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9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0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2" r:id="rId6"/>
    <p:sldId id="277" r:id="rId7"/>
    <p:sldId id="256" r:id="rId8"/>
    <p:sldId id="258" r:id="rId9"/>
    <p:sldId id="260" r:id="rId10"/>
    <p:sldId id="268" r:id="rId11"/>
    <p:sldId id="259" r:id="rId12"/>
    <p:sldId id="261" r:id="rId13"/>
    <p:sldId id="275" r:id="rId14"/>
    <p:sldId id="276" r:id="rId15"/>
    <p:sldId id="263" r:id="rId16"/>
    <p:sldId id="262" r:id="rId17"/>
    <p:sldId id="274" r:id="rId18"/>
    <p:sldId id="264" r:id="rId19"/>
    <p:sldId id="266" r:id="rId20"/>
    <p:sldId id="267" r:id="rId21"/>
    <p:sldId id="27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E6E"/>
    <a:srgbClr val="F8BBAA"/>
    <a:srgbClr val="F66A6A"/>
    <a:srgbClr val="FFCB25"/>
    <a:srgbClr val="ED5B33"/>
    <a:srgbClr val="FFCE33"/>
    <a:srgbClr val="FFC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06D72-4747-44FB-AAC2-787D4C5C0490}" v="2248" dt="2021-11-13T16:57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37" autoAdjust="0"/>
    <p:restoredTop sz="94650"/>
  </p:normalViewPr>
  <p:slideViewPr>
    <p:cSldViewPr snapToGrid="0" snapToObjects="1">
      <p:cViewPr varScale="1">
        <p:scale>
          <a:sx n="106" d="100"/>
          <a:sy n="106" d="100"/>
        </p:scale>
        <p:origin x="58" y="6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5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oro, Chidera" userId="ffb3f957-4546-4cfe-bc6b-c00b288eb42b" providerId="ADAL" clId="{41906D72-4747-44FB-AAC2-787D4C5C0490}"/>
    <pc:docChg chg="undo redo custSel addSld delSld modSld sldOrd">
      <pc:chgData name="Okoro, Chidera" userId="ffb3f957-4546-4cfe-bc6b-c00b288eb42b" providerId="ADAL" clId="{41906D72-4747-44FB-AAC2-787D4C5C0490}" dt="2021-11-13T16:57:43.448" v="10179" actId="20577"/>
      <pc:docMkLst>
        <pc:docMk/>
      </pc:docMkLst>
      <pc:sldChg chg="addSp delSp modSp mod ord modTransition delAnim modAnim">
        <pc:chgData name="Okoro, Chidera" userId="ffb3f957-4546-4cfe-bc6b-c00b288eb42b" providerId="ADAL" clId="{41906D72-4747-44FB-AAC2-787D4C5C0490}" dt="2021-11-09T13:58:30.593" v="10103" actId="1582"/>
        <pc:sldMkLst>
          <pc:docMk/>
          <pc:sldMk cId="2826804957" sldId="256"/>
        </pc:sldMkLst>
        <pc:spChg chg="add del mod">
          <ac:chgData name="Okoro, Chidera" userId="ffb3f957-4546-4cfe-bc6b-c00b288eb42b" providerId="ADAL" clId="{41906D72-4747-44FB-AAC2-787D4C5C0490}" dt="2021-11-08T22:04:27.666" v="9292" actId="478"/>
          <ac:spMkLst>
            <pc:docMk/>
            <pc:sldMk cId="2826804957" sldId="256"/>
            <ac:spMk id="2" creationId="{92F54D39-29F0-46B6-B4A9-72AED6457ED3}"/>
          </ac:spMkLst>
        </pc:spChg>
        <pc:spChg chg="add del mod ord">
          <ac:chgData name="Okoro, Chidera" userId="ffb3f957-4546-4cfe-bc6b-c00b288eb42b" providerId="ADAL" clId="{41906D72-4747-44FB-AAC2-787D4C5C0490}" dt="2021-11-08T22:04:29.083" v="9294" actId="478"/>
          <ac:spMkLst>
            <pc:docMk/>
            <pc:sldMk cId="2826804957" sldId="256"/>
            <ac:spMk id="3" creationId="{6407B1EB-4E76-4849-A6E7-D971CB83B840}"/>
          </ac:spMkLst>
        </pc:spChg>
        <pc:spChg chg="del">
          <ac:chgData name="Okoro, Chidera" userId="ffb3f957-4546-4cfe-bc6b-c00b288eb42b" providerId="ADAL" clId="{41906D72-4747-44FB-AAC2-787D4C5C0490}" dt="2021-11-05T14:05:46.475" v="183" actId="478"/>
          <ac:spMkLst>
            <pc:docMk/>
            <pc:sldMk cId="2826804957" sldId="256"/>
            <ac:spMk id="4" creationId="{E4345733-D8FA-0848-B76E-1E534B1D254A}"/>
          </ac:spMkLst>
        </pc:spChg>
        <pc:spChg chg="del">
          <ac:chgData name="Okoro, Chidera" userId="ffb3f957-4546-4cfe-bc6b-c00b288eb42b" providerId="ADAL" clId="{41906D72-4747-44FB-AAC2-787D4C5C0490}" dt="2021-11-05T14:05:49.543" v="184" actId="478"/>
          <ac:spMkLst>
            <pc:docMk/>
            <pc:sldMk cId="2826804957" sldId="256"/>
            <ac:spMk id="5" creationId="{35A8DD95-FCBC-B144-AE89-FAB980D9AAC2}"/>
          </ac:spMkLst>
        </pc:spChg>
        <pc:spChg chg="add mod">
          <ac:chgData name="Okoro, Chidera" userId="ffb3f957-4546-4cfe-bc6b-c00b288eb42b" providerId="ADAL" clId="{41906D72-4747-44FB-AAC2-787D4C5C0490}" dt="2021-11-08T16:04:58.042" v="7083" actId="20577"/>
          <ac:spMkLst>
            <pc:docMk/>
            <pc:sldMk cId="2826804957" sldId="256"/>
            <ac:spMk id="13" creationId="{AAD4B484-A151-45AF-B3E8-E417EDD47D55}"/>
          </ac:spMkLst>
        </pc:spChg>
        <pc:spChg chg="add mod ord">
          <ac:chgData name="Okoro, Chidera" userId="ffb3f957-4546-4cfe-bc6b-c00b288eb42b" providerId="ADAL" clId="{41906D72-4747-44FB-AAC2-787D4C5C0490}" dt="2021-11-09T13:58:30.593" v="10103" actId="1582"/>
          <ac:spMkLst>
            <pc:docMk/>
            <pc:sldMk cId="2826804957" sldId="256"/>
            <ac:spMk id="16" creationId="{7C825A03-EA7C-4D1B-906D-5F724268889F}"/>
          </ac:spMkLst>
        </pc:spChg>
        <pc:spChg chg="add del mod ord">
          <ac:chgData name="Okoro, Chidera" userId="ffb3f957-4546-4cfe-bc6b-c00b288eb42b" providerId="ADAL" clId="{41906D72-4747-44FB-AAC2-787D4C5C0490}" dt="2021-11-08T17:58:17.456" v="9022" actId="478"/>
          <ac:spMkLst>
            <pc:docMk/>
            <pc:sldMk cId="2826804957" sldId="256"/>
            <ac:spMk id="17" creationId="{545199C4-E366-4D72-98E0-97EA086DA774}"/>
          </ac:spMkLst>
        </pc:spChg>
        <pc:spChg chg="add mod">
          <ac:chgData name="Okoro, Chidera" userId="ffb3f957-4546-4cfe-bc6b-c00b288eb42b" providerId="ADAL" clId="{41906D72-4747-44FB-AAC2-787D4C5C0490}" dt="2021-11-09T13:58:08.505" v="10101" actId="1582"/>
          <ac:spMkLst>
            <pc:docMk/>
            <pc:sldMk cId="2826804957" sldId="256"/>
            <ac:spMk id="18" creationId="{1FA2D756-7834-4CEE-BD78-84D5F6BD1402}"/>
          </ac:spMkLst>
        </pc:spChg>
        <pc:spChg chg="add mod">
          <ac:chgData name="Okoro, Chidera" userId="ffb3f957-4546-4cfe-bc6b-c00b288eb42b" providerId="ADAL" clId="{41906D72-4747-44FB-AAC2-787D4C5C0490}" dt="2021-11-09T13:57:54.248" v="10100" actId="1076"/>
          <ac:spMkLst>
            <pc:docMk/>
            <pc:sldMk cId="2826804957" sldId="256"/>
            <ac:spMk id="19" creationId="{DE94156E-8AA7-4C81-9316-629FBB4D6E6C}"/>
          </ac:spMkLst>
        </pc:spChg>
        <pc:picChg chg="add del mod">
          <ac:chgData name="Okoro, Chidera" userId="ffb3f957-4546-4cfe-bc6b-c00b288eb42b" providerId="ADAL" clId="{41906D72-4747-44FB-AAC2-787D4C5C0490}" dt="2021-11-09T02:54:05.609" v="9952" actId="478"/>
          <ac:picMkLst>
            <pc:docMk/>
            <pc:sldMk cId="2826804957" sldId="256"/>
            <ac:picMk id="5" creationId="{A5DF876E-3BC1-4E0C-B600-C47B4D4E4ED8}"/>
          </ac:picMkLst>
        </pc:picChg>
        <pc:picChg chg="add del mod">
          <ac:chgData name="Okoro, Chidera" userId="ffb3f957-4546-4cfe-bc6b-c00b288eb42b" providerId="ADAL" clId="{41906D72-4747-44FB-AAC2-787D4C5C0490}" dt="2021-11-08T17:51:55.385" v="8986" actId="478"/>
          <ac:picMkLst>
            <pc:docMk/>
            <pc:sldMk cId="2826804957" sldId="256"/>
            <ac:picMk id="5" creationId="{AE6545E1-BE54-4F2F-94B7-C1ED1AB52D06}"/>
          </ac:picMkLst>
        </pc:picChg>
        <pc:picChg chg="add mod ord">
          <ac:chgData name="Okoro, Chidera" userId="ffb3f957-4546-4cfe-bc6b-c00b288eb42b" providerId="ADAL" clId="{41906D72-4747-44FB-AAC2-787D4C5C0490}" dt="2021-11-09T13:58:17.692" v="10102" actId="167"/>
          <ac:picMkLst>
            <pc:docMk/>
            <pc:sldMk cId="2826804957" sldId="256"/>
            <ac:picMk id="6" creationId="{C278DA0C-1F94-4F75-AF89-F463F9EB9306}"/>
          </ac:picMkLst>
        </pc:picChg>
        <pc:picChg chg="add mod">
          <ac:chgData name="Okoro, Chidera" userId="ffb3f957-4546-4cfe-bc6b-c00b288eb42b" providerId="ADAL" clId="{41906D72-4747-44FB-AAC2-787D4C5C0490}" dt="2021-11-08T17:52:43.829" v="8995" actId="14100"/>
          <ac:picMkLst>
            <pc:docMk/>
            <pc:sldMk cId="2826804957" sldId="256"/>
            <ac:picMk id="7" creationId="{B57F645D-DA1A-4D2D-B4D4-B31AF6F3BA5C}"/>
          </ac:picMkLst>
        </pc:picChg>
        <pc:picChg chg="add mod ord modCrop">
          <ac:chgData name="Okoro, Chidera" userId="ffb3f957-4546-4cfe-bc6b-c00b288eb42b" providerId="ADAL" clId="{41906D72-4747-44FB-AAC2-787D4C5C0490}" dt="2021-11-09T13:57:21.977" v="10097" actId="167"/>
          <ac:picMkLst>
            <pc:docMk/>
            <pc:sldMk cId="2826804957" sldId="256"/>
            <ac:picMk id="8" creationId="{E9E054DF-6F30-4F45-93BA-62C9B32476DB}"/>
          </ac:picMkLst>
        </pc:picChg>
        <pc:picChg chg="add mod">
          <ac:chgData name="Okoro, Chidera" userId="ffb3f957-4546-4cfe-bc6b-c00b288eb42b" providerId="ADAL" clId="{41906D72-4747-44FB-AAC2-787D4C5C0490}" dt="2021-11-08T17:56:30.321" v="9008" actId="14100"/>
          <ac:picMkLst>
            <pc:docMk/>
            <pc:sldMk cId="2826804957" sldId="256"/>
            <ac:picMk id="9" creationId="{D7487054-7B21-40F3-9FDD-DAFD26759ACA}"/>
          </ac:picMkLst>
        </pc:picChg>
        <pc:picChg chg="add del mod ord">
          <ac:chgData name="Okoro, Chidera" userId="ffb3f957-4546-4cfe-bc6b-c00b288eb42b" providerId="ADAL" clId="{41906D72-4747-44FB-AAC2-787D4C5C0490}" dt="2021-11-08T17:58:41.668" v="9027" actId="478"/>
          <ac:picMkLst>
            <pc:docMk/>
            <pc:sldMk cId="2826804957" sldId="256"/>
            <ac:picMk id="10" creationId="{DB446263-E8CB-4D3A-B130-7A094C00B0A3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826804957" sldId="256"/>
            <ac:picMk id="10" creationId="{EB707317-3815-4AA0-8CA9-BCFC42042948}"/>
          </ac:picMkLst>
        </pc:picChg>
        <pc:picChg chg="add mod ord">
          <ac:chgData name="Okoro, Chidera" userId="ffb3f957-4546-4cfe-bc6b-c00b288eb42b" providerId="ADAL" clId="{41906D72-4747-44FB-AAC2-787D4C5C0490}" dt="2021-11-08T22:05:12.178" v="9297" actId="1036"/>
          <ac:picMkLst>
            <pc:docMk/>
            <pc:sldMk cId="2826804957" sldId="256"/>
            <ac:picMk id="12" creationId="{70D2D7C5-C5E4-42E6-8CE7-643C11353F87}"/>
          </ac:picMkLst>
        </pc:picChg>
        <pc:picChg chg="add del mod">
          <ac:chgData name="Okoro, Chidera" userId="ffb3f957-4546-4cfe-bc6b-c00b288eb42b" providerId="ADAL" clId="{41906D72-4747-44FB-AAC2-787D4C5C0490}" dt="2021-11-08T17:58:44.010" v="9028" actId="478"/>
          <ac:picMkLst>
            <pc:docMk/>
            <pc:sldMk cId="2826804957" sldId="256"/>
            <ac:picMk id="14" creationId="{546ADC5A-589C-4419-92C5-E26C59296B39}"/>
          </ac:picMkLst>
        </pc:picChg>
        <pc:picChg chg="add mod ord">
          <ac:chgData name="Okoro, Chidera" userId="ffb3f957-4546-4cfe-bc6b-c00b288eb42b" providerId="ADAL" clId="{41906D72-4747-44FB-AAC2-787D4C5C0490}" dt="2021-11-08T17:58:48.722" v="9029" actId="167"/>
          <ac:picMkLst>
            <pc:docMk/>
            <pc:sldMk cId="2826804957" sldId="256"/>
            <ac:picMk id="20" creationId="{7E4F2428-D4CA-4F08-8924-8109EB05E3EB}"/>
          </ac:picMkLst>
        </pc:picChg>
        <pc:cxnChg chg="add del mod">
          <ac:chgData name="Okoro, Chidera" userId="ffb3f957-4546-4cfe-bc6b-c00b288eb42b" providerId="ADAL" clId="{41906D72-4747-44FB-AAC2-787D4C5C0490}" dt="2021-11-05T14:10:53.174" v="261" actId="478"/>
          <ac:cxnSpMkLst>
            <pc:docMk/>
            <pc:sldMk cId="2826804957" sldId="256"/>
            <ac:cxnSpMk id="14" creationId="{A7DB73C4-1F78-4101-9CB9-096B77760575}"/>
          </ac:cxnSpMkLst>
        </pc:cxnChg>
      </pc:sldChg>
      <pc:sldChg chg="addSp delSp modSp new mod modTransition delAnim modAnim">
        <pc:chgData name="Okoro, Chidera" userId="ffb3f957-4546-4cfe-bc6b-c00b288eb42b" providerId="ADAL" clId="{41906D72-4747-44FB-AAC2-787D4C5C0490}" dt="2021-11-13T16:57:43.448" v="10179" actId="20577"/>
        <pc:sldMkLst>
          <pc:docMk/>
          <pc:sldMk cId="2859302056" sldId="257"/>
        </pc:sldMkLst>
        <pc:spChg chg="mod">
          <ac:chgData name="Okoro, Chidera" userId="ffb3f957-4546-4cfe-bc6b-c00b288eb42b" providerId="ADAL" clId="{41906D72-4747-44FB-AAC2-787D4C5C0490}" dt="2021-11-13T16:57:43.448" v="10179" actId="20577"/>
          <ac:spMkLst>
            <pc:docMk/>
            <pc:sldMk cId="2859302056" sldId="257"/>
            <ac:spMk id="2" creationId="{43F3D899-89C5-49A0-A284-7FA83749C946}"/>
          </ac:spMkLst>
        </pc:spChg>
        <pc:spChg chg="mod">
          <ac:chgData name="Okoro, Chidera" userId="ffb3f957-4546-4cfe-bc6b-c00b288eb42b" providerId="ADAL" clId="{41906D72-4747-44FB-AAC2-787D4C5C0490}" dt="2021-11-13T16:57:04.673" v="10167" actId="27636"/>
          <ac:spMkLst>
            <pc:docMk/>
            <pc:sldMk cId="2859302056" sldId="257"/>
            <ac:spMk id="3" creationId="{04953200-72F2-4160-BE58-6A9ADC8BB18D}"/>
          </ac:spMkLst>
        </pc:spChg>
        <pc:picChg chg="add del mod">
          <ac:chgData name="Okoro, Chidera" userId="ffb3f957-4546-4cfe-bc6b-c00b288eb42b" providerId="ADAL" clId="{41906D72-4747-44FB-AAC2-787D4C5C0490}" dt="2021-11-09T00:18:06.793" v="9560" actId="478"/>
          <ac:picMkLst>
            <pc:docMk/>
            <pc:sldMk cId="2859302056" sldId="257"/>
            <ac:picMk id="5" creationId="{6F343584-F07F-4EC1-8EA4-E078EA7C3882}"/>
          </ac:picMkLst>
        </pc:picChg>
        <pc:picChg chg="add del mod">
          <ac:chgData name="Okoro, Chidera" userId="ffb3f957-4546-4cfe-bc6b-c00b288eb42b" providerId="ADAL" clId="{41906D72-4747-44FB-AAC2-787D4C5C0490}" dt="2021-11-09T02:56:44.143" v="9966" actId="478"/>
          <ac:picMkLst>
            <pc:docMk/>
            <pc:sldMk cId="2859302056" sldId="257"/>
            <ac:picMk id="6" creationId="{09461F3F-DEBB-4FF9-8C5D-36AEA9D5E207}"/>
          </ac:picMkLst>
        </pc:picChg>
        <pc:picChg chg="add del mod">
          <ac:chgData name="Okoro, Chidera" userId="ffb3f957-4546-4cfe-bc6b-c00b288eb42b" providerId="ADAL" clId="{41906D72-4747-44FB-AAC2-787D4C5C0490}" dt="2021-11-09T02:58:12.305" v="9968" actId="478"/>
          <ac:picMkLst>
            <pc:docMk/>
            <pc:sldMk cId="2859302056" sldId="257"/>
            <ac:picMk id="7" creationId="{59AB3369-A70E-4922-BCCC-6C0862328DAF}"/>
          </ac:picMkLst>
        </pc:picChg>
        <pc:picChg chg="add del mod">
          <ac:chgData name="Okoro, Chidera" userId="ffb3f957-4546-4cfe-bc6b-c00b288eb42b" providerId="ADAL" clId="{41906D72-4747-44FB-AAC2-787D4C5C0490}" dt="2021-11-09T02:59:30.252" v="9971"/>
          <ac:picMkLst>
            <pc:docMk/>
            <pc:sldMk cId="2859302056" sldId="257"/>
            <ac:picMk id="8" creationId="{28939E7D-D4EC-4FA2-B1EA-DE48A4A26C9C}"/>
          </ac:picMkLst>
        </pc:picChg>
        <pc:picChg chg="add del mod">
          <ac:chgData name="Okoro, Chidera" userId="ffb3f957-4546-4cfe-bc6b-c00b288eb42b" providerId="ADAL" clId="{41906D72-4747-44FB-AAC2-787D4C5C0490}" dt="2021-11-09T03:00:09.656" v="9973"/>
          <ac:picMkLst>
            <pc:docMk/>
            <pc:sldMk cId="2859302056" sldId="257"/>
            <ac:picMk id="9" creationId="{2CAB5B17-F092-439C-9862-64C525749FDA}"/>
          </ac:picMkLst>
        </pc:picChg>
        <pc:picChg chg="add del mod">
          <ac:chgData name="Okoro, Chidera" userId="ffb3f957-4546-4cfe-bc6b-c00b288eb42b" providerId="ADAL" clId="{41906D72-4747-44FB-AAC2-787D4C5C0490}" dt="2021-11-09T03:01:06.910" v="9975"/>
          <ac:picMkLst>
            <pc:docMk/>
            <pc:sldMk cId="2859302056" sldId="257"/>
            <ac:picMk id="10" creationId="{D5A5EC37-491A-451B-946C-E60BB99CB16F}"/>
          </ac:picMkLst>
        </pc:picChg>
        <pc:picChg chg="add del mod">
          <ac:chgData name="Okoro, Chidera" userId="ffb3f957-4546-4cfe-bc6b-c00b288eb42b" providerId="ADAL" clId="{41906D72-4747-44FB-AAC2-787D4C5C0490}" dt="2021-11-09T03:02:45.228" v="9977"/>
          <ac:picMkLst>
            <pc:docMk/>
            <pc:sldMk cId="2859302056" sldId="257"/>
            <ac:picMk id="11" creationId="{8DA6F8EF-45C2-43EF-83B1-9CB1622BC17D}"/>
          </ac:picMkLst>
        </pc:picChg>
        <pc:picChg chg="add del mod">
          <ac:chgData name="Okoro, Chidera" userId="ffb3f957-4546-4cfe-bc6b-c00b288eb42b" providerId="ADAL" clId="{41906D72-4747-44FB-AAC2-787D4C5C0490}" dt="2021-11-09T03:03:53.958" v="9979"/>
          <ac:picMkLst>
            <pc:docMk/>
            <pc:sldMk cId="2859302056" sldId="257"/>
            <ac:picMk id="12" creationId="{7ABDF87D-60F2-475B-8B83-6EDF2E43974B}"/>
          </ac:picMkLst>
        </pc:picChg>
        <pc:picChg chg="add del mod">
          <ac:chgData name="Okoro, Chidera" userId="ffb3f957-4546-4cfe-bc6b-c00b288eb42b" providerId="ADAL" clId="{41906D72-4747-44FB-AAC2-787D4C5C0490}" dt="2021-11-09T03:04:45.900" v="9982"/>
          <ac:picMkLst>
            <pc:docMk/>
            <pc:sldMk cId="2859302056" sldId="257"/>
            <ac:picMk id="13" creationId="{72A41FEB-3050-46A5-92C4-C1398D5B7E7B}"/>
          </ac:picMkLst>
        </pc:picChg>
        <pc:picChg chg="add del mod">
          <ac:chgData name="Okoro, Chidera" userId="ffb3f957-4546-4cfe-bc6b-c00b288eb42b" providerId="ADAL" clId="{41906D72-4747-44FB-AAC2-787D4C5C0490}" dt="2021-11-09T03:05:38.174" v="9984"/>
          <ac:picMkLst>
            <pc:docMk/>
            <pc:sldMk cId="2859302056" sldId="257"/>
            <ac:picMk id="14" creationId="{4BEF831C-4FC0-4EB9-AAA5-8DEE70D498A2}"/>
          </ac:picMkLst>
        </pc:picChg>
        <pc:picChg chg="add del mod">
          <ac:chgData name="Okoro, Chidera" userId="ffb3f957-4546-4cfe-bc6b-c00b288eb42b" providerId="ADAL" clId="{41906D72-4747-44FB-AAC2-787D4C5C0490}" dt="2021-11-09T03:08:15.450" v="9986"/>
          <ac:picMkLst>
            <pc:docMk/>
            <pc:sldMk cId="2859302056" sldId="257"/>
            <ac:picMk id="15" creationId="{146CD773-8512-4D3C-A8D0-393C166A1721}"/>
          </ac:picMkLst>
        </pc:picChg>
        <pc:picChg chg="add del mod">
          <ac:chgData name="Okoro, Chidera" userId="ffb3f957-4546-4cfe-bc6b-c00b288eb42b" providerId="ADAL" clId="{41906D72-4747-44FB-AAC2-787D4C5C0490}" dt="2021-11-09T03:09:26.760" v="9988"/>
          <ac:picMkLst>
            <pc:docMk/>
            <pc:sldMk cId="2859302056" sldId="257"/>
            <ac:picMk id="16" creationId="{8032A1B1-538C-47A3-9528-9043E36AFB75}"/>
          </ac:picMkLst>
        </pc:picChg>
        <pc:picChg chg="add del mod">
          <ac:chgData name="Okoro, Chidera" userId="ffb3f957-4546-4cfe-bc6b-c00b288eb42b" providerId="ADAL" clId="{41906D72-4747-44FB-AAC2-787D4C5C0490}" dt="2021-11-09T03:10:29.213" v="9990"/>
          <ac:picMkLst>
            <pc:docMk/>
            <pc:sldMk cId="2859302056" sldId="257"/>
            <ac:picMk id="17" creationId="{5E85E408-7AE7-4284-BE50-B04BC55625D6}"/>
          </ac:picMkLst>
        </pc:picChg>
        <pc:picChg chg="add del mod">
          <ac:chgData name="Okoro, Chidera" userId="ffb3f957-4546-4cfe-bc6b-c00b288eb42b" providerId="ADAL" clId="{41906D72-4747-44FB-AAC2-787D4C5C0490}" dt="2021-11-09T03:11:18.827" v="9992"/>
          <ac:picMkLst>
            <pc:docMk/>
            <pc:sldMk cId="2859302056" sldId="257"/>
            <ac:picMk id="18" creationId="{F5E75AC1-3B98-4947-8E64-2EC6A6653410}"/>
          </ac:picMkLst>
        </pc:picChg>
        <pc:picChg chg="add del mod">
          <ac:chgData name="Okoro, Chidera" userId="ffb3f957-4546-4cfe-bc6b-c00b288eb42b" providerId="ADAL" clId="{41906D72-4747-44FB-AAC2-787D4C5C0490}" dt="2021-11-09T03:12:48.132" v="9997"/>
          <ac:picMkLst>
            <pc:docMk/>
            <pc:sldMk cId="2859302056" sldId="257"/>
            <ac:picMk id="19" creationId="{D811D5C5-9BED-41A5-9B69-387CB5A3F99E}"/>
          </ac:picMkLst>
        </pc:picChg>
        <pc:picChg chg="add del mod">
          <ac:chgData name="Okoro, Chidera" userId="ffb3f957-4546-4cfe-bc6b-c00b288eb42b" providerId="ADAL" clId="{41906D72-4747-44FB-AAC2-787D4C5C0490}" dt="2021-11-09T03:13:54.451" v="9999"/>
          <ac:picMkLst>
            <pc:docMk/>
            <pc:sldMk cId="2859302056" sldId="257"/>
            <ac:picMk id="20" creationId="{7B8B1128-A1CB-4300-AC46-AFA2D80FDB21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859302056" sldId="257"/>
            <ac:picMk id="21" creationId="{DC4C7645-374B-4E53-BD06-1C564F73BA5C}"/>
          </ac:picMkLst>
        </pc:picChg>
        <pc:picChg chg="add del mod">
          <ac:chgData name="Okoro, Chidera" userId="ffb3f957-4546-4cfe-bc6b-c00b288eb42b" providerId="ADAL" clId="{41906D72-4747-44FB-AAC2-787D4C5C0490}" dt="2021-11-09T03:29:12.951" v="10067"/>
          <ac:picMkLst>
            <pc:docMk/>
            <pc:sldMk cId="2859302056" sldId="257"/>
            <ac:picMk id="22" creationId="{7E7975F3-1C1F-4768-B364-9DCFF72B0348}"/>
          </ac:picMkLst>
        </pc:picChg>
        <pc:picChg chg="add del mod">
          <ac:chgData name="Okoro, Chidera" userId="ffb3f957-4546-4cfe-bc6b-c00b288eb42b" providerId="ADAL" clId="{41906D72-4747-44FB-AAC2-787D4C5C0490}" dt="2021-11-09T03:29:29.322" v="10069"/>
          <ac:picMkLst>
            <pc:docMk/>
            <pc:sldMk cId="2859302056" sldId="257"/>
            <ac:picMk id="23" creationId="{173A338C-2CD5-492E-86C4-C4642C064BD5}"/>
          </ac:picMkLst>
        </pc:picChg>
        <pc:picChg chg="add del mod">
          <ac:chgData name="Okoro, Chidera" userId="ffb3f957-4546-4cfe-bc6b-c00b288eb42b" providerId="ADAL" clId="{41906D72-4747-44FB-AAC2-787D4C5C0490}" dt="2021-11-09T03:29:55.859" v="10071"/>
          <ac:picMkLst>
            <pc:docMk/>
            <pc:sldMk cId="2859302056" sldId="257"/>
            <ac:picMk id="24" creationId="{85E1418C-0313-4C8A-B6CF-0C784FC6FAA5}"/>
          </ac:picMkLst>
        </pc:picChg>
        <pc:picChg chg="add del mod">
          <ac:chgData name="Okoro, Chidera" userId="ffb3f957-4546-4cfe-bc6b-c00b288eb42b" providerId="ADAL" clId="{41906D72-4747-44FB-AAC2-787D4C5C0490}" dt="2021-11-09T03:30:30.132" v="10073"/>
          <ac:picMkLst>
            <pc:docMk/>
            <pc:sldMk cId="2859302056" sldId="257"/>
            <ac:picMk id="25" creationId="{1CF64975-8861-4CEA-A97B-F57396886C35}"/>
          </ac:picMkLst>
        </pc:picChg>
        <pc:picChg chg="add del mod">
          <ac:chgData name="Okoro, Chidera" userId="ffb3f957-4546-4cfe-bc6b-c00b288eb42b" providerId="ADAL" clId="{41906D72-4747-44FB-AAC2-787D4C5C0490}" dt="2021-11-09T03:30:54.077" v="10075"/>
          <ac:picMkLst>
            <pc:docMk/>
            <pc:sldMk cId="2859302056" sldId="257"/>
            <ac:picMk id="26" creationId="{4A87D40B-EE99-4A62-94E0-D38832932DD0}"/>
          </ac:picMkLst>
        </pc:picChg>
        <pc:picChg chg="add del mod">
          <ac:chgData name="Okoro, Chidera" userId="ffb3f957-4546-4cfe-bc6b-c00b288eb42b" providerId="ADAL" clId="{41906D72-4747-44FB-AAC2-787D4C5C0490}" dt="2021-11-09T03:31:44.972" v="10077"/>
          <ac:picMkLst>
            <pc:docMk/>
            <pc:sldMk cId="2859302056" sldId="257"/>
            <ac:picMk id="27" creationId="{4CC0C80A-0D4D-4AB0-913D-FA2C26F77BD1}"/>
          </ac:picMkLst>
        </pc:picChg>
        <pc:picChg chg="add del mod">
          <ac:chgData name="Okoro, Chidera" userId="ffb3f957-4546-4cfe-bc6b-c00b288eb42b" providerId="ADAL" clId="{41906D72-4747-44FB-AAC2-787D4C5C0490}" dt="2021-11-09T03:33:09.269" v="10079"/>
          <ac:picMkLst>
            <pc:docMk/>
            <pc:sldMk cId="2859302056" sldId="257"/>
            <ac:picMk id="28" creationId="{1C749ECB-E806-4A76-9BE9-87AFF4052228}"/>
          </ac:picMkLst>
        </pc:picChg>
        <pc:picChg chg="add mod">
          <ac:chgData name="Okoro, Chidera" userId="ffb3f957-4546-4cfe-bc6b-c00b288eb42b" providerId="ADAL" clId="{41906D72-4747-44FB-AAC2-787D4C5C0490}" dt="2021-11-13T16:57:17.123" v="10170" actId="1076"/>
          <ac:picMkLst>
            <pc:docMk/>
            <pc:sldMk cId="2859302056" sldId="257"/>
            <ac:picMk id="1026" creationId="{AFC98A97-4E0F-47EE-B619-75F9A86D4B18}"/>
          </ac:picMkLst>
        </pc:picChg>
      </pc:sldChg>
      <pc:sldChg chg="addSp delSp modSp new mod modTransition addAnim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4109711278" sldId="258"/>
        </pc:sldMkLst>
        <pc:spChg chg="add mod">
          <ac:chgData name="Okoro, Chidera" userId="ffb3f957-4546-4cfe-bc6b-c00b288eb42b" providerId="ADAL" clId="{41906D72-4747-44FB-AAC2-787D4C5C0490}" dt="2021-11-08T16:16:54.019" v="7472" actId="1076"/>
          <ac:spMkLst>
            <pc:docMk/>
            <pc:sldMk cId="4109711278" sldId="258"/>
            <ac:spMk id="2" creationId="{433BBCA5-95F6-477A-8588-A2FE7A3E838C}"/>
          </ac:spMkLst>
        </pc:spChg>
        <pc:spChg chg="del">
          <ac:chgData name="Okoro, Chidera" userId="ffb3f957-4546-4cfe-bc6b-c00b288eb42b" providerId="ADAL" clId="{41906D72-4747-44FB-AAC2-787D4C5C0490}" dt="2021-11-05T14:15:04.032" v="295" actId="478"/>
          <ac:spMkLst>
            <pc:docMk/>
            <pc:sldMk cId="4109711278" sldId="258"/>
            <ac:spMk id="2" creationId="{E5DC6F33-E01C-43D3-A848-F60A6609D5B6}"/>
          </ac:spMkLst>
        </pc:spChg>
        <pc:spChg chg="add mod">
          <ac:chgData name="Okoro, Chidera" userId="ffb3f957-4546-4cfe-bc6b-c00b288eb42b" providerId="ADAL" clId="{41906D72-4747-44FB-AAC2-787D4C5C0490}" dt="2021-11-08T16:19:57.975" v="7531" actId="14100"/>
          <ac:spMkLst>
            <pc:docMk/>
            <pc:sldMk cId="4109711278" sldId="258"/>
            <ac:spMk id="3" creationId="{0447F9C7-814E-4C99-9AB0-139A7FAF3B82}"/>
          </ac:spMkLst>
        </pc:spChg>
        <pc:spChg chg="del">
          <ac:chgData name="Okoro, Chidera" userId="ffb3f957-4546-4cfe-bc6b-c00b288eb42b" providerId="ADAL" clId="{41906D72-4747-44FB-AAC2-787D4C5C0490}" dt="2021-11-05T14:15:06.972" v="296" actId="478"/>
          <ac:spMkLst>
            <pc:docMk/>
            <pc:sldMk cId="4109711278" sldId="258"/>
            <ac:spMk id="3" creationId="{CAC2D437-AAFD-420B-9CEA-F6278B78D9ED}"/>
          </ac:spMkLst>
        </pc:spChg>
        <pc:spChg chg="add mod">
          <ac:chgData name="Okoro, Chidera" userId="ffb3f957-4546-4cfe-bc6b-c00b288eb42b" providerId="ADAL" clId="{41906D72-4747-44FB-AAC2-787D4C5C0490}" dt="2021-11-08T16:15:47.993" v="7458" actId="1076"/>
          <ac:spMkLst>
            <pc:docMk/>
            <pc:sldMk cId="4109711278" sldId="258"/>
            <ac:spMk id="4" creationId="{8D7F63EC-76AA-4AF0-BACA-CE74FB603933}"/>
          </ac:spMkLst>
        </pc:spChg>
        <pc:spChg chg="add mod">
          <ac:chgData name="Okoro, Chidera" userId="ffb3f957-4546-4cfe-bc6b-c00b288eb42b" providerId="ADAL" clId="{41906D72-4747-44FB-AAC2-787D4C5C0490}" dt="2021-11-05T14:16:26.003" v="327" actId="1076"/>
          <ac:spMkLst>
            <pc:docMk/>
            <pc:sldMk cId="4109711278" sldId="258"/>
            <ac:spMk id="5" creationId="{817C34E2-F76E-4CAB-9FC2-F2988C4A1EF3}"/>
          </ac:spMkLst>
        </pc:spChg>
        <pc:spChg chg="add mod">
          <ac:chgData name="Okoro, Chidera" userId="ffb3f957-4546-4cfe-bc6b-c00b288eb42b" providerId="ADAL" clId="{41906D72-4747-44FB-AAC2-787D4C5C0490}" dt="2021-11-08T17:36:20.715" v="8867" actId="207"/>
          <ac:spMkLst>
            <pc:docMk/>
            <pc:sldMk cId="4109711278" sldId="258"/>
            <ac:spMk id="6" creationId="{317E5E10-6456-4C77-9503-BB8B86D0C71C}"/>
          </ac:spMkLst>
        </pc:spChg>
        <pc:spChg chg="add del mod">
          <ac:chgData name="Okoro, Chidera" userId="ffb3f957-4546-4cfe-bc6b-c00b288eb42b" providerId="ADAL" clId="{41906D72-4747-44FB-AAC2-787D4C5C0490}" dt="2021-11-05T17:19:10.744" v="2409" actId="478"/>
          <ac:spMkLst>
            <pc:docMk/>
            <pc:sldMk cId="4109711278" sldId="258"/>
            <ac:spMk id="10" creationId="{489C6268-D723-461D-86B7-4FA0FEF2B096}"/>
          </ac:spMkLst>
        </pc:spChg>
        <pc:spChg chg="add mod">
          <ac:chgData name="Okoro, Chidera" userId="ffb3f957-4546-4cfe-bc6b-c00b288eb42b" providerId="ADAL" clId="{41906D72-4747-44FB-AAC2-787D4C5C0490}" dt="2021-11-05T16:05:30.922" v="1859" actId="20577"/>
          <ac:spMkLst>
            <pc:docMk/>
            <pc:sldMk cId="4109711278" sldId="258"/>
            <ac:spMk id="11" creationId="{5D6967BA-F83B-450E-BD92-41623884D062}"/>
          </ac:spMkLst>
        </pc:spChg>
        <pc:spChg chg="add mod">
          <ac:chgData name="Okoro, Chidera" userId="ffb3f957-4546-4cfe-bc6b-c00b288eb42b" providerId="ADAL" clId="{41906D72-4747-44FB-AAC2-787D4C5C0490}" dt="2021-11-08T22:06:18.689" v="9354" actId="15"/>
          <ac:spMkLst>
            <pc:docMk/>
            <pc:sldMk cId="4109711278" sldId="258"/>
            <ac:spMk id="12" creationId="{A3CFF20F-78BF-4BAE-8AF6-A0B9518B51DD}"/>
          </ac:spMkLst>
        </pc:spChg>
        <pc:graphicFrameChg chg="add del mod modGraphic">
          <ac:chgData name="Okoro, Chidera" userId="ffb3f957-4546-4cfe-bc6b-c00b288eb42b" providerId="ADAL" clId="{41906D72-4747-44FB-AAC2-787D4C5C0490}" dt="2021-11-05T17:59:36.703" v="2720" actId="478"/>
          <ac:graphicFrameMkLst>
            <pc:docMk/>
            <pc:sldMk cId="4109711278" sldId="258"/>
            <ac:graphicFrameMk id="7" creationId="{68704ABE-D822-4967-9E05-9D097A03F903}"/>
          </ac:graphicFrameMkLst>
        </pc:graphicFrameChg>
        <pc:graphicFrameChg chg="add mod modGraphic">
          <ac:chgData name="Okoro, Chidera" userId="ffb3f957-4546-4cfe-bc6b-c00b288eb42b" providerId="ADAL" clId="{41906D72-4747-44FB-AAC2-787D4C5C0490}" dt="2021-11-08T16:16:50.454" v="7471" actId="1076"/>
          <ac:graphicFrameMkLst>
            <pc:docMk/>
            <pc:sldMk cId="4109711278" sldId="258"/>
            <ac:graphicFrameMk id="13" creationId="{75F4C612-61A1-4D8C-BD90-D9A1A143EA97}"/>
          </ac:graphicFrameMkLst>
        </pc:graphicFrameChg>
        <pc:picChg chg="add del mod">
          <ac:chgData name="Okoro, Chidera" userId="ffb3f957-4546-4cfe-bc6b-c00b288eb42b" providerId="ADAL" clId="{41906D72-4747-44FB-AAC2-787D4C5C0490}" dt="2021-11-09T02:54:15.998" v="9953" actId="478"/>
          <ac:picMkLst>
            <pc:docMk/>
            <pc:sldMk cId="4109711278" sldId="258"/>
            <ac:picMk id="8" creationId="{0200965B-8D4B-433F-9C10-AF59041D854F}"/>
          </ac:picMkLst>
        </pc:picChg>
        <pc:picChg chg="add mod">
          <ac:chgData name="Okoro, Chidera" userId="ffb3f957-4546-4cfe-bc6b-c00b288eb42b" providerId="ADAL" clId="{41906D72-4747-44FB-AAC2-787D4C5C0490}" dt="2021-11-08T16:16:47.909" v="7470" actId="1076"/>
          <ac:picMkLst>
            <pc:docMk/>
            <pc:sldMk cId="4109711278" sldId="258"/>
            <ac:picMk id="9" creationId="{9357B0A2-DEF2-4A9B-9457-1016FF3197A4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4109711278" sldId="258"/>
            <ac:picMk id="10" creationId="{4E057B2B-3322-422A-B117-72E5FCF14E57}"/>
          </ac:picMkLst>
        </pc:picChg>
      </pc:sldChg>
      <pc:sldChg chg="addSp delSp modSp new mod modTransition addAnim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1180637509" sldId="259"/>
        </pc:sldMkLst>
        <pc:spChg chg="add del mod">
          <ac:chgData name="Okoro, Chidera" userId="ffb3f957-4546-4cfe-bc6b-c00b288eb42b" providerId="ADAL" clId="{41906D72-4747-44FB-AAC2-787D4C5C0490}" dt="2021-11-08T16:28:07.460" v="7719" actId="478"/>
          <ac:spMkLst>
            <pc:docMk/>
            <pc:sldMk cId="1180637509" sldId="259"/>
            <ac:spMk id="2" creationId="{3ACB1598-1B15-4F43-B588-E41C849E67A9}"/>
          </ac:spMkLst>
        </pc:spChg>
        <pc:spChg chg="del">
          <ac:chgData name="Okoro, Chidera" userId="ffb3f957-4546-4cfe-bc6b-c00b288eb42b" providerId="ADAL" clId="{41906D72-4747-44FB-AAC2-787D4C5C0490}" dt="2021-11-05T14:21:40.602" v="461" actId="478"/>
          <ac:spMkLst>
            <pc:docMk/>
            <pc:sldMk cId="1180637509" sldId="259"/>
            <ac:spMk id="2" creationId="{CA269006-7E3E-40F1-8A91-1C839FC9D6C8}"/>
          </ac:spMkLst>
        </pc:spChg>
        <pc:spChg chg="del">
          <ac:chgData name="Okoro, Chidera" userId="ffb3f957-4546-4cfe-bc6b-c00b288eb42b" providerId="ADAL" clId="{41906D72-4747-44FB-AAC2-787D4C5C0490}" dt="2021-11-05T14:21:43.111" v="462" actId="478"/>
          <ac:spMkLst>
            <pc:docMk/>
            <pc:sldMk cId="1180637509" sldId="259"/>
            <ac:spMk id="3" creationId="{334235BE-8091-4661-B98F-2B9B2B96073C}"/>
          </ac:spMkLst>
        </pc:spChg>
        <pc:spChg chg="add mod">
          <ac:chgData name="Okoro, Chidera" userId="ffb3f957-4546-4cfe-bc6b-c00b288eb42b" providerId="ADAL" clId="{41906D72-4747-44FB-AAC2-787D4C5C0490}" dt="2021-11-08T17:46:53.323" v="8965" actId="14100"/>
          <ac:spMkLst>
            <pc:docMk/>
            <pc:sldMk cId="1180637509" sldId="259"/>
            <ac:spMk id="4" creationId="{FE3E560F-06E4-46D2-9B33-EAE3ED6D1BB9}"/>
          </ac:spMkLst>
        </pc:spChg>
        <pc:spChg chg="add mod">
          <ac:chgData name="Okoro, Chidera" userId="ffb3f957-4546-4cfe-bc6b-c00b288eb42b" providerId="ADAL" clId="{41906D72-4747-44FB-AAC2-787D4C5C0490}" dt="2021-11-08T17:46:41.455" v="8964" actId="1076"/>
          <ac:spMkLst>
            <pc:docMk/>
            <pc:sldMk cId="1180637509" sldId="259"/>
            <ac:spMk id="5" creationId="{B91E05B6-C8B5-46BA-AFCB-8B41A62372D3}"/>
          </ac:spMkLst>
        </pc:spChg>
        <pc:spChg chg="add mod">
          <ac:chgData name="Okoro, Chidera" userId="ffb3f957-4546-4cfe-bc6b-c00b288eb42b" providerId="ADAL" clId="{41906D72-4747-44FB-AAC2-787D4C5C0490}" dt="2021-11-08T17:47:12.431" v="8967" actId="14100"/>
          <ac:spMkLst>
            <pc:docMk/>
            <pc:sldMk cId="1180637509" sldId="259"/>
            <ac:spMk id="6" creationId="{732D4552-6570-4D0C-9705-8A6FF7709721}"/>
          </ac:spMkLst>
        </pc:spChg>
        <pc:spChg chg="add del mod ord">
          <ac:chgData name="Okoro, Chidera" userId="ffb3f957-4546-4cfe-bc6b-c00b288eb42b" providerId="ADAL" clId="{41906D72-4747-44FB-AAC2-787D4C5C0490}" dt="2021-11-05T17:21:31.149" v="2424" actId="478"/>
          <ac:spMkLst>
            <pc:docMk/>
            <pc:sldMk cId="1180637509" sldId="259"/>
            <ac:spMk id="9" creationId="{40556185-83FE-4178-8290-B7CAC40087BB}"/>
          </ac:spMkLst>
        </pc:spChg>
        <pc:spChg chg="add mod">
          <ac:chgData name="Okoro, Chidera" userId="ffb3f957-4546-4cfe-bc6b-c00b288eb42b" providerId="ADAL" clId="{41906D72-4747-44FB-AAC2-787D4C5C0490}" dt="2021-11-09T01:37:59.338" v="9941" actId="1076"/>
          <ac:spMkLst>
            <pc:docMk/>
            <pc:sldMk cId="1180637509" sldId="259"/>
            <ac:spMk id="10" creationId="{09B80F83-9104-455A-AF81-74FACD495D94}"/>
          </ac:spMkLst>
        </pc:spChg>
        <pc:spChg chg="add del mod">
          <ac:chgData name="Okoro, Chidera" userId="ffb3f957-4546-4cfe-bc6b-c00b288eb42b" providerId="ADAL" clId="{41906D72-4747-44FB-AAC2-787D4C5C0490}" dt="2021-11-08T22:12:46.569" v="9362" actId="478"/>
          <ac:spMkLst>
            <pc:docMk/>
            <pc:sldMk cId="1180637509" sldId="259"/>
            <ac:spMk id="11" creationId="{514500BD-4E33-4FED-A929-5CF7B299EF32}"/>
          </ac:spMkLst>
        </pc:spChg>
        <pc:spChg chg="add mod">
          <ac:chgData name="Okoro, Chidera" userId="ffb3f957-4546-4cfe-bc6b-c00b288eb42b" providerId="ADAL" clId="{41906D72-4747-44FB-AAC2-787D4C5C0490}" dt="2021-11-08T17:48:13.513" v="8979" actId="1076"/>
          <ac:spMkLst>
            <pc:docMk/>
            <pc:sldMk cId="1180637509" sldId="259"/>
            <ac:spMk id="14" creationId="{5FCB8234-7280-41C1-91E7-AC194BA4136C}"/>
          </ac:spMkLst>
        </pc:spChg>
        <pc:spChg chg="add del">
          <ac:chgData name="Okoro, Chidera" userId="ffb3f957-4546-4cfe-bc6b-c00b288eb42b" providerId="ADAL" clId="{41906D72-4747-44FB-AAC2-787D4C5C0490}" dt="2021-11-05T15:21:59.107" v="1743" actId="22"/>
          <ac:spMkLst>
            <pc:docMk/>
            <pc:sldMk cId="1180637509" sldId="259"/>
            <ac:spMk id="15" creationId="{E87CA95D-7800-4636-8021-7C1B5952754C}"/>
          </ac:spMkLst>
        </pc:spChg>
        <pc:spChg chg="add mod">
          <ac:chgData name="Okoro, Chidera" userId="ffb3f957-4546-4cfe-bc6b-c00b288eb42b" providerId="ADAL" clId="{41906D72-4747-44FB-AAC2-787D4C5C0490}" dt="2021-11-08T16:32:50.378" v="7778" actId="20577"/>
          <ac:spMkLst>
            <pc:docMk/>
            <pc:sldMk cId="1180637509" sldId="259"/>
            <ac:spMk id="16" creationId="{0B153587-701D-48F7-A27C-C179CC5B5A9C}"/>
          </ac:spMkLst>
        </pc:spChg>
        <pc:spChg chg="add del mod">
          <ac:chgData name="Okoro, Chidera" userId="ffb3f957-4546-4cfe-bc6b-c00b288eb42b" providerId="ADAL" clId="{41906D72-4747-44FB-AAC2-787D4C5C0490}" dt="2021-11-05T17:20:49.082" v="2417"/>
          <ac:spMkLst>
            <pc:docMk/>
            <pc:sldMk cId="1180637509" sldId="259"/>
            <ac:spMk id="17" creationId="{5C27B817-7BB2-4319-BDD3-999A5D159AA2}"/>
          </ac:spMkLst>
        </pc:spChg>
        <pc:spChg chg="add del mod">
          <ac:chgData name="Okoro, Chidera" userId="ffb3f957-4546-4cfe-bc6b-c00b288eb42b" providerId="ADAL" clId="{41906D72-4747-44FB-AAC2-787D4C5C0490}" dt="2021-11-05T17:21:11.710" v="2420"/>
          <ac:spMkLst>
            <pc:docMk/>
            <pc:sldMk cId="1180637509" sldId="259"/>
            <ac:spMk id="18" creationId="{C5CA2728-EFDC-40EE-A991-3F15075BD203}"/>
          </ac:spMkLst>
        </pc:spChg>
        <pc:spChg chg="add mod">
          <ac:chgData name="Okoro, Chidera" userId="ffb3f957-4546-4cfe-bc6b-c00b288eb42b" providerId="ADAL" clId="{41906D72-4747-44FB-AAC2-787D4C5C0490}" dt="2021-11-09T01:38:15.470" v="9944" actId="1076"/>
          <ac:spMkLst>
            <pc:docMk/>
            <pc:sldMk cId="1180637509" sldId="259"/>
            <ac:spMk id="19" creationId="{22EDBAD7-1E0B-4FD8-98B0-FD5C4FA4DCA5}"/>
          </ac:spMkLst>
        </pc:spChg>
        <pc:spChg chg="add mod">
          <ac:chgData name="Okoro, Chidera" userId="ffb3f957-4546-4cfe-bc6b-c00b288eb42b" providerId="ADAL" clId="{41906D72-4747-44FB-AAC2-787D4C5C0490}" dt="2021-11-08T17:47:12.431" v="8967" actId="14100"/>
          <ac:spMkLst>
            <pc:docMk/>
            <pc:sldMk cId="1180637509" sldId="259"/>
            <ac:spMk id="20" creationId="{1FEE3504-51CF-48C4-B7AF-FA61B4681E7C}"/>
          </ac:spMkLst>
        </pc:spChg>
        <pc:spChg chg="add mod">
          <ac:chgData name="Okoro, Chidera" userId="ffb3f957-4546-4cfe-bc6b-c00b288eb42b" providerId="ADAL" clId="{41906D72-4747-44FB-AAC2-787D4C5C0490}" dt="2021-11-08T17:47:07.276" v="8966" actId="14100"/>
          <ac:spMkLst>
            <pc:docMk/>
            <pc:sldMk cId="1180637509" sldId="259"/>
            <ac:spMk id="21" creationId="{6BF1A5AD-46ED-4E9A-AA17-BAD3084FC238}"/>
          </ac:spMkLst>
        </pc:spChg>
        <pc:graphicFrameChg chg="add del mod">
          <ac:chgData name="Okoro, Chidera" userId="ffb3f957-4546-4cfe-bc6b-c00b288eb42b" providerId="ADAL" clId="{41906D72-4747-44FB-AAC2-787D4C5C0490}" dt="2021-11-05T17:59:11.980" v="2718" actId="478"/>
          <ac:graphicFrameMkLst>
            <pc:docMk/>
            <pc:sldMk cId="1180637509" sldId="259"/>
            <ac:graphicFrameMk id="7" creationId="{266E79AC-DDFB-41DD-9174-733E19D58846}"/>
          </ac:graphicFrameMkLst>
        </pc:graphicFrameChg>
        <pc:graphicFrameChg chg="add mod modGraphic">
          <ac:chgData name="Okoro, Chidera" userId="ffb3f957-4546-4cfe-bc6b-c00b288eb42b" providerId="ADAL" clId="{41906D72-4747-44FB-AAC2-787D4C5C0490}" dt="2021-11-09T01:38:11.769" v="9943"/>
          <ac:graphicFrameMkLst>
            <pc:docMk/>
            <pc:sldMk cId="1180637509" sldId="259"/>
            <ac:graphicFrameMk id="22" creationId="{5FC15A59-3EB4-401C-B79B-A8C8FAC1BF2F}"/>
          </ac:graphicFrameMkLst>
        </pc:graphicFrameChg>
        <pc:picChg chg="add del mod">
          <ac:chgData name="Okoro, Chidera" userId="ffb3f957-4546-4cfe-bc6b-c00b288eb42b" providerId="ADAL" clId="{41906D72-4747-44FB-AAC2-787D4C5C0490}" dt="2021-11-09T02:55:18.240" v="9956" actId="478"/>
          <ac:picMkLst>
            <pc:docMk/>
            <pc:sldMk cId="1180637509" sldId="259"/>
            <ac:picMk id="3" creationId="{B3EC3C0D-4534-4E2E-B1BC-5E168AF38C53}"/>
          </ac:picMkLst>
        </pc:picChg>
        <pc:picChg chg="add mod">
          <ac:chgData name="Okoro, Chidera" userId="ffb3f957-4546-4cfe-bc6b-c00b288eb42b" providerId="ADAL" clId="{41906D72-4747-44FB-AAC2-787D4C5C0490}" dt="2021-11-08T21:09:58.931" v="9182" actId="14100"/>
          <ac:picMkLst>
            <pc:docMk/>
            <pc:sldMk cId="1180637509" sldId="259"/>
            <ac:picMk id="7" creationId="{9164EB7F-C98A-4A63-84B4-67C37FA3B6F5}"/>
          </ac:picMkLst>
        </pc:picChg>
        <pc:picChg chg="add mod">
          <ac:chgData name="Okoro, Chidera" userId="ffb3f957-4546-4cfe-bc6b-c00b288eb42b" providerId="ADAL" clId="{41906D72-4747-44FB-AAC2-787D4C5C0490}" dt="2021-11-08T17:48:06.106" v="8977" actId="1076"/>
          <ac:picMkLst>
            <pc:docMk/>
            <pc:sldMk cId="1180637509" sldId="259"/>
            <ac:picMk id="8" creationId="{BDB20918-5AE7-44C0-A20F-6E6D1831EA8F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1180637509" sldId="259"/>
            <ac:picMk id="9" creationId="{38C8FA4D-3856-42F0-A5A8-488E6A4F7BC0}"/>
          </ac:picMkLst>
        </pc:picChg>
        <pc:picChg chg="add del mod">
          <ac:chgData name="Okoro, Chidera" userId="ffb3f957-4546-4cfe-bc6b-c00b288eb42b" providerId="ADAL" clId="{41906D72-4747-44FB-AAC2-787D4C5C0490}" dt="2021-11-08T17:45:33.138" v="8956" actId="478"/>
          <ac:picMkLst>
            <pc:docMk/>
            <pc:sldMk cId="1180637509" sldId="259"/>
            <ac:picMk id="13" creationId="{CF711CF7-9646-4947-B083-FB90169038BD}"/>
          </ac:picMkLst>
        </pc:picChg>
      </pc:sldChg>
      <pc:sldChg chg="addSp delSp modSp new mod or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2315011701" sldId="260"/>
        </pc:sldMkLst>
        <pc:spChg chg="del">
          <ac:chgData name="Okoro, Chidera" userId="ffb3f957-4546-4cfe-bc6b-c00b288eb42b" providerId="ADAL" clId="{41906D72-4747-44FB-AAC2-787D4C5C0490}" dt="2021-11-05T14:26:15.314" v="656" actId="478"/>
          <ac:spMkLst>
            <pc:docMk/>
            <pc:sldMk cId="2315011701" sldId="260"/>
            <ac:spMk id="2" creationId="{4BB86806-FD90-4F31-A49A-E21852386FC7}"/>
          </ac:spMkLst>
        </pc:spChg>
        <pc:spChg chg="del">
          <ac:chgData name="Okoro, Chidera" userId="ffb3f957-4546-4cfe-bc6b-c00b288eb42b" providerId="ADAL" clId="{41906D72-4747-44FB-AAC2-787D4C5C0490}" dt="2021-11-05T14:26:18.645" v="657" actId="478"/>
          <ac:spMkLst>
            <pc:docMk/>
            <pc:sldMk cId="2315011701" sldId="260"/>
            <ac:spMk id="3" creationId="{76D7D376-1C06-4EE7-912D-3DCF8E4D8850}"/>
          </ac:spMkLst>
        </pc:spChg>
        <pc:spChg chg="add mod">
          <ac:chgData name="Okoro, Chidera" userId="ffb3f957-4546-4cfe-bc6b-c00b288eb42b" providerId="ADAL" clId="{41906D72-4747-44FB-AAC2-787D4C5C0490}" dt="2021-11-05T16:16:37.766" v="2153" actId="14100"/>
          <ac:spMkLst>
            <pc:docMk/>
            <pc:sldMk cId="2315011701" sldId="260"/>
            <ac:spMk id="4" creationId="{B5052152-9EF8-44FD-ABE2-539DE4DFEC95}"/>
          </ac:spMkLst>
        </pc:spChg>
        <pc:spChg chg="add mod">
          <ac:chgData name="Okoro, Chidera" userId="ffb3f957-4546-4cfe-bc6b-c00b288eb42b" providerId="ADAL" clId="{41906D72-4747-44FB-AAC2-787D4C5C0490}" dt="2021-11-05T16:16:37.766" v="2153" actId="14100"/>
          <ac:spMkLst>
            <pc:docMk/>
            <pc:sldMk cId="2315011701" sldId="260"/>
            <ac:spMk id="5" creationId="{071955F3-EF99-4B04-95A0-A40B7618EE65}"/>
          </ac:spMkLst>
        </pc:spChg>
        <pc:spChg chg="add del mod">
          <ac:chgData name="Okoro, Chidera" userId="ffb3f957-4546-4cfe-bc6b-c00b288eb42b" providerId="ADAL" clId="{41906D72-4747-44FB-AAC2-787D4C5C0490}" dt="2021-11-05T16:16:17.398" v="2149" actId="478"/>
          <ac:spMkLst>
            <pc:docMk/>
            <pc:sldMk cId="2315011701" sldId="260"/>
            <ac:spMk id="6" creationId="{822D0F85-7280-4F3B-8CC9-F2785FE6366C}"/>
          </ac:spMkLst>
        </pc:spChg>
        <pc:spChg chg="add del mod">
          <ac:chgData name="Okoro, Chidera" userId="ffb3f957-4546-4cfe-bc6b-c00b288eb42b" providerId="ADAL" clId="{41906D72-4747-44FB-AAC2-787D4C5C0490}" dt="2021-11-05T16:16:10.467" v="2147" actId="478"/>
          <ac:spMkLst>
            <pc:docMk/>
            <pc:sldMk cId="2315011701" sldId="260"/>
            <ac:spMk id="7" creationId="{6BB2609C-A859-49B4-8103-669091D53C6F}"/>
          </ac:spMkLst>
        </pc:spChg>
        <pc:spChg chg="add mod">
          <ac:chgData name="Okoro, Chidera" userId="ffb3f957-4546-4cfe-bc6b-c00b288eb42b" providerId="ADAL" clId="{41906D72-4747-44FB-AAC2-787D4C5C0490}" dt="2021-11-05T16:16:58.523" v="2156" actId="1076"/>
          <ac:spMkLst>
            <pc:docMk/>
            <pc:sldMk cId="2315011701" sldId="260"/>
            <ac:spMk id="8" creationId="{3A5AF5AC-4B93-4395-8681-0CD787706F73}"/>
          </ac:spMkLst>
        </pc:spChg>
        <pc:spChg chg="add del mod">
          <ac:chgData name="Okoro, Chidera" userId="ffb3f957-4546-4cfe-bc6b-c00b288eb42b" providerId="ADAL" clId="{41906D72-4747-44FB-AAC2-787D4C5C0490}" dt="2021-11-05T16:16:15.426" v="2148" actId="478"/>
          <ac:spMkLst>
            <pc:docMk/>
            <pc:sldMk cId="2315011701" sldId="260"/>
            <ac:spMk id="9" creationId="{C3CBE9EB-E049-4E13-874F-5AE347599CBA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9" creationId="{D9FD8EB9-EE52-4FAC-AD8D-6CC6681618FC}"/>
          </ac:spMkLst>
        </pc:spChg>
        <pc:spChg chg="add mod">
          <ac:chgData name="Okoro, Chidera" userId="ffb3f957-4546-4cfe-bc6b-c00b288eb42b" providerId="ADAL" clId="{41906D72-4747-44FB-AAC2-787D4C5C0490}" dt="2021-11-08T17:36:46" v="8872" actId="1076"/>
          <ac:spMkLst>
            <pc:docMk/>
            <pc:sldMk cId="2315011701" sldId="260"/>
            <ac:spMk id="10" creationId="{AEEF8861-C3E7-447F-81B9-14B358E7725E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11" creationId="{0BC6FCB9-C016-4E74-B55C-B106ABC2362C}"/>
          </ac:spMkLst>
        </pc:spChg>
        <pc:spChg chg="add del mod">
          <ac:chgData name="Okoro, Chidera" userId="ffb3f957-4546-4cfe-bc6b-c00b288eb42b" providerId="ADAL" clId="{41906D72-4747-44FB-AAC2-787D4C5C0490}" dt="2021-11-05T16:16:06.018" v="2145" actId="478"/>
          <ac:spMkLst>
            <pc:docMk/>
            <pc:sldMk cId="2315011701" sldId="260"/>
            <ac:spMk id="11" creationId="{A77337BC-16C9-4220-93EC-B5D5DD3F43FC}"/>
          </ac:spMkLst>
        </pc:spChg>
        <pc:spChg chg="add mod">
          <ac:chgData name="Okoro, Chidera" userId="ffb3f957-4546-4cfe-bc6b-c00b288eb42b" providerId="ADAL" clId="{41906D72-4747-44FB-AAC2-787D4C5C0490}" dt="2021-11-08T17:36:57.918" v="8873" actId="1076"/>
          <ac:spMkLst>
            <pc:docMk/>
            <pc:sldMk cId="2315011701" sldId="260"/>
            <ac:spMk id="12" creationId="{C627C747-60E0-4E6A-8206-E780317BA8FD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13" creationId="{180108CB-8DB4-4A92-B6EB-46AF05DF4D5E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14" creationId="{E7A38809-B9B6-4D1E-A5DE-D03B19C9EDD6}"/>
          </ac:spMkLst>
        </pc:spChg>
        <pc:spChg chg="add del mod">
          <ac:chgData name="Okoro, Chidera" userId="ffb3f957-4546-4cfe-bc6b-c00b288eb42b" providerId="ADAL" clId="{41906D72-4747-44FB-AAC2-787D4C5C0490}" dt="2021-11-05T17:52:29.779" v="2672" actId="478"/>
          <ac:spMkLst>
            <pc:docMk/>
            <pc:sldMk cId="2315011701" sldId="260"/>
            <ac:spMk id="15" creationId="{0046CC16-C0B0-4707-A661-52FDD8D1FE40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15" creationId="{F5B4B3B5-689D-47E8-8A5C-C0CAAD353FC7}"/>
          </ac:spMkLst>
        </pc:spChg>
        <pc:spChg chg="add del mod">
          <ac:chgData name="Okoro, Chidera" userId="ffb3f957-4546-4cfe-bc6b-c00b288eb42b" providerId="ADAL" clId="{41906D72-4747-44FB-AAC2-787D4C5C0490}" dt="2021-11-07T22:38:43.600" v="5745"/>
          <ac:spMkLst>
            <pc:docMk/>
            <pc:sldMk cId="2315011701" sldId="260"/>
            <ac:spMk id="16" creationId="{3DC2C053-6273-4B8E-A3F0-6F33151140BB}"/>
          </ac:spMkLst>
        </pc:spChg>
        <pc:spChg chg="add del mod">
          <ac:chgData name="Okoro, Chidera" userId="ffb3f957-4546-4cfe-bc6b-c00b288eb42b" providerId="ADAL" clId="{41906D72-4747-44FB-AAC2-787D4C5C0490}" dt="2021-11-05T17:52:29.779" v="2672" actId="478"/>
          <ac:spMkLst>
            <pc:docMk/>
            <pc:sldMk cId="2315011701" sldId="260"/>
            <ac:spMk id="16" creationId="{DDF5D3AA-D876-414B-8275-299FE7437EBF}"/>
          </ac:spMkLst>
        </pc:spChg>
        <pc:spChg chg="add del mod">
          <ac:chgData name="Okoro, Chidera" userId="ffb3f957-4546-4cfe-bc6b-c00b288eb42b" providerId="ADAL" clId="{41906D72-4747-44FB-AAC2-787D4C5C0490}" dt="2021-11-05T17:52:29.779" v="2672" actId="478"/>
          <ac:spMkLst>
            <pc:docMk/>
            <pc:sldMk cId="2315011701" sldId="260"/>
            <ac:spMk id="17" creationId="{074E3163-6906-450F-8FA7-E33A9E42F0E6}"/>
          </ac:spMkLst>
        </pc:spChg>
        <pc:spChg chg="add del mod">
          <ac:chgData name="Okoro, Chidera" userId="ffb3f957-4546-4cfe-bc6b-c00b288eb42b" providerId="ADAL" clId="{41906D72-4747-44FB-AAC2-787D4C5C0490}" dt="2021-11-05T16:11:08.239" v="1871" actId="478"/>
          <ac:spMkLst>
            <pc:docMk/>
            <pc:sldMk cId="2315011701" sldId="260"/>
            <ac:spMk id="18" creationId="{61A0F00D-56C6-4090-A416-35F44126D73E}"/>
          </ac:spMkLst>
        </pc:spChg>
        <pc:spChg chg="add mod">
          <ac:chgData name="Okoro, Chidera" userId="ffb3f957-4546-4cfe-bc6b-c00b288eb42b" providerId="ADAL" clId="{41906D72-4747-44FB-AAC2-787D4C5C0490}" dt="2021-11-08T22:10:23.950" v="9358" actId="20577"/>
          <ac:spMkLst>
            <pc:docMk/>
            <pc:sldMk cId="2315011701" sldId="260"/>
            <ac:spMk id="18" creationId="{C9E10CC1-78EE-4BF1-BCAB-73C346CB1E63}"/>
          </ac:spMkLst>
        </pc:spChg>
        <pc:spChg chg="add del">
          <ac:chgData name="Okoro, Chidera" userId="ffb3f957-4546-4cfe-bc6b-c00b288eb42b" providerId="ADAL" clId="{41906D72-4747-44FB-AAC2-787D4C5C0490}" dt="2021-11-05T14:36:23.725" v="841" actId="22"/>
          <ac:spMkLst>
            <pc:docMk/>
            <pc:sldMk cId="2315011701" sldId="260"/>
            <ac:spMk id="19" creationId="{27934A77-CB22-4312-BE2A-2C4FBFB57C1E}"/>
          </ac:spMkLst>
        </pc:spChg>
        <pc:spChg chg="add mod">
          <ac:chgData name="Okoro, Chidera" userId="ffb3f957-4546-4cfe-bc6b-c00b288eb42b" providerId="ADAL" clId="{41906D72-4747-44FB-AAC2-787D4C5C0490}" dt="2021-11-07T22:38:59.323" v="5747" actId="1076"/>
          <ac:spMkLst>
            <pc:docMk/>
            <pc:sldMk cId="2315011701" sldId="260"/>
            <ac:spMk id="19" creationId="{3B418132-1AD0-4516-9383-C7DE3447195A}"/>
          </ac:spMkLst>
        </pc:spChg>
        <pc:spChg chg="add del mod">
          <ac:chgData name="Okoro, Chidera" userId="ffb3f957-4546-4cfe-bc6b-c00b288eb42b" providerId="ADAL" clId="{41906D72-4747-44FB-AAC2-787D4C5C0490}" dt="2021-11-05T16:16:08.548" v="2146" actId="478"/>
          <ac:spMkLst>
            <pc:docMk/>
            <pc:sldMk cId="2315011701" sldId="260"/>
            <ac:spMk id="20" creationId="{5794C5B7-4B85-480D-A638-2E867A53ABA2}"/>
          </ac:spMkLst>
        </pc:spChg>
        <pc:spChg chg="add mod">
          <ac:chgData name="Okoro, Chidera" userId="ffb3f957-4546-4cfe-bc6b-c00b288eb42b" providerId="ADAL" clId="{41906D72-4747-44FB-AAC2-787D4C5C0490}" dt="2021-11-07T22:38:59.323" v="5747" actId="1076"/>
          <ac:spMkLst>
            <pc:docMk/>
            <pc:sldMk cId="2315011701" sldId="260"/>
            <ac:spMk id="20" creationId="{631B0E20-9D9A-47B7-8254-82341A05A7D0}"/>
          </ac:spMkLst>
        </pc:spChg>
        <pc:spChg chg="add del mod">
          <ac:chgData name="Okoro, Chidera" userId="ffb3f957-4546-4cfe-bc6b-c00b288eb42b" providerId="ADAL" clId="{41906D72-4747-44FB-AAC2-787D4C5C0490}" dt="2021-11-08T16:30:49.302" v="7731" actId="478"/>
          <ac:spMkLst>
            <pc:docMk/>
            <pc:sldMk cId="2315011701" sldId="260"/>
            <ac:spMk id="21" creationId="{9C240190-D7F7-4D35-A77E-7E5E81838725}"/>
          </ac:spMkLst>
        </pc:spChg>
        <pc:spChg chg="add mod">
          <ac:chgData name="Okoro, Chidera" userId="ffb3f957-4546-4cfe-bc6b-c00b288eb42b" providerId="ADAL" clId="{41906D72-4747-44FB-AAC2-787D4C5C0490}" dt="2021-11-05T16:11:17.378" v="1887" actId="20577"/>
          <ac:spMkLst>
            <pc:docMk/>
            <pc:sldMk cId="2315011701" sldId="260"/>
            <ac:spMk id="22" creationId="{8223434B-3C4A-463B-95F1-62C02B1E4685}"/>
          </ac:spMkLst>
        </pc:spChg>
        <pc:spChg chg="add del mod">
          <ac:chgData name="Okoro, Chidera" userId="ffb3f957-4546-4cfe-bc6b-c00b288eb42b" providerId="ADAL" clId="{41906D72-4747-44FB-AAC2-787D4C5C0490}" dt="2021-11-07T22:39:08.300" v="5748" actId="478"/>
          <ac:spMkLst>
            <pc:docMk/>
            <pc:sldMk cId="2315011701" sldId="260"/>
            <ac:spMk id="23" creationId="{9C51F10B-4DAC-475B-8302-71D7E3CB7257}"/>
          </ac:spMkLst>
        </pc:spChg>
        <pc:spChg chg="add del mod">
          <ac:chgData name="Okoro, Chidera" userId="ffb3f957-4546-4cfe-bc6b-c00b288eb42b" providerId="ADAL" clId="{41906D72-4747-44FB-AAC2-787D4C5C0490}" dt="2021-11-07T22:39:12.637" v="5749" actId="478"/>
          <ac:spMkLst>
            <pc:docMk/>
            <pc:sldMk cId="2315011701" sldId="260"/>
            <ac:spMk id="24" creationId="{4771ABA2-84CE-4BB4-9E83-214F894CC50E}"/>
          </ac:spMkLst>
        </pc:spChg>
        <pc:spChg chg="add del">
          <ac:chgData name="Okoro, Chidera" userId="ffb3f957-4546-4cfe-bc6b-c00b288eb42b" providerId="ADAL" clId="{41906D72-4747-44FB-AAC2-787D4C5C0490}" dt="2021-11-08T04:05:56.827" v="5979" actId="478"/>
          <ac:spMkLst>
            <pc:docMk/>
            <pc:sldMk cId="2315011701" sldId="260"/>
            <ac:spMk id="29" creationId="{19362EEE-310D-448A-99E8-9F06091373C1}"/>
          </ac:spMkLst>
        </pc:spChg>
        <pc:picChg chg="add del mod">
          <ac:chgData name="Okoro, Chidera" userId="ffb3f957-4546-4cfe-bc6b-c00b288eb42b" providerId="ADAL" clId="{41906D72-4747-44FB-AAC2-787D4C5C0490}" dt="2021-11-09T02:54:20.757" v="9954" actId="478"/>
          <ac:picMkLst>
            <pc:docMk/>
            <pc:sldMk cId="2315011701" sldId="260"/>
            <ac:picMk id="6" creationId="{0763F768-15E1-43E6-9D9A-E5F187723D4F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315011701" sldId="260"/>
            <ac:picMk id="7" creationId="{0456F2ED-3697-4E5F-A52A-2DFDB4ED3AFE}"/>
          </ac:picMkLst>
        </pc:picChg>
        <pc:picChg chg="add del mod">
          <ac:chgData name="Okoro, Chidera" userId="ffb3f957-4546-4cfe-bc6b-c00b288eb42b" providerId="ADAL" clId="{41906D72-4747-44FB-AAC2-787D4C5C0490}" dt="2021-11-05T14:33:41.274" v="793" actId="478"/>
          <ac:picMkLst>
            <pc:docMk/>
            <pc:sldMk cId="2315011701" sldId="260"/>
            <ac:picMk id="13" creationId="{9E5894AE-2C3C-4501-A079-ECBC00E1DC0D}"/>
          </ac:picMkLst>
        </pc:picChg>
        <pc:picChg chg="add del mod">
          <ac:chgData name="Okoro, Chidera" userId="ffb3f957-4546-4cfe-bc6b-c00b288eb42b" providerId="ADAL" clId="{41906D72-4747-44FB-AAC2-787D4C5C0490}" dt="2021-11-07T22:38:43.600" v="5745"/>
          <ac:picMkLst>
            <pc:docMk/>
            <pc:sldMk cId="2315011701" sldId="260"/>
            <ac:picMk id="17" creationId="{E6B7FB77-FD9F-437D-A186-E5BFEA0E2AC9}"/>
          </ac:picMkLst>
        </pc:picChg>
        <pc:picChg chg="add del mod">
          <ac:chgData name="Okoro, Chidera" userId="ffb3f957-4546-4cfe-bc6b-c00b288eb42b" providerId="ADAL" clId="{41906D72-4747-44FB-AAC2-787D4C5C0490}" dt="2021-11-08T22:09:58.769" v="9355" actId="478"/>
          <ac:picMkLst>
            <pc:docMk/>
            <pc:sldMk cId="2315011701" sldId="260"/>
            <ac:picMk id="23" creationId="{70099639-9B65-4A72-8FDF-0449E733B891}"/>
          </ac:picMkLst>
        </pc:picChg>
        <pc:picChg chg="add mod">
          <ac:chgData name="Okoro, Chidera" userId="ffb3f957-4546-4cfe-bc6b-c00b288eb42b" providerId="ADAL" clId="{41906D72-4747-44FB-AAC2-787D4C5C0490}" dt="2021-11-07T22:38:59.323" v="5747" actId="1076"/>
          <ac:picMkLst>
            <pc:docMk/>
            <pc:sldMk cId="2315011701" sldId="260"/>
            <ac:picMk id="25" creationId="{271CCB38-D45A-43C7-9E03-8C27793C8304}"/>
          </ac:picMkLst>
        </pc:picChg>
        <pc:picChg chg="add del mod">
          <ac:chgData name="Okoro, Chidera" userId="ffb3f957-4546-4cfe-bc6b-c00b288eb42b" providerId="ADAL" clId="{41906D72-4747-44FB-AAC2-787D4C5C0490}" dt="2021-11-05T17:52:29.779" v="2672" actId="478"/>
          <ac:picMkLst>
            <pc:docMk/>
            <pc:sldMk cId="2315011701" sldId="260"/>
            <ac:picMk id="2050" creationId="{7BD4FF25-467E-4148-B284-CBF01DC4A0CE}"/>
          </ac:picMkLst>
        </pc:picChg>
        <pc:cxnChg chg="add mod">
          <ac:chgData name="Okoro, Chidera" userId="ffb3f957-4546-4cfe-bc6b-c00b288eb42b" providerId="ADAL" clId="{41906D72-4747-44FB-AAC2-787D4C5C0490}" dt="2021-11-08T17:34:32.735" v="8863" actId="1076"/>
          <ac:cxnSpMkLst>
            <pc:docMk/>
            <pc:sldMk cId="2315011701" sldId="260"/>
            <ac:cxnSpMk id="3" creationId="{27B16E75-87A6-4631-9C9D-A4AE426CC89D}"/>
          </ac:cxnSpMkLst>
        </pc:cxnChg>
        <pc:cxnChg chg="add mod">
          <ac:chgData name="Okoro, Chidera" userId="ffb3f957-4546-4cfe-bc6b-c00b288eb42b" providerId="ADAL" clId="{41906D72-4747-44FB-AAC2-787D4C5C0490}" dt="2021-11-08T17:34:11.424" v="8858" actId="1076"/>
          <ac:cxnSpMkLst>
            <pc:docMk/>
            <pc:sldMk cId="2315011701" sldId="260"/>
            <ac:cxnSpMk id="24" creationId="{26C049B2-9651-4E08-B3F5-5548421A7344}"/>
          </ac:cxnSpMkLst>
        </pc:cxnChg>
        <pc:cxnChg chg="add mod">
          <ac:chgData name="Okoro, Chidera" userId="ffb3f957-4546-4cfe-bc6b-c00b288eb42b" providerId="ADAL" clId="{41906D72-4747-44FB-AAC2-787D4C5C0490}" dt="2021-11-08T17:34:32.735" v="8863" actId="1076"/>
          <ac:cxnSpMkLst>
            <pc:docMk/>
            <pc:sldMk cId="2315011701" sldId="260"/>
            <ac:cxnSpMk id="26" creationId="{8042C7E8-4394-4970-B000-3EA5EDB022D8}"/>
          </ac:cxnSpMkLst>
        </pc:cxnChg>
        <pc:cxnChg chg="add mod">
          <ac:chgData name="Okoro, Chidera" userId="ffb3f957-4546-4cfe-bc6b-c00b288eb42b" providerId="ADAL" clId="{41906D72-4747-44FB-AAC2-787D4C5C0490}" dt="2021-11-08T17:34:11.424" v="8858" actId="1076"/>
          <ac:cxnSpMkLst>
            <pc:docMk/>
            <pc:sldMk cId="2315011701" sldId="260"/>
            <ac:cxnSpMk id="27" creationId="{824CAB7C-DE7A-46E8-9206-35445A57E8DF}"/>
          </ac:cxnSpMkLst>
        </pc:cxnChg>
        <pc:cxnChg chg="add del mod">
          <ac:chgData name="Okoro, Chidera" userId="ffb3f957-4546-4cfe-bc6b-c00b288eb42b" providerId="ADAL" clId="{41906D72-4747-44FB-AAC2-787D4C5C0490}" dt="2021-11-08T17:33:49.026" v="8855"/>
          <ac:cxnSpMkLst>
            <pc:docMk/>
            <pc:sldMk cId="2315011701" sldId="260"/>
            <ac:cxnSpMk id="28" creationId="{34FE6C97-F099-4F79-913A-654ED5054ED7}"/>
          </ac:cxnSpMkLst>
        </pc:cxnChg>
        <pc:cxnChg chg="add del mod">
          <ac:chgData name="Okoro, Chidera" userId="ffb3f957-4546-4cfe-bc6b-c00b288eb42b" providerId="ADAL" clId="{41906D72-4747-44FB-AAC2-787D4C5C0490}" dt="2021-11-08T17:33:49.026" v="8855"/>
          <ac:cxnSpMkLst>
            <pc:docMk/>
            <pc:sldMk cId="2315011701" sldId="260"/>
            <ac:cxnSpMk id="29" creationId="{D34C4D2C-D7D1-48AA-A627-5D41470D0626}"/>
          </ac:cxnSpMkLst>
        </pc:cxnChg>
        <pc:cxnChg chg="add del mod">
          <ac:chgData name="Okoro, Chidera" userId="ffb3f957-4546-4cfe-bc6b-c00b288eb42b" providerId="ADAL" clId="{41906D72-4747-44FB-AAC2-787D4C5C0490}" dt="2021-11-08T17:34:38.089" v="8864" actId="1076"/>
          <ac:cxnSpMkLst>
            <pc:docMk/>
            <pc:sldMk cId="2315011701" sldId="260"/>
            <ac:cxnSpMk id="31" creationId="{0AA70236-1B1F-41F3-A6D4-AB2428FD457B}"/>
          </ac:cxnSpMkLst>
        </pc:cxnChg>
        <pc:cxnChg chg="add del mod">
          <ac:chgData name="Okoro, Chidera" userId="ffb3f957-4546-4cfe-bc6b-c00b288eb42b" providerId="ADAL" clId="{41906D72-4747-44FB-AAC2-787D4C5C0490}" dt="2021-11-08T17:34:38.089" v="8864" actId="1076"/>
          <ac:cxnSpMkLst>
            <pc:docMk/>
            <pc:sldMk cId="2315011701" sldId="260"/>
            <ac:cxnSpMk id="33" creationId="{972EC3C7-4869-47B6-8518-CC378D1A5F0B}"/>
          </ac:cxnSpMkLst>
        </pc:cxnChg>
        <pc:cxnChg chg="add del mod">
          <ac:chgData name="Okoro, Chidera" userId="ffb3f957-4546-4cfe-bc6b-c00b288eb42b" providerId="ADAL" clId="{41906D72-4747-44FB-AAC2-787D4C5C0490}" dt="2021-11-08T17:34:26.275" v="8862" actId="478"/>
          <ac:cxnSpMkLst>
            <pc:docMk/>
            <pc:sldMk cId="2315011701" sldId="260"/>
            <ac:cxnSpMk id="37" creationId="{0A105F4C-C48A-484F-86DC-76116FC334A0}"/>
          </ac:cxnSpMkLst>
        </pc:cxnChg>
        <pc:cxnChg chg="add del mod">
          <ac:chgData name="Okoro, Chidera" userId="ffb3f957-4546-4cfe-bc6b-c00b288eb42b" providerId="ADAL" clId="{41906D72-4747-44FB-AAC2-787D4C5C0490}" dt="2021-11-08T17:34:23.755" v="8861" actId="478"/>
          <ac:cxnSpMkLst>
            <pc:docMk/>
            <pc:sldMk cId="2315011701" sldId="260"/>
            <ac:cxnSpMk id="38" creationId="{20D8C8FB-97C3-47B2-ABBB-3776BE155890}"/>
          </ac:cxnSpMkLst>
        </pc:cxn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2706385688" sldId="261"/>
        </pc:sldMkLst>
        <pc:spChg chg="del">
          <ac:chgData name="Okoro, Chidera" userId="ffb3f957-4546-4cfe-bc6b-c00b288eb42b" providerId="ADAL" clId="{41906D72-4747-44FB-AAC2-787D4C5C0490}" dt="2021-11-05T14:38:10.449" v="971" actId="478"/>
          <ac:spMkLst>
            <pc:docMk/>
            <pc:sldMk cId="2706385688" sldId="261"/>
            <ac:spMk id="2" creationId="{27EC65BF-E079-403A-8E16-B5B0DEBD6C78}"/>
          </ac:spMkLst>
        </pc:spChg>
        <pc:spChg chg="add del mod">
          <ac:chgData name="Okoro, Chidera" userId="ffb3f957-4546-4cfe-bc6b-c00b288eb42b" providerId="ADAL" clId="{41906D72-4747-44FB-AAC2-787D4C5C0490}" dt="2021-11-08T17:38:08.102" v="8905" actId="478"/>
          <ac:spMkLst>
            <pc:docMk/>
            <pc:sldMk cId="2706385688" sldId="261"/>
            <ac:spMk id="2" creationId="{CCE8D9F4-CFCD-4C3F-8DD3-21C85E42B996}"/>
          </ac:spMkLst>
        </pc:spChg>
        <pc:spChg chg="del">
          <ac:chgData name="Okoro, Chidera" userId="ffb3f957-4546-4cfe-bc6b-c00b288eb42b" providerId="ADAL" clId="{41906D72-4747-44FB-AAC2-787D4C5C0490}" dt="2021-11-05T14:38:13.719" v="972" actId="478"/>
          <ac:spMkLst>
            <pc:docMk/>
            <pc:sldMk cId="2706385688" sldId="261"/>
            <ac:spMk id="3" creationId="{6A071008-FA7D-463F-B137-94B581CA3661}"/>
          </ac:spMkLst>
        </pc:spChg>
        <pc:spChg chg="add mod">
          <ac:chgData name="Okoro, Chidera" userId="ffb3f957-4546-4cfe-bc6b-c00b288eb42b" providerId="ADAL" clId="{41906D72-4747-44FB-AAC2-787D4C5C0490}" dt="2021-11-08T16:37:22.426" v="7834" actId="1076"/>
          <ac:spMkLst>
            <pc:docMk/>
            <pc:sldMk cId="2706385688" sldId="261"/>
            <ac:spMk id="3" creationId="{B019335F-79C2-4EF5-8A20-615EC4C4580D}"/>
          </ac:spMkLst>
        </pc:spChg>
        <pc:spChg chg="add del mod">
          <ac:chgData name="Okoro, Chidera" userId="ffb3f957-4546-4cfe-bc6b-c00b288eb42b" providerId="ADAL" clId="{41906D72-4747-44FB-AAC2-787D4C5C0490}" dt="2021-11-08T16:33:01.172" v="7779" actId="478"/>
          <ac:spMkLst>
            <pc:docMk/>
            <pc:sldMk cId="2706385688" sldId="261"/>
            <ac:spMk id="5" creationId="{7334492A-3505-43BB-948D-76132A891F49}"/>
          </ac:spMkLst>
        </pc:spChg>
        <pc:spChg chg="add mod">
          <ac:chgData name="Okoro, Chidera" userId="ffb3f957-4546-4cfe-bc6b-c00b288eb42b" providerId="ADAL" clId="{41906D72-4747-44FB-AAC2-787D4C5C0490}" dt="2021-11-08T16:36:27.778" v="7814" actId="1076"/>
          <ac:spMkLst>
            <pc:docMk/>
            <pc:sldMk cId="2706385688" sldId="261"/>
            <ac:spMk id="7" creationId="{D2FD9911-0EB6-435A-89FF-3F9B69A6AB27}"/>
          </ac:spMkLst>
        </pc:spChg>
        <pc:spChg chg="add mod ord">
          <ac:chgData name="Okoro, Chidera" userId="ffb3f957-4546-4cfe-bc6b-c00b288eb42b" providerId="ADAL" clId="{41906D72-4747-44FB-AAC2-787D4C5C0490}" dt="2021-11-08T17:38:56.249" v="8911" actId="208"/>
          <ac:spMkLst>
            <pc:docMk/>
            <pc:sldMk cId="2706385688" sldId="261"/>
            <ac:spMk id="10" creationId="{973D094D-3556-4979-90E2-72019431FDCB}"/>
          </ac:spMkLst>
        </pc:spChg>
        <pc:spChg chg="add del mod">
          <ac:chgData name="Okoro, Chidera" userId="ffb3f957-4546-4cfe-bc6b-c00b288eb42b" providerId="ADAL" clId="{41906D72-4747-44FB-AAC2-787D4C5C0490}" dt="2021-11-08T16:33:25.632" v="7784" actId="478"/>
          <ac:spMkLst>
            <pc:docMk/>
            <pc:sldMk cId="2706385688" sldId="261"/>
            <ac:spMk id="11" creationId="{56E1CF9B-7097-46FB-8C6C-A1854839120D}"/>
          </ac:spMkLst>
        </pc:spChg>
        <pc:spChg chg="add del mod">
          <ac:chgData name="Okoro, Chidera" userId="ffb3f957-4546-4cfe-bc6b-c00b288eb42b" providerId="ADAL" clId="{41906D72-4747-44FB-AAC2-787D4C5C0490}" dt="2021-11-05T18:03:51.670" v="2727" actId="478"/>
          <ac:spMkLst>
            <pc:docMk/>
            <pc:sldMk cId="2706385688" sldId="261"/>
            <ac:spMk id="16" creationId="{AA738FC4-E096-4FC2-BEF2-BA8CD34D3CEF}"/>
          </ac:spMkLst>
        </pc:spChg>
        <pc:spChg chg="add del mod">
          <ac:chgData name="Okoro, Chidera" userId="ffb3f957-4546-4cfe-bc6b-c00b288eb42b" providerId="ADAL" clId="{41906D72-4747-44FB-AAC2-787D4C5C0490}" dt="2021-11-07T20:32:00.912" v="5628" actId="478"/>
          <ac:spMkLst>
            <pc:docMk/>
            <pc:sldMk cId="2706385688" sldId="261"/>
            <ac:spMk id="17" creationId="{DFC914BB-2E9F-44F8-8FED-C75FA366C6D5}"/>
          </ac:spMkLst>
        </pc:spChg>
        <pc:spChg chg="add del mod">
          <ac:chgData name="Okoro, Chidera" userId="ffb3f957-4546-4cfe-bc6b-c00b288eb42b" providerId="ADAL" clId="{41906D72-4747-44FB-AAC2-787D4C5C0490}" dt="2021-11-07T20:05:04.598" v="5471" actId="478"/>
          <ac:spMkLst>
            <pc:docMk/>
            <pc:sldMk cId="2706385688" sldId="261"/>
            <ac:spMk id="18" creationId="{9BD60070-4D70-4FEF-B45E-8CD1F705923A}"/>
          </ac:spMkLst>
        </pc:spChg>
        <pc:spChg chg="add mod">
          <ac:chgData name="Okoro, Chidera" userId="ffb3f957-4546-4cfe-bc6b-c00b288eb42b" providerId="ADAL" clId="{41906D72-4747-44FB-AAC2-787D4C5C0490}" dt="2021-11-08T16:36:15.222" v="7812" actId="1076"/>
          <ac:spMkLst>
            <pc:docMk/>
            <pc:sldMk cId="2706385688" sldId="261"/>
            <ac:spMk id="19" creationId="{57FF3E4A-B86D-4A8B-9A40-CABBAD479D51}"/>
          </ac:spMkLst>
        </pc:spChg>
        <pc:spChg chg="add del mod">
          <ac:chgData name="Okoro, Chidera" userId="ffb3f957-4546-4cfe-bc6b-c00b288eb42b" providerId="ADAL" clId="{41906D72-4747-44FB-AAC2-787D4C5C0490}" dt="2021-11-05T18:03:54.591" v="2728" actId="478"/>
          <ac:spMkLst>
            <pc:docMk/>
            <pc:sldMk cId="2706385688" sldId="261"/>
            <ac:spMk id="19" creationId="{634E9E86-D7F9-47B2-AB28-22F50D8E69FE}"/>
          </ac:spMkLst>
        </pc:spChg>
        <pc:spChg chg="add del mod">
          <ac:chgData name="Okoro, Chidera" userId="ffb3f957-4546-4cfe-bc6b-c00b288eb42b" providerId="ADAL" clId="{41906D72-4747-44FB-AAC2-787D4C5C0490}" dt="2021-11-05T18:03:56.588" v="2729" actId="478"/>
          <ac:spMkLst>
            <pc:docMk/>
            <pc:sldMk cId="2706385688" sldId="261"/>
            <ac:spMk id="20" creationId="{367AD672-ACCD-43CE-90D0-9AAACDD7CA9E}"/>
          </ac:spMkLst>
        </pc:spChg>
        <pc:spChg chg="add mod">
          <ac:chgData name="Okoro, Chidera" userId="ffb3f957-4546-4cfe-bc6b-c00b288eb42b" providerId="ADAL" clId="{41906D72-4747-44FB-AAC2-787D4C5C0490}" dt="2021-11-08T16:36:15.222" v="7812" actId="1076"/>
          <ac:spMkLst>
            <pc:docMk/>
            <pc:sldMk cId="2706385688" sldId="261"/>
            <ac:spMk id="20" creationId="{8551AAC2-6DB5-4894-B406-44A0C9F66F03}"/>
          </ac:spMkLst>
        </pc:spChg>
        <pc:spChg chg="add mod">
          <ac:chgData name="Okoro, Chidera" userId="ffb3f957-4546-4cfe-bc6b-c00b288eb42b" providerId="ADAL" clId="{41906D72-4747-44FB-AAC2-787D4C5C0490}" dt="2021-11-08T16:36:15.222" v="7812" actId="1076"/>
          <ac:spMkLst>
            <pc:docMk/>
            <pc:sldMk cId="2706385688" sldId="261"/>
            <ac:spMk id="21" creationId="{711602EC-6C60-45D6-A0E7-F6D6641DBE8D}"/>
          </ac:spMkLst>
        </pc:spChg>
        <pc:spChg chg="add mod">
          <ac:chgData name="Okoro, Chidera" userId="ffb3f957-4546-4cfe-bc6b-c00b288eb42b" providerId="ADAL" clId="{41906D72-4747-44FB-AAC2-787D4C5C0490}" dt="2021-11-08T16:33:01.704" v="7780"/>
          <ac:spMkLst>
            <pc:docMk/>
            <pc:sldMk cId="2706385688" sldId="261"/>
            <ac:spMk id="22" creationId="{D4F5E4E8-4AD6-4DCB-A2A0-D171BEC2387D}"/>
          </ac:spMkLst>
        </pc:spChg>
        <pc:spChg chg="add del mod">
          <ac:chgData name="Okoro, Chidera" userId="ffb3f957-4546-4cfe-bc6b-c00b288eb42b" providerId="ADAL" clId="{41906D72-4747-44FB-AAC2-787D4C5C0490}" dt="2021-11-07T20:05:06.604" v="5472" actId="478"/>
          <ac:spMkLst>
            <pc:docMk/>
            <pc:sldMk cId="2706385688" sldId="261"/>
            <ac:spMk id="23" creationId="{EBE3935D-0B65-4ECF-BE4D-3C25E533D6FE}"/>
          </ac:spMkLst>
        </pc:spChg>
        <pc:spChg chg="add del mod">
          <ac:chgData name="Okoro, Chidera" userId="ffb3f957-4546-4cfe-bc6b-c00b288eb42b" providerId="ADAL" clId="{41906D72-4747-44FB-AAC2-787D4C5C0490}" dt="2021-11-07T20:05:08.339" v="5473" actId="478"/>
          <ac:spMkLst>
            <pc:docMk/>
            <pc:sldMk cId="2706385688" sldId="261"/>
            <ac:spMk id="24" creationId="{A994D8B0-B02A-412F-A622-D4D30FF3F181}"/>
          </ac:spMkLst>
        </pc:spChg>
        <pc:spChg chg="add del mod">
          <ac:chgData name="Okoro, Chidera" userId="ffb3f957-4546-4cfe-bc6b-c00b288eb42b" providerId="ADAL" clId="{41906D72-4747-44FB-AAC2-787D4C5C0490}" dt="2021-11-05T14:46:52.308" v="1090"/>
          <ac:spMkLst>
            <pc:docMk/>
            <pc:sldMk cId="2706385688" sldId="261"/>
            <ac:spMk id="25" creationId="{99E1A8C9-8441-4785-8AAE-156EEED9706A}"/>
          </ac:spMkLst>
        </pc:spChg>
        <pc:spChg chg="add del mod">
          <ac:chgData name="Okoro, Chidera" userId="ffb3f957-4546-4cfe-bc6b-c00b288eb42b" providerId="ADAL" clId="{41906D72-4747-44FB-AAC2-787D4C5C0490}" dt="2021-11-05T14:46:52.308" v="1090"/>
          <ac:spMkLst>
            <pc:docMk/>
            <pc:sldMk cId="2706385688" sldId="261"/>
            <ac:spMk id="26" creationId="{41967763-BCED-49FA-BFC4-7CC9CFA2BF05}"/>
          </ac:spMkLst>
        </pc:spChg>
        <pc:spChg chg="add mod">
          <ac:chgData name="Okoro, Chidera" userId="ffb3f957-4546-4cfe-bc6b-c00b288eb42b" providerId="ADAL" clId="{41906D72-4747-44FB-AAC2-787D4C5C0490}" dt="2021-11-08T16:38:34.970" v="7851" actId="113"/>
          <ac:spMkLst>
            <pc:docMk/>
            <pc:sldMk cId="2706385688" sldId="261"/>
            <ac:spMk id="27" creationId="{15C2D2B8-5760-4329-841B-0CCCF951B666}"/>
          </ac:spMkLst>
        </pc:spChg>
        <pc:spChg chg="add del mod">
          <ac:chgData name="Okoro, Chidera" userId="ffb3f957-4546-4cfe-bc6b-c00b288eb42b" providerId="ADAL" clId="{41906D72-4747-44FB-AAC2-787D4C5C0490}" dt="2021-11-05T14:46:52.308" v="1090"/>
          <ac:spMkLst>
            <pc:docMk/>
            <pc:sldMk cId="2706385688" sldId="261"/>
            <ac:spMk id="27" creationId="{F05E8E40-F99F-4AC3-BEB8-8A1F9FA1BED9}"/>
          </ac:spMkLst>
        </pc:spChg>
        <pc:spChg chg="add mod">
          <ac:chgData name="Okoro, Chidera" userId="ffb3f957-4546-4cfe-bc6b-c00b288eb42b" providerId="ADAL" clId="{41906D72-4747-44FB-AAC2-787D4C5C0490}" dt="2021-11-08T16:38:15.172" v="7839" actId="20577"/>
          <ac:spMkLst>
            <pc:docMk/>
            <pc:sldMk cId="2706385688" sldId="261"/>
            <ac:spMk id="28" creationId="{E5FDA9D0-985C-4D5D-ACE1-FA2A480B46D2}"/>
          </ac:spMkLst>
        </pc:spChg>
        <pc:spChg chg="add mod">
          <ac:chgData name="Okoro, Chidera" userId="ffb3f957-4546-4cfe-bc6b-c00b288eb42b" providerId="ADAL" clId="{41906D72-4747-44FB-AAC2-787D4C5C0490}" dt="2021-11-08T16:38:23.002" v="7842" actId="113"/>
          <ac:spMkLst>
            <pc:docMk/>
            <pc:sldMk cId="2706385688" sldId="261"/>
            <ac:spMk id="29" creationId="{2E088818-3324-47AE-9D3C-6E7F16FF7A2F}"/>
          </ac:spMkLst>
        </pc:spChg>
        <pc:spChg chg="add del mod">
          <ac:chgData name="Okoro, Chidera" userId="ffb3f957-4546-4cfe-bc6b-c00b288eb42b" providerId="ADAL" clId="{41906D72-4747-44FB-AAC2-787D4C5C0490}" dt="2021-11-07T20:55:24.732" v="5731" actId="478"/>
          <ac:spMkLst>
            <pc:docMk/>
            <pc:sldMk cId="2706385688" sldId="261"/>
            <ac:spMk id="30" creationId="{A5E57467-5419-48CD-87D0-957C2C33B34D}"/>
          </ac:spMkLst>
        </pc:spChg>
        <pc:spChg chg="add mod">
          <ac:chgData name="Okoro, Chidera" userId="ffb3f957-4546-4cfe-bc6b-c00b288eb42b" providerId="ADAL" clId="{41906D72-4747-44FB-AAC2-787D4C5C0490}" dt="2021-11-08T16:36:15.222" v="7812" actId="1076"/>
          <ac:spMkLst>
            <pc:docMk/>
            <pc:sldMk cId="2706385688" sldId="261"/>
            <ac:spMk id="33" creationId="{092D963C-6235-450F-A2AF-6E04C4F5F48B}"/>
          </ac:spMkLst>
        </pc:spChg>
        <pc:spChg chg="add mod">
          <ac:chgData name="Okoro, Chidera" userId="ffb3f957-4546-4cfe-bc6b-c00b288eb42b" providerId="ADAL" clId="{41906D72-4747-44FB-AAC2-787D4C5C0490}" dt="2021-11-08T16:36:15.222" v="7812" actId="1076"/>
          <ac:spMkLst>
            <pc:docMk/>
            <pc:sldMk cId="2706385688" sldId="261"/>
            <ac:spMk id="34" creationId="{4647B7D3-FAFC-4064-9B50-26E92083B6BC}"/>
          </ac:spMkLst>
        </pc:spChg>
        <pc:grpChg chg="add del mod">
          <ac:chgData name="Okoro, Chidera" userId="ffb3f957-4546-4cfe-bc6b-c00b288eb42b" providerId="ADAL" clId="{41906D72-4747-44FB-AAC2-787D4C5C0490}" dt="2021-11-08T17:38:03.783" v="8904" actId="478"/>
          <ac:grpSpMkLst>
            <pc:docMk/>
            <pc:sldMk cId="2706385688" sldId="261"/>
            <ac:grpSpMk id="9" creationId="{1E7DB7B9-1BD1-4D2E-90CC-D8A51E69F4DA}"/>
          </ac:grpSpMkLst>
        </pc:grpChg>
        <pc:picChg chg="add del mod">
          <ac:chgData name="Okoro, Chidera" userId="ffb3f957-4546-4cfe-bc6b-c00b288eb42b" providerId="ADAL" clId="{41906D72-4747-44FB-AAC2-787D4C5C0490}" dt="2021-11-09T02:55:21.677" v="9957" actId="478"/>
          <ac:picMkLst>
            <pc:docMk/>
            <pc:sldMk cId="2706385688" sldId="261"/>
            <ac:picMk id="4" creationId="{1E582DB1-54F3-4815-8D46-411F1C83827B}"/>
          </ac:picMkLst>
        </pc:picChg>
        <pc:picChg chg="add del mod">
          <ac:chgData name="Okoro, Chidera" userId="ffb3f957-4546-4cfe-bc6b-c00b288eb42b" providerId="ADAL" clId="{41906D72-4747-44FB-AAC2-787D4C5C0490}" dt="2021-11-05T16:18:52.540" v="2211" actId="478"/>
          <ac:picMkLst>
            <pc:docMk/>
            <pc:sldMk cId="2706385688" sldId="261"/>
            <ac:picMk id="4" creationId="{BC5EB175-24B7-4C45-AB59-25EFCF9432A0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706385688" sldId="261"/>
            <ac:picMk id="5" creationId="{86D86AE2-7382-449A-8D7A-EE3A8284FEB7}"/>
          </ac:picMkLst>
        </pc:picChg>
        <pc:picChg chg="add mod">
          <ac:chgData name="Okoro, Chidera" userId="ffb3f957-4546-4cfe-bc6b-c00b288eb42b" providerId="ADAL" clId="{41906D72-4747-44FB-AAC2-787D4C5C0490}" dt="2021-11-08T16:36:15.222" v="7812" actId="1076"/>
          <ac:picMkLst>
            <pc:docMk/>
            <pc:sldMk cId="2706385688" sldId="261"/>
            <ac:picMk id="8" creationId="{E4D9D3F4-FEE8-4F41-8A9D-0A1DCE09A587}"/>
          </ac:picMkLst>
        </pc:picChg>
        <pc:picChg chg="add mod">
          <ac:chgData name="Okoro, Chidera" userId="ffb3f957-4546-4cfe-bc6b-c00b288eb42b" providerId="ADAL" clId="{41906D72-4747-44FB-AAC2-787D4C5C0490}" dt="2021-11-08T16:36:21.360" v="7813" actId="1076"/>
          <ac:picMkLst>
            <pc:docMk/>
            <pc:sldMk cId="2706385688" sldId="261"/>
            <ac:picMk id="12" creationId="{5022D08F-A46B-4863-8EBC-4D646BBDFDF5}"/>
          </ac:picMkLst>
        </pc:picChg>
        <pc:picChg chg="add del mod">
          <ac:chgData name="Okoro, Chidera" userId="ffb3f957-4546-4cfe-bc6b-c00b288eb42b" providerId="ADAL" clId="{41906D72-4747-44FB-AAC2-787D4C5C0490}" dt="2021-11-05T14:40:30.322" v="1012" actId="478"/>
          <ac:picMkLst>
            <pc:docMk/>
            <pc:sldMk cId="2706385688" sldId="261"/>
            <ac:picMk id="3074" creationId="{4A6AAA47-2C0F-4558-8B33-79E958EC0922}"/>
          </ac:picMkLst>
        </pc:picChg>
        <pc:picChg chg="add mod">
          <ac:chgData name="Okoro, Chidera" userId="ffb3f957-4546-4cfe-bc6b-c00b288eb42b" providerId="ADAL" clId="{41906D72-4747-44FB-AAC2-787D4C5C0490}" dt="2021-11-08T16:36:15.222" v="7812" actId="1076"/>
          <ac:picMkLst>
            <pc:docMk/>
            <pc:sldMk cId="2706385688" sldId="261"/>
            <ac:picMk id="3074" creationId="{5495CE1D-2120-430C-B6EE-F2408BE04386}"/>
          </ac:picMkLst>
        </pc:picChg>
        <pc:picChg chg="add del mod">
          <ac:chgData name="Okoro, Chidera" userId="ffb3f957-4546-4cfe-bc6b-c00b288eb42b" providerId="ADAL" clId="{41906D72-4747-44FB-AAC2-787D4C5C0490}" dt="2021-11-05T18:04:55.615" v="2733" actId="478"/>
          <ac:picMkLst>
            <pc:docMk/>
            <pc:sldMk cId="2706385688" sldId="261"/>
            <ac:picMk id="3076" creationId="{31993C50-F581-4C7D-9A55-000CAD44DCE8}"/>
          </ac:picMkLst>
        </pc:picChg>
        <pc:picChg chg="add del mod">
          <ac:chgData name="Okoro, Chidera" userId="ffb3f957-4546-4cfe-bc6b-c00b288eb42b" providerId="ADAL" clId="{41906D72-4747-44FB-AAC2-787D4C5C0490}" dt="2021-11-07T20:03:07.267" v="5458" actId="478"/>
          <ac:picMkLst>
            <pc:docMk/>
            <pc:sldMk cId="2706385688" sldId="261"/>
            <ac:picMk id="3078" creationId="{D527282F-73A6-4F0E-B976-E07BD1C3BD9C}"/>
          </ac:picMkLst>
        </pc:picChg>
        <pc:cxnChg chg="add del mod">
          <ac:chgData name="Okoro, Chidera" userId="ffb3f957-4546-4cfe-bc6b-c00b288eb42b" providerId="ADAL" clId="{41906D72-4747-44FB-AAC2-787D4C5C0490}" dt="2021-11-08T16:34:45.560" v="7796" actId="478"/>
          <ac:cxnSpMkLst>
            <pc:docMk/>
            <pc:sldMk cId="2706385688" sldId="261"/>
            <ac:cxnSpMk id="6" creationId="{A9E65260-837C-4BA8-8B5F-B56225C7AED1}"/>
          </ac:cxnSpMkLst>
        </pc:cxnChg>
        <pc:cxnChg chg="add del mod">
          <ac:chgData name="Okoro, Chidera" userId="ffb3f957-4546-4cfe-bc6b-c00b288eb42b" providerId="ADAL" clId="{41906D72-4747-44FB-AAC2-787D4C5C0490}" dt="2021-11-05T16:20:46.417" v="2212" actId="478"/>
          <ac:cxnSpMkLst>
            <pc:docMk/>
            <pc:sldMk cId="2706385688" sldId="261"/>
            <ac:cxnSpMk id="7" creationId="{757E61C0-6B3A-4D74-BCDA-01710862D143}"/>
          </ac:cxnSpMkLst>
        </pc:cxnChg>
        <pc:cxnChg chg="add del mod">
          <ac:chgData name="Okoro, Chidera" userId="ffb3f957-4546-4cfe-bc6b-c00b288eb42b" providerId="ADAL" clId="{41906D72-4747-44FB-AAC2-787D4C5C0490}" dt="2021-11-07T19:57:56.849" v="5406" actId="478"/>
          <ac:cxnSpMkLst>
            <pc:docMk/>
            <pc:sldMk cId="2706385688" sldId="261"/>
            <ac:cxnSpMk id="14" creationId="{9E35ED47-987D-4306-B7D8-3ECB380667BE}"/>
          </ac:cxnSpMkLst>
        </pc:cxnChg>
        <pc:cxnChg chg="add del mod">
          <ac:chgData name="Okoro, Chidera" userId="ffb3f957-4546-4cfe-bc6b-c00b288eb42b" providerId="ADAL" clId="{41906D72-4747-44FB-AAC2-787D4C5C0490}" dt="2021-11-08T16:34:43.922" v="7795" actId="478"/>
          <ac:cxnSpMkLst>
            <pc:docMk/>
            <pc:sldMk cId="2706385688" sldId="261"/>
            <ac:cxnSpMk id="25" creationId="{02BDF737-9589-4D83-BEB4-B116FAEB5F08}"/>
          </ac:cxnSpMkLst>
        </pc:cxnChg>
      </pc:sldChg>
      <pc:sldChg chg="addSp delSp modSp new mod ord modTransition delAnim modAnim">
        <pc:chgData name="Okoro, Chidera" userId="ffb3f957-4546-4cfe-bc6b-c00b288eb42b" providerId="ADAL" clId="{41906D72-4747-44FB-AAC2-787D4C5C0490}" dt="2021-11-09T13:52:08.205" v="10095" actId="14100"/>
        <pc:sldMkLst>
          <pc:docMk/>
          <pc:sldMk cId="2845493018" sldId="262"/>
        </pc:sldMkLst>
        <pc:spChg chg="mod">
          <ac:chgData name="Okoro, Chidera" userId="ffb3f957-4546-4cfe-bc6b-c00b288eb42b" providerId="ADAL" clId="{41906D72-4747-44FB-AAC2-787D4C5C0490}" dt="2021-11-09T00:42:55.764" v="9609" actId="1076"/>
          <ac:spMkLst>
            <pc:docMk/>
            <pc:sldMk cId="2845493018" sldId="262"/>
            <ac:spMk id="2" creationId="{48B5E67A-2A8A-4054-8D69-8E18022441D5}"/>
          </ac:spMkLst>
        </pc:spChg>
        <pc:spChg chg="del">
          <ac:chgData name="Okoro, Chidera" userId="ffb3f957-4546-4cfe-bc6b-c00b288eb42b" providerId="ADAL" clId="{41906D72-4747-44FB-AAC2-787D4C5C0490}" dt="2021-11-05T14:52:14.615" v="1147" actId="478"/>
          <ac:spMkLst>
            <pc:docMk/>
            <pc:sldMk cId="2845493018" sldId="262"/>
            <ac:spMk id="3" creationId="{A9398CB4-960F-4661-BC54-E417FDBBC283}"/>
          </ac:spMkLst>
        </pc:spChg>
        <pc:spChg chg="add mod">
          <ac:chgData name="Okoro, Chidera" userId="ffb3f957-4546-4cfe-bc6b-c00b288eb42b" providerId="ADAL" clId="{41906D72-4747-44FB-AAC2-787D4C5C0490}" dt="2021-11-09T13:52:08.205" v="10095" actId="14100"/>
          <ac:spMkLst>
            <pc:docMk/>
            <pc:sldMk cId="2845493018" sldId="262"/>
            <ac:spMk id="3" creationId="{BA7E9575-AA98-487F-B2DC-4E02ACAD2E6C}"/>
          </ac:spMkLst>
        </pc:spChg>
        <pc:spChg chg="add del mod">
          <ac:chgData name="Okoro, Chidera" userId="ffb3f957-4546-4cfe-bc6b-c00b288eb42b" providerId="ADAL" clId="{41906D72-4747-44FB-AAC2-787D4C5C0490}" dt="2021-11-08T17:37:08.134" v="8874" actId="478"/>
          <ac:spMkLst>
            <pc:docMk/>
            <pc:sldMk cId="2845493018" sldId="262"/>
            <ac:spMk id="4" creationId="{18A61732-3811-47FF-B962-6D3BA26ED693}"/>
          </ac:spMkLst>
        </pc:spChg>
        <pc:spChg chg="add mod">
          <ac:chgData name="Okoro, Chidera" userId="ffb3f957-4546-4cfe-bc6b-c00b288eb42b" providerId="ADAL" clId="{41906D72-4747-44FB-AAC2-787D4C5C0490}" dt="2021-11-08T17:37:49.522" v="8902" actId="255"/>
          <ac:spMkLst>
            <pc:docMk/>
            <pc:sldMk cId="2845493018" sldId="262"/>
            <ac:spMk id="5" creationId="{695E8A50-C068-4D63-86B8-C3784D7F72F0}"/>
          </ac:spMkLst>
        </pc:spChg>
        <pc:spChg chg="add del mod">
          <ac:chgData name="Okoro, Chidera" userId="ffb3f957-4546-4cfe-bc6b-c00b288eb42b" providerId="ADAL" clId="{41906D72-4747-44FB-AAC2-787D4C5C0490}" dt="2021-11-07T19:35:17.494" v="5089" actId="478"/>
          <ac:spMkLst>
            <pc:docMk/>
            <pc:sldMk cId="2845493018" sldId="262"/>
            <ac:spMk id="5" creationId="{945A7791-DEB5-41C5-8A30-F077E4F3728A}"/>
          </ac:spMkLst>
        </pc:spChg>
        <pc:spChg chg="add del mod">
          <ac:chgData name="Okoro, Chidera" userId="ffb3f957-4546-4cfe-bc6b-c00b288eb42b" providerId="ADAL" clId="{41906D72-4747-44FB-AAC2-787D4C5C0490}" dt="2021-11-05T14:56:30.399" v="1195" actId="478"/>
          <ac:spMkLst>
            <pc:docMk/>
            <pc:sldMk cId="2845493018" sldId="262"/>
            <ac:spMk id="5" creationId="{D3833777-960A-449B-8D29-1DB1CACDF961}"/>
          </ac:spMkLst>
        </pc:spChg>
        <pc:spChg chg="add mod">
          <ac:chgData name="Okoro, Chidera" userId="ffb3f957-4546-4cfe-bc6b-c00b288eb42b" providerId="ADAL" clId="{41906D72-4747-44FB-AAC2-787D4C5C0490}" dt="2021-11-09T00:13:46.568" v="9547" actId="1076"/>
          <ac:spMkLst>
            <pc:docMk/>
            <pc:sldMk cId="2845493018" sldId="262"/>
            <ac:spMk id="7" creationId="{B810DB1F-7DF8-45A0-91E7-EA757D9F0AC4}"/>
          </ac:spMkLst>
        </pc:spChg>
        <pc:spChg chg="add mod">
          <ac:chgData name="Okoro, Chidera" userId="ffb3f957-4546-4cfe-bc6b-c00b288eb42b" providerId="ADAL" clId="{41906D72-4747-44FB-AAC2-787D4C5C0490}" dt="2021-11-09T00:13:55.321" v="9549" actId="1076"/>
          <ac:spMkLst>
            <pc:docMk/>
            <pc:sldMk cId="2845493018" sldId="262"/>
            <ac:spMk id="8" creationId="{8DB46135-B73B-4904-BA1B-531DD82AF8A8}"/>
          </ac:spMkLst>
        </pc:spChg>
        <pc:spChg chg="add mod">
          <ac:chgData name="Okoro, Chidera" userId="ffb3f957-4546-4cfe-bc6b-c00b288eb42b" providerId="ADAL" clId="{41906D72-4747-44FB-AAC2-787D4C5C0490}" dt="2021-11-09T00:14:32.545" v="9558" actId="1076"/>
          <ac:spMkLst>
            <pc:docMk/>
            <pc:sldMk cId="2845493018" sldId="262"/>
            <ac:spMk id="10" creationId="{9BF2B038-7611-4B28-89E7-95F6DC64EFE8}"/>
          </ac:spMkLst>
        </pc:spChg>
        <pc:spChg chg="add mod">
          <ac:chgData name="Okoro, Chidera" userId="ffb3f957-4546-4cfe-bc6b-c00b288eb42b" providerId="ADAL" clId="{41906D72-4747-44FB-AAC2-787D4C5C0490}" dt="2021-11-09T00:14:00.610" v="9550" actId="1076"/>
          <ac:spMkLst>
            <pc:docMk/>
            <pc:sldMk cId="2845493018" sldId="262"/>
            <ac:spMk id="11" creationId="{4CEB2A67-2DEA-4D30-97D6-7BFD06B5B1E6}"/>
          </ac:spMkLst>
        </pc:spChg>
        <pc:spChg chg="add mod">
          <ac:chgData name="Okoro, Chidera" userId="ffb3f957-4546-4cfe-bc6b-c00b288eb42b" providerId="ADAL" clId="{41906D72-4747-44FB-AAC2-787D4C5C0490}" dt="2021-11-05T14:59:03.540" v="1225" actId="208"/>
          <ac:spMkLst>
            <pc:docMk/>
            <pc:sldMk cId="2845493018" sldId="262"/>
            <ac:spMk id="12" creationId="{0BCA8A7C-B58A-4A1F-91CB-0483DFECB995}"/>
          </ac:spMkLst>
        </pc:spChg>
        <pc:spChg chg="add mod">
          <ac:chgData name="Okoro, Chidera" userId="ffb3f957-4546-4cfe-bc6b-c00b288eb42b" providerId="ADAL" clId="{41906D72-4747-44FB-AAC2-787D4C5C0490}" dt="2021-11-09T00:40:45.413" v="9585" actId="1076"/>
          <ac:spMkLst>
            <pc:docMk/>
            <pc:sldMk cId="2845493018" sldId="262"/>
            <ac:spMk id="13" creationId="{98C1542E-50B1-42D9-AF5F-3A976500A5A1}"/>
          </ac:spMkLst>
        </pc:spChg>
        <pc:spChg chg="add mod">
          <ac:chgData name="Okoro, Chidera" userId="ffb3f957-4546-4cfe-bc6b-c00b288eb42b" providerId="ADAL" clId="{41906D72-4747-44FB-AAC2-787D4C5C0490}" dt="2021-11-09T01:24:19.983" v="9930" actId="1076"/>
          <ac:spMkLst>
            <pc:docMk/>
            <pc:sldMk cId="2845493018" sldId="262"/>
            <ac:spMk id="14" creationId="{6CBEDFFA-CEB2-49EC-8583-EB2229D61686}"/>
          </ac:spMkLst>
        </pc:spChg>
        <pc:spChg chg="add mod">
          <ac:chgData name="Okoro, Chidera" userId="ffb3f957-4546-4cfe-bc6b-c00b288eb42b" providerId="ADAL" clId="{41906D72-4747-44FB-AAC2-787D4C5C0490}" dt="2021-11-09T00:42:12.386" v="9602" actId="1076"/>
          <ac:spMkLst>
            <pc:docMk/>
            <pc:sldMk cId="2845493018" sldId="262"/>
            <ac:spMk id="15" creationId="{995EA47D-A716-4F7A-8D71-EA3459C47176}"/>
          </ac:spMkLst>
        </pc:spChg>
        <pc:spChg chg="add mod">
          <ac:chgData name="Okoro, Chidera" userId="ffb3f957-4546-4cfe-bc6b-c00b288eb42b" providerId="ADAL" clId="{41906D72-4747-44FB-AAC2-787D4C5C0490}" dt="2021-11-09T00:49:56.351" v="9923" actId="14100"/>
          <ac:spMkLst>
            <pc:docMk/>
            <pc:sldMk cId="2845493018" sldId="262"/>
            <ac:spMk id="16" creationId="{78225099-3CD5-4BCF-8082-E292B10E9EAD}"/>
          </ac:spMkLst>
        </pc:spChg>
        <pc:spChg chg="add del mod">
          <ac:chgData name="Okoro, Chidera" userId="ffb3f957-4546-4cfe-bc6b-c00b288eb42b" providerId="ADAL" clId="{41906D72-4747-44FB-AAC2-787D4C5C0490}" dt="2021-11-05T18:13:58.390" v="2782" actId="478"/>
          <ac:spMkLst>
            <pc:docMk/>
            <pc:sldMk cId="2845493018" sldId="262"/>
            <ac:spMk id="16" creationId="{CA73BBA3-C89A-4D30-B9DA-CAB1EAE737D6}"/>
          </ac:spMkLst>
        </pc:spChg>
        <pc:spChg chg="add del mod">
          <ac:chgData name="Okoro, Chidera" userId="ffb3f957-4546-4cfe-bc6b-c00b288eb42b" providerId="ADAL" clId="{41906D72-4747-44FB-AAC2-787D4C5C0490}" dt="2021-11-07T19:45:46.637" v="5101" actId="478"/>
          <ac:spMkLst>
            <pc:docMk/>
            <pc:sldMk cId="2845493018" sldId="262"/>
            <ac:spMk id="17" creationId="{B7213BB6-8757-472F-98C6-7C8DBA0719F2}"/>
          </ac:spMkLst>
        </pc:spChg>
        <pc:spChg chg="add del mod ord">
          <ac:chgData name="Okoro, Chidera" userId="ffb3f957-4546-4cfe-bc6b-c00b288eb42b" providerId="ADAL" clId="{41906D72-4747-44FB-AAC2-787D4C5C0490}" dt="2021-11-05T18:13:58.390" v="2782" actId="478"/>
          <ac:spMkLst>
            <pc:docMk/>
            <pc:sldMk cId="2845493018" sldId="262"/>
            <ac:spMk id="17" creationId="{C909BECC-F220-4B90-B842-1B5C1414F10C}"/>
          </ac:spMkLst>
        </pc:spChg>
        <pc:spChg chg="add mod">
          <ac:chgData name="Okoro, Chidera" userId="ffb3f957-4546-4cfe-bc6b-c00b288eb42b" providerId="ADAL" clId="{41906D72-4747-44FB-AAC2-787D4C5C0490}" dt="2021-11-07T19:47:11.291" v="5116" actId="2085"/>
          <ac:spMkLst>
            <pc:docMk/>
            <pc:sldMk cId="2845493018" sldId="262"/>
            <ac:spMk id="18" creationId="{BA037D4F-428A-41F3-BF20-293901E85DD1}"/>
          </ac:spMkLst>
        </pc:spChg>
        <pc:spChg chg="add mod">
          <ac:chgData name="Okoro, Chidera" userId="ffb3f957-4546-4cfe-bc6b-c00b288eb42b" providerId="ADAL" clId="{41906D72-4747-44FB-AAC2-787D4C5C0490}" dt="2021-11-09T00:44:21.984" v="9617" actId="1076"/>
          <ac:spMkLst>
            <pc:docMk/>
            <pc:sldMk cId="2845493018" sldId="262"/>
            <ac:spMk id="19" creationId="{636D3C9F-9987-4045-9F52-DEDDDFE8C888}"/>
          </ac:spMkLst>
        </pc:spChg>
        <pc:spChg chg="add mod">
          <ac:chgData name="Okoro, Chidera" userId="ffb3f957-4546-4cfe-bc6b-c00b288eb42b" providerId="ADAL" clId="{41906D72-4747-44FB-AAC2-787D4C5C0490}" dt="2021-11-09T00:49:51.985" v="9922" actId="20577"/>
          <ac:spMkLst>
            <pc:docMk/>
            <pc:sldMk cId="2845493018" sldId="262"/>
            <ac:spMk id="20" creationId="{9A0C72AC-5E71-4367-94E3-28F3300160A8}"/>
          </ac:spMkLst>
        </pc:spChg>
        <pc:spChg chg="add del mod">
          <ac:chgData name="Okoro, Chidera" userId="ffb3f957-4546-4cfe-bc6b-c00b288eb42b" providerId="ADAL" clId="{41906D72-4747-44FB-AAC2-787D4C5C0490}" dt="2021-11-09T00:39:10.590" v="9562" actId="478"/>
          <ac:spMkLst>
            <pc:docMk/>
            <pc:sldMk cId="2845493018" sldId="262"/>
            <ac:spMk id="21" creationId="{5B1074B3-9008-4852-80BE-204DA079CE14}"/>
          </ac:spMkLst>
        </pc:spChg>
        <pc:spChg chg="add mod">
          <ac:chgData name="Okoro, Chidera" userId="ffb3f957-4546-4cfe-bc6b-c00b288eb42b" providerId="ADAL" clId="{41906D72-4747-44FB-AAC2-787D4C5C0490}" dt="2021-11-09T00:44:21.984" v="9617" actId="1076"/>
          <ac:spMkLst>
            <pc:docMk/>
            <pc:sldMk cId="2845493018" sldId="262"/>
            <ac:spMk id="22" creationId="{D3ADF3BA-B471-494E-B028-8592EB97C542}"/>
          </ac:spMkLst>
        </pc:spChg>
        <pc:picChg chg="add mod">
          <ac:chgData name="Okoro, Chidera" userId="ffb3f957-4546-4cfe-bc6b-c00b288eb42b" providerId="ADAL" clId="{41906D72-4747-44FB-AAC2-787D4C5C0490}" dt="2021-11-09T00:13:31.979" v="9544" actId="1076"/>
          <ac:picMkLst>
            <pc:docMk/>
            <pc:sldMk cId="2845493018" sldId="262"/>
            <ac:picMk id="6" creationId="{F828E9B6-5E71-4D0E-9F93-66C925C97C33}"/>
          </ac:picMkLst>
        </pc:picChg>
        <pc:picChg chg="add mod ord">
          <ac:chgData name="Okoro, Chidera" userId="ffb3f957-4546-4cfe-bc6b-c00b288eb42b" providerId="ADAL" clId="{41906D72-4747-44FB-AAC2-787D4C5C0490}" dt="2021-11-09T00:13:42.733" v="9546" actId="167"/>
          <ac:picMkLst>
            <pc:docMk/>
            <pc:sldMk cId="2845493018" sldId="262"/>
            <ac:picMk id="9" creationId="{45B31E85-7039-4AB5-AC4D-E521FB843B94}"/>
          </ac:picMkLst>
        </pc:picChg>
        <pc:picChg chg="add del mod">
          <ac:chgData name="Okoro, Chidera" userId="ffb3f957-4546-4cfe-bc6b-c00b288eb42b" providerId="ADAL" clId="{41906D72-4747-44FB-AAC2-787D4C5C0490}" dt="2021-11-05T18:13:27.778" v="2779" actId="478"/>
          <ac:picMkLst>
            <pc:docMk/>
            <pc:sldMk cId="2845493018" sldId="262"/>
            <ac:picMk id="15" creationId="{CB080FF8-02AD-4C1F-8003-2D7BE7B675B5}"/>
          </ac:picMkLst>
        </pc:picChg>
        <pc:picChg chg="add del mod">
          <ac:chgData name="Okoro, Chidera" userId="ffb3f957-4546-4cfe-bc6b-c00b288eb42b" providerId="ADAL" clId="{41906D72-4747-44FB-AAC2-787D4C5C0490}" dt="2021-11-09T02:55:54.065" v="9961" actId="478"/>
          <ac:picMkLst>
            <pc:docMk/>
            <pc:sldMk cId="2845493018" sldId="262"/>
            <ac:picMk id="23" creationId="{3C56ACA4-B5D0-43D3-9E7F-B5C992A69F2F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845493018" sldId="262"/>
            <ac:picMk id="24" creationId="{39C27D50-B76A-4FE9-A0CD-B8829D2AA100}"/>
          </ac:picMkLst>
        </pc:pic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100855819" sldId="263"/>
        </pc:sldMkLst>
        <pc:spChg chg="mod">
          <ac:chgData name="Okoro, Chidera" userId="ffb3f957-4546-4cfe-bc6b-c00b288eb42b" providerId="ADAL" clId="{41906D72-4747-44FB-AAC2-787D4C5C0490}" dt="2021-11-05T14:49:23.672" v="1125" actId="20577"/>
          <ac:spMkLst>
            <pc:docMk/>
            <pc:sldMk cId="100855819" sldId="263"/>
            <ac:spMk id="2" creationId="{5BF9C7D1-1DA8-4EE7-9E1E-E6A431A60DAB}"/>
          </ac:spMkLst>
        </pc:spChg>
        <pc:spChg chg="del">
          <ac:chgData name="Okoro, Chidera" userId="ffb3f957-4546-4cfe-bc6b-c00b288eb42b" providerId="ADAL" clId="{41906D72-4747-44FB-AAC2-787D4C5C0490}" dt="2021-11-05T14:49:31.491" v="1126" actId="478"/>
          <ac:spMkLst>
            <pc:docMk/>
            <pc:sldMk cId="100855819" sldId="263"/>
            <ac:spMk id="3" creationId="{61F8812D-D827-4C6D-A261-A8AF06828943}"/>
          </ac:spMkLst>
        </pc:spChg>
        <pc:spChg chg="add mod">
          <ac:chgData name="Okoro, Chidera" userId="ffb3f957-4546-4cfe-bc6b-c00b288eb42b" providerId="ADAL" clId="{41906D72-4747-44FB-AAC2-787D4C5C0490}" dt="2021-11-07T18:50:45.470" v="4553" actId="207"/>
          <ac:spMkLst>
            <pc:docMk/>
            <pc:sldMk cId="100855819" sldId="263"/>
            <ac:spMk id="3" creationId="{61FE116A-8617-449E-995E-D0EF920B128F}"/>
          </ac:spMkLst>
        </pc:spChg>
        <pc:spChg chg="add mod ord">
          <ac:chgData name="Okoro, Chidera" userId="ffb3f957-4546-4cfe-bc6b-c00b288eb42b" providerId="ADAL" clId="{41906D72-4747-44FB-AAC2-787D4C5C0490}" dt="2021-11-08T05:40:13.120" v="6934" actId="167"/>
          <ac:spMkLst>
            <pc:docMk/>
            <pc:sldMk cId="100855819" sldId="263"/>
            <ac:spMk id="4" creationId="{1E0A9B60-A922-41CE-AF28-927F1F965466}"/>
          </ac:spMkLst>
        </pc:spChg>
        <pc:spChg chg="add del mod">
          <ac:chgData name="Okoro, Chidera" userId="ffb3f957-4546-4cfe-bc6b-c00b288eb42b" providerId="ADAL" clId="{41906D72-4747-44FB-AAC2-787D4C5C0490}" dt="2021-11-07T18:48:42.208" v="4546" actId="478"/>
          <ac:spMkLst>
            <pc:docMk/>
            <pc:sldMk cId="100855819" sldId="263"/>
            <ac:spMk id="5" creationId="{7AA0A270-4631-4C7D-BB49-4A56C9BD758A}"/>
          </ac:spMkLst>
        </pc:spChg>
        <pc:spChg chg="add del mod ord">
          <ac:chgData name="Okoro, Chidera" userId="ffb3f957-4546-4cfe-bc6b-c00b288eb42b" providerId="ADAL" clId="{41906D72-4747-44FB-AAC2-787D4C5C0490}" dt="2021-11-07T22:57:07.139" v="5764" actId="478"/>
          <ac:spMkLst>
            <pc:docMk/>
            <pc:sldMk cId="100855819" sldId="263"/>
            <ac:spMk id="6" creationId="{F279C5A1-F23B-4018-94AD-F2CA6BEE6A50}"/>
          </ac:spMkLst>
        </pc:spChg>
        <pc:spChg chg="add mod">
          <ac:chgData name="Okoro, Chidera" userId="ffb3f957-4546-4cfe-bc6b-c00b288eb42b" providerId="ADAL" clId="{41906D72-4747-44FB-AAC2-787D4C5C0490}" dt="2021-11-08T05:39:28.315" v="6930" actId="1076"/>
          <ac:spMkLst>
            <pc:docMk/>
            <pc:sldMk cId="100855819" sldId="263"/>
            <ac:spMk id="7" creationId="{4EEEFA18-088A-4372-9F10-0C28EABF288C}"/>
          </ac:spMkLst>
        </pc:spChg>
        <pc:spChg chg="add del mod ord">
          <ac:chgData name="Okoro, Chidera" userId="ffb3f957-4546-4cfe-bc6b-c00b288eb42b" providerId="ADAL" clId="{41906D72-4747-44FB-AAC2-787D4C5C0490}" dt="2021-11-08T05:40:29.869" v="6936" actId="478"/>
          <ac:spMkLst>
            <pc:docMk/>
            <pc:sldMk cId="100855819" sldId="263"/>
            <ac:spMk id="8" creationId="{F241FB69-86E7-432A-A57C-FE30CCA389AB}"/>
          </ac:spMkLst>
        </pc:spChg>
        <pc:picChg chg="add del mod">
          <ac:chgData name="Okoro, Chidera" userId="ffb3f957-4546-4cfe-bc6b-c00b288eb42b" providerId="ADAL" clId="{41906D72-4747-44FB-AAC2-787D4C5C0490}" dt="2021-11-09T02:55:49.475" v="9960" actId="478"/>
          <ac:picMkLst>
            <pc:docMk/>
            <pc:sldMk cId="100855819" sldId="263"/>
            <ac:picMk id="6" creationId="{DA56F3D1-8511-4B74-8333-6238353E50BA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100855819" sldId="263"/>
            <ac:picMk id="8" creationId="{1C79F28C-EBC6-4C70-9BE4-3BBF31293B3B}"/>
          </ac:picMkLst>
        </pc:picChg>
      </pc:sldChg>
      <pc:sldChg chg="addSp delSp modSp new mod modTransition delAnim modAnim">
        <pc:chgData name="Okoro, Chidera" userId="ffb3f957-4546-4cfe-bc6b-c00b288eb42b" providerId="ADAL" clId="{41906D72-4747-44FB-AAC2-787D4C5C0490}" dt="2021-11-09T15:36:06.089" v="10106" actId="20577"/>
        <pc:sldMkLst>
          <pc:docMk/>
          <pc:sldMk cId="1804037258" sldId="264"/>
        </pc:sldMkLst>
        <pc:spChg chg="del">
          <ac:chgData name="Okoro, Chidera" userId="ffb3f957-4546-4cfe-bc6b-c00b288eb42b" providerId="ADAL" clId="{41906D72-4747-44FB-AAC2-787D4C5C0490}" dt="2021-11-05T15:08:05.491" v="1617" actId="478"/>
          <ac:spMkLst>
            <pc:docMk/>
            <pc:sldMk cId="1804037258" sldId="264"/>
            <ac:spMk id="2" creationId="{C7938DE0-1945-4557-A288-FD5E8B4B9782}"/>
          </ac:spMkLst>
        </pc:spChg>
        <pc:spChg chg="del">
          <ac:chgData name="Okoro, Chidera" userId="ffb3f957-4546-4cfe-bc6b-c00b288eb42b" providerId="ADAL" clId="{41906D72-4747-44FB-AAC2-787D4C5C0490}" dt="2021-11-05T15:08:07.391" v="1618" actId="478"/>
          <ac:spMkLst>
            <pc:docMk/>
            <pc:sldMk cId="1804037258" sldId="264"/>
            <ac:spMk id="3" creationId="{B4236198-6C95-45B5-A7BA-D804E08663AD}"/>
          </ac:spMkLst>
        </pc:spChg>
        <pc:spChg chg="add del mod">
          <ac:chgData name="Okoro, Chidera" userId="ffb3f957-4546-4cfe-bc6b-c00b288eb42b" providerId="ADAL" clId="{41906D72-4747-44FB-AAC2-787D4C5C0490}" dt="2021-11-07T17:45:28.943" v="4106" actId="478"/>
          <ac:spMkLst>
            <pc:docMk/>
            <pc:sldMk cId="1804037258" sldId="264"/>
            <ac:spMk id="6" creationId="{F75C5C2E-CD23-4E40-8FC6-E176D73C9940}"/>
          </ac:spMkLst>
        </pc:spChg>
        <pc:spChg chg="add del mod">
          <ac:chgData name="Okoro, Chidera" userId="ffb3f957-4546-4cfe-bc6b-c00b288eb42b" providerId="ADAL" clId="{41906D72-4747-44FB-AAC2-787D4C5C0490}" dt="2021-11-07T17:46:23.442" v="4115" actId="1076"/>
          <ac:spMkLst>
            <pc:docMk/>
            <pc:sldMk cId="1804037258" sldId="264"/>
            <ac:spMk id="7" creationId="{F8AF0AF6-B370-4C4D-A8BB-A60CB4CB44E0}"/>
          </ac:spMkLst>
        </pc:spChg>
        <pc:spChg chg="add del mod">
          <ac:chgData name="Okoro, Chidera" userId="ffb3f957-4546-4cfe-bc6b-c00b288eb42b" providerId="ADAL" clId="{41906D72-4747-44FB-AAC2-787D4C5C0490}" dt="2021-11-07T17:47:42.597" v="4125" actId="478"/>
          <ac:spMkLst>
            <pc:docMk/>
            <pc:sldMk cId="1804037258" sldId="264"/>
            <ac:spMk id="8" creationId="{16819AE0-6552-4EB2-9FF6-A293CA4EC588}"/>
          </ac:spMkLst>
        </pc:spChg>
        <pc:spChg chg="add del mod">
          <ac:chgData name="Okoro, Chidera" userId="ffb3f957-4546-4cfe-bc6b-c00b288eb42b" providerId="ADAL" clId="{41906D72-4747-44FB-AAC2-787D4C5C0490}" dt="2021-11-07T17:42:31.168" v="4101" actId="478"/>
          <ac:spMkLst>
            <pc:docMk/>
            <pc:sldMk cId="1804037258" sldId="264"/>
            <ac:spMk id="9" creationId="{24222FDE-7DF6-40F9-B495-1FB76CEE5457}"/>
          </ac:spMkLst>
        </pc:spChg>
        <pc:spChg chg="add mod">
          <ac:chgData name="Okoro, Chidera" userId="ffb3f957-4546-4cfe-bc6b-c00b288eb42b" providerId="ADAL" clId="{41906D72-4747-44FB-AAC2-787D4C5C0490}" dt="2021-11-09T01:24:09.154" v="9928" actId="20577"/>
          <ac:spMkLst>
            <pc:docMk/>
            <pc:sldMk cId="1804037258" sldId="264"/>
            <ac:spMk id="10" creationId="{E13DD319-0E11-4B84-95AF-EE31802E5D19}"/>
          </ac:spMkLst>
        </pc:spChg>
        <pc:spChg chg="add mod">
          <ac:chgData name="Okoro, Chidera" userId="ffb3f957-4546-4cfe-bc6b-c00b288eb42b" providerId="ADAL" clId="{41906D72-4747-44FB-AAC2-787D4C5C0490}" dt="2021-11-07T17:47:09.972" v="4116" actId="1076"/>
          <ac:spMkLst>
            <pc:docMk/>
            <pc:sldMk cId="1804037258" sldId="264"/>
            <ac:spMk id="11" creationId="{96795788-0D6B-4C8E-B3A3-50444FD66D14}"/>
          </ac:spMkLst>
        </pc:spChg>
        <pc:spChg chg="add del mod">
          <ac:chgData name="Okoro, Chidera" userId="ffb3f957-4546-4cfe-bc6b-c00b288eb42b" providerId="ADAL" clId="{41906D72-4747-44FB-AAC2-787D4C5C0490}" dt="2021-11-07T17:46:18.456" v="4114" actId="478"/>
          <ac:spMkLst>
            <pc:docMk/>
            <pc:sldMk cId="1804037258" sldId="264"/>
            <ac:spMk id="12" creationId="{B68220BB-B8F4-4A02-A5B8-BC5B85507453}"/>
          </ac:spMkLst>
        </pc:spChg>
        <pc:spChg chg="add mod">
          <ac:chgData name="Okoro, Chidera" userId="ffb3f957-4546-4cfe-bc6b-c00b288eb42b" providerId="ADAL" clId="{41906D72-4747-44FB-AAC2-787D4C5C0490}" dt="2021-11-09T15:36:06.089" v="10106" actId="20577"/>
          <ac:spMkLst>
            <pc:docMk/>
            <pc:sldMk cId="1804037258" sldId="264"/>
            <ac:spMk id="13" creationId="{2E42CE65-04F6-4391-BEBD-C5FD6EF1622F}"/>
          </ac:spMkLst>
        </pc:spChg>
        <pc:spChg chg="add mod">
          <ac:chgData name="Okoro, Chidera" userId="ffb3f957-4546-4cfe-bc6b-c00b288eb42b" providerId="ADAL" clId="{41906D72-4747-44FB-AAC2-787D4C5C0490}" dt="2021-11-07T17:55:08.498" v="4174"/>
          <ac:spMkLst>
            <pc:docMk/>
            <pc:sldMk cId="1804037258" sldId="264"/>
            <ac:spMk id="19" creationId="{1C40522D-05A3-4C01-941E-7C2832B19A04}"/>
          </ac:spMkLst>
        </pc:spChg>
        <pc:spChg chg="add mod">
          <ac:chgData name="Okoro, Chidera" userId="ffb3f957-4546-4cfe-bc6b-c00b288eb42b" providerId="ADAL" clId="{41906D72-4747-44FB-AAC2-787D4C5C0490}" dt="2021-11-07T17:55:08.498" v="4174"/>
          <ac:spMkLst>
            <pc:docMk/>
            <pc:sldMk cId="1804037258" sldId="264"/>
            <ac:spMk id="20" creationId="{5027312A-BCFD-4BCB-8F17-DC71A06D96F3}"/>
          </ac:spMkLst>
        </pc:spChg>
        <pc:spChg chg="add mod">
          <ac:chgData name="Okoro, Chidera" userId="ffb3f957-4546-4cfe-bc6b-c00b288eb42b" providerId="ADAL" clId="{41906D72-4747-44FB-AAC2-787D4C5C0490}" dt="2021-11-07T17:55:55.364" v="4194" actId="1076"/>
          <ac:spMkLst>
            <pc:docMk/>
            <pc:sldMk cId="1804037258" sldId="264"/>
            <ac:spMk id="21" creationId="{C44314EF-B1FD-4E11-9235-E7DD2DE02246}"/>
          </ac:spMkLst>
        </pc:spChg>
        <pc:spChg chg="add mod">
          <ac:chgData name="Okoro, Chidera" userId="ffb3f957-4546-4cfe-bc6b-c00b288eb42b" providerId="ADAL" clId="{41906D72-4747-44FB-AAC2-787D4C5C0490}" dt="2021-11-07T17:56:55.352" v="4201" actId="1076"/>
          <ac:spMkLst>
            <pc:docMk/>
            <pc:sldMk cId="1804037258" sldId="264"/>
            <ac:spMk id="22" creationId="{FF1845B2-9B8A-4019-A35B-551D4541C9A2}"/>
          </ac:spMkLst>
        </pc:spChg>
        <pc:spChg chg="add mod">
          <ac:chgData name="Okoro, Chidera" userId="ffb3f957-4546-4cfe-bc6b-c00b288eb42b" providerId="ADAL" clId="{41906D72-4747-44FB-AAC2-787D4C5C0490}" dt="2021-11-07T17:58:31.595" v="4212" actId="1076"/>
          <ac:spMkLst>
            <pc:docMk/>
            <pc:sldMk cId="1804037258" sldId="264"/>
            <ac:spMk id="23" creationId="{1318778D-5D67-48EA-8736-504747E51F61}"/>
          </ac:spMkLst>
        </pc:spChg>
        <pc:spChg chg="add mod">
          <ac:chgData name="Okoro, Chidera" userId="ffb3f957-4546-4cfe-bc6b-c00b288eb42b" providerId="ADAL" clId="{41906D72-4747-44FB-AAC2-787D4C5C0490}" dt="2021-11-08T16:58:54.576" v="8137" actId="14100"/>
          <ac:spMkLst>
            <pc:docMk/>
            <pc:sldMk cId="1804037258" sldId="264"/>
            <ac:spMk id="27" creationId="{4CB1F51C-E104-4B0E-96CA-D13D52743A3A}"/>
          </ac:spMkLst>
        </pc:spChg>
        <pc:spChg chg="add mod">
          <ac:chgData name="Okoro, Chidera" userId="ffb3f957-4546-4cfe-bc6b-c00b288eb42b" providerId="ADAL" clId="{41906D72-4747-44FB-AAC2-787D4C5C0490}" dt="2021-11-08T17:31:15.441" v="8817" actId="1076"/>
          <ac:spMkLst>
            <pc:docMk/>
            <pc:sldMk cId="1804037258" sldId="264"/>
            <ac:spMk id="28" creationId="{C6A7C7B5-8967-48F5-8C69-CDE95D7739DD}"/>
          </ac:spMkLst>
        </pc:spChg>
        <pc:spChg chg="add mod">
          <ac:chgData name="Okoro, Chidera" userId="ffb3f957-4546-4cfe-bc6b-c00b288eb42b" providerId="ADAL" clId="{41906D72-4747-44FB-AAC2-787D4C5C0490}" dt="2021-11-08T17:31:15.441" v="8817" actId="1076"/>
          <ac:spMkLst>
            <pc:docMk/>
            <pc:sldMk cId="1804037258" sldId="264"/>
            <ac:spMk id="29" creationId="{34D31D3A-D191-44EF-8DF9-23EA34C338C2}"/>
          </ac:spMkLst>
        </pc:spChg>
        <pc:spChg chg="add mod">
          <ac:chgData name="Okoro, Chidera" userId="ffb3f957-4546-4cfe-bc6b-c00b288eb42b" providerId="ADAL" clId="{41906D72-4747-44FB-AAC2-787D4C5C0490}" dt="2021-11-08T17:31:15.441" v="8817" actId="1076"/>
          <ac:spMkLst>
            <pc:docMk/>
            <pc:sldMk cId="1804037258" sldId="264"/>
            <ac:spMk id="30" creationId="{387BFC66-B449-41C2-96BA-2FE82C24AC0B}"/>
          </ac:spMkLst>
        </pc:spChg>
        <pc:spChg chg="add mod">
          <ac:chgData name="Okoro, Chidera" userId="ffb3f957-4546-4cfe-bc6b-c00b288eb42b" providerId="ADAL" clId="{41906D72-4747-44FB-AAC2-787D4C5C0490}" dt="2021-11-08T16:59:15.981" v="8139" actId="1076"/>
          <ac:spMkLst>
            <pc:docMk/>
            <pc:sldMk cId="1804037258" sldId="264"/>
            <ac:spMk id="31" creationId="{AA240A04-F708-4EFF-B4BA-5CDC8BEF544F}"/>
          </ac:spMkLst>
        </pc:spChg>
        <pc:graphicFrameChg chg="add del mod">
          <ac:chgData name="Okoro, Chidera" userId="ffb3f957-4546-4cfe-bc6b-c00b288eb42b" providerId="ADAL" clId="{41906D72-4747-44FB-AAC2-787D4C5C0490}" dt="2021-11-07T18:33:06.403" v="4256" actId="478"/>
          <ac:graphicFrameMkLst>
            <pc:docMk/>
            <pc:sldMk cId="1804037258" sldId="264"/>
            <ac:graphicFrameMk id="4" creationId="{1C12D135-2D56-4929-AD63-F427B3AAAD01}"/>
          </ac:graphicFrameMkLst>
        </pc:graphicFrameChg>
        <pc:graphicFrameChg chg="add del mod ord">
          <ac:chgData name="Okoro, Chidera" userId="ffb3f957-4546-4cfe-bc6b-c00b288eb42b" providerId="ADAL" clId="{41906D72-4747-44FB-AAC2-787D4C5C0490}" dt="2021-11-07T18:31:59.042" v="4251" actId="478"/>
          <ac:graphicFrameMkLst>
            <pc:docMk/>
            <pc:sldMk cId="1804037258" sldId="264"/>
            <ac:graphicFrameMk id="5" creationId="{0FA652D7-D561-4D94-ABE1-4C6B6265BD4B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45:42.229" v="4108" actId="478"/>
          <ac:graphicFrameMkLst>
            <pc:docMk/>
            <pc:sldMk cId="1804037258" sldId="264"/>
            <ac:graphicFrameMk id="14" creationId="{44DC3C8E-7DE8-421F-AF20-4E49F9613C8B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45:40.117" v="4107" actId="478"/>
          <ac:graphicFrameMkLst>
            <pc:docMk/>
            <pc:sldMk cId="1804037258" sldId="264"/>
            <ac:graphicFrameMk id="15" creationId="{964EC14F-5EAC-4F7C-911C-2414513EF766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54:54.996" v="4173"/>
          <ac:graphicFrameMkLst>
            <pc:docMk/>
            <pc:sldMk cId="1804037258" sldId="264"/>
            <ac:graphicFrameMk id="18" creationId="{B5ECFDC2-EB3E-4DDC-A591-7B2FBC1CB3C0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8:35:27.904" v="4264" actId="478"/>
          <ac:graphicFrameMkLst>
            <pc:docMk/>
            <pc:sldMk cId="1804037258" sldId="264"/>
            <ac:graphicFrameMk id="24" creationId="{06D905CB-9BD8-4C70-9C05-4D22C176D78B}"/>
          </ac:graphicFrameMkLst>
        </pc:graphicFrameChg>
        <pc:graphicFrameChg chg="add mod ord">
          <ac:chgData name="Okoro, Chidera" userId="ffb3f957-4546-4cfe-bc6b-c00b288eb42b" providerId="ADAL" clId="{41906D72-4747-44FB-AAC2-787D4C5C0490}" dt="2021-11-08T17:31:07.286" v="8816" actId="14100"/>
          <ac:graphicFrameMkLst>
            <pc:docMk/>
            <pc:sldMk cId="1804037258" sldId="264"/>
            <ac:graphicFrameMk id="25" creationId="{EEA80C92-3758-44CA-955E-6C4C7D0CAFEE}"/>
          </ac:graphicFrameMkLst>
        </pc:graphicFrameChg>
        <pc:graphicFrameChg chg="add mod ord">
          <ac:chgData name="Okoro, Chidera" userId="ffb3f957-4546-4cfe-bc6b-c00b288eb42b" providerId="ADAL" clId="{41906D72-4747-44FB-AAC2-787D4C5C0490}" dt="2021-11-07T18:46:02.616" v="4491" actId="167"/>
          <ac:graphicFrameMkLst>
            <pc:docMk/>
            <pc:sldMk cId="1804037258" sldId="264"/>
            <ac:graphicFrameMk id="26" creationId="{06D905CB-9BD8-4C70-9C05-4D22C176D78B}"/>
          </ac:graphicFrameMkLst>
        </pc:graphicFrameChg>
        <pc:picChg chg="add mod modCrop">
          <ac:chgData name="Okoro, Chidera" userId="ffb3f957-4546-4cfe-bc6b-c00b288eb42b" providerId="ADAL" clId="{41906D72-4747-44FB-AAC2-787D4C5C0490}" dt="2021-11-07T17:58:36.881" v="4213" actId="14100"/>
          <ac:picMkLst>
            <pc:docMk/>
            <pc:sldMk cId="1804037258" sldId="264"/>
            <ac:picMk id="3" creationId="{0DE48CB8-D6FB-4187-8E36-509E35C9F6DD}"/>
          </ac:picMkLst>
        </pc:picChg>
        <pc:picChg chg="add del mod">
          <ac:chgData name="Okoro, Chidera" userId="ffb3f957-4546-4cfe-bc6b-c00b288eb42b" providerId="ADAL" clId="{41906D72-4747-44FB-AAC2-787D4C5C0490}" dt="2021-11-09T02:55:58.635" v="9962" actId="478"/>
          <ac:picMkLst>
            <pc:docMk/>
            <pc:sldMk cId="1804037258" sldId="264"/>
            <ac:picMk id="4" creationId="{27DEFFE2-4D54-4452-8B90-77650778FA06}"/>
          </ac:picMkLst>
        </pc:picChg>
        <pc:cxnChg chg="add mod">
          <ac:chgData name="Okoro, Chidera" userId="ffb3f957-4546-4cfe-bc6b-c00b288eb42b" providerId="ADAL" clId="{41906D72-4747-44FB-AAC2-787D4C5C0490}" dt="2021-11-07T17:47:09.972" v="4116" actId="1076"/>
          <ac:cxnSpMkLst>
            <pc:docMk/>
            <pc:sldMk cId="1804037258" sldId="264"/>
            <ac:cxnSpMk id="16" creationId="{CE4A3DFC-6A05-4BE5-87EA-D211C5E832BD}"/>
          </ac:cxnSpMkLst>
        </pc:cxnChg>
        <pc:cxnChg chg="add mod">
          <ac:chgData name="Okoro, Chidera" userId="ffb3f957-4546-4cfe-bc6b-c00b288eb42b" providerId="ADAL" clId="{41906D72-4747-44FB-AAC2-787D4C5C0490}" dt="2021-11-07T17:53:10.826" v="4129" actId="1076"/>
          <ac:cxnSpMkLst>
            <pc:docMk/>
            <pc:sldMk cId="1804037258" sldId="264"/>
            <ac:cxnSpMk id="17" creationId="{CDE28141-F933-4A10-B93A-7007BE7CFC77}"/>
          </ac:cxnSpMkLst>
        </pc:cxnChg>
      </pc:sldChg>
      <pc:sldChg chg="addSp delSp modSp new del mod addAnim delAnim modAnim">
        <pc:chgData name="Okoro, Chidera" userId="ffb3f957-4546-4cfe-bc6b-c00b288eb42b" providerId="ADAL" clId="{41906D72-4747-44FB-AAC2-787D4C5C0490}" dt="2021-11-08T17:00:34.509" v="8140" actId="47"/>
        <pc:sldMkLst>
          <pc:docMk/>
          <pc:sldMk cId="164151228" sldId="265"/>
        </pc:sldMkLst>
        <pc:spChg chg="add del mod">
          <ac:chgData name="Okoro, Chidera" userId="ffb3f957-4546-4cfe-bc6b-c00b288eb42b" providerId="ADAL" clId="{41906D72-4747-44FB-AAC2-787D4C5C0490}" dt="2021-11-05T16:45:02.459" v="2364" actId="255"/>
          <ac:spMkLst>
            <pc:docMk/>
            <pc:sldMk cId="164151228" sldId="265"/>
            <ac:spMk id="2" creationId="{8AF3087D-3827-4E33-A328-7295A5A3F743}"/>
          </ac:spMkLst>
        </pc:spChg>
        <pc:spChg chg="add del">
          <ac:chgData name="Okoro, Chidera" userId="ffb3f957-4546-4cfe-bc6b-c00b288eb42b" providerId="ADAL" clId="{41906D72-4747-44FB-AAC2-787D4C5C0490}" dt="2021-11-05T15:09:11.631" v="1675" actId="478"/>
          <ac:spMkLst>
            <pc:docMk/>
            <pc:sldMk cId="164151228" sldId="265"/>
            <ac:spMk id="3" creationId="{984A97D3-5992-426E-BC49-B53BFD764616}"/>
          </ac:spMkLst>
        </pc:spChg>
        <pc:spChg chg="add del mod">
          <ac:chgData name="Okoro, Chidera" userId="ffb3f957-4546-4cfe-bc6b-c00b288eb42b" providerId="ADAL" clId="{41906D72-4747-44FB-AAC2-787D4C5C0490}" dt="2021-11-05T15:09:37.569" v="1679"/>
          <ac:spMkLst>
            <pc:docMk/>
            <pc:sldMk cId="164151228" sldId="265"/>
            <ac:spMk id="6" creationId="{6A9357B4-8E67-47CF-991F-7E66F64C520E}"/>
          </ac:spMkLst>
        </pc:spChg>
        <pc:spChg chg="add del mod">
          <ac:chgData name="Okoro, Chidera" userId="ffb3f957-4546-4cfe-bc6b-c00b288eb42b" providerId="ADAL" clId="{41906D72-4747-44FB-AAC2-787D4C5C0490}" dt="2021-11-05T15:09:37.569" v="1679"/>
          <ac:spMkLst>
            <pc:docMk/>
            <pc:sldMk cId="164151228" sldId="265"/>
            <ac:spMk id="7" creationId="{57317F43-4CFD-498D-A0DB-C85459B978C9}"/>
          </ac:spMkLst>
        </pc:spChg>
        <pc:spChg chg="add del mod">
          <ac:chgData name="Okoro, Chidera" userId="ffb3f957-4546-4cfe-bc6b-c00b288eb42b" providerId="ADAL" clId="{41906D72-4747-44FB-AAC2-787D4C5C0490}" dt="2021-11-05T15:09:37.569" v="1679"/>
          <ac:spMkLst>
            <pc:docMk/>
            <pc:sldMk cId="164151228" sldId="265"/>
            <ac:spMk id="8" creationId="{345A195F-8CAA-48A3-B932-D3C897FA8F54}"/>
          </ac:spMkLst>
        </pc:spChg>
        <pc:spChg chg="add mod">
          <ac:chgData name="Okoro, Chidera" userId="ffb3f957-4546-4cfe-bc6b-c00b288eb42b" providerId="ADAL" clId="{41906D72-4747-44FB-AAC2-787D4C5C0490}" dt="2021-11-08T03:02:21.114" v="5794" actId="1076"/>
          <ac:spMkLst>
            <pc:docMk/>
            <pc:sldMk cId="164151228" sldId="265"/>
            <ac:spMk id="8" creationId="{5BC8CFA5-E592-48F8-B07C-083DF5DE083B}"/>
          </ac:spMkLst>
        </pc:spChg>
        <pc:spChg chg="add del mod">
          <ac:chgData name="Okoro, Chidera" userId="ffb3f957-4546-4cfe-bc6b-c00b288eb42b" providerId="ADAL" clId="{41906D72-4747-44FB-AAC2-787D4C5C0490}" dt="2021-11-05T15:56:58.030" v="1757" actId="478"/>
          <ac:spMkLst>
            <pc:docMk/>
            <pc:sldMk cId="164151228" sldId="265"/>
            <ac:spMk id="11" creationId="{9A59E2B3-BE6C-43E1-9FD3-0FF14B302869}"/>
          </ac:spMkLst>
        </pc:spChg>
        <pc:spChg chg="add del mod">
          <ac:chgData name="Okoro, Chidera" userId="ffb3f957-4546-4cfe-bc6b-c00b288eb42b" providerId="ADAL" clId="{41906D72-4747-44FB-AAC2-787D4C5C0490}" dt="2021-11-07T17:04:20.943" v="3925" actId="478"/>
          <ac:spMkLst>
            <pc:docMk/>
            <pc:sldMk cId="164151228" sldId="265"/>
            <ac:spMk id="12" creationId="{55E23868-24FF-4C61-94ED-6FE22E9E5B52}"/>
          </ac:spMkLst>
        </pc:spChg>
        <pc:spChg chg="add del mod">
          <ac:chgData name="Okoro, Chidera" userId="ffb3f957-4546-4cfe-bc6b-c00b288eb42b" providerId="ADAL" clId="{41906D72-4747-44FB-AAC2-787D4C5C0490}" dt="2021-11-07T17:05:09.315" v="3937" actId="478"/>
          <ac:spMkLst>
            <pc:docMk/>
            <pc:sldMk cId="164151228" sldId="265"/>
            <ac:spMk id="14" creationId="{64EEB4CB-5389-4FEC-9B69-52EBF7F55683}"/>
          </ac:spMkLst>
        </pc:spChg>
        <pc:spChg chg="add del mod">
          <ac:chgData name="Okoro, Chidera" userId="ffb3f957-4546-4cfe-bc6b-c00b288eb42b" providerId="ADAL" clId="{41906D72-4747-44FB-AAC2-787D4C5C0490}" dt="2021-11-07T17:05:04.354" v="3934" actId="478"/>
          <ac:spMkLst>
            <pc:docMk/>
            <pc:sldMk cId="164151228" sldId="265"/>
            <ac:spMk id="15" creationId="{79EF639A-5DD1-4E5C-B0DC-30182897FB9E}"/>
          </ac:spMkLst>
        </pc:spChg>
        <pc:spChg chg="add del mod">
          <ac:chgData name="Okoro, Chidera" userId="ffb3f957-4546-4cfe-bc6b-c00b288eb42b" providerId="ADAL" clId="{41906D72-4747-44FB-AAC2-787D4C5C0490}" dt="2021-11-05T15:57:22.362" v="1763" actId="478"/>
          <ac:spMkLst>
            <pc:docMk/>
            <pc:sldMk cId="164151228" sldId="265"/>
            <ac:spMk id="16" creationId="{5AAE41B5-BC22-4C5E-A7FB-5E3246D97623}"/>
          </ac:spMkLst>
        </pc:spChg>
        <pc:spChg chg="add mod ord">
          <ac:chgData name="Okoro, Chidera" userId="ffb3f957-4546-4cfe-bc6b-c00b288eb42b" providerId="ADAL" clId="{41906D72-4747-44FB-AAC2-787D4C5C0490}" dt="2021-11-07T17:35:06.187" v="4032" actId="20577"/>
          <ac:spMkLst>
            <pc:docMk/>
            <pc:sldMk cId="164151228" sldId="265"/>
            <ac:spMk id="17" creationId="{7C7D2401-43DE-4B32-965F-5E9957E88DDC}"/>
          </ac:spMkLst>
        </pc:spChg>
        <pc:spChg chg="add del mod">
          <ac:chgData name="Okoro, Chidera" userId="ffb3f957-4546-4cfe-bc6b-c00b288eb42b" providerId="ADAL" clId="{41906D72-4747-44FB-AAC2-787D4C5C0490}" dt="2021-11-07T17:05:00.091" v="3932" actId="478"/>
          <ac:spMkLst>
            <pc:docMk/>
            <pc:sldMk cId="164151228" sldId="265"/>
            <ac:spMk id="18" creationId="{9C603EBA-F927-479A-8610-A8D8E4A5BA5C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19" creationId="{27E9DF4A-FC80-4B31-BB6A-60E92C45170E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20" creationId="{81B2E445-35A5-4BD2-B941-3FBDCCADC258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21" creationId="{A8385758-99DF-4D50-8024-122DD71B99FE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22" creationId="{90831210-C625-473D-A626-C9E2EC2E069D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23" creationId="{C3DD1424-EB6F-4022-AE6A-C540B7DD7D0C}"/>
          </ac:spMkLst>
        </pc:spChg>
        <pc:spChg chg="add del mod">
          <ac:chgData name="Okoro, Chidera" userId="ffb3f957-4546-4cfe-bc6b-c00b288eb42b" providerId="ADAL" clId="{41906D72-4747-44FB-AAC2-787D4C5C0490}" dt="2021-11-07T17:04:54.378" v="3930" actId="478"/>
          <ac:spMkLst>
            <pc:docMk/>
            <pc:sldMk cId="164151228" sldId="265"/>
            <ac:spMk id="24" creationId="{CF42F6D6-720E-4C2C-AADF-4B709806AF4F}"/>
          </ac:spMkLst>
        </pc:spChg>
        <pc:spChg chg="add mod ord">
          <ac:chgData name="Okoro, Chidera" userId="ffb3f957-4546-4cfe-bc6b-c00b288eb42b" providerId="ADAL" clId="{41906D72-4747-44FB-AAC2-787D4C5C0490}" dt="2021-11-07T17:35:11.618" v="4033" actId="14100"/>
          <ac:spMkLst>
            <pc:docMk/>
            <pc:sldMk cId="164151228" sldId="265"/>
            <ac:spMk id="29" creationId="{75898F88-F54C-40F8-867B-0B89F69196CC}"/>
          </ac:spMkLst>
        </pc:spChg>
        <pc:spChg chg="add mod ord">
          <ac:chgData name="Okoro, Chidera" userId="ffb3f957-4546-4cfe-bc6b-c00b288eb42b" providerId="ADAL" clId="{41906D72-4747-44FB-AAC2-787D4C5C0490}" dt="2021-11-07T17:35:22.621" v="4034" actId="14100"/>
          <ac:spMkLst>
            <pc:docMk/>
            <pc:sldMk cId="164151228" sldId="265"/>
            <ac:spMk id="30" creationId="{4197B167-BB63-4696-A916-8F61658520D4}"/>
          </ac:spMkLst>
        </pc:spChg>
        <pc:spChg chg="add mod">
          <ac:chgData name="Okoro, Chidera" userId="ffb3f957-4546-4cfe-bc6b-c00b288eb42b" providerId="ADAL" clId="{41906D72-4747-44FB-AAC2-787D4C5C0490}" dt="2021-11-07T17:05:10.652" v="3938"/>
          <ac:spMkLst>
            <pc:docMk/>
            <pc:sldMk cId="164151228" sldId="265"/>
            <ac:spMk id="31" creationId="{893F12CF-BEA6-4BD6-8422-9900AD61E8D0}"/>
          </ac:spMkLst>
        </pc:spChg>
        <pc:spChg chg="add del mod">
          <ac:chgData name="Okoro, Chidera" userId="ffb3f957-4546-4cfe-bc6b-c00b288eb42b" providerId="ADAL" clId="{41906D72-4747-44FB-AAC2-787D4C5C0490}" dt="2021-11-07T17:05:44.105" v="3944" actId="478"/>
          <ac:spMkLst>
            <pc:docMk/>
            <pc:sldMk cId="164151228" sldId="265"/>
            <ac:spMk id="32" creationId="{56BA9736-96F2-44FA-B9B6-007A9ED8329B}"/>
          </ac:spMkLst>
        </pc:spChg>
        <pc:spChg chg="add mod">
          <ac:chgData name="Okoro, Chidera" userId="ffb3f957-4546-4cfe-bc6b-c00b288eb42b" providerId="ADAL" clId="{41906D72-4747-44FB-AAC2-787D4C5C0490}" dt="2021-11-07T17:05:10.652" v="3938"/>
          <ac:spMkLst>
            <pc:docMk/>
            <pc:sldMk cId="164151228" sldId="265"/>
            <ac:spMk id="33" creationId="{56838F2E-9DE7-4C04-BCBA-3A3186B74540}"/>
          </ac:spMkLst>
        </pc:spChg>
        <pc:spChg chg="add mod">
          <ac:chgData name="Okoro, Chidera" userId="ffb3f957-4546-4cfe-bc6b-c00b288eb42b" providerId="ADAL" clId="{41906D72-4747-44FB-AAC2-787D4C5C0490}" dt="2021-11-07T17:05:10.652" v="3938"/>
          <ac:spMkLst>
            <pc:docMk/>
            <pc:sldMk cId="164151228" sldId="265"/>
            <ac:spMk id="34" creationId="{58077B4F-78D6-4C6A-ADB0-2E14A5D506AE}"/>
          </ac:spMkLst>
        </pc:spChg>
        <pc:spChg chg="add mod">
          <ac:chgData name="Okoro, Chidera" userId="ffb3f957-4546-4cfe-bc6b-c00b288eb42b" providerId="ADAL" clId="{41906D72-4747-44FB-AAC2-787D4C5C0490}" dt="2021-11-08T03:01:50.272" v="5781" actId="20577"/>
          <ac:spMkLst>
            <pc:docMk/>
            <pc:sldMk cId="164151228" sldId="265"/>
            <ac:spMk id="42" creationId="{A93E0CF7-CADA-4561-B92A-530ACAB83DB5}"/>
          </ac:spMkLst>
        </pc:spChg>
        <pc:graphicFrameChg chg="add del mod">
          <ac:chgData name="Okoro, Chidera" userId="ffb3f957-4546-4cfe-bc6b-c00b288eb42b" providerId="ADAL" clId="{41906D72-4747-44FB-AAC2-787D4C5C0490}" dt="2021-11-05T15:09:37.569" v="1679"/>
          <ac:graphicFrameMkLst>
            <pc:docMk/>
            <pc:sldMk cId="164151228" sldId="265"/>
            <ac:graphicFrameMk id="4" creationId="{F62EF6BC-01BB-44B4-B3F9-6D6F20DC959A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5T15:09:37.569" v="1679"/>
          <ac:graphicFrameMkLst>
            <pc:docMk/>
            <pc:sldMk cId="164151228" sldId="265"/>
            <ac:graphicFrameMk id="5" creationId="{A0FDF8DA-E212-4ED5-9990-03AE20F0A26C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10:11.300" v="3952" actId="478"/>
          <ac:graphicFrameMkLst>
            <pc:docMk/>
            <pc:sldMk cId="164151228" sldId="265"/>
            <ac:graphicFrameMk id="9" creationId="{DF5680D6-8F93-43B1-A320-81B034345A84}"/>
          </ac:graphicFrameMkLst>
        </pc:graphicFrameChg>
        <pc:graphicFrameChg chg="add del mod modGraphic">
          <ac:chgData name="Okoro, Chidera" userId="ffb3f957-4546-4cfe-bc6b-c00b288eb42b" providerId="ADAL" clId="{41906D72-4747-44FB-AAC2-787D4C5C0490}" dt="2021-11-07T17:25:57.877" v="3994" actId="14100"/>
          <ac:graphicFrameMkLst>
            <pc:docMk/>
            <pc:sldMk cId="164151228" sldId="265"/>
            <ac:graphicFrameMk id="10" creationId="{42C3EAD1-D144-4B0C-9425-617C882CC05A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10:09.579" v="3951" actId="478"/>
          <ac:graphicFrameMkLst>
            <pc:docMk/>
            <pc:sldMk cId="164151228" sldId="265"/>
            <ac:graphicFrameMk id="13" creationId="{4E518D3E-7877-4903-9F71-CD83689CDDC9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04:54.378" v="3930" actId="478"/>
          <ac:graphicFrameMkLst>
            <pc:docMk/>
            <pc:sldMk cId="164151228" sldId="265"/>
            <ac:graphicFrameMk id="25" creationId="{71D68835-712A-4873-866D-BD68911C6783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04:54.378" v="3930" actId="478"/>
          <ac:graphicFrameMkLst>
            <pc:docMk/>
            <pc:sldMk cId="164151228" sldId="265"/>
            <ac:graphicFrameMk id="28" creationId="{44F875D6-7176-4AB8-9E6B-39E8C9EFAFC2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05:38.177" v="3942" actId="478"/>
          <ac:graphicFrameMkLst>
            <pc:docMk/>
            <pc:sldMk cId="164151228" sldId="265"/>
            <ac:graphicFrameMk id="35" creationId="{4CB6BE23-C628-4E99-859F-327970A0DF86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05:35.995" v="3941" actId="478"/>
          <ac:graphicFrameMkLst>
            <pc:docMk/>
            <pc:sldMk cId="164151228" sldId="265"/>
            <ac:graphicFrameMk id="38" creationId="{1B1E0419-EF03-4E68-82A7-BA7440E9305B}"/>
          </ac:graphicFrameMkLst>
        </pc:graphicFrameChg>
        <pc:graphicFrameChg chg="add mod">
          <ac:chgData name="Okoro, Chidera" userId="ffb3f957-4546-4cfe-bc6b-c00b288eb42b" providerId="ADAL" clId="{41906D72-4747-44FB-AAC2-787D4C5C0490}" dt="2021-11-07T17:14:47.355" v="3970" actId="1076"/>
          <ac:graphicFrameMkLst>
            <pc:docMk/>
            <pc:sldMk cId="164151228" sldId="265"/>
            <ac:graphicFrameMk id="39" creationId="{9C8F89A8-5BF0-4448-B4B8-EDE97A9E1A8A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11:48.993" v="3960" actId="478"/>
          <ac:graphicFrameMkLst>
            <pc:docMk/>
            <pc:sldMk cId="164151228" sldId="265"/>
            <ac:graphicFrameMk id="40" creationId="{393AA877-BE28-4B94-B8AF-191B1D6C0EFB}"/>
          </ac:graphicFrameMkLst>
        </pc:graphicFrameChg>
        <pc:graphicFrameChg chg="add mod">
          <ac:chgData name="Okoro, Chidera" userId="ffb3f957-4546-4cfe-bc6b-c00b288eb42b" providerId="ADAL" clId="{41906D72-4747-44FB-AAC2-787D4C5C0490}" dt="2021-11-07T17:14:57.759" v="3971" actId="1076"/>
          <ac:graphicFrameMkLst>
            <pc:docMk/>
            <pc:sldMk cId="164151228" sldId="265"/>
            <ac:graphicFrameMk id="41" creationId="{A9CB02E1-37F8-4112-9EE9-41497F54D347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25:32.609" v="3991" actId="478"/>
          <ac:graphicFrameMkLst>
            <pc:docMk/>
            <pc:sldMk cId="164151228" sldId="265"/>
            <ac:graphicFrameMk id="43" creationId="{69DF6484-C120-49EB-8C56-F6485A6972FC}"/>
          </ac:graphicFrameMkLst>
        </pc:graphicFrameChg>
        <pc:cxnChg chg="add del mod">
          <ac:chgData name="Okoro, Chidera" userId="ffb3f957-4546-4cfe-bc6b-c00b288eb42b" providerId="ADAL" clId="{41906D72-4747-44FB-AAC2-787D4C5C0490}" dt="2021-11-07T17:05:06.301" v="3935" actId="478"/>
          <ac:cxnSpMkLst>
            <pc:docMk/>
            <pc:sldMk cId="164151228" sldId="265"/>
            <ac:cxnSpMk id="4" creationId="{35B35818-C77B-461A-87C2-8C95EAD4A9D5}"/>
          </ac:cxnSpMkLst>
        </pc:cxnChg>
        <pc:cxnChg chg="add del mod">
          <ac:chgData name="Okoro, Chidera" userId="ffb3f957-4546-4cfe-bc6b-c00b288eb42b" providerId="ADAL" clId="{41906D72-4747-44FB-AAC2-787D4C5C0490}" dt="2021-11-07T17:05:02.040" v="3933" actId="478"/>
          <ac:cxnSpMkLst>
            <pc:docMk/>
            <pc:sldMk cId="164151228" sldId="265"/>
            <ac:cxnSpMk id="16" creationId="{D4DC42AB-674C-4C01-A632-19D86C013154}"/>
          </ac:cxnSpMkLst>
        </pc:cxnChg>
        <pc:cxnChg chg="add del mod">
          <ac:chgData name="Okoro, Chidera" userId="ffb3f957-4546-4cfe-bc6b-c00b288eb42b" providerId="ADAL" clId="{41906D72-4747-44FB-AAC2-787D4C5C0490}" dt="2021-11-07T17:04:54.378" v="3930" actId="478"/>
          <ac:cxnSpMkLst>
            <pc:docMk/>
            <pc:sldMk cId="164151228" sldId="265"/>
            <ac:cxnSpMk id="26" creationId="{B3C86D91-78DA-4246-BFEF-EA00D0E77EC7}"/>
          </ac:cxnSpMkLst>
        </pc:cxnChg>
        <pc:cxnChg chg="add del mod">
          <ac:chgData name="Okoro, Chidera" userId="ffb3f957-4546-4cfe-bc6b-c00b288eb42b" providerId="ADAL" clId="{41906D72-4747-44FB-AAC2-787D4C5C0490}" dt="2021-11-07T17:04:54.378" v="3930" actId="478"/>
          <ac:cxnSpMkLst>
            <pc:docMk/>
            <pc:sldMk cId="164151228" sldId="265"/>
            <ac:cxnSpMk id="27" creationId="{E0A5D833-99EA-4E7F-B64E-14B3535CAE7E}"/>
          </ac:cxnSpMkLst>
        </pc:cxnChg>
        <pc:cxnChg chg="add mod ord">
          <ac:chgData name="Okoro, Chidera" userId="ffb3f957-4546-4cfe-bc6b-c00b288eb42b" providerId="ADAL" clId="{41906D72-4747-44FB-AAC2-787D4C5C0490}" dt="2021-11-07T17:14:22.077" v="3965" actId="166"/>
          <ac:cxnSpMkLst>
            <pc:docMk/>
            <pc:sldMk cId="164151228" sldId="265"/>
            <ac:cxnSpMk id="36" creationId="{F29FB2F7-3D8F-4268-98A1-221B014080A4}"/>
          </ac:cxnSpMkLst>
        </pc:cxnChg>
        <pc:cxnChg chg="add mod ord">
          <ac:chgData name="Okoro, Chidera" userId="ffb3f957-4546-4cfe-bc6b-c00b288eb42b" providerId="ADAL" clId="{41906D72-4747-44FB-AAC2-787D4C5C0490}" dt="2021-11-07T17:14:41.733" v="3969" actId="166"/>
          <ac:cxnSpMkLst>
            <pc:docMk/>
            <pc:sldMk cId="164151228" sldId="265"/>
            <ac:cxnSpMk id="37" creationId="{CCB14F44-335E-4E2D-8F8F-B2E6A07D0E51}"/>
          </ac:cxnSpMkLst>
        </pc:cxn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1066690227" sldId="266"/>
        </pc:sldMkLst>
        <pc:spChg chg="del">
          <ac:chgData name="Okoro, Chidera" userId="ffb3f957-4546-4cfe-bc6b-c00b288eb42b" providerId="ADAL" clId="{41906D72-4747-44FB-AAC2-787D4C5C0490}" dt="2021-11-05T15:10:16.305" v="1685" actId="478"/>
          <ac:spMkLst>
            <pc:docMk/>
            <pc:sldMk cId="1066690227" sldId="266"/>
            <ac:spMk id="2" creationId="{F759BF1A-E6EA-457D-A3EB-ACDD729DF86A}"/>
          </ac:spMkLst>
        </pc:spChg>
        <pc:spChg chg="del">
          <ac:chgData name="Okoro, Chidera" userId="ffb3f957-4546-4cfe-bc6b-c00b288eb42b" providerId="ADAL" clId="{41906D72-4747-44FB-AAC2-787D4C5C0490}" dt="2021-11-05T15:10:20.926" v="1686" actId="478"/>
          <ac:spMkLst>
            <pc:docMk/>
            <pc:sldMk cId="1066690227" sldId="266"/>
            <ac:spMk id="3" creationId="{040E63EC-2AFD-4137-B95A-40AAFEA001B9}"/>
          </ac:spMkLst>
        </pc:spChg>
        <pc:spChg chg="add del mod">
          <ac:chgData name="Okoro, Chidera" userId="ffb3f957-4546-4cfe-bc6b-c00b288eb42b" providerId="ADAL" clId="{41906D72-4747-44FB-AAC2-787D4C5C0490}" dt="2021-11-05T15:10:52.635" v="1690" actId="478"/>
          <ac:spMkLst>
            <pc:docMk/>
            <pc:sldMk cId="1066690227" sldId="266"/>
            <ac:spMk id="5" creationId="{231234A4-21BD-4534-9A6C-2626B07DD382}"/>
          </ac:spMkLst>
        </pc:spChg>
        <pc:spChg chg="add del mod">
          <ac:chgData name="Okoro, Chidera" userId="ffb3f957-4546-4cfe-bc6b-c00b288eb42b" providerId="ADAL" clId="{41906D72-4747-44FB-AAC2-787D4C5C0490}" dt="2021-11-05T15:58:54.228" v="1775" actId="478"/>
          <ac:spMkLst>
            <pc:docMk/>
            <pc:sldMk cId="1066690227" sldId="266"/>
            <ac:spMk id="6" creationId="{0DA4B85F-EA55-4B82-94BE-73F158E3F0DD}"/>
          </ac:spMkLst>
        </pc:spChg>
        <pc:spChg chg="add mod">
          <ac:chgData name="Okoro, Chidera" userId="ffb3f957-4546-4cfe-bc6b-c00b288eb42b" providerId="ADAL" clId="{41906D72-4747-44FB-AAC2-787D4C5C0490}" dt="2021-11-08T21:26:38.576" v="9262" actId="14100"/>
          <ac:spMkLst>
            <pc:docMk/>
            <pc:sldMk cId="1066690227" sldId="266"/>
            <ac:spMk id="6" creationId="{F913BFC5-CC39-4AA9-8688-9B0E781E76B2}"/>
          </ac:spMkLst>
        </pc:spChg>
        <pc:spChg chg="add mod">
          <ac:chgData name="Okoro, Chidera" userId="ffb3f957-4546-4cfe-bc6b-c00b288eb42b" providerId="ADAL" clId="{41906D72-4747-44FB-AAC2-787D4C5C0490}" dt="2021-11-07T17:03:57.240" v="3923" actId="113"/>
          <ac:spMkLst>
            <pc:docMk/>
            <pc:sldMk cId="1066690227" sldId="266"/>
            <ac:spMk id="7" creationId="{ABF30590-4A07-4D76-A4E5-C7E96B95F784}"/>
          </ac:spMkLst>
        </pc:spChg>
        <pc:spChg chg="add del mod">
          <ac:chgData name="Okoro, Chidera" userId="ffb3f957-4546-4cfe-bc6b-c00b288eb42b" providerId="ADAL" clId="{41906D72-4747-44FB-AAC2-787D4C5C0490}" dt="2021-11-07T16:49:36.692" v="3801" actId="478"/>
          <ac:spMkLst>
            <pc:docMk/>
            <pc:sldMk cId="1066690227" sldId="266"/>
            <ac:spMk id="8" creationId="{F534BA22-CF72-49E9-9AB7-AB3904E6A887}"/>
          </ac:spMkLst>
        </pc:spChg>
        <pc:spChg chg="add del mod">
          <ac:chgData name="Okoro, Chidera" userId="ffb3f957-4546-4cfe-bc6b-c00b288eb42b" providerId="ADAL" clId="{41906D72-4747-44FB-AAC2-787D4C5C0490}" dt="2021-11-07T16:49:08.468" v="3795" actId="478"/>
          <ac:spMkLst>
            <pc:docMk/>
            <pc:sldMk cId="1066690227" sldId="266"/>
            <ac:spMk id="11" creationId="{20DAE931-45A6-44AD-8F92-425B1613E846}"/>
          </ac:spMkLst>
        </pc:spChg>
        <pc:spChg chg="add mod">
          <ac:chgData name="Okoro, Chidera" userId="ffb3f957-4546-4cfe-bc6b-c00b288eb42b" providerId="ADAL" clId="{41906D72-4747-44FB-AAC2-787D4C5C0490}" dt="2021-11-08T21:24:15.777" v="9189" actId="1076"/>
          <ac:spMkLst>
            <pc:docMk/>
            <pc:sldMk cId="1066690227" sldId="266"/>
            <ac:spMk id="12" creationId="{8503DBDC-9F80-43D0-844C-8AB677E533D8}"/>
          </ac:spMkLst>
        </pc:spChg>
        <pc:spChg chg="add mod">
          <ac:chgData name="Okoro, Chidera" userId="ffb3f957-4546-4cfe-bc6b-c00b288eb42b" providerId="ADAL" clId="{41906D72-4747-44FB-AAC2-787D4C5C0490}" dt="2021-11-07T16:57:05.304" v="3863" actId="1076"/>
          <ac:spMkLst>
            <pc:docMk/>
            <pc:sldMk cId="1066690227" sldId="266"/>
            <ac:spMk id="13" creationId="{58C81EED-BE3A-47B0-B89E-D0C28B381A15}"/>
          </ac:spMkLst>
        </pc:spChg>
        <pc:spChg chg="add mod">
          <ac:chgData name="Okoro, Chidera" userId="ffb3f957-4546-4cfe-bc6b-c00b288eb42b" providerId="ADAL" clId="{41906D72-4747-44FB-AAC2-787D4C5C0490}" dt="2021-11-07T16:57:05.304" v="3863" actId="1076"/>
          <ac:spMkLst>
            <pc:docMk/>
            <pc:sldMk cId="1066690227" sldId="266"/>
            <ac:spMk id="14" creationId="{758C471C-5C46-4133-B70E-CE5E87DEB9B8}"/>
          </ac:spMkLst>
        </pc:spChg>
        <pc:spChg chg="add mod">
          <ac:chgData name="Okoro, Chidera" userId="ffb3f957-4546-4cfe-bc6b-c00b288eb42b" providerId="ADAL" clId="{41906D72-4747-44FB-AAC2-787D4C5C0490}" dt="2021-11-08T21:23:41.420" v="9183" actId="2711"/>
          <ac:spMkLst>
            <pc:docMk/>
            <pc:sldMk cId="1066690227" sldId="266"/>
            <ac:spMk id="20" creationId="{C76CF85C-2324-4C02-911B-DC9777F52C26}"/>
          </ac:spMkLst>
        </pc:spChg>
        <pc:spChg chg="add mod ord">
          <ac:chgData name="Okoro, Chidera" userId="ffb3f957-4546-4cfe-bc6b-c00b288eb42b" providerId="ADAL" clId="{41906D72-4747-44FB-AAC2-787D4C5C0490}" dt="2021-11-08T21:24:04.405" v="9187" actId="14100"/>
          <ac:spMkLst>
            <pc:docMk/>
            <pc:sldMk cId="1066690227" sldId="266"/>
            <ac:spMk id="21" creationId="{C9B0CD65-BDAB-4EEA-B2ED-63AA78E6C10F}"/>
          </ac:spMkLst>
        </pc:spChg>
        <pc:spChg chg="add mod ord">
          <ac:chgData name="Okoro, Chidera" userId="ffb3f957-4546-4cfe-bc6b-c00b288eb42b" providerId="ADAL" clId="{41906D72-4747-44FB-AAC2-787D4C5C0490}" dt="2021-11-07T17:00:28.220" v="3874" actId="1076"/>
          <ac:spMkLst>
            <pc:docMk/>
            <pc:sldMk cId="1066690227" sldId="266"/>
            <ac:spMk id="22" creationId="{195069E1-8059-41CB-92F6-D180F74988D0}"/>
          </ac:spMkLst>
        </pc:spChg>
        <pc:spChg chg="add mod">
          <ac:chgData name="Okoro, Chidera" userId="ffb3f957-4546-4cfe-bc6b-c00b288eb42b" providerId="ADAL" clId="{41906D72-4747-44FB-AAC2-787D4C5C0490}" dt="2021-11-08T21:26:44.096" v="9263" actId="1076"/>
          <ac:spMkLst>
            <pc:docMk/>
            <pc:sldMk cId="1066690227" sldId="266"/>
            <ac:spMk id="23" creationId="{72002E24-378A-42B2-BFA0-527E9367938D}"/>
          </ac:spMkLst>
        </pc:spChg>
        <pc:graphicFrameChg chg="add mod modGraphic">
          <ac:chgData name="Okoro, Chidera" userId="ffb3f957-4546-4cfe-bc6b-c00b288eb42b" providerId="ADAL" clId="{41906D72-4747-44FB-AAC2-787D4C5C0490}" dt="2021-11-08T22:32:20.238" v="9484" actId="2062"/>
          <ac:graphicFrameMkLst>
            <pc:docMk/>
            <pc:sldMk cId="1066690227" sldId="266"/>
            <ac:graphicFrameMk id="4" creationId="{48B5146A-8E9D-4B8F-90A1-9A4492BF0A5D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6:48:51.125" v="3793" actId="478"/>
          <ac:graphicFrameMkLst>
            <pc:docMk/>
            <pc:sldMk cId="1066690227" sldId="266"/>
            <ac:graphicFrameMk id="9" creationId="{AF9C6D4E-E647-4C6B-93B1-93BA1CEC5A92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6:48:49.285" v="3792" actId="478"/>
          <ac:graphicFrameMkLst>
            <pc:docMk/>
            <pc:sldMk cId="1066690227" sldId="266"/>
            <ac:graphicFrameMk id="10" creationId="{E72560E2-433E-40AF-AA6E-09022ECD3294}"/>
          </ac:graphicFrameMkLst>
        </pc:graphicFrameChg>
        <pc:graphicFrameChg chg="add mod">
          <ac:chgData name="Okoro, Chidera" userId="ffb3f957-4546-4cfe-bc6b-c00b288eb42b" providerId="ADAL" clId="{41906D72-4747-44FB-AAC2-787D4C5C0490}" dt="2021-11-07T16:57:05.304" v="3863" actId="1076"/>
          <ac:graphicFrameMkLst>
            <pc:docMk/>
            <pc:sldMk cId="1066690227" sldId="266"/>
            <ac:graphicFrameMk id="17" creationId="{03D7A2A6-1270-47D4-B9D5-1961BA071DC5}"/>
          </ac:graphicFrameMkLst>
        </pc:graphicFrameChg>
        <pc:graphicFrameChg chg="add mod ord">
          <ac:chgData name="Okoro, Chidera" userId="ffb3f957-4546-4cfe-bc6b-c00b288eb42b" providerId="ADAL" clId="{41906D72-4747-44FB-AAC2-787D4C5C0490}" dt="2021-11-07T16:57:05.304" v="3863" actId="1076"/>
          <ac:graphicFrameMkLst>
            <pc:docMk/>
            <pc:sldMk cId="1066690227" sldId="266"/>
            <ac:graphicFrameMk id="18" creationId="{BAB11071-B681-49EC-8D38-1CC584C402F0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6:54:03.477" v="3846" actId="478"/>
          <ac:graphicFrameMkLst>
            <pc:docMk/>
            <pc:sldMk cId="1066690227" sldId="266"/>
            <ac:graphicFrameMk id="19" creationId="{BAB11071-B681-49EC-8D38-1CC584C402F0}"/>
          </ac:graphicFrameMkLst>
        </pc:graphicFrameChg>
        <pc:picChg chg="add del mod">
          <ac:chgData name="Okoro, Chidera" userId="ffb3f957-4546-4cfe-bc6b-c00b288eb42b" providerId="ADAL" clId="{41906D72-4747-44FB-AAC2-787D4C5C0490}" dt="2021-11-09T02:56:01.813" v="9963" actId="478"/>
          <ac:picMkLst>
            <pc:docMk/>
            <pc:sldMk cId="1066690227" sldId="266"/>
            <ac:picMk id="3" creationId="{BA70CAD9-CA4D-48CD-8208-75F0B13ECB7F}"/>
          </ac:picMkLst>
        </pc:picChg>
        <pc:cxnChg chg="add mod ord">
          <ac:chgData name="Okoro, Chidera" userId="ffb3f957-4546-4cfe-bc6b-c00b288eb42b" providerId="ADAL" clId="{41906D72-4747-44FB-AAC2-787D4C5C0490}" dt="2021-11-07T16:57:05.304" v="3863" actId="1076"/>
          <ac:cxnSpMkLst>
            <pc:docMk/>
            <pc:sldMk cId="1066690227" sldId="266"/>
            <ac:cxnSpMk id="15" creationId="{7AA0C950-4813-402C-949E-C1F3B5101632}"/>
          </ac:cxnSpMkLst>
        </pc:cxnChg>
        <pc:cxnChg chg="add mod ord">
          <ac:chgData name="Okoro, Chidera" userId="ffb3f957-4546-4cfe-bc6b-c00b288eb42b" providerId="ADAL" clId="{41906D72-4747-44FB-AAC2-787D4C5C0490}" dt="2021-11-07T16:57:05.304" v="3863" actId="1076"/>
          <ac:cxnSpMkLst>
            <pc:docMk/>
            <pc:sldMk cId="1066690227" sldId="266"/>
            <ac:cxnSpMk id="16" creationId="{D7489777-01A6-4E9E-B944-0B320284DF5F}"/>
          </ac:cxnSpMkLst>
        </pc:cxn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3490559197" sldId="267"/>
        </pc:sldMkLst>
        <pc:spChg chg="add del">
          <ac:chgData name="Okoro, Chidera" userId="ffb3f957-4546-4cfe-bc6b-c00b288eb42b" providerId="ADAL" clId="{41906D72-4747-44FB-AAC2-787D4C5C0490}" dt="2021-11-08T22:34:58.117" v="9512" actId="478"/>
          <ac:spMkLst>
            <pc:docMk/>
            <pc:sldMk cId="3490559197" sldId="267"/>
            <ac:spMk id="2" creationId="{07F72358-BFDD-4D69-A6D5-81C75D84019C}"/>
          </ac:spMkLst>
        </pc:spChg>
        <pc:spChg chg="del">
          <ac:chgData name="Okoro, Chidera" userId="ffb3f957-4546-4cfe-bc6b-c00b288eb42b" providerId="ADAL" clId="{41906D72-4747-44FB-AAC2-787D4C5C0490}" dt="2021-11-05T15:11:00.903" v="1692" actId="478"/>
          <ac:spMkLst>
            <pc:docMk/>
            <pc:sldMk cId="3490559197" sldId="267"/>
            <ac:spMk id="2" creationId="{8F88A6A6-26B4-416C-91DE-AC66F4991356}"/>
          </ac:spMkLst>
        </pc:spChg>
        <pc:spChg chg="del">
          <ac:chgData name="Okoro, Chidera" userId="ffb3f957-4546-4cfe-bc6b-c00b288eb42b" providerId="ADAL" clId="{41906D72-4747-44FB-AAC2-787D4C5C0490}" dt="2021-11-05T15:11:03.035" v="1693" actId="478"/>
          <ac:spMkLst>
            <pc:docMk/>
            <pc:sldMk cId="3490559197" sldId="267"/>
            <ac:spMk id="3" creationId="{494394B0-FFA3-4647-8A75-4F9064B8B90B}"/>
          </ac:spMkLst>
        </pc:spChg>
        <pc:spChg chg="add del mod">
          <ac:chgData name="Okoro, Chidera" userId="ffb3f957-4546-4cfe-bc6b-c00b288eb42b" providerId="ADAL" clId="{41906D72-4747-44FB-AAC2-787D4C5C0490}" dt="2021-11-07T17:26:30.861" v="3995" actId="478"/>
          <ac:spMkLst>
            <pc:docMk/>
            <pc:sldMk cId="3490559197" sldId="267"/>
            <ac:spMk id="5" creationId="{ED799619-83DD-4210-BF7E-F286F4AA60D8}"/>
          </ac:spMkLst>
        </pc:spChg>
        <pc:spChg chg="add del mod">
          <ac:chgData name="Okoro, Chidera" userId="ffb3f957-4546-4cfe-bc6b-c00b288eb42b" providerId="ADAL" clId="{41906D72-4747-44FB-AAC2-787D4C5C0490}" dt="2021-11-07T17:27:33.349" v="4020" actId="478"/>
          <ac:spMkLst>
            <pc:docMk/>
            <pc:sldMk cId="3490559197" sldId="267"/>
            <ac:spMk id="6" creationId="{5387BB70-CCE2-4BE5-9E98-62748D2D0411}"/>
          </ac:spMkLst>
        </pc:spChg>
        <pc:spChg chg="add del mod">
          <ac:chgData name="Okoro, Chidera" userId="ffb3f957-4546-4cfe-bc6b-c00b288eb42b" providerId="ADAL" clId="{41906D72-4747-44FB-AAC2-787D4C5C0490}" dt="2021-11-05T15:58:26.520" v="1770" actId="478"/>
          <ac:spMkLst>
            <pc:docMk/>
            <pc:sldMk cId="3490559197" sldId="267"/>
            <ac:spMk id="7" creationId="{9326BEF9-5C61-472B-86D6-31ECED93355B}"/>
          </ac:spMkLst>
        </pc:spChg>
        <pc:spChg chg="add del mod">
          <ac:chgData name="Okoro, Chidera" userId="ffb3f957-4546-4cfe-bc6b-c00b288eb42b" providerId="ADAL" clId="{41906D72-4747-44FB-AAC2-787D4C5C0490}" dt="2021-11-07T17:27:29.171" v="4018" actId="478"/>
          <ac:spMkLst>
            <pc:docMk/>
            <pc:sldMk cId="3490559197" sldId="267"/>
            <ac:spMk id="10" creationId="{3A9EF208-70D8-41F4-A918-1B809B2A4AB6}"/>
          </ac:spMkLst>
        </pc:spChg>
        <pc:spChg chg="add del mod">
          <ac:chgData name="Okoro, Chidera" userId="ffb3f957-4546-4cfe-bc6b-c00b288eb42b" providerId="ADAL" clId="{41906D72-4747-44FB-AAC2-787D4C5C0490}" dt="2021-11-07T17:27:31.341" v="4019" actId="478"/>
          <ac:spMkLst>
            <pc:docMk/>
            <pc:sldMk cId="3490559197" sldId="267"/>
            <ac:spMk id="11" creationId="{13197552-37AC-4D74-9876-43E6F1288717}"/>
          </ac:spMkLst>
        </pc:spChg>
        <pc:spChg chg="add mod ord">
          <ac:chgData name="Okoro, Chidera" userId="ffb3f957-4546-4cfe-bc6b-c00b288eb42b" providerId="ADAL" clId="{41906D72-4747-44FB-AAC2-787D4C5C0490}" dt="2021-11-07T17:34:49.668" v="4030" actId="20577"/>
          <ac:spMkLst>
            <pc:docMk/>
            <pc:sldMk cId="3490559197" sldId="267"/>
            <ac:spMk id="12" creationId="{B00C23EB-B795-4713-B4BC-1158FCDC853A}"/>
          </ac:spMkLst>
        </pc:spChg>
        <pc:spChg chg="add del mod">
          <ac:chgData name="Okoro, Chidera" userId="ffb3f957-4546-4cfe-bc6b-c00b288eb42b" providerId="ADAL" clId="{41906D72-4747-44FB-AAC2-787D4C5C0490}" dt="2021-11-07T17:27:26.533" v="4017" actId="478"/>
          <ac:spMkLst>
            <pc:docMk/>
            <pc:sldMk cId="3490559197" sldId="267"/>
            <ac:spMk id="13" creationId="{C9E1DC79-AF2C-4423-A0E7-DD803A961288}"/>
          </ac:spMkLst>
        </pc:spChg>
        <pc:spChg chg="add mod">
          <ac:chgData name="Okoro, Chidera" userId="ffb3f957-4546-4cfe-bc6b-c00b288eb42b" providerId="ADAL" clId="{41906D72-4747-44FB-AAC2-787D4C5C0490}" dt="2021-11-07T20:09:08.253" v="5494" actId="1076"/>
          <ac:spMkLst>
            <pc:docMk/>
            <pc:sldMk cId="3490559197" sldId="267"/>
            <ac:spMk id="14" creationId="{D2C5C1E8-2DFB-415F-9527-D545CD45850F}"/>
          </ac:spMkLst>
        </pc:spChg>
        <pc:spChg chg="add mod">
          <ac:chgData name="Okoro, Chidera" userId="ffb3f957-4546-4cfe-bc6b-c00b288eb42b" providerId="ADAL" clId="{41906D72-4747-44FB-AAC2-787D4C5C0490}" dt="2021-11-08T22:35:47.249" v="9517" actId="20577"/>
          <ac:spMkLst>
            <pc:docMk/>
            <pc:sldMk cId="3490559197" sldId="267"/>
            <ac:spMk id="15" creationId="{7053F8ED-8579-4849-B3F9-8995F6D33D71}"/>
          </ac:spMkLst>
        </pc:spChg>
        <pc:spChg chg="add mod">
          <ac:chgData name="Okoro, Chidera" userId="ffb3f957-4546-4cfe-bc6b-c00b288eb42b" providerId="ADAL" clId="{41906D72-4747-44FB-AAC2-787D4C5C0490}" dt="2021-11-08T22:34:49.654" v="9510" actId="1076"/>
          <ac:spMkLst>
            <pc:docMk/>
            <pc:sldMk cId="3490559197" sldId="267"/>
            <ac:spMk id="16" creationId="{B8C693AC-6FEF-4C6D-BFA5-CCE1C72FE616}"/>
          </ac:spMkLst>
        </pc:spChg>
        <pc:spChg chg="add mod">
          <ac:chgData name="Okoro, Chidera" userId="ffb3f957-4546-4cfe-bc6b-c00b288eb42b" providerId="ADAL" clId="{41906D72-4747-44FB-AAC2-787D4C5C0490}" dt="2021-11-08T18:00:16.458" v="9035" actId="2711"/>
          <ac:spMkLst>
            <pc:docMk/>
            <pc:sldMk cId="3490559197" sldId="267"/>
            <ac:spMk id="17" creationId="{D0A92BE1-5FFF-4656-A5A4-FD6A833CE47B}"/>
          </ac:spMkLst>
        </pc:spChg>
        <pc:spChg chg="add del mod">
          <ac:chgData name="Okoro, Chidera" userId="ffb3f957-4546-4cfe-bc6b-c00b288eb42b" providerId="ADAL" clId="{41906D72-4747-44FB-AAC2-787D4C5C0490}" dt="2021-11-08T22:35:01.249" v="9513" actId="478"/>
          <ac:spMkLst>
            <pc:docMk/>
            <pc:sldMk cId="3490559197" sldId="267"/>
            <ac:spMk id="18" creationId="{6AC7D49E-61EA-4E28-A6E4-CCA4FB82EC59}"/>
          </ac:spMkLst>
        </pc:spChg>
        <pc:spChg chg="add mod ord">
          <ac:chgData name="Okoro, Chidera" userId="ffb3f957-4546-4cfe-bc6b-c00b288eb42b" providerId="ADAL" clId="{41906D72-4747-44FB-AAC2-787D4C5C0490}" dt="2021-11-07T17:34:56.782" v="4031" actId="14100"/>
          <ac:spMkLst>
            <pc:docMk/>
            <pc:sldMk cId="3490559197" sldId="267"/>
            <ac:spMk id="19" creationId="{0472687A-ADFE-41F5-869B-03B8CB918FE0}"/>
          </ac:spMkLst>
        </pc:spChg>
        <pc:spChg chg="add mod">
          <ac:chgData name="Okoro, Chidera" userId="ffb3f957-4546-4cfe-bc6b-c00b288eb42b" providerId="ADAL" clId="{41906D72-4747-44FB-AAC2-787D4C5C0490}" dt="2021-11-07T17:27:59.532" v="4021"/>
          <ac:spMkLst>
            <pc:docMk/>
            <pc:sldMk cId="3490559197" sldId="267"/>
            <ac:spMk id="20" creationId="{286CA4E5-463F-477D-99D3-453484684D39}"/>
          </ac:spMkLst>
        </pc:spChg>
        <pc:spChg chg="add mod">
          <ac:chgData name="Okoro, Chidera" userId="ffb3f957-4546-4cfe-bc6b-c00b288eb42b" providerId="ADAL" clId="{41906D72-4747-44FB-AAC2-787D4C5C0490}" dt="2021-11-07T17:27:59.532" v="4021"/>
          <ac:spMkLst>
            <pc:docMk/>
            <pc:sldMk cId="3490559197" sldId="267"/>
            <ac:spMk id="21" creationId="{EB7EB788-D9A7-407D-A383-F61540AAAD41}"/>
          </ac:spMkLst>
        </pc:spChg>
        <pc:spChg chg="add del mod">
          <ac:chgData name="Okoro, Chidera" userId="ffb3f957-4546-4cfe-bc6b-c00b288eb42b" providerId="ADAL" clId="{41906D72-4747-44FB-AAC2-787D4C5C0490}" dt="2021-11-07T20:09:02.789" v="5493" actId="478"/>
          <ac:spMkLst>
            <pc:docMk/>
            <pc:sldMk cId="3490559197" sldId="267"/>
            <ac:spMk id="22" creationId="{C32732C9-1482-4B48-B9CC-E5FB8D381BBD}"/>
          </ac:spMkLst>
        </pc:spChg>
        <pc:spChg chg="add mod">
          <ac:chgData name="Okoro, Chidera" userId="ffb3f957-4546-4cfe-bc6b-c00b288eb42b" providerId="ADAL" clId="{41906D72-4747-44FB-AAC2-787D4C5C0490}" dt="2021-11-07T17:27:59.532" v="4021"/>
          <ac:spMkLst>
            <pc:docMk/>
            <pc:sldMk cId="3490559197" sldId="267"/>
            <ac:spMk id="23" creationId="{C8FD5AB3-2B7F-4979-B408-A931C31F0664}"/>
          </ac:spMkLst>
        </pc:spChg>
        <pc:spChg chg="add del mod">
          <ac:chgData name="Okoro, Chidera" userId="ffb3f957-4546-4cfe-bc6b-c00b288eb42b" providerId="ADAL" clId="{41906D72-4747-44FB-AAC2-787D4C5C0490}" dt="2021-11-07T17:33:46.201" v="4022" actId="478"/>
          <ac:spMkLst>
            <pc:docMk/>
            <pc:sldMk cId="3490559197" sldId="267"/>
            <ac:spMk id="24" creationId="{38B82061-3AFA-4DE4-B17A-BC170874EDD2}"/>
          </ac:spMkLst>
        </pc:spChg>
        <pc:spChg chg="add del mod">
          <ac:chgData name="Okoro, Chidera" userId="ffb3f957-4546-4cfe-bc6b-c00b288eb42b" providerId="ADAL" clId="{41906D72-4747-44FB-AAC2-787D4C5C0490}" dt="2021-11-07T17:36:46.933" v="4042" actId="478"/>
          <ac:spMkLst>
            <pc:docMk/>
            <pc:sldMk cId="3490559197" sldId="267"/>
            <ac:spMk id="29" creationId="{D0640699-929E-4330-9B68-36E3E5BF7600}"/>
          </ac:spMkLst>
        </pc:spChg>
        <pc:spChg chg="add del mod">
          <ac:chgData name="Okoro, Chidera" userId="ffb3f957-4546-4cfe-bc6b-c00b288eb42b" providerId="ADAL" clId="{41906D72-4747-44FB-AAC2-787D4C5C0490}" dt="2021-11-08T17:05:33.404" v="8246" actId="478"/>
          <ac:spMkLst>
            <pc:docMk/>
            <pc:sldMk cId="3490559197" sldId="267"/>
            <ac:spMk id="31" creationId="{92643EF1-E314-48DC-BC43-1CA543FF4F31}"/>
          </ac:spMkLst>
        </pc:spChg>
        <pc:spChg chg="add del mod">
          <ac:chgData name="Okoro, Chidera" userId="ffb3f957-4546-4cfe-bc6b-c00b288eb42b" providerId="ADAL" clId="{41906D72-4747-44FB-AAC2-787D4C5C0490}" dt="2021-11-08T17:05:36.984" v="8247" actId="478"/>
          <ac:spMkLst>
            <pc:docMk/>
            <pc:sldMk cId="3490559197" sldId="267"/>
            <ac:spMk id="32" creationId="{72E291DD-77B0-423C-87C3-EC849FB1DA70}"/>
          </ac:spMkLst>
        </pc:spChg>
        <pc:graphicFrameChg chg="add del mod modGraphic">
          <ac:chgData name="Okoro, Chidera" userId="ffb3f957-4546-4cfe-bc6b-c00b288eb42b" providerId="ADAL" clId="{41906D72-4747-44FB-AAC2-787D4C5C0490}" dt="2021-11-08T22:34:24.250" v="9508" actId="14734"/>
          <ac:graphicFrameMkLst>
            <pc:docMk/>
            <pc:sldMk cId="3490559197" sldId="267"/>
            <ac:graphicFrameMk id="4" creationId="{BFE44AD5-D46C-4698-97DF-6ACC62E6B1AF}"/>
          </ac:graphicFrameMkLst>
        </pc:graphicFrameChg>
        <pc:graphicFrameChg chg="add mod">
          <ac:chgData name="Okoro, Chidera" userId="ffb3f957-4546-4cfe-bc6b-c00b288eb42b" providerId="ADAL" clId="{41906D72-4747-44FB-AAC2-787D4C5C0490}" dt="2021-11-07T17:40:22.590" v="4067" actId="14100"/>
          <ac:graphicFrameMkLst>
            <pc:docMk/>
            <pc:sldMk cId="3490559197" sldId="267"/>
            <ac:graphicFrameMk id="8" creationId="{B77FB638-26A4-464E-9316-4369D6EF636A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38:15.341" v="4047" actId="478"/>
          <ac:graphicFrameMkLst>
            <pc:docMk/>
            <pc:sldMk cId="3490559197" sldId="267"/>
            <ac:graphicFrameMk id="9" creationId="{9AF6EC21-C9CA-45E7-9706-FC60E8B89217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41:29.578" v="4075" actId="478"/>
          <ac:graphicFrameMkLst>
            <pc:docMk/>
            <pc:sldMk cId="3490559197" sldId="267"/>
            <ac:graphicFrameMk id="18" creationId="{094CEE54-6289-452A-AFC7-57004B93DCBF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36:12.464" v="4039" actId="478"/>
          <ac:graphicFrameMkLst>
            <pc:docMk/>
            <pc:sldMk cId="3490559197" sldId="267"/>
            <ac:graphicFrameMk id="25" creationId="{8DFC8173-A812-43F6-AE3D-B4824F39388B}"/>
          </ac:graphicFrameMkLst>
        </pc:graphicFrameChg>
        <pc:graphicFrameChg chg="add del mod">
          <ac:chgData name="Okoro, Chidera" userId="ffb3f957-4546-4cfe-bc6b-c00b288eb42b" providerId="ADAL" clId="{41906D72-4747-44FB-AAC2-787D4C5C0490}" dt="2021-11-07T17:36:10.544" v="4038" actId="478"/>
          <ac:graphicFrameMkLst>
            <pc:docMk/>
            <pc:sldMk cId="3490559197" sldId="267"/>
            <ac:graphicFrameMk id="26" creationId="{E59916A5-C5FE-4189-9AE7-8F9AE6CD2815}"/>
          </ac:graphicFrameMkLst>
        </pc:graphicFrameChg>
        <pc:graphicFrameChg chg="add mod ord">
          <ac:chgData name="Okoro, Chidera" userId="ffb3f957-4546-4cfe-bc6b-c00b288eb42b" providerId="ADAL" clId="{41906D72-4747-44FB-AAC2-787D4C5C0490}" dt="2021-11-07T17:40:49.300" v="4068" actId="167"/>
          <ac:graphicFrameMkLst>
            <pc:docMk/>
            <pc:sldMk cId="3490559197" sldId="267"/>
            <ac:graphicFrameMk id="30" creationId="{8DF138E4-F30A-4DB8-A11D-1BB8A9B697DC}"/>
          </ac:graphicFrameMkLst>
        </pc:graphicFrameChg>
        <pc:picChg chg="add del mod">
          <ac:chgData name="Okoro, Chidera" userId="ffb3f957-4546-4cfe-bc6b-c00b288eb42b" providerId="ADAL" clId="{41906D72-4747-44FB-AAC2-787D4C5C0490}" dt="2021-11-09T02:56:07.146" v="9964" actId="478"/>
          <ac:picMkLst>
            <pc:docMk/>
            <pc:sldMk cId="3490559197" sldId="267"/>
            <ac:picMk id="3" creationId="{4524EF9A-ECB2-4E65-BB30-4D5AA29E3B06}"/>
          </ac:picMkLst>
        </pc:picChg>
        <pc:cxnChg chg="add del mod">
          <ac:chgData name="Okoro, Chidera" userId="ffb3f957-4546-4cfe-bc6b-c00b288eb42b" providerId="ADAL" clId="{41906D72-4747-44FB-AAC2-787D4C5C0490}" dt="2021-11-07T17:27:23.207" v="4015" actId="478"/>
          <ac:cxnSpMkLst>
            <pc:docMk/>
            <pc:sldMk cId="3490559197" sldId="267"/>
            <ac:cxnSpMk id="15" creationId="{FDF5DAD4-F443-492C-85B5-E4805CCBA3AD}"/>
          </ac:cxnSpMkLst>
        </pc:cxnChg>
        <pc:cxnChg chg="add del mod">
          <ac:chgData name="Okoro, Chidera" userId="ffb3f957-4546-4cfe-bc6b-c00b288eb42b" providerId="ADAL" clId="{41906D72-4747-44FB-AAC2-787D4C5C0490}" dt="2021-11-07T17:27:24.844" v="4016" actId="478"/>
          <ac:cxnSpMkLst>
            <pc:docMk/>
            <pc:sldMk cId="3490559197" sldId="267"/>
            <ac:cxnSpMk id="16" creationId="{DE9BC580-A8D8-43B4-85BE-7F1992CDC640}"/>
          </ac:cxnSpMkLst>
        </pc:cxnChg>
        <pc:cxnChg chg="add mod ord">
          <ac:chgData name="Okoro, Chidera" userId="ffb3f957-4546-4cfe-bc6b-c00b288eb42b" providerId="ADAL" clId="{41906D72-4747-44FB-AAC2-787D4C5C0490}" dt="2021-11-07T17:38:36.249" v="4049" actId="166"/>
          <ac:cxnSpMkLst>
            <pc:docMk/>
            <pc:sldMk cId="3490559197" sldId="267"/>
            <ac:cxnSpMk id="27" creationId="{8D480DD8-4A8C-4AB4-9A41-2D38E8FBAAC1}"/>
          </ac:cxnSpMkLst>
        </pc:cxnChg>
        <pc:cxnChg chg="add mod ord">
          <ac:chgData name="Okoro, Chidera" userId="ffb3f957-4546-4cfe-bc6b-c00b288eb42b" providerId="ADAL" clId="{41906D72-4747-44FB-AAC2-787D4C5C0490}" dt="2021-11-07T17:38:41.436" v="4050" actId="166"/>
          <ac:cxnSpMkLst>
            <pc:docMk/>
            <pc:sldMk cId="3490559197" sldId="267"/>
            <ac:cxnSpMk id="28" creationId="{A8A049B3-81A8-41E6-9B0F-B4CFD2B596A5}"/>
          </ac:cxnSpMkLst>
        </pc:cxn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806188581" sldId="268"/>
        </pc:sldMkLst>
        <pc:spChg chg="del">
          <ac:chgData name="Okoro, Chidera" userId="ffb3f957-4546-4cfe-bc6b-c00b288eb42b" providerId="ADAL" clId="{41906D72-4747-44FB-AAC2-787D4C5C0490}" dt="2021-11-05T17:37:43.939" v="2540"/>
          <ac:spMkLst>
            <pc:docMk/>
            <pc:sldMk cId="806188581" sldId="268"/>
            <ac:spMk id="2" creationId="{45EC51F1-9176-4B21-858E-5840F155328F}"/>
          </ac:spMkLst>
        </pc:spChg>
        <pc:spChg chg="del">
          <ac:chgData name="Okoro, Chidera" userId="ffb3f957-4546-4cfe-bc6b-c00b288eb42b" providerId="ADAL" clId="{41906D72-4747-44FB-AAC2-787D4C5C0490}" dt="2021-11-05T16:15:51.398" v="2141" actId="478"/>
          <ac:spMkLst>
            <pc:docMk/>
            <pc:sldMk cId="806188581" sldId="268"/>
            <ac:spMk id="3" creationId="{FE0056DA-5361-413C-B7F6-4AE4FF84A1E6}"/>
          </ac:spMkLst>
        </pc:spChg>
        <pc:spChg chg="add mod">
          <ac:chgData name="Okoro, Chidera" userId="ffb3f957-4546-4cfe-bc6b-c00b288eb42b" providerId="ADAL" clId="{41906D72-4747-44FB-AAC2-787D4C5C0490}" dt="2021-11-05T16:16:01.499" v="2144" actId="1076"/>
          <ac:spMkLst>
            <pc:docMk/>
            <pc:sldMk cId="806188581" sldId="268"/>
            <ac:spMk id="4" creationId="{5F2445B0-F1CA-4DA6-80A9-E5F3A31010EB}"/>
          </ac:spMkLst>
        </pc:spChg>
        <pc:spChg chg="add mod">
          <ac:chgData name="Okoro, Chidera" userId="ffb3f957-4546-4cfe-bc6b-c00b288eb42b" providerId="ADAL" clId="{41906D72-4747-44FB-AAC2-787D4C5C0490}" dt="2021-11-05T16:16:01.499" v="2144" actId="1076"/>
          <ac:spMkLst>
            <pc:docMk/>
            <pc:sldMk cId="806188581" sldId="268"/>
            <ac:spMk id="5" creationId="{3B7F35B2-3707-4B8D-B244-CA41E27F4FE7}"/>
          </ac:spMkLst>
        </pc:spChg>
        <pc:spChg chg="add mod">
          <ac:chgData name="Okoro, Chidera" userId="ffb3f957-4546-4cfe-bc6b-c00b288eb42b" providerId="ADAL" clId="{41906D72-4747-44FB-AAC2-787D4C5C0490}" dt="2021-11-05T17:35:18.588" v="2538" actId="1076"/>
          <ac:spMkLst>
            <pc:docMk/>
            <pc:sldMk cId="806188581" sldId="268"/>
            <ac:spMk id="6" creationId="{B24B185D-4774-4C2B-B55B-9EDFAD22A648}"/>
          </ac:spMkLst>
        </pc:spChg>
        <pc:spChg chg="add mod">
          <ac:chgData name="Okoro, Chidera" userId="ffb3f957-4546-4cfe-bc6b-c00b288eb42b" providerId="ADAL" clId="{41906D72-4747-44FB-AAC2-787D4C5C0490}" dt="2021-11-05T16:16:01.499" v="2144" actId="1076"/>
          <ac:spMkLst>
            <pc:docMk/>
            <pc:sldMk cId="806188581" sldId="268"/>
            <ac:spMk id="7" creationId="{9177E11A-AAB9-4EA5-AF14-D96A0C96EC0E}"/>
          </ac:spMkLst>
        </pc:spChg>
        <pc:spChg chg="add mod">
          <ac:chgData name="Okoro, Chidera" userId="ffb3f957-4546-4cfe-bc6b-c00b288eb42b" providerId="ADAL" clId="{41906D72-4747-44FB-AAC2-787D4C5C0490}" dt="2021-11-08T16:24:42.339" v="7710" actId="1076"/>
          <ac:spMkLst>
            <pc:docMk/>
            <pc:sldMk cId="806188581" sldId="268"/>
            <ac:spMk id="8" creationId="{70A99F2B-8D0E-4055-9C33-A50C976A2634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9" creationId="{3939CA37-0CB7-42BF-A175-379D0B6C44E0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10" creationId="{EAF4EB24-3453-46B4-9F94-15B996D9ECB8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11" creationId="{F8273F28-4135-4F1E-B380-EA84E81C0A9F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12" creationId="{702370F0-4266-4719-A815-D04121864EB6}"/>
          </ac:spMkLst>
        </pc:spChg>
        <pc:spChg chg="add del mod">
          <ac:chgData name="Okoro, Chidera" userId="ffb3f957-4546-4cfe-bc6b-c00b288eb42b" providerId="ADAL" clId="{41906D72-4747-44FB-AAC2-787D4C5C0490}" dt="2021-11-08T16:22:06.591" v="7594" actId="478"/>
          <ac:spMkLst>
            <pc:docMk/>
            <pc:sldMk cId="806188581" sldId="268"/>
            <ac:spMk id="13" creationId="{0C1BFF25-6B93-4C8B-B9B3-3019595817D3}"/>
          </ac:spMkLst>
        </pc:spChg>
        <pc:spChg chg="add del mod">
          <ac:chgData name="Okoro, Chidera" userId="ffb3f957-4546-4cfe-bc6b-c00b288eb42b" providerId="ADAL" clId="{41906D72-4747-44FB-AAC2-787D4C5C0490}" dt="2021-11-08T16:22:12.846" v="7598" actId="478"/>
          <ac:spMkLst>
            <pc:docMk/>
            <pc:sldMk cId="806188581" sldId="268"/>
            <ac:spMk id="14" creationId="{109AD8A4-F2F9-4E72-BB0D-EF2C94C78745}"/>
          </ac:spMkLst>
        </pc:spChg>
        <pc:spChg chg="add del mod">
          <ac:chgData name="Okoro, Chidera" userId="ffb3f957-4546-4cfe-bc6b-c00b288eb42b" providerId="ADAL" clId="{41906D72-4747-44FB-AAC2-787D4C5C0490}" dt="2021-11-08T16:22:21.947" v="7602" actId="478"/>
          <ac:spMkLst>
            <pc:docMk/>
            <pc:sldMk cId="806188581" sldId="268"/>
            <ac:spMk id="15" creationId="{00E70A04-B8D5-4114-9136-6A8D6670A21B}"/>
          </ac:spMkLst>
        </pc:spChg>
        <pc:spChg chg="add mod">
          <ac:chgData name="Okoro, Chidera" userId="ffb3f957-4546-4cfe-bc6b-c00b288eb42b" providerId="ADAL" clId="{41906D72-4747-44FB-AAC2-787D4C5C0490}" dt="2021-11-08T16:21:57.217" v="7590" actId="20577"/>
          <ac:spMkLst>
            <pc:docMk/>
            <pc:sldMk cId="806188581" sldId="268"/>
            <ac:spMk id="16" creationId="{693C8226-4C43-4CCD-8BEA-7FC6D80C9E3C}"/>
          </ac:spMkLst>
        </pc:spChg>
        <pc:spChg chg="add mod">
          <ac:chgData name="Okoro, Chidera" userId="ffb3f957-4546-4cfe-bc6b-c00b288eb42b" providerId="ADAL" clId="{41906D72-4747-44FB-AAC2-787D4C5C0490}" dt="2021-11-05T17:40:13.331" v="2541" actId="208"/>
          <ac:spMkLst>
            <pc:docMk/>
            <pc:sldMk cId="806188581" sldId="268"/>
            <ac:spMk id="17" creationId="{7E7F9F67-3FBD-4FF8-8793-F850FE746DAF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18" creationId="{3B26FF81-5562-4931-B51C-BC815415DC33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19" creationId="{B05B0284-B02F-49C2-B8B7-DD99C9301DCF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20" creationId="{E9A965E5-FAF3-4F95-BE1A-48BAA57364EE}"/>
          </ac:spMkLst>
        </pc:spChg>
        <pc:spChg chg="add mod">
          <ac:chgData name="Okoro, Chidera" userId="ffb3f957-4546-4cfe-bc6b-c00b288eb42b" providerId="ADAL" clId="{41906D72-4747-44FB-AAC2-787D4C5C0490}" dt="2021-11-05T17:35:34.575" v="2539" actId="1076"/>
          <ac:spMkLst>
            <pc:docMk/>
            <pc:sldMk cId="806188581" sldId="268"/>
            <ac:spMk id="21" creationId="{E6A95483-F007-48F0-898A-CF67D83FC977}"/>
          </ac:spMkLst>
        </pc:spChg>
        <pc:spChg chg="add mod">
          <ac:chgData name="Okoro, Chidera" userId="ffb3f957-4546-4cfe-bc6b-c00b288eb42b" providerId="ADAL" clId="{41906D72-4747-44FB-AAC2-787D4C5C0490}" dt="2021-11-08T16:21:03.975" v="7561" actId="20577"/>
          <ac:spMkLst>
            <pc:docMk/>
            <pc:sldMk cId="806188581" sldId="268"/>
            <ac:spMk id="22" creationId="{547FF97F-EF4E-4D11-B1FB-5EE696E7A3D4}"/>
          </ac:spMkLst>
        </pc:spChg>
        <pc:spChg chg="add mod">
          <ac:chgData name="Okoro, Chidera" userId="ffb3f957-4546-4cfe-bc6b-c00b288eb42b" providerId="ADAL" clId="{41906D72-4747-44FB-AAC2-787D4C5C0490}" dt="2021-11-08T16:24:17.258" v="7683" actId="14100"/>
          <ac:spMkLst>
            <pc:docMk/>
            <pc:sldMk cId="806188581" sldId="268"/>
            <ac:spMk id="23" creationId="{4644912E-C003-44D3-B3D7-151B18061838}"/>
          </ac:spMkLst>
        </pc:spChg>
        <pc:spChg chg="add del mod">
          <ac:chgData name="Okoro, Chidera" userId="ffb3f957-4546-4cfe-bc6b-c00b288eb42b" providerId="ADAL" clId="{41906D72-4747-44FB-AAC2-787D4C5C0490}" dt="2021-11-08T16:24:13.191" v="7682" actId="478"/>
          <ac:spMkLst>
            <pc:docMk/>
            <pc:sldMk cId="806188581" sldId="268"/>
            <ac:spMk id="24" creationId="{0274E31D-A2F4-4B4B-A454-D85654F080F2}"/>
          </ac:spMkLst>
        </pc:spChg>
        <pc:spChg chg="add mod">
          <ac:chgData name="Okoro, Chidera" userId="ffb3f957-4546-4cfe-bc6b-c00b288eb42b" providerId="ADAL" clId="{41906D72-4747-44FB-AAC2-787D4C5C0490}" dt="2021-11-08T16:24:24.140" v="7684" actId="1076"/>
          <ac:spMkLst>
            <pc:docMk/>
            <pc:sldMk cId="806188581" sldId="268"/>
            <ac:spMk id="25" creationId="{B8341747-C52A-4B31-8A60-048AFB14A27F}"/>
          </ac:spMkLst>
        </pc:spChg>
        <pc:spChg chg="add del mod">
          <ac:chgData name="Okoro, Chidera" userId="ffb3f957-4546-4cfe-bc6b-c00b288eb42b" providerId="ADAL" clId="{41906D72-4747-44FB-AAC2-787D4C5C0490}" dt="2021-11-08T16:22:00.415" v="7592" actId="478"/>
          <ac:spMkLst>
            <pc:docMk/>
            <pc:sldMk cId="806188581" sldId="268"/>
            <ac:spMk id="26" creationId="{1E18BC04-40AC-4FDD-BE3B-6EA063174772}"/>
          </ac:spMkLst>
        </pc:spChg>
        <pc:spChg chg="add mod">
          <ac:chgData name="Okoro, Chidera" userId="ffb3f957-4546-4cfe-bc6b-c00b288eb42b" providerId="ADAL" clId="{41906D72-4747-44FB-AAC2-787D4C5C0490}" dt="2021-11-08T16:22:10.877" v="7596" actId="1076"/>
          <ac:spMkLst>
            <pc:docMk/>
            <pc:sldMk cId="806188581" sldId="268"/>
            <ac:spMk id="27" creationId="{8AFEDAE6-1C61-4FB1-89ED-CD8DFDB5F7D3}"/>
          </ac:spMkLst>
        </pc:spChg>
        <pc:spChg chg="add mod">
          <ac:chgData name="Okoro, Chidera" userId="ffb3f957-4546-4cfe-bc6b-c00b288eb42b" providerId="ADAL" clId="{41906D72-4747-44FB-AAC2-787D4C5C0490}" dt="2021-11-08T16:22:19.808" v="7600" actId="1076"/>
          <ac:spMkLst>
            <pc:docMk/>
            <pc:sldMk cId="806188581" sldId="268"/>
            <ac:spMk id="28" creationId="{D0835575-799E-480E-80E0-9593E7907615}"/>
          </ac:spMkLst>
        </pc:spChg>
        <pc:spChg chg="add mod">
          <ac:chgData name="Okoro, Chidera" userId="ffb3f957-4546-4cfe-bc6b-c00b288eb42b" providerId="ADAL" clId="{41906D72-4747-44FB-AAC2-787D4C5C0490}" dt="2021-11-08T16:22:28.089" v="7604" actId="1076"/>
          <ac:spMkLst>
            <pc:docMk/>
            <pc:sldMk cId="806188581" sldId="268"/>
            <ac:spMk id="29" creationId="{D5D6D5F5-56A2-4FB4-A524-C7C57E5A2C9A}"/>
          </ac:spMkLst>
        </pc:spChg>
        <pc:picChg chg="add del mod">
          <ac:chgData name="Okoro, Chidera" userId="ffb3f957-4546-4cfe-bc6b-c00b288eb42b" providerId="ADAL" clId="{41906D72-4747-44FB-AAC2-787D4C5C0490}" dt="2021-11-09T02:54:25.515" v="9955" actId="478"/>
          <ac:picMkLst>
            <pc:docMk/>
            <pc:sldMk cId="806188581" sldId="268"/>
            <ac:picMk id="3" creationId="{3269CE0E-D201-4D13-8381-3A8408C94FEA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806188581" sldId="268"/>
            <ac:picMk id="13" creationId="{6E1952D4-AA6D-4252-9980-0CF31F2217A8}"/>
          </ac:picMkLst>
        </pc:picChg>
      </pc:sldChg>
      <pc:sldChg chg="addSp delSp modSp new mod ord modTransition addAnim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1790159212" sldId="269"/>
        </pc:sldMkLst>
        <pc:spChg chg="del">
          <ac:chgData name="Okoro, Chidera" userId="ffb3f957-4546-4cfe-bc6b-c00b288eb42b" providerId="ADAL" clId="{41906D72-4747-44FB-AAC2-787D4C5C0490}" dt="2021-11-07T18:47:05.364" v="4498" actId="478"/>
          <ac:spMkLst>
            <pc:docMk/>
            <pc:sldMk cId="1790159212" sldId="269"/>
            <ac:spMk id="2" creationId="{7AD22F70-9572-4A37-9019-2683DEA413F3}"/>
          </ac:spMkLst>
        </pc:spChg>
        <pc:spChg chg="del mod">
          <ac:chgData name="Okoro, Chidera" userId="ffb3f957-4546-4cfe-bc6b-c00b288eb42b" providerId="ADAL" clId="{41906D72-4747-44FB-AAC2-787D4C5C0490}" dt="2021-11-08T17:16:57.394" v="8770" actId="478"/>
          <ac:spMkLst>
            <pc:docMk/>
            <pc:sldMk cId="1790159212" sldId="269"/>
            <ac:spMk id="3" creationId="{E947F14B-9DD2-4F1C-8DA7-A211C70B180D}"/>
          </ac:spMkLst>
        </pc:spChg>
        <pc:spChg chg="add mod">
          <ac:chgData name="Okoro, Chidera" userId="ffb3f957-4546-4cfe-bc6b-c00b288eb42b" providerId="ADAL" clId="{41906D72-4747-44FB-AAC2-787D4C5C0490}" dt="2021-11-08T17:19:20.455" v="8809" actId="1076"/>
          <ac:spMkLst>
            <pc:docMk/>
            <pc:sldMk cId="1790159212" sldId="269"/>
            <ac:spMk id="4" creationId="{5141E01C-5F66-4180-833D-4B20B4CDF84F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5" creationId="{1B18B894-204C-43C1-9BB6-54001CD8E6A6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6" creationId="{9195F3DC-7E0E-4582-8766-BB33AE10B9FF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7" creationId="{400459CF-0072-4828-81BA-E1E775AD90EC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8" creationId="{BE6C0FEA-907B-438C-9466-56984BB1EA40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9" creationId="{DC7B5CD9-3EBB-40E4-A6EE-1A0A554682E8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10" creationId="{EF6FB8B7-E1A8-4BA8-BB06-9BCB999B66EA}"/>
          </ac:spMkLst>
        </pc:spChg>
        <pc:spChg chg="add del mod">
          <ac:chgData name="Okoro, Chidera" userId="ffb3f957-4546-4cfe-bc6b-c00b288eb42b" providerId="ADAL" clId="{41906D72-4747-44FB-AAC2-787D4C5C0490}" dt="2021-11-08T17:06:06.500" v="8250" actId="478"/>
          <ac:spMkLst>
            <pc:docMk/>
            <pc:sldMk cId="1790159212" sldId="269"/>
            <ac:spMk id="11" creationId="{80EEB3F5-8DDC-496C-8AEE-60F71AE22836}"/>
          </ac:spMkLst>
        </pc:spChg>
        <pc:spChg chg="add del mod">
          <ac:chgData name="Okoro, Chidera" userId="ffb3f957-4546-4cfe-bc6b-c00b288eb42b" providerId="ADAL" clId="{41906D72-4747-44FB-AAC2-787D4C5C0490}" dt="2021-11-08T17:16:55.001" v="8769" actId="478"/>
          <ac:spMkLst>
            <pc:docMk/>
            <pc:sldMk cId="1790159212" sldId="269"/>
            <ac:spMk id="13" creationId="{F5884067-C496-4B27-B913-6151901A0B53}"/>
          </ac:spMkLst>
        </pc:spChg>
        <pc:spChg chg="add del mod">
          <ac:chgData name="Okoro, Chidera" userId="ffb3f957-4546-4cfe-bc6b-c00b288eb42b" providerId="ADAL" clId="{41906D72-4747-44FB-AAC2-787D4C5C0490}" dt="2021-11-08T17:17:23.815" v="8782" actId="478"/>
          <ac:spMkLst>
            <pc:docMk/>
            <pc:sldMk cId="1790159212" sldId="269"/>
            <ac:spMk id="14" creationId="{8B6173AB-B999-4043-8CA2-E390D7376D90}"/>
          </ac:spMkLst>
        </pc:spChg>
        <pc:spChg chg="add mod">
          <ac:chgData name="Okoro, Chidera" userId="ffb3f957-4546-4cfe-bc6b-c00b288eb42b" providerId="ADAL" clId="{41906D72-4747-44FB-AAC2-787D4C5C0490}" dt="2021-11-08T17:19:01.395" v="8806" actId="1076"/>
          <ac:spMkLst>
            <pc:docMk/>
            <pc:sldMk cId="1790159212" sldId="269"/>
            <ac:spMk id="15" creationId="{71463F4F-CA02-437D-97DF-5FECDD2E27C5}"/>
          </ac:spMkLst>
        </pc:spChg>
        <pc:picChg chg="add del mod">
          <ac:chgData name="Okoro, Chidera" userId="ffb3f957-4546-4cfe-bc6b-c00b288eb42b" providerId="ADAL" clId="{41906D72-4747-44FB-AAC2-787D4C5C0490}" dt="2021-11-09T02:48:57.317" v="9949" actId="478"/>
          <ac:picMkLst>
            <pc:docMk/>
            <pc:sldMk cId="1790159212" sldId="269"/>
            <ac:picMk id="3" creationId="{EEE4B6BE-41D5-4CCC-83DD-F8B65FF4F2DB}"/>
          </ac:picMkLst>
        </pc:picChg>
        <pc:picChg chg="add del mod">
          <ac:chgData name="Okoro, Chidera" userId="ffb3f957-4546-4cfe-bc6b-c00b288eb42b" providerId="ADAL" clId="{41906D72-4747-44FB-AAC2-787D4C5C0490}" dt="2021-11-08T17:06:09.209" v="8251" actId="478"/>
          <ac:picMkLst>
            <pc:docMk/>
            <pc:sldMk cId="1790159212" sldId="269"/>
            <ac:picMk id="12" creationId="{F2A1E844-3231-464B-88AA-5A3DBBBF11C8}"/>
          </ac:picMkLst>
        </pc:picChg>
      </pc:sldChg>
      <pc:sldChg chg="new del ord">
        <pc:chgData name="Okoro, Chidera" userId="ffb3f957-4546-4cfe-bc6b-c00b288eb42b" providerId="ADAL" clId="{41906D72-4747-44FB-AAC2-787D4C5C0490}" dt="2021-11-05T16:49:21.862" v="2372" actId="47"/>
        <pc:sldMkLst>
          <pc:docMk/>
          <pc:sldMk cId="894822173" sldId="270"/>
        </pc:sldMkLst>
      </pc:sldChg>
      <pc:sldChg chg="addSp delSp modSp add del mod ord">
        <pc:chgData name="Okoro, Chidera" userId="ffb3f957-4546-4cfe-bc6b-c00b288eb42b" providerId="ADAL" clId="{41906D72-4747-44FB-AAC2-787D4C5C0490}" dt="2021-11-07T18:53:14.734" v="4562" actId="47"/>
        <pc:sldMkLst>
          <pc:docMk/>
          <pc:sldMk cId="1601935574" sldId="271"/>
        </pc:sldMkLst>
        <pc:spChg chg="del mod">
          <ac:chgData name="Okoro, Chidera" userId="ffb3f957-4546-4cfe-bc6b-c00b288eb42b" providerId="ADAL" clId="{41906D72-4747-44FB-AAC2-787D4C5C0490}" dt="2021-11-07T18:48:05.721" v="4519" actId="478"/>
          <ac:spMkLst>
            <pc:docMk/>
            <pc:sldMk cId="1601935574" sldId="271"/>
            <ac:spMk id="2" creationId="{5BF9C7D1-1DA8-4EE7-9E1E-E6A431A60DAB}"/>
          </ac:spMkLst>
        </pc:spChg>
        <pc:spChg chg="mod">
          <ac:chgData name="Okoro, Chidera" userId="ffb3f957-4546-4cfe-bc6b-c00b288eb42b" providerId="ADAL" clId="{41906D72-4747-44FB-AAC2-787D4C5C0490}" dt="2021-11-05T16:50:01.540" v="2401" actId="1076"/>
          <ac:spMkLst>
            <pc:docMk/>
            <pc:sldMk cId="1601935574" sldId="271"/>
            <ac:spMk id="4" creationId="{1E0A9B60-A922-41CE-AF28-927F1F965466}"/>
          </ac:spMkLst>
        </pc:spChg>
        <pc:spChg chg="mod">
          <ac:chgData name="Okoro, Chidera" userId="ffb3f957-4546-4cfe-bc6b-c00b288eb42b" providerId="ADAL" clId="{41906D72-4747-44FB-AAC2-787D4C5C0490}" dt="2021-11-05T16:49:57.390" v="2400" actId="14100"/>
          <ac:spMkLst>
            <pc:docMk/>
            <pc:sldMk cId="1601935574" sldId="271"/>
            <ac:spMk id="5" creationId="{7AA0A270-4631-4C7D-BB49-4A56C9BD758A}"/>
          </ac:spMkLst>
        </pc:spChg>
        <pc:spChg chg="add del mod">
          <ac:chgData name="Okoro, Chidera" userId="ffb3f957-4546-4cfe-bc6b-c00b288eb42b" providerId="ADAL" clId="{41906D72-4747-44FB-AAC2-787D4C5C0490}" dt="2021-11-07T18:48:26.602" v="4544" actId="20577"/>
          <ac:spMkLst>
            <pc:docMk/>
            <pc:sldMk cId="1601935574" sldId="271"/>
            <ac:spMk id="6" creationId="{89936ECC-C0AB-4B92-88FA-D739AFE5FE53}"/>
          </ac:spMkLst>
        </pc:spChg>
        <pc:spChg chg="add del mod">
          <ac:chgData name="Okoro, Chidera" userId="ffb3f957-4546-4cfe-bc6b-c00b288eb42b" providerId="ADAL" clId="{41906D72-4747-44FB-AAC2-787D4C5C0490}" dt="2021-11-07T18:48:10.717" v="4520" actId="478"/>
          <ac:spMkLst>
            <pc:docMk/>
            <pc:sldMk cId="1601935574" sldId="271"/>
            <ac:spMk id="7" creationId="{1CCF410C-4107-49AB-B10A-1117F7C76962}"/>
          </ac:spMkLst>
        </pc:sp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3555106383" sldId="272"/>
        </pc:sldMkLst>
        <pc:spChg chg="del">
          <ac:chgData name="Okoro, Chidera" userId="ffb3f957-4546-4cfe-bc6b-c00b288eb42b" providerId="ADAL" clId="{41906D72-4747-44FB-AAC2-787D4C5C0490}" dt="2021-11-07T15:45:20.493" v="3267"/>
          <ac:spMkLst>
            <pc:docMk/>
            <pc:sldMk cId="3555106383" sldId="272"/>
            <ac:spMk id="2" creationId="{C57FEEBB-609C-4E17-A2C9-D43004F390E7}"/>
          </ac:spMkLst>
        </pc:spChg>
        <pc:spChg chg="del">
          <ac:chgData name="Okoro, Chidera" userId="ffb3f957-4546-4cfe-bc6b-c00b288eb42b" providerId="ADAL" clId="{41906D72-4747-44FB-AAC2-787D4C5C0490}" dt="2021-11-07T15:56:50.675" v="3288" actId="478"/>
          <ac:spMkLst>
            <pc:docMk/>
            <pc:sldMk cId="3555106383" sldId="272"/>
            <ac:spMk id="3" creationId="{693ECD24-6282-4A5F-B34D-3DC8612D816B}"/>
          </ac:spMkLst>
        </pc:spChg>
        <pc:spChg chg="add mod">
          <ac:chgData name="Okoro, Chidera" userId="ffb3f957-4546-4cfe-bc6b-c00b288eb42b" providerId="ADAL" clId="{41906D72-4747-44FB-AAC2-787D4C5C0490}" dt="2021-11-08T16:04:06.260" v="7071" actId="20577"/>
          <ac:spMkLst>
            <pc:docMk/>
            <pc:sldMk cId="3555106383" sldId="272"/>
            <ac:spMk id="4" creationId="{AF7BD05E-8E36-4657-A70C-3BA7C67D5B3C}"/>
          </ac:spMkLst>
        </pc:spChg>
        <pc:spChg chg="add mod">
          <ac:chgData name="Okoro, Chidera" userId="ffb3f957-4546-4cfe-bc6b-c00b288eb42b" providerId="ADAL" clId="{41906D72-4747-44FB-AAC2-787D4C5C0490}" dt="2021-11-07T16:05:39.742" v="3326" actId="1076"/>
          <ac:spMkLst>
            <pc:docMk/>
            <pc:sldMk cId="3555106383" sldId="272"/>
            <ac:spMk id="5" creationId="{F0FEC469-2AD3-437D-9042-BFE581C05270}"/>
          </ac:spMkLst>
        </pc:spChg>
        <pc:spChg chg="add mod">
          <ac:chgData name="Okoro, Chidera" userId="ffb3f957-4546-4cfe-bc6b-c00b288eb42b" providerId="ADAL" clId="{41906D72-4747-44FB-AAC2-787D4C5C0490}" dt="2021-11-07T16:06:01.801" v="3331" actId="1076"/>
          <ac:spMkLst>
            <pc:docMk/>
            <pc:sldMk cId="3555106383" sldId="272"/>
            <ac:spMk id="6" creationId="{F8954AF1-90B5-4F92-A664-A5124E612458}"/>
          </ac:spMkLst>
        </pc:spChg>
        <pc:spChg chg="add mod">
          <ac:chgData name="Okoro, Chidera" userId="ffb3f957-4546-4cfe-bc6b-c00b288eb42b" providerId="ADAL" clId="{41906D72-4747-44FB-AAC2-787D4C5C0490}" dt="2021-11-07T16:06:10.515" v="3332" actId="1076"/>
          <ac:spMkLst>
            <pc:docMk/>
            <pc:sldMk cId="3555106383" sldId="272"/>
            <ac:spMk id="7" creationId="{B7B71B57-2E58-4F9B-B09E-427CC893369C}"/>
          </ac:spMkLst>
        </pc:spChg>
        <pc:spChg chg="add del mod">
          <ac:chgData name="Okoro, Chidera" userId="ffb3f957-4546-4cfe-bc6b-c00b288eb42b" providerId="ADAL" clId="{41906D72-4747-44FB-AAC2-787D4C5C0490}" dt="2021-11-07T16:14:38.771" v="3510" actId="478"/>
          <ac:spMkLst>
            <pc:docMk/>
            <pc:sldMk cId="3555106383" sldId="272"/>
            <ac:spMk id="8" creationId="{006C3AAF-A986-4EED-9938-DFA62A9F0DF6}"/>
          </ac:spMkLst>
        </pc:spChg>
        <pc:spChg chg="add mod">
          <ac:chgData name="Okoro, Chidera" userId="ffb3f957-4546-4cfe-bc6b-c00b288eb42b" providerId="ADAL" clId="{41906D72-4747-44FB-AAC2-787D4C5C0490}" dt="2021-11-08T21:59:35.422" v="9291" actId="20577"/>
          <ac:spMkLst>
            <pc:docMk/>
            <pc:sldMk cId="3555106383" sldId="272"/>
            <ac:spMk id="12" creationId="{FF258110-04BF-4583-A5C5-9AF874B0DEDF}"/>
          </ac:spMkLst>
        </pc:spChg>
        <pc:spChg chg="add mod">
          <ac:chgData name="Okoro, Chidera" userId="ffb3f957-4546-4cfe-bc6b-c00b288eb42b" providerId="ADAL" clId="{41906D72-4747-44FB-AAC2-787D4C5C0490}" dt="2021-11-07T16:15:08.443" v="3518" actId="1076"/>
          <ac:spMkLst>
            <pc:docMk/>
            <pc:sldMk cId="3555106383" sldId="272"/>
            <ac:spMk id="13" creationId="{AA059C0A-A119-4031-B43C-C19850EA4D67}"/>
          </ac:spMkLst>
        </pc:spChg>
        <pc:spChg chg="add mod">
          <ac:chgData name="Okoro, Chidera" userId="ffb3f957-4546-4cfe-bc6b-c00b288eb42b" providerId="ADAL" clId="{41906D72-4747-44FB-AAC2-787D4C5C0490}" dt="2021-11-07T16:15:08.443" v="3518" actId="1076"/>
          <ac:spMkLst>
            <pc:docMk/>
            <pc:sldMk cId="3555106383" sldId="272"/>
            <ac:spMk id="14" creationId="{68CF4D29-295F-40AC-AFBF-4C73F0098803}"/>
          </ac:spMkLst>
        </pc:spChg>
        <pc:spChg chg="add mod">
          <ac:chgData name="Okoro, Chidera" userId="ffb3f957-4546-4cfe-bc6b-c00b288eb42b" providerId="ADAL" clId="{41906D72-4747-44FB-AAC2-787D4C5C0490}" dt="2021-11-08T16:02:39.215" v="7063" actId="20577"/>
          <ac:spMkLst>
            <pc:docMk/>
            <pc:sldMk cId="3555106383" sldId="272"/>
            <ac:spMk id="15" creationId="{32D01C04-D1A4-4B46-8249-10946A7FAD83}"/>
          </ac:spMkLst>
        </pc:spChg>
        <pc:picChg chg="add del mod">
          <ac:chgData name="Okoro, Chidera" userId="ffb3f957-4546-4cfe-bc6b-c00b288eb42b" providerId="ADAL" clId="{41906D72-4747-44FB-AAC2-787D4C5C0490}" dt="2021-11-09T02:53:49.022" v="9950" actId="478"/>
          <ac:picMkLst>
            <pc:docMk/>
            <pc:sldMk cId="3555106383" sldId="272"/>
            <ac:picMk id="3" creationId="{4C776B9D-D9A8-48D2-9F3D-080D9B8155CA}"/>
          </ac:picMkLst>
        </pc:picChg>
        <pc:picChg chg="add del mod">
          <ac:chgData name="Okoro, Chidera" userId="ffb3f957-4546-4cfe-bc6b-c00b288eb42b" providerId="ADAL" clId="{41906D72-4747-44FB-AAC2-787D4C5C0490}" dt="2021-11-09T03:01:06.910" v="9975"/>
          <ac:picMkLst>
            <pc:docMk/>
            <pc:sldMk cId="3555106383" sldId="272"/>
            <ac:picMk id="8" creationId="{9CCBCD86-FC24-4B0C-8ECD-F460D7E091CC}"/>
          </ac:picMkLst>
        </pc:picChg>
        <pc:picChg chg="add del mod">
          <ac:chgData name="Okoro, Chidera" userId="ffb3f957-4546-4cfe-bc6b-c00b288eb42b" providerId="ADAL" clId="{41906D72-4747-44FB-AAC2-787D4C5C0490}" dt="2021-11-09T03:02:45.228" v="9977"/>
          <ac:picMkLst>
            <pc:docMk/>
            <pc:sldMk cId="3555106383" sldId="272"/>
            <ac:picMk id="9" creationId="{71FA7F1F-E92C-4FE6-976F-C9807C4D1D97}"/>
          </ac:picMkLst>
        </pc:picChg>
        <pc:picChg chg="add del mod">
          <ac:chgData name="Okoro, Chidera" userId="ffb3f957-4546-4cfe-bc6b-c00b288eb42b" providerId="ADAL" clId="{41906D72-4747-44FB-AAC2-787D4C5C0490}" dt="2021-11-09T03:04:43.968" v="9981"/>
          <ac:picMkLst>
            <pc:docMk/>
            <pc:sldMk cId="3555106383" sldId="272"/>
            <ac:picMk id="10" creationId="{8469F6AC-E5F0-466E-9FE2-BBC5BDA3B6F7}"/>
          </ac:picMkLst>
        </pc:picChg>
        <pc:picChg chg="add del mod">
          <ac:chgData name="Okoro, Chidera" userId="ffb3f957-4546-4cfe-bc6b-c00b288eb42b" providerId="ADAL" clId="{41906D72-4747-44FB-AAC2-787D4C5C0490}" dt="2021-11-09T03:05:38.174" v="9984"/>
          <ac:picMkLst>
            <pc:docMk/>
            <pc:sldMk cId="3555106383" sldId="272"/>
            <ac:picMk id="11" creationId="{F9E34A5B-44D2-46DC-84C4-2265518CACFE}"/>
          </ac:picMkLst>
        </pc:picChg>
        <pc:picChg chg="add del mod">
          <ac:chgData name="Okoro, Chidera" userId="ffb3f957-4546-4cfe-bc6b-c00b288eb42b" providerId="ADAL" clId="{41906D72-4747-44FB-AAC2-787D4C5C0490}" dt="2021-11-09T03:08:15.450" v="9986"/>
          <ac:picMkLst>
            <pc:docMk/>
            <pc:sldMk cId="3555106383" sldId="272"/>
            <ac:picMk id="16" creationId="{8DBC7823-D957-46CB-8810-914281D645C5}"/>
          </ac:picMkLst>
        </pc:picChg>
        <pc:picChg chg="add del mod">
          <ac:chgData name="Okoro, Chidera" userId="ffb3f957-4546-4cfe-bc6b-c00b288eb42b" providerId="ADAL" clId="{41906D72-4747-44FB-AAC2-787D4C5C0490}" dt="2021-11-09T03:09:26.760" v="9988"/>
          <ac:picMkLst>
            <pc:docMk/>
            <pc:sldMk cId="3555106383" sldId="272"/>
            <ac:picMk id="17" creationId="{3E50CE49-9F29-446B-83F9-96A3152BF674}"/>
          </ac:picMkLst>
        </pc:picChg>
        <pc:picChg chg="add del mod">
          <ac:chgData name="Okoro, Chidera" userId="ffb3f957-4546-4cfe-bc6b-c00b288eb42b" providerId="ADAL" clId="{41906D72-4747-44FB-AAC2-787D4C5C0490}" dt="2021-11-09T03:10:29.213" v="9990"/>
          <ac:picMkLst>
            <pc:docMk/>
            <pc:sldMk cId="3555106383" sldId="272"/>
            <ac:picMk id="18" creationId="{ADF531B4-AABA-4169-9200-5CE9B4554E51}"/>
          </ac:picMkLst>
        </pc:picChg>
        <pc:picChg chg="add del mod">
          <ac:chgData name="Okoro, Chidera" userId="ffb3f957-4546-4cfe-bc6b-c00b288eb42b" providerId="ADAL" clId="{41906D72-4747-44FB-AAC2-787D4C5C0490}" dt="2021-11-09T03:11:18.827" v="9992"/>
          <ac:picMkLst>
            <pc:docMk/>
            <pc:sldMk cId="3555106383" sldId="272"/>
            <ac:picMk id="19" creationId="{B730E2E5-1439-4A88-A327-BBFBD7404224}"/>
          </ac:picMkLst>
        </pc:picChg>
        <pc:picChg chg="add del mod">
          <ac:chgData name="Okoro, Chidera" userId="ffb3f957-4546-4cfe-bc6b-c00b288eb42b" providerId="ADAL" clId="{41906D72-4747-44FB-AAC2-787D4C5C0490}" dt="2021-11-09T03:11:28.775" v="9994"/>
          <ac:picMkLst>
            <pc:docMk/>
            <pc:sldMk cId="3555106383" sldId="272"/>
            <ac:picMk id="20" creationId="{183B4426-1B70-4C65-BE5C-18A63D301E76}"/>
          </ac:picMkLst>
        </pc:picChg>
        <pc:picChg chg="add del mod">
          <ac:chgData name="Okoro, Chidera" userId="ffb3f957-4546-4cfe-bc6b-c00b288eb42b" providerId="ADAL" clId="{41906D72-4747-44FB-AAC2-787D4C5C0490}" dt="2021-11-09T03:12:32.173" v="9996"/>
          <ac:picMkLst>
            <pc:docMk/>
            <pc:sldMk cId="3555106383" sldId="272"/>
            <ac:picMk id="21" creationId="{874D94E4-A0D9-407D-A9F6-7F3BC53BA7E3}"/>
          </ac:picMkLst>
        </pc:picChg>
        <pc:picChg chg="add del mod">
          <ac:chgData name="Okoro, Chidera" userId="ffb3f957-4546-4cfe-bc6b-c00b288eb42b" providerId="ADAL" clId="{41906D72-4747-44FB-AAC2-787D4C5C0490}" dt="2021-11-09T03:13:54.451" v="9999"/>
          <ac:picMkLst>
            <pc:docMk/>
            <pc:sldMk cId="3555106383" sldId="272"/>
            <ac:picMk id="22" creationId="{1D51E1E9-E4F8-4A37-BCCE-D5E4D14F1A92}"/>
          </ac:picMkLst>
        </pc:picChg>
        <pc:picChg chg="add del mod">
          <ac:chgData name="Okoro, Chidera" userId="ffb3f957-4546-4cfe-bc6b-c00b288eb42b" providerId="ADAL" clId="{41906D72-4747-44FB-AAC2-787D4C5C0490}" dt="2021-11-09T03:14:03.304" v="10001"/>
          <ac:picMkLst>
            <pc:docMk/>
            <pc:sldMk cId="3555106383" sldId="272"/>
            <ac:picMk id="23" creationId="{F19A652D-1E94-4618-BBA1-77AAE08D8827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3555106383" sldId="272"/>
            <ac:picMk id="24" creationId="{9981527D-00D8-44AC-837D-D040EF573A5B}"/>
          </ac:picMkLst>
        </pc:picChg>
        <pc:picChg chg="add del mod">
          <ac:chgData name="Okoro, Chidera" userId="ffb3f957-4546-4cfe-bc6b-c00b288eb42b" providerId="ADAL" clId="{41906D72-4747-44FB-AAC2-787D4C5C0490}" dt="2021-11-09T03:30:30.132" v="10073"/>
          <ac:picMkLst>
            <pc:docMk/>
            <pc:sldMk cId="3555106383" sldId="272"/>
            <ac:picMk id="25" creationId="{1F0B6CE5-C8D5-49AA-8A4C-21F37FED42C9}"/>
          </ac:picMkLst>
        </pc:picChg>
        <pc:picChg chg="add del mod">
          <ac:chgData name="Okoro, Chidera" userId="ffb3f957-4546-4cfe-bc6b-c00b288eb42b" providerId="ADAL" clId="{41906D72-4747-44FB-AAC2-787D4C5C0490}" dt="2021-11-09T03:31:44.972" v="10077"/>
          <ac:picMkLst>
            <pc:docMk/>
            <pc:sldMk cId="3555106383" sldId="272"/>
            <ac:picMk id="26" creationId="{8DFB6027-1A47-499C-9370-AE2E9DAE4251}"/>
          </ac:picMkLst>
        </pc:picChg>
        <pc:picChg chg="add del mod">
          <ac:chgData name="Okoro, Chidera" userId="ffb3f957-4546-4cfe-bc6b-c00b288eb42b" providerId="ADAL" clId="{41906D72-4747-44FB-AAC2-787D4C5C0490}" dt="2021-11-09T03:33:09.269" v="10079"/>
          <ac:picMkLst>
            <pc:docMk/>
            <pc:sldMk cId="3555106383" sldId="272"/>
            <ac:picMk id="27" creationId="{5A60DAA2-ED4D-4494-B1B3-03EA72C1CEC0}"/>
          </ac:picMkLst>
        </pc:picChg>
        <pc:picChg chg="add mod">
          <ac:chgData name="Okoro, Chidera" userId="ffb3f957-4546-4cfe-bc6b-c00b288eb42b" providerId="ADAL" clId="{41906D72-4747-44FB-AAC2-787D4C5C0490}" dt="2021-11-07T16:05:39.742" v="3326" actId="1076"/>
          <ac:picMkLst>
            <pc:docMk/>
            <pc:sldMk cId="3555106383" sldId="272"/>
            <ac:picMk id="1026" creationId="{89D6F76B-EAD3-41E1-A6B4-328A7FD1B9C9}"/>
          </ac:picMkLst>
        </pc:picChg>
        <pc:picChg chg="add mod">
          <ac:chgData name="Okoro, Chidera" userId="ffb3f957-4546-4cfe-bc6b-c00b288eb42b" providerId="ADAL" clId="{41906D72-4747-44FB-AAC2-787D4C5C0490}" dt="2021-11-07T16:05:57.252" v="3330" actId="1076"/>
          <ac:picMkLst>
            <pc:docMk/>
            <pc:sldMk cId="3555106383" sldId="272"/>
            <ac:picMk id="1028" creationId="{731454F0-99D3-4D4F-9F2D-A470A42A99FE}"/>
          </ac:picMkLst>
        </pc:picChg>
        <pc:picChg chg="add mod">
          <ac:chgData name="Okoro, Chidera" userId="ffb3f957-4546-4cfe-bc6b-c00b288eb42b" providerId="ADAL" clId="{41906D72-4747-44FB-AAC2-787D4C5C0490}" dt="2021-11-07T16:06:10.515" v="3332" actId="1076"/>
          <ac:picMkLst>
            <pc:docMk/>
            <pc:sldMk cId="3555106383" sldId="272"/>
            <ac:picMk id="1030" creationId="{176E3695-5894-4502-99DA-882E33B1E58B}"/>
          </ac:picMkLst>
        </pc:picChg>
      </pc:sldChg>
      <pc:sldChg chg="new del">
        <pc:chgData name="Okoro, Chidera" userId="ffb3f957-4546-4cfe-bc6b-c00b288eb42b" providerId="ADAL" clId="{41906D72-4747-44FB-AAC2-787D4C5C0490}" dt="2021-11-08T03:01:06.756" v="5765" actId="47"/>
        <pc:sldMkLst>
          <pc:docMk/>
          <pc:sldMk cId="2716801285" sldId="273"/>
        </pc:sldMkLst>
      </pc:sldChg>
      <pc:sldChg chg="addSp delSp modSp new mod modTransition delAnim modAnim modShow">
        <pc:chgData name="Okoro, Chidera" userId="ffb3f957-4546-4cfe-bc6b-c00b288eb42b" providerId="ADAL" clId="{41906D72-4747-44FB-AAC2-787D4C5C0490}" dt="2021-11-09T03:33:09.269" v="10079"/>
        <pc:sldMkLst>
          <pc:docMk/>
          <pc:sldMk cId="614111960" sldId="274"/>
        </pc:sldMkLst>
        <pc:spChg chg="del">
          <ac:chgData name="Okoro, Chidera" userId="ffb3f957-4546-4cfe-bc6b-c00b288eb42b" providerId="ADAL" clId="{41906D72-4747-44FB-AAC2-787D4C5C0490}" dt="2021-11-05T18:13:14.290" v="2771" actId="478"/>
          <ac:spMkLst>
            <pc:docMk/>
            <pc:sldMk cId="614111960" sldId="274"/>
            <ac:spMk id="2" creationId="{B1355FA6-E441-47BC-9163-F4A99696D80F}"/>
          </ac:spMkLst>
        </pc:spChg>
        <pc:spChg chg="del">
          <ac:chgData name="Okoro, Chidera" userId="ffb3f957-4546-4cfe-bc6b-c00b288eb42b" providerId="ADAL" clId="{41906D72-4747-44FB-AAC2-787D4C5C0490}" dt="2021-11-05T18:13:32.492" v="2780" actId="478"/>
          <ac:spMkLst>
            <pc:docMk/>
            <pc:sldMk cId="614111960" sldId="274"/>
            <ac:spMk id="3" creationId="{DD523925-179B-4DB1-90B6-99A870E5DD9B}"/>
          </ac:spMkLst>
        </pc:spChg>
        <pc:spChg chg="add mod">
          <ac:chgData name="Okoro, Chidera" userId="ffb3f957-4546-4cfe-bc6b-c00b288eb42b" providerId="ADAL" clId="{41906D72-4747-44FB-AAC2-787D4C5C0490}" dt="2021-11-08T17:59:53.935" v="9033" actId="2711"/>
          <ac:spMkLst>
            <pc:docMk/>
            <pc:sldMk cId="614111960" sldId="274"/>
            <ac:spMk id="4" creationId="{820A3C4F-9C1B-4AFE-93C6-2E9569DA9D55}"/>
          </ac:spMkLst>
        </pc:spChg>
        <pc:spChg chg="add mod">
          <ac:chgData name="Okoro, Chidera" userId="ffb3f957-4546-4cfe-bc6b-c00b288eb42b" providerId="ADAL" clId="{41906D72-4747-44FB-AAC2-787D4C5C0490}" dt="2021-11-05T18:14:02.304" v="2783"/>
          <ac:spMkLst>
            <pc:docMk/>
            <pc:sldMk cId="614111960" sldId="274"/>
            <ac:spMk id="6" creationId="{71FFE644-5FA5-4D05-A92E-1BCE4223195D}"/>
          </ac:spMkLst>
        </pc:spChg>
        <pc:spChg chg="add mod">
          <ac:chgData name="Okoro, Chidera" userId="ffb3f957-4546-4cfe-bc6b-c00b288eb42b" providerId="ADAL" clId="{41906D72-4747-44FB-AAC2-787D4C5C0490}" dt="2021-11-05T18:14:02.304" v="2783"/>
          <ac:spMkLst>
            <pc:docMk/>
            <pc:sldMk cId="614111960" sldId="274"/>
            <ac:spMk id="7" creationId="{1EAA3361-9189-4002-8889-220AC5AE4ACD}"/>
          </ac:spMkLst>
        </pc:spChg>
        <pc:spChg chg="add del mod">
          <ac:chgData name="Okoro, Chidera" userId="ffb3f957-4546-4cfe-bc6b-c00b288eb42b" providerId="ADAL" clId="{41906D72-4747-44FB-AAC2-787D4C5C0490}" dt="2021-11-05T18:15:18.428" v="2799" actId="478"/>
          <ac:spMkLst>
            <pc:docMk/>
            <pc:sldMk cId="614111960" sldId="274"/>
            <ac:spMk id="8" creationId="{753030D9-64F5-4820-9B59-89F3AE4F9F0C}"/>
          </ac:spMkLst>
        </pc:spChg>
        <pc:spChg chg="add mod">
          <ac:chgData name="Okoro, Chidera" userId="ffb3f957-4546-4cfe-bc6b-c00b288eb42b" providerId="ADAL" clId="{41906D72-4747-44FB-AAC2-787D4C5C0490}" dt="2021-11-05T18:19:51.521" v="2924" actId="1076"/>
          <ac:spMkLst>
            <pc:docMk/>
            <pc:sldMk cId="614111960" sldId="274"/>
            <ac:spMk id="9" creationId="{087420D1-B663-4C78-8C15-1ED69794D6AE}"/>
          </ac:spMkLst>
        </pc:spChg>
        <pc:spChg chg="add mod">
          <ac:chgData name="Okoro, Chidera" userId="ffb3f957-4546-4cfe-bc6b-c00b288eb42b" providerId="ADAL" clId="{41906D72-4747-44FB-AAC2-787D4C5C0490}" dt="2021-11-05T18:20:09.506" v="2928" actId="1076"/>
          <ac:spMkLst>
            <pc:docMk/>
            <pc:sldMk cId="614111960" sldId="274"/>
            <ac:spMk id="10" creationId="{C7B0F956-A911-47D0-935E-3B3973DE951C}"/>
          </ac:spMkLst>
        </pc:spChg>
        <pc:spChg chg="add mod">
          <ac:chgData name="Okoro, Chidera" userId="ffb3f957-4546-4cfe-bc6b-c00b288eb42b" providerId="ADAL" clId="{41906D72-4747-44FB-AAC2-787D4C5C0490}" dt="2021-11-05T18:20:06.705" v="2927" actId="1076"/>
          <ac:spMkLst>
            <pc:docMk/>
            <pc:sldMk cId="614111960" sldId="274"/>
            <ac:spMk id="11" creationId="{27E24C6B-3A96-4C70-B3C4-FA4A3E667D6A}"/>
          </ac:spMkLst>
        </pc:spChg>
        <pc:spChg chg="add mod">
          <ac:chgData name="Okoro, Chidera" userId="ffb3f957-4546-4cfe-bc6b-c00b288eb42b" providerId="ADAL" clId="{41906D72-4747-44FB-AAC2-787D4C5C0490}" dt="2021-11-05T18:20:27.034" v="2930" actId="1076"/>
          <ac:spMkLst>
            <pc:docMk/>
            <pc:sldMk cId="614111960" sldId="274"/>
            <ac:spMk id="12" creationId="{59CF1EFA-42D7-44C5-B0AD-890DBB50756D}"/>
          </ac:spMkLst>
        </pc:spChg>
        <pc:spChg chg="add mod">
          <ac:chgData name="Okoro, Chidera" userId="ffb3f957-4546-4cfe-bc6b-c00b288eb42b" providerId="ADAL" clId="{41906D72-4747-44FB-AAC2-787D4C5C0490}" dt="2021-11-05T18:19:44.696" v="2923" actId="1076"/>
          <ac:spMkLst>
            <pc:docMk/>
            <pc:sldMk cId="614111960" sldId="274"/>
            <ac:spMk id="14" creationId="{CB95EDB8-0969-4939-95ED-760F0149F9CE}"/>
          </ac:spMkLst>
        </pc:spChg>
        <pc:spChg chg="add del mod">
          <ac:chgData name="Okoro, Chidera" userId="ffb3f957-4546-4cfe-bc6b-c00b288eb42b" providerId="ADAL" clId="{41906D72-4747-44FB-AAC2-787D4C5C0490}" dt="2021-11-05T18:16:55.293" v="2817" actId="478"/>
          <ac:spMkLst>
            <pc:docMk/>
            <pc:sldMk cId="614111960" sldId="274"/>
            <ac:spMk id="15" creationId="{20DCEE22-8168-4BE4-92AB-2F8E9920203D}"/>
          </ac:spMkLst>
        </pc:spChg>
        <pc:spChg chg="add mod">
          <ac:chgData name="Okoro, Chidera" userId="ffb3f957-4546-4cfe-bc6b-c00b288eb42b" providerId="ADAL" clId="{41906D72-4747-44FB-AAC2-787D4C5C0490}" dt="2021-11-05T18:21:18.741" v="2940" actId="1076"/>
          <ac:spMkLst>
            <pc:docMk/>
            <pc:sldMk cId="614111960" sldId="274"/>
            <ac:spMk id="16" creationId="{3A8A2547-645E-4ACC-A5B3-679287771BDD}"/>
          </ac:spMkLst>
        </pc:spChg>
        <pc:spChg chg="add del mod">
          <ac:chgData name="Okoro, Chidera" userId="ffb3f957-4546-4cfe-bc6b-c00b288eb42b" providerId="ADAL" clId="{41906D72-4747-44FB-AAC2-787D4C5C0490}" dt="2021-11-07T19:50:41.844" v="5293" actId="478"/>
          <ac:spMkLst>
            <pc:docMk/>
            <pc:sldMk cId="614111960" sldId="274"/>
            <ac:spMk id="17" creationId="{711267B0-1BEE-4FAC-B2F3-224B32A80CF0}"/>
          </ac:spMkLst>
        </pc:spChg>
        <pc:spChg chg="add mod">
          <ac:chgData name="Okoro, Chidera" userId="ffb3f957-4546-4cfe-bc6b-c00b288eb42b" providerId="ADAL" clId="{41906D72-4747-44FB-AAC2-787D4C5C0490}" dt="2021-11-07T19:51:28.532" v="5298" actId="1076"/>
          <ac:spMkLst>
            <pc:docMk/>
            <pc:sldMk cId="614111960" sldId="274"/>
            <ac:spMk id="18" creationId="{B634BBCB-364F-45F8-AC90-67173D4E8260}"/>
          </ac:spMkLst>
        </pc:spChg>
        <pc:spChg chg="add mod">
          <ac:chgData name="Okoro, Chidera" userId="ffb3f957-4546-4cfe-bc6b-c00b288eb42b" providerId="ADAL" clId="{41906D72-4747-44FB-AAC2-787D4C5C0490}" dt="2021-11-08T17:31:21.463" v="8818" actId="1076"/>
          <ac:spMkLst>
            <pc:docMk/>
            <pc:sldMk cId="614111960" sldId="274"/>
            <ac:spMk id="21" creationId="{0405BA8F-143A-4813-985A-68D70D81C869}"/>
          </ac:spMkLst>
        </pc:spChg>
        <pc:spChg chg="add mod">
          <ac:chgData name="Okoro, Chidera" userId="ffb3f957-4546-4cfe-bc6b-c00b288eb42b" providerId="ADAL" clId="{41906D72-4747-44FB-AAC2-787D4C5C0490}" dt="2021-11-08T17:31:54.382" v="8827" actId="14100"/>
          <ac:spMkLst>
            <pc:docMk/>
            <pc:sldMk cId="614111960" sldId="274"/>
            <ac:spMk id="22" creationId="{2C7B9937-81EE-4FF6-9818-CE9D6483ED81}"/>
          </ac:spMkLst>
        </pc:spChg>
        <pc:picChg chg="add del mod modCrop">
          <ac:chgData name="Okoro, Chidera" userId="ffb3f957-4546-4cfe-bc6b-c00b288eb42b" providerId="ADAL" clId="{41906D72-4747-44FB-AAC2-787D4C5C0490}" dt="2021-11-08T16:57:03.264" v="8109" actId="478"/>
          <ac:picMkLst>
            <pc:docMk/>
            <pc:sldMk cId="614111960" sldId="274"/>
            <ac:picMk id="3" creationId="{C3E1BB32-4040-4459-8915-51F1CBB6859B}"/>
          </ac:picMkLst>
        </pc:picChg>
        <pc:picChg chg="add mod">
          <ac:chgData name="Okoro, Chidera" userId="ffb3f957-4546-4cfe-bc6b-c00b288eb42b" providerId="ADAL" clId="{41906D72-4747-44FB-AAC2-787D4C5C0490}" dt="2021-11-05T18:25:34.657" v="2986" actId="1076"/>
          <ac:picMkLst>
            <pc:docMk/>
            <pc:sldMk cId="614111960" sldId="274"/>
            <ac:picMk id="5" creationId="{F323775C-A582-487E-AD82-5C84AE681F60}"/>
          </ac:picMkLst>
        </pc:picChg>
        <pc:picChg chg="add mod">
          <ac:chgData name="Okoro, Chidera" userId="ffb3f957-4546-4cfe-bc6b-c00b288eb42b" providerId="ADAL" clId="{41906D72-4747-44FB-AAC2-787D4C5C0490}" dt="2021-11-05T18:25:11.959" v="2982" actId="1076"/>
          <ac:picMkLst>
            <pc:docMk/>
            <pc:sldMk cId="614111960" sldId="274"/>
            <ac:picMk id="13" creationId="{F674DE67-41DF-4E05-8C3E-CBD6C811E837}"/>
          </ac:picMkLst>
        </pc:picChg>
        <pc:picChg chg="add mod">
          <ac:chgData name="Okoro, Chidera" userId="ffb3f957-4546-4cfe-bc6b-c00b288eb42b" providerId="ADAL" clId="{41906D72-4747-44FB-AAC2-787D4C5C0490}" dt="2021-11-05T18:14:43.825" v="2789" actId="1076"/>
          <ac:picMkLst>
            <pc:docMk/>
            <pc:sldMk cId="614111960" sldId="274"/>
            <ac:picMk id="5122" creationId="{38EA4993-B17C-443F-9908-0CAE8FB676CF}"/>
          </ac:picMkLst>
        </pc:picChg>
        <pc:picChg chg="add del">
          <ac:chgData name="Okoro, Chidera" userId="ffb3f957-4546-4cfe-bc6b-c00b288eb42b" providerId="ADAL" clId="{41906D72-4747-44FB-AAC2-787D4C5C0490}" dt="2021-11-05T18:15:12.925" v="2795" actId="478"/>
          <ac:picMkLst>
            <pc:docMk/>
            <pc:sldMk cId="614111960" sldId="274"/>
            <ac:picMk id="5124" creationId="{23EE4BAE-A38E-412C-8665-6AB3EDD371D5}"/>
          </ac:picMkLst>
        </pc:picChg>
        <pc:picChg chg="add del">
          <ac:chgData name="Okoro, Chidera" userId="ffb3f957-4546-4cfe-bc6b-c00b288eb42b" providerId="ADAL" clId="{41906D72-4747-44FB-AAC2-787D4C5C0490}" dt="2021-11-05T18:15:19.159" v="2800"/>
          <ac:picMkLst>
            <pc:docMk/>
            <pc:sldMk cId="614111960" sldId="274"/>
            <ac:picMk id="5126" creationId="{877F3DAD-FF9F-439F-9802-7F4CA52E7718}"/>
          </ac:picMkLst>
        </pc:picChg>
        <pc:cxnChg chg="add del mod">
          <ac:chgData name="Okoro, Chidera" userId="ffb3f957-4546-4cfe-bc6b-c00b288eb42b" providerId="ADAL" clId="{41906D72-4747-44FB-AAC2-787D4C5C0490}" dt="2021-11-08T17:31:29.399" v="8821" actId="478"/>
          <ac:cxnSpMkLst>
            <pc:docMk/>
            <pc:sldMk cId="614111960" sldId="274"/>
            <ac:cxnSpMk id="17" creationId="{9B8B56FD-C31A-4460-B0C7-346F9687365D}"/>
          </ac:cxnSpMkLst>
        </pc:cxnChg>
      </pc:sldChg>
      <pc:sldChg chg="new del">
        <pc:chgData name="Okoro, Chidera" userId="ffb3f957-4546-4cfe-bc6b-c00b288eb42b" providerId="ADAL" clId="{41906D72-4747-44FB-AAC2-787D4C5C0490}" dt="2021-11-05T18:12:33.157" v="2752" actId="680"/>
        <pc:sldMkLst>
          <pc:docMk/>
          <pc:sldMk cId="2187698637" sldId="274"/>
        </pc:sldMkLst>
      </pc:sldChg>
      <pc:sldChg chg="addSp delSp modSp add mod or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2374653411" sldId="275"/>
        </pc:sldMkLst>
        <pc:spChg chg="mod">
          <ac:chgData name="Okoro, Chidera" userId="ffb3f957-4546-4cfe-bc6b-c00b288eb42b" providerId="ADAL" clId="{41906D72-4747-44FB-AAC2-787D4C5C0490}" dt="2021-11-07T18:53:29.916" v="4589" actId="20577"/>
          <ac:spMkLst>
            <pc:docMk/>
            <pc:sldMk cId="2374653411" sldId="275"/>
            <ac:spMk id="2" creationId="{5BF9C7D1-1DA8-4EE7-9E1E-E6A431A60DAB}"/>
          </ac:spMkLst>
        </pc:spChg>
        <pc:spChg chg="mod">
          <ac:chgData name="Okoro, Chidera" userId="ffb3f957-4546-4cfe-bc6b-c00b288eb42b" providerId="ADAL" clId="{41906D72-4747-44FB-AAC2-787D4C5C0490}" dt="2021-11-08T22:16:28.723" v="9438" actId="14100"/>
          <ac:spMkLst>
            <pc:docMk/>
            <pc:sldMk cId="2374653411" sldId="275"/>
            <ac:spMk id="3" creationId="{61FE116A-8617-449E-995E-D0EF920B128F}"/>
          </ac:spMkLst>
        </pc:spChg>
        <pc:spChg chg="add mod">
          <ac:chgData name="Okoro, Chidera" userId="ffb3f957-4546-4cfe-bc6b-c00b288eb42b" providerId="ADAL" clId="{41906D72-4747-44FB-AAC2-787D4C5C0490}" dt="2021-11-08T21:08:00.614" v="9181" actId="20577"/>
          <ac:spMkLst>
            <pc:docMk/>
            <pc:sldMk cId="2374653411" sldId="275"/>
            <ac:spMk id="5" creationId="{752A3661-DD41-4366-AB59-F532109DA9B8}"/>
          </ac:spMkLst>
        </pc:spChg>
        <pc:spChg chg="add mod ord">
          <ac:chgData name="Okoro, Chidera" userId="ffb3f957-4546-4cfe-bc6b-c00b288eb42b" providerId="ADAL" clId="{41906D72-4747-44FB-AAC2-787D4C5C0490}" dt="2021-11-08T22:16:39.893" v="9440" actId="14100"/>
          <ac:spMkLst>
            <pc:docMk/>
            <pc:sldMk cId="2374653411" sldId="275"/>
            <ac:spMk id="6" creationId="{AF055247-DD22-4B35-AB28-017CAA99387C}"/>
          </ac:spMkLst>
        </pc:spChg>
        <pc:spChg chg="del">
          <ac:chgData name="Okoro, Chidera" userId="ffb3f957-4546-4cfe-bc6b-c00b288eb42b" providerId="ADAL" clId="{41906D72-4747-44FB-AAC2-787D4C5C0490}" dt="2021-11-07T18:53:34.409" v="4590" actId="478"/>
          <ac:spMkLst>
            <pc:docMk/>
            <pc:sldMk cId="2374653411" sldId="275"/>
            <ac:spMk id="6" creationId="{F279C5A1-F23B-4018-94AD-F2CA6BEE6A50}"/>
          </ac:spMkLst>
        </pc:spChg>
        <pc:spChg chg="add del mod">
          <ac:chgData name="Okoro, Chidera" userId="ffb3f957-4546-4cfe-bc6b-c00b288eb42b" providerId="ADAL" clId="{41906D72-4747-44FB-AAC2-787D4C5C0490}" dt="2021-11-08T22:17:02.156" v="9444" actId="478"/>
          <ac:spMkLst>
            <pc:docMk/>
            <pc:sldMk cId="2374653411" sldId="275"/>
            <ac:spMk id="7" creationId="{A6F9D47F-FE0B-4E0F-95ED-3042EAFA3DCA}"/>
          </ac:spMkLst>
        </pc:spChg>
        <pc:spChg chg="add del mod ord">
          <ac:chgData name="Okoro, Chidera" userId="ffb3f957-4546-4cfe-bc6b-c00b288eb42b" providerId="ADAL" clId="{41906D72-4747-44FB-AAC2-787D4C5C0490}" dt="2021-11-08T17:44:14.012" v="8943" actId="478"/>
          <ac:spMkLst>
            <pc:docMk/>
            <pc:sldMk cId="2374653411" sldId="275"/>
            <ac:spMk id="8" creationId="{2C9C3120-2A69-4FCF-9841-5A25106FDF85}"/>
          </ac:spMkLst>
        </pc:spChg>
        <pc:spChg chg="add del mod">
          <ac:chgData name="Okoro, Chidera" userId="ffb3f957-4546-4cfe-bc6b-c00b288eb42b" providerId="ADAL" clId="{41906D72-4747-44FB-AAC2-787D4C5C0490}" dt="2021-11-08T17:32:14.190" v="8830" actId="478"/>
          <ac:spMkLst>
            <pc:docMk/>
            <pc:sldMk cId="2374653411" sldId="275"/>
            <ac:spMk id="9" creationId="{CF8932B5-02DC-47B2-A5E5-D1FF636D5F90}"/>
          </ac:spMkLst>
        </pc:spChg>
        <pc:spChg chg="add mod">
          <ac:chgData name="Okoro, Chidera" userId="ffb3f957-4546-4cfe-bc6b-c00b288eb42b" providerId="ADAL" clId="{41906D72-4747-44FB-AAC2-787D4C5C0490}" dt="2021-11-08T22:17:43.604" v="9451" actId="14100"/>
          <ac:spMkLst>
            <pc:docMk/>
            <pc:sldMk cId="2374653411" sldId="275"/>
            <ac:spMk id="10" creationId="{74400AC9-8DDC-4C7A-B151-0BA434C9D867}"/>
          </ac:spMkLst>
        </pc:spChg>
        <pc:spChg chg="add del mod">
          <ac:chgData name="Okoro, Chidera" userId="ffb3f957-4546-4cfe-bc6b-c00b288eb42b" providerId="ADAL" clId="{41906D72-4747-44FB-AAC2-787D4C5C0490}" dt="2021-11-07T19:00:20.153" v="4711" actId="478"/>
          <ac:spMkLst>
            <pc:docMk/>
            <pc:sldMk cId="2374653411" sldId="275"/>
            <ac:spMk id="11" creationId="{E3333B32-81FB-4B30-AC47-6FE2DB0E85E0}"/>
          </ac:spMkLst>
        </pc:spChg>
        <pc:spChg chg="add del mod">
          <ac:chgData name="Okoro, Chidera" userId="ffb3f957-4546-4cfe-bc6b-c00b288eb42b" providerId="ADAL" clId="{41906D72-4747-44FB-AAC2-787D4C5C0490}" dt="2021-11-08T17:32:12.409" v="8829" actId="478"/>
          <ac:spMkLst>
            <pc:docMk/>
            <pc:sldMk cId="2374653411" sldId="275"/>
            <ac:spMk id="13" creationId="{1F553996-BCBD-40B0-9547-042D96E1AA55}"/>
          </ac:spMkLst>
        </pc:spChg>
        <pc:spChg chg="add del mod">
          <ac:chgData name="Okoro, Chidera" userId="ffb3f957-4546-4cfe-bc6b-c00b288eb42b" providerId="ADAL" clId="{41906D72-4747-44FB-AAC2-787D4C5C0490}" dt="2021-11-08T17:32:10.325" v="8828" actId="478"/>
          <ac:spMkLst>
            <pc:docMk/>
            <pc:sldMk cId="2374653411" sldId="275"/>
            <ac:spMk id="14" creationId="{DFC9FE5B-14FF-4A9D-8953-9C9DC164D706}"/>
          </ac:spMkLst>
        </pc:spChg>
        <pc:picChg chg="add del mod">
          <ac:chgData name="Okoro, Chidera" userId="ffb3f957-4546-4cfe-bc6b-c00b288eb42b" providerId="ADAL" clId="{41906D72-4747-44FB-AAC2-787D4C5C0490}" dt="2021-11-07T19:00:04.994" v="4707" actId="478"/>
          <ac:picMkLst>
            <pc:docMk/>
            <pc:sldMk cId="2374653411" sldId="275"/>
            <ac:picMk id="8" creationId="{2E27D540-54B4-44D9-9A4F-344FEB1B79C0}"/>
          </ac:picMkLst>
        </pc:picChg>
        <pc:picChg chg="add del mod">
          <ac:chgData name="Okoro, Chidera" userId="ffb3f957-4546-4cfe-bc6b-c00b288eb42b" providerId="ADAL" clId="{41906D72-4747-44FB-AAC2-787D4C5C0490}" dt="2021-11-09T02:55:26.813" v="9958" actId="478"/>
          <ac:picMkLst>
            <pc:docMk/>
            <pc:sldMk cId="2374653411" sldId="275"/>
            <ac:picMk id="9" creationId="{F011C3A8-7379-4109-9766-3517C0EBA192}"/>
          </ac:picMkLst>
        </pc:picChg>
        <pc:picChg chg="add del mod">
          <ac:chgData name="Okoro, Chidera" userId="ffb3f957-4546-4cfe-bc6b-c00b288eb42b" providerId="ADAL" clId="{41906D72-4747-44FB-AAC2-787D4C5C0490}" dt="2021-11-07T19:00:06.535" v="4708" actId="478"/>
          <ac:picMkLst>
            <pc:docMk/>
            <pc:sldMk cId="2374653411" sldId="275"/>
            <ac:picMk id="10" creationId="{7A487403-D174-4F69-8EAC-D6C0826260EF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2374653411" sldId="275"/>
            <ac:picMk id="11" creationId="{52605C31-FFCC-44AE-B725-F4222E2DB7F8}"/>
          </ac:picMkLst>
        </pc:picChg>
        <pc:picChg chg="add del mod">
          <ac:chgData name="Okoro, Chidera" userId="ffb3f957-4546-4cfe-bc6b-c00b288eb42b" providerId="ADAL" clId="{41906D72-4747-44FB-AAC2-787D4C5C0490}" dt="2021-11-07T19:00:03.054" v="4706" actId="478"/>
          <ac:picMkLst>
            <pc:docMk/>
            <pc:sldMk cId="2374653411" sldId="275"/>
            <ac:picMk id="12" creationId="{B263465B-1D1B-4987-81A6-31477F8730DA}"/>
          </ac:picMkLst>
        </pc:picChg>
        <pc:picChg chg="add del mod">
          <ac:chgData name="Okoro, Chidera" userId="ffb3f957-4546-4cfe-bc6b-c00b288eb42b" providerId="ADAL" clId="{41906D72-4747-44FB-AAC2-787D4C5C0490}" dt="2021-11-07T19:21:20.425" v="4794" actId="478"/>
          <ac:picMkLst>
            <pc:docMk/>
            <pc:sldMk cId="2374653411" sldId="275"/>
            <ac:picMk id="2050" creationId="{F9E4418D-A88A-461E-9DAE-A58A263625AA}"/>
          </ac:picMkLst>
        </pc:picChg>
        <pc:picChg chg="add del mod">
          <ac:chgData name="Okoro, Chidera" userId="ffb3f957-4546-4cfe-bc6b-c00b288eb42b" providerId="ADAL" clId="{41906D72-4747-44FB-AAC2-787D4C5C0490}" dt="2021-11-07T19:05:12.337" v="4749" actId="478"/>
          <ac:picMkLst>
            <pc:docMk/>
            <pc:sldMk cId="2374653411" sldId="275"/>
            <ac:picMk id="2052" creationId="{CA8F1394-1CF4-43B5-BD6D-E74F4C30F2F5}"/>
          </ac:picMkLst>
        </pc:picChg>
        <pc:picChg chg="add del">
          <ac:chgData name="Okoro, Chidera" userId="ffb3f957-4546-4cfe-bc6b-c00b288eb42b" providerId="ADAL" clId="{41906D72-4747-44FB-AAC2-787D4C5C0490}" dt="2021-11-07T19:05:16.289" v="4751" actId="478"/>
          <ac:picMkLst>
            <pc:docMk/>
            <pc:sldMk cId="2374653411" sldId="275"/>
            <ac:picMk id="2054" creationId="{878238AC-5091-4F0E-BD6E-EC6C4BA4FADF}"/>
          </ac:picMkLst>
        </pc:picChg>
        <pc:picChg chg="add del">
          <ac:chgData name="Okoro, Chidera" userId="ffb3f957-4546-4cfe-bc6b-c00b288eb42b" providerId="ADAL" clId="{41906D72-4747-44FB-AAC2-787D4C5C0490}" dt="2021-11-07T19:05:43.278" v="4753" actId="478"/>
          <ac:picMkLst>
            <pc:docMk/>
            <pc:sldMk cId="2374653411" sldId="275"/>
            <ac:picMk id="2056" creationId="{1FCB32D8-4F66-48FC-BDB1-0FD78F4654D2}"/>
          </ac:picMkLst>
        </pc:picChg>
        <pc:picChg chg="add mod">
          <ac:chgData name="Okoro, Chidera" userId="ffb3f957-4546-4cfe-bc6b-c00b288eb42b" providerId="ADAL" clId="{41906D72-4747-44FB-AAC2-787D4C5C0490}" dt="2021-11-08T22:17:14.233" v="9446" actId="1076"/>
          <ac:picMkLst>
            <pc:docMk/>
            <pc:sldMk cId="2374653411" sldId="275"/>
            <ac:picMk id="2058" creationId="{603AC511-596C-4347-AFEF-6B70A6410DBA}"/>
          </ac:picMkLst>
        </pc:picChg>
        <pc:picChg chg="add del mod">
          <ac:chgData name="Okoro, Chidera" userId="ffb3f957-4546-4cfe-bc6b-c00b288eb42b" providerId="ADAL" clId="{41906D72-4747-44FB-AAC2-787D4C5C0490}" dt="2021-11-07T19:18:25.153" v="4775" actId="478"/>
          <ac:picMkLst>
            <pc:docMk/>
            <pc:sldMk cId="2374653411" sldId="275"/>
            <ac:picMk id="2060" creationId="{FC9A607B-C09D-4F28-BED0-AB1ED3311461}"/>
          </ac:picMkLst>
        </pc:picChg>
        <pc:picChg chg="add del mod">
          <ac:chgData name="Okoro, Chidera" userId="ffb3f957-4546-4cfe-bc6b-c00b288eb42b" providerId="ADAL" clId="{41906D72-4747-44FB-AAC2-787D4C5C0490}" dt="2021-11-07T19:13:52.921" v="4768"/>
          <ac:picMkLst>
            <pc:docMk/>
            <pc:sldMk cId="2374653411" sldId="275"/>
            <ac:picMk id="2062" creationId="{2FC8C840-0C7C-472D-B5A8-EE93DBF9CA67}"/>
          </ac:picMkLst>
        </pc:picChg>
        <pc:picChg chg="add mod">
          <ac:chgData name="Okoro, Chidera" userId="ffb3f957-4546-4cfe-bc6b-c00b288eb42b" providerId="ADAL" clId="{41906D72-4747-44FB-AAC2-787D4C5C0490}" dt="2021-11-08T22:17:36.225" v="9449" actId="1076"/>
          <ac:picMkLst>
            <pc:docMk/>
            <pc:sldMk cId="2374653411" sldId="275"/>
            <ac:picMk id="2064" creationId="{E2E4E974-41E8-4C72-BF0D-903E2AF96281}"/>
          </ac:picMkLst>
        </pc:picChg>
        <pc:picChg chg="add mod">
          <ac:chgData name="Okoro, Chidera" userId="ffb3f957-4546-4cfe-bc6b-c00b288eb42b" providerId="ADAL" clId="{41906D72-4747-44FB-AAC2-787D4C5C0490}" dt="2021-11-08T22:17:23.352" v="9447" actId="1076"/>
          <ac:picMkLst>
            <pc:docMk/>
            <pc:sldMk cId="2374653411" sldId="275"/>
            <ac:picMk id="2066" creationId="{F7E9FF72-0E12-462A-9D4A-9B372C411499}"/>
          </ac:picMkLst>
        </pc:picChg>
        <pc:picChg chg="add del mod">
          <ac:chgData name="Okoro, Chidera" userId="ffb3f957-4546-4cfe-bc6b-c00b288eb42b" providerId="ADAL" clId="{41906D72-4747-44FB-AAC2-787D4C5C0490}" dt="2021-11-08T22:16:59.433" v="9443" actId="478"/>
          <ac:picMkLst>
            <pc:docMk/>
            <pc:sldMk cId="2374653411" sldId="275"/>
            <ac:picMk id="2068" creationId="{BCAC0241-CF9B-43C5-A787-17D50B0154F3}"/>
          </ac:picMkLst>
        </pc:pic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801726736" sldId="276"/>
        </pc:sldMkLst>
        <pc:spChg chg="del">
          <ac:chgData name="Okoro, Chidera" userId="ffb3f957-4546-4cfe-bc6b-c00b288eb42b" providerId="ADAL" clId="{41906D72-4747-44FB-AAC2-787D4C5C0490}" dt="2021-11-08T05:12:21.203" v="6079" actId="478"/>
          <ac:spMkLst>
            <pc:docMk/>
            <pc:sldMk cId="801726736" sldId="276"/>
            <ac:spMk id="2" creationId="{2810A892-AA42-4626-B2E3-3A26C7AC8162}"/>
          </ac:spMkLst>
        </pc:spChg>
        <pc:spChg chg="del">
          <ac:chgData name="Okoro, Chidera" userId="ffb3f957-4546-4cfe-bc6b-c00b288eb42b" providerId="ADAL" clId="{41906D72-4747-44FB-AAC2-787D4C5C0490}" dt="2021-11-08T05:15:56.199" v="6116" actId="478"/>
          <ac:spMkLst>
            <pc:docMk/>
            <pc:sldMk cId="801726736" sldId="276"/>
            <ac:spMk id="3" creationId="{898C33E9-FD5F-4E44-B6A3-24A8DC76E71A}"/>
          </ac:spMkLst>
        </pc:spChg>
        <pc:spChg chg="add mod">
          <ac:chgData name="Okoro, Chidera" userId="ffb3f957-4546-4cfe-bc6b-c00b288eb42b" providerId="ADAL" clId="{41906D72-4747-44FB-AAC2-787D4C5C0490}" dt="2021-11-08T16:44:43.913" v="8015" actId="20577"/>
          <ac:spMkLst>
            <pc:docMk/>
            <pc:sldMk cId="801726736" sldId="276"/>
            <ac:spMk id="4" creationId="{73B39C1B-8F76-4B0B-B709-ACB05C5D580F}"/>
          </ac:spMkLst>
        </pc:spChg>
        <pc:spChg chg="add mod">
          <ac:chgData name="Okoro, Chidera" userId="ffb3f957-4546-4cfe-bc6b-c00b288eb42b" providerId="ADAL" clId="{41906D72-4747-44FB-AAC2-787D4C5C0490}" dt="2021-11-09T03:28:38.181" v="10065" actId="20577"/>
          <ac:spMkLst>
            <pc:docMk/>
            <pc:sldMk cId="801726736" sldId="276"/>
            <ac:spMk id="5" creationId="{131920DD-1ACD-4E86-923A-D5D6064DAD54}"/>
          </ac:spMkLst>
        </pc:spChg>
        <pc:spChg chg="add mod">
          <ac:chgData name="Okoro, Chidera" userId="ffb3f957-4546-4cfe-bc6b-c00b288eb42b" providerId="ADAL" clId="{41906D72-4747-44FB-AAC2-787D4C5C0490}" dt="2021-11-08T16:46:24.187" v="8026" actId="207"/>
          <ac:spMkLst>
            <pc:docMk/>
            <pc:sldMk cId="801726736" sldId="276"/>
            <ac:spMk id="6" creationId="{EA47A1ED-D9F7-45C1-B318-219878A15109}"/>
          </ac:spMkLst>
        </pc:spChg>
        <pc:spChg chg="add mod">
          <ac:chgData name="Okoro, Chidera" userId="ffb3f957-4546-4cfe-bc6b-c00b288eb42b" providerId="ADAL" clId="{41906D72-4747-44FB-AAC2-787D4C5C0490}" dt="2021-11-08T05:18:36.469" v="6160" actId="1076"/>
          <ac:spMkLst>
            <pc:docMk/>
            <pc:sldMk cId="801726736" sldId="276"/>
            <ac:spMk id="8" creationId="{BD76D9E5-A5DF-4037-BE50-6F9A4C5DBB23}"/>
          </ac:spMkLst>
        </pc:spChg>
        <pc:spChg chg="add mod">
          <ac:chgData name="Okoro, Chidera" userId="ffb3f957-4546-4cfe-bc6b-c00b288eb42b" providerId="ADAL" clId="{41906D72-4747-44FB-AAC2-787D4C5C0490}" dt="2021-11-08T05:32:04.031" v="6665" actId="1076"/>
          <ac:spMkLst>
            <pc:docMk/>
            <pc:sldMk cId="801726736" sldId="276"/>
            <ac:spMk id="9" creationId="{15904946-0B77-43C4-96CD-2278C6DA949B}"/>
          </ac:spMkLst>
        </pc:spChg>
        <pc:spChg chg="add mod">
          <ac:chgData name="Okoro, Chidera" userId="ffb3f957-4546-4cfe-bc6b-c00b288eb42b" providerId="ADAL" clId="{41906D72-4747-44FB-AAC2-787D4C5C0490}" dt="2021-11-08T05:32:12.482" v="6667" actId="1076"/>
          <ac:spMkLst>
            <pc:docMk/>
            <pc:sldMk cId="801726736" sldId="276"/>
            <ac:spMk id="10" creationId="{5E4A2234-39C6-4D9F-B38C-D22D4E8239B4}"/>
          </ac:spMkLst>
        </pc:spChg>
        <pc:spChg chg="add mod">
          <ac:chgData name="Okoro, Chidera" userId="ffb3f957-4546-4cfe-bc6b-c00b288eb42b" providerId="ADAL" clId="{41906D72-4747-44FB-AAC2-787D4C5C0490}" dt="2021-11-09T00:50:39.599" v="9927" actId="20577"/>
          <ac:spMkLst>
            <pc:docMk/>
            <pc:sldMk cId="801726736" sldId="276"/>
            <ac:spMk id="11" creationId="{E82549B5-1BEB-49D1-983C-74C4CD2C36E4}"/>
          </ac:spMkLst>
        </pc:spChg>
        <pc:spChg chg="add mod">
          <ac:chgData name="Okoro, Chidera" userId="ffb3f957-4546-4cfe-bc6b-c00b288eb42b" providerId="ADAL" clId="{41906D72-4747-44FB-AAC2-787D4C5C0490}" dt="2021-11-08T05:31:44.786" v="6661" actId="1076"/>
          <ac:spMkLst>
            <pc:docMk/>
            <pc:sldMk cId="801726736" sldId="276"/>
            <ac:spMk id="12" creationId="{8EEE42CD-24F9-4F39-8AB1-3B03ED981A8C}"/>
          </ac:spMkLst>
        </pc:spChg>
        <pc:spChg chg="add mod">
          <ac:chgData name="Okoro, Chidera" userId="ffb3f957-4546-4cfe-bc6b-c00b288eb42b" providerId="ADAL" clId="{41906D72-4747-44FB-AAC2-787D4C5C0490}" dt="2021-11-08T05:31:50.449" v="6662" actId="1076"/>
          <ac:spMkLst>
            <pc:docMk/>
            <pc:sldMk cId="801726736" sldId="276"/>
            <ac:spMk id="13" creationId="{4CDD533C-6E02-4A4D-973A-FE2CB084F4A8}"/>
          </ac:spMkLst>
        </pc:spChg>
        <pc:spChg chg="add mod">
          <ac:chgData name="Okoro, Chidera" userId="ffb3f957-4546-4cfe-bc6b-c00b288eb42b" providerId="ADAL" clId="{41906D72-4747-44FB-AAC2-787D4C5C0490}" dt="2021-11-08T05:33:11.728" v="6713" actId="1076"/>
          <ac:spMkLst>
            <pc:docMk/>
            <pc:sldMk cId="801726736" sldId="276"/>
            <ac:spMk id="14" creationId="{B7B7D356-50D0-4AE7-868F-837644F94D5F}"/>
          </ac:spMkLst>
        </pc:spChg>
        <pc:spChg chg="add mod">
          <ac:chgData name="Okoro, Chidera" userId="ffb3f957-4546-4cfe-bc6b-c00b288eb42b" providerId="ADAL" clId="{41906D72-4747-44FB-AAC2-787D4C5C0490}" dt="2021-11-08T05:35:27.691" v="6716" actId="1076"/>
          <ac:spMkLst>
            <pc:docMk/>
            <pc:sldMk cId="801726736" sldId="276"/>
            <ac:spMk id="15" creationId="{969AA25D-A8ED-42B7-B693-ED8AB0FEFD98}"/>
          </ac:spMkLst>
        </pc:spChg>
        <pc:spChg chg="add mod">
          <ac:chgData name="Okoro, Chidera" userId="ffb3f957-4546-4cfe-bc6b-c00b288eb42b" providerId="ADAL" clId="{41906D72-4747-44FB-AAC2-787D4C5C0490}" dt="2021-11-08T05:35:27.691" v="6716" actId="1076"/>
          <ac:spMkLst>
            <pc:docMk/>
            <pc:sldMk cId="801726736" sldId="276"/>
            <ac:spMk id="16" creationId="{43A6E1EC-2E4A-4E7A-A4CC-850446460151}"/>
          </ac:spMkLst>
        </pc:spChg>
        <pc:spChg chg="add mod">
          <ac:chgData name="Okoro, Chidera" userId="ffb3f957-4546-4cfe-bc6b-c00b288eb42b" providerId="ADAL" clId="{41906D72-4747-44FB-AAC2-787D4C5C0490}" dt="2021-11-08T05:38:23.271" v="6924" actId="14100"/>
          <ac:spMkLst>
            <pc:docMk/>
            <pc:sldMk cId="801726736" sldId="276"/>
            <ac:spMk id="17" creationId="{2D9A4112-3A39-4013-BC56-4A5A3303D912}"/>
          </ac:spMkLst>
        </pc:spChg>
        <pc:spChg chg="add mod">
          <ac:chgData name="Okoro, Chidera" userId="ffb3f957-4546-4cfe-bc6b-c00b288eb42b" providerId="ADAL" clId="{41906D72-4747-44FB-AAC2-787D4C5C0490}" dt="2021-11-09T00:50:32.960" v="9925" actId="20577"/>
          <ac:spMkLst>
            <pc:docMk/>
            <pc:sldMk cId="801726736" sldId="276"/>
            <ac:spMk id="18" creationId="{590372C1-0AB0-448E-B7BF-B233DB7D560F}"/>
          </ac:spMkLst>
        </pc:spChg>
        <pc:graphicFrameChg chg="add mod">
          <ac:chgData name="Okoro, Chidera" userId="ffb3f957-4546-4cfe-bc6b-c00b288eb42b" providerId="ADAL" clId="{41906D72-4747-44FB-AAC2-787D4C5C0490}" dt="2021-11-08T05:18:36.469" v="6160" actId="1076"/>
          <ac:graphicFrameMkLst>
            <pc:docMk/>
            <pc:sldMk cId="801726736" sldId="276"/>
            <ac:graphicFrameMk id="7" creationId="{28723BF9-0E3B-4487-85AC-403C1A4694FA}"/>
          </ac:graphicFrameMkLst>
        </pc:graphicFrameChg>
        <pc:picChg chg="add del mod">
          <ac:chgData name="Okoro, Chidera" userId="ffb3f957-4546-4cfe-bc6b-c00b288eb42b" providerId="ADAL" clId="{41906D72-4747-44FB-AAC2-787D4C5C0490}" dt="2021-11-09T02:55:45.407" v="9959" actId="478"/>
          <ac:picMkLst>
            <pc:docMk/>
            <pc:sldMk cId="801726736" sldId="276"/>
            <ac:picMk id="3" creationId="{A174528E-ED76-43F3-9674-B369BEA9596C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801726736" sldId="276"/>
            <ac:picMk id="19" creationId="{3A36C1D2-4E26-4594-A895-A60E19E23234}"/>
          </ac:picMkLst>
        </pc:picChg>
      </pc:sldChg>
      <pc:sldChg chg="addSp delSp modSp new mod or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4273419334" sldId="277"/>
        </pc:sldMkLst>
        <pc:spChg chg="del">
          <ac:chgData name="Okoro, Chidera" userId="ffb3f957-4546-4cfe-bc6b-c00b288eb42b" providerId="ADAL" clId="{41906D72-4747-44FB-AAC2-787D4C5C0490}" dt="2021-11-08T16:05:52.168" v="7087" actId="478"/>
          <ac:spMkLst>
            <pc:docMk/>
            <pc:sldMk cId="4273419334" sldId="277"/>
            <ac:spMk id="2" creationId="{92D55560-DE5F-4730-BDF7-E979E148A5C5}"/>
          </ac:spMkLst>
        </pc:spChg>
        <pc:spChg chg="mod">
          <ac:chgData name="Okoro, Chidera" userId="ffb3f957-4546-4cfe-bc6b-c00b288eb42b" providerId="ADAL" clId="{41906D72-4747-44FB-AAC2-787D4C5C0490}" dt="2021-11-08T16:09:08.827" v="7407" actId="20577"/>
          <ac:spMkLst>
            <pc:docMk/>
            <pc:sldMk cId="4273419334" sldId="277"/>
            <ac:spMk id="3" creationId="{ADC0404D-4F08-498E-A255-5D20A36A2957}"/>
          </ac:spMkLst>
        </pc:spChg>
        <pc:spChg chg="add mod">
          <ac:chgData name="Okoro, Chidera" userId="ffb3f957-4546-4cfe-bc6b-c00b288eb42b" providerId="ADAL" clId="{41906D72-4747-44FB-AAC2-787D4C5C0490}" dt="2021-11-08T16:05:52.785" v="7088"/>
          <ac:spMkLst>
            <pc:docMk/>
            <pc:sldMk cId="4273419334" sldId="277"/>
            <ac:spMk id="4" creationId="{F32B7E0E-AE9E-476E-AD11-6B7D21CFABB4}"/>
          </ac:spMkLst>
        </pc:spChg>
        <pc:spChg chg="add mod">
          <ac:chgData name="Okoro, Chidera" userId="ffb3f957-4546-4cfe-bc6b-c00b288eb42b" providerId="ADAL" clId="{41906D72-4747-44FB-AAC2-787D4C5C0490}" dt="2021-11-08T16:10:48.497" v="7449" actId="20577"/>
          <ac:spMkLst>
            <pc:docMk/>
            <pc:sldMk cId="4273419334" sldId="277"/>
            <ac:spMk id="5" creationId="{FA0D45BD-1446-4751-8F34-A3BF086B16AE}"/>
          </ac:spMkLst>
        </pc:spChg>
        <pc:picChg chg="add del mod">
          <ac:chgData name="Okoro, Chidera" userId="ffb3f957-4546-4cfe-bc6b-c00b288eb42b" providerId="ADAL" clId="{41906D72-4747-44FB-AAC2-787D4C5C0490}" dt="2021-11-09T02:54:01.390" v="9951" actId="478"/>
          <ac:picMkLst>
            <pc:docMk/>
            <pc:sldMk cId="4273419334" sldId="277"/>
            <ac:picMk id="6" creationId="{6AAD4C4B-21B9-449F-B2BE-AC1C7BDB1930}"/>
          </ac:picMkLst>
        </pc:picChg>
        <pc:picChg chg="add del mod">
          <ac:chgData name="Okoro, Chidera" userId="ffb3f957-4546-4cfe-bc6b-c00b288eb42b" providerId="ADAL" clId="{41906D72-4747-44FB-AAC2-787D4C5C0490}" dt="2021-11-09T03:02:45.228" v="9977"/>
          <ac:picMkLst>
            <pc:docMk/>
            <pc:sldMk cId="4273419334" sldId="277"/>
            <ac:picMk id="7" creationId="{9EB15638-4296-45EF-86C6-6C1ABF5FF6DD}"/>
          </ac:picMkLst>
        </pc:picChg>
        <pc:picChg chg="add del mod">
          <ac:chgData name="Okoro, Chidera" userId="ffb3f957-4546-4cfe-bc6b-c00b288eb42b" providerId="ADAL" clId="{41906D72-4747-44FB-AAC2-787D4C5C0490}" dt="2021-11-09T03:08:15.450" v="9986"/>
          <ac:picMkLst>
            <pc:docMk/>
            <pc:sldMk cId="4273419334" sldId="277"/>
            <ac:picMk id="8" creationId="{E243A571-A6E9-4786-AFB1-7B266299DFA7}"/>
          </ac:picMkLst>
        </pc:picChg>
        <pc:picChg chg="add del mod">
          <ac:chgData name="Okoro, Chidera" userId="ffb3f957-4546-4cfe-bc6b-c00b288eb42b" providerId="ADAL" clId="{41906D72-4747-44FB-AAC2-787D4C5C0490}" dt="2021-11-09T03:27:52.430" v="10003"/>
          <ac:picMkLst>
            <pc:docMk/>
            <pc:sldMk cId="4273419334" sldId="277"/>
            <ac:picMk id="9" creationId="{A89B9D67-C4EA-4A20-A20C-EE743E829E43}"/>
          </ac:picMkLst>
        </pc:picChg>
        <pc:picChg chg="add del mod">
          <ac:chgData name="Okoro, Chidera" userId="ffb3f957-4546-4cfe-bc6b-c00b288eb42b" providerId="ADAL" clId="{41906D72-4747-44FB-AAC2-787D4C5C0490}" dt="2021-11-09T03:33:09.269" v="10079"/>
          <ac:picMkLst>
            <pc:docMk/>
            <pc:sldMk cId="4273419334" sldId="277"/>
            <ac:picMk id="10" creationId="{64914770-9B62-4C53-AD10-43B3CAC985E5}"/>
          </ac:picMkLst>
        </pc:picChg>
      </pc:sldChg>
      <pc:sldChg chg="addSp delSp modSp new mod modTransition delAnim modAnim">
        <pc:chgData name="Okoro, Chidera" userId="ffb3f957-4546-4cfe-bc6b-c00b288eb42b" providerId="ADAL" clId="{41906D72-4747-44FB-AAC2-787D4C5C0490}" dt="2021-11-09T03:33:09.269" v="10079"/>
        <pc:sldMkLst>
          <pc:docMk/>
          <pc:sldMk cId="509483539" sldId="278"/>
        </pc:sldMkLst>
        <pc:spChg chg="del">
          <ac:chgData name="Okoro, Chidera" userId="ffb3f957-4546-4cfe-bc6b-c00b288eb42b" providerId="ADAL" clId="{41906D72-4747-44FB-AAC2-787D4C5C0490}" dt="2021-11-08T17:16:45.136" v="8765" actId="478"/>
          <ac:spMkLst>
            <pc:docMk/>
            <pc:sldMk cId="509483539" sldId="278"/>
            <ac:spMk id="2" creationId="{B9530B7C-D12F-4E88-9174-D6F0224F7D0C}"/>
          </ac:spMkLst>
        </pc:spChg>
        <pc:spChg chg="mod">
          <ac:chgData name="Okoro, Chidera" userId="ffb3f957-4546-4cfe-bc6b-c00b288eb42b" providerId="ADAL" clId="{41906D72-4747-44FB-AAC2-787D4C5C0490}" dt="2021-11-08T21:28:04.316" v="9264" actId="20577"/>
          <ac:spMkLst>
            <pc:docMk/>
            <pc:sldMk cId="509483539" sldId="278"/>
            <ac:spMk id="3" creationId="{B2101516-36EC-4D2A-AEDF-132271264853}"/>
          </ac:spMkLst>
        </pc:spChg>
        <pc:spChg chg="add mod">
          <ac:chgData name="Okoro, Chidera" userId="ffb3f957-4546-4cfe-bc6b-c00b288eb42b" providerId="ADAL" clId="{41906D72-4747-44FB-AAC2-787D4C5C0490}" dt="2021-11-08T17:16:45.877" v="8766"/>
          <ac:spMkLst>
            <pc:docMk/>
            <pc:sldMk cId="509483539" sldId="278"/>
            <ac:spMk id="4" creationId="{D6FB27CF-92F7-4903-BEDA-2588A96FB7F7}"/>
          </ac:spMkLst>
        </pc:spChg>
        <pc:picChg chg="add del mod">
          <ac:chgData name="Okoro, Chidera" userId="ffb3f957-4546-4cfe-bc6b-c00b288eb42b" providerId="ADAL" clId="{41906D72-4747-44FB-AAC2-787D4C5C0490}" dt="2021-11-09T02:56:11.142" v="9965" actId="478"/>
          <ac:picMkLst>
            <pc:docMk/>
            <pc:sldMk cId="509483539" sldId="278"/>
            <ac:picMk id="5" creationId="{947DFDCD-77B1-4DCB-98D9-C51621E9295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memory_us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memory_usa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new%20barometer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new%20barometer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memory_usage%20pt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8e590d493e178e/Documents/memory_usage%20pt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Percentage of Memory Used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Sheet1!$C$2:$C$46</c:f>
              <c:numCache>
                <c:formatCode>General</c:formatCode>
                <c:ptCount val="4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</c:numCache>
            </c:numRef>
          </c:xVal>
          <c:yVal>
            <c:numRef>
              <c:f>Sheet1!$D$2:$D$46</c:f>
              <c:numCache>
                <c:formatCode>General</c:formatCode>
                <c:ptCount val="45"/>
                <c:pt idx="0">
                  <c:v>1.7</c:v>
                </c:pt>
                <c:pt idx="1">
                  <c:v>3.3</c:v>
                </c:pt>
                <c:pt idx="2">
                  <c:v>4.8</c:v>
                </c:pt>
                <c:pt idx="3">
                  <c:v>6.2</c:v>
                </c:pt>
                <c:pt idx="4">
                  <c:v>7.7</c:v>
                </c:pt>
                <c:pt idx="5">
                  <c:v>9.1</c:v>
                </c:pt>
                <c:pt idx="6">
                  <c:v>10.6</c:v>
                </c:pt>
                <c:pt idx="7">
                  <c:v>12</c:v>
                </c:pt>
                <c:pt idx="8">
                  <c:v>13.5</c:v>
                </c:pt>
                <c:pt idx="9">
                  <c:v>14.9</c:v>
                </c:pt>
                <c:pt idx="10">
                  <c:v>16.3</c:v>
                </c:pt>
                <c:pt idx="11">
                  <c:v>17.899999999999999</c:v>
                </c:pt>
                <c:pt idx="12">
                  <c:v>19.2</c:v>
                </c:pt>
                <c:pt idx="13">
                  <c:v>20.8</c:v>
                </c:pt>
                <c:pt idx="14">
                  <c:v>22.2</c:v>
                </c:pt>
                <c:pt idx="15">
                  <c:v>23.7</c:v>
                </c:pt>
                <c:pt idx="16">
                  <c:v>25.1</c:v>
                </c:pt>
                <c:pt idx="17">
                  <c:v>26.6</c:v>
                </c:pt>
                <c:pt idx="18">
                  <c:v>28</c:v>
                </c:pt>
                <c:pt idx="19">
                  <c:v>29.5</c:v>
                </c:pt>
                <c:pt idx="20">
                  <c:v>30.9</c:v>
                </c:pt>
                <c:pt idx="21">
                  <c:v>32.4</c:v>
                </c:pt>
                <c:pt idx="22">
                  <c:v>33.799999999999997</c:v>
                </c:pt>
                <c:pt idx="23">
                  <c:v>35.299999999999997</c:v>
                </c:pt>
                <c:pt idx="24">
                  <c:v>36.700000000000003</c:v>
                </c:pt>
                <c:pt idx="25">
                  <c:v>38.299999999999997</c:v>
                </c:pt>
                <c:pt idx="26">
                  <c:v>39.6</c:v>
                </c:pt>
                <c:pt idx="27">
                  <c:v>41.1</c:v>
                </c:pt>
                <c:pt idx="28">
                  <c:v>42.5</c:v>
                </c:pt>
                <c:pt idx="29">
                  <c:v>43.9</c:v>
                </c:pt>
                <c:pt idx="30">
                  <c:v>45.4</c:v>
                </c:pt>
                <c:pt idx="31">
                  <c:v>46.8</c:v>
                </c:pt>
                <c:pt idx="32">
                  <c:v>48.4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F8-4A5F-BBD6-1FEF7EFED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640952"/>
        <c:axId val="457646200"/>
      </c:scatterChart>
      <c:valAx>
        <c:axId val="457640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46200"/>
        <c:crosses val="autoZero"/>
        <c:crossBetween val="midCat"/>
      </c:valAx>
      <c:valAx>
        <c:axId val="457646200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40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03149606299209E-2"/>
          <c:y val="5.0925925925925923E-2"/>
          <c:w val="0.89019685039370078"/>
          <c:h val="0.841674686497521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of Memory Used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Sheet1!$A$2:$A$46</c:f>
              <c:numCache>
                <c:formatCode>General</c:formatCode>
                <c:ptCount val="4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</c:numCache>
            </c:numRef>
          </c:xVal>
          <c:yVal>
            <c:numRef>
              <c:f>Sheet1!$B$2:$B$46</c:f>
              <c:numCache>
                <c:formatCode>General</c:formatCode>
                <c:ptCount val="45"/>
                <c:pt idx="0">
                  <c:v>5.2</c:v>
                </c:pt>
                <c:pt idx="1">
                  <c:v>6.7</c:v>
                </c:pt>
                <c:pt idx="2">
                  <c:v>8.1</c:v>
                </c:pt>
                <c:pt idx="3">
                  <c:v>9.6</c:v>
                </c:pt>
                <c:pt idx="4">
                  <c:v>11</c:v>
                </c:pt>
                <c:pt idx="5">
                  <c:v>12.5</c:v>
                </c:pt>
                <c:pt idx="6">
                  <c:v>13.8</c:v>
                </c:pt>
                <c:pt idx="7">
                  <c:v>15.3</c:v>
                </c:pt>
                <c:pt idx="8">
                  <c:v>16.7</c:v>
                </c:pt>
                <c:pt idx="9">
                  <c:v>18.100000000000001</c:v>
                </c:pt>
                <c:pt idx="10">
                  <c:v>19.5</c:v>
                </c:pt>
                <c:pt idx="11">
                  <c:v>21</c:v>
                </c:pt>
                <c:pt idx="12">
                  <c:v>22.3</c:v>
                </c:pt>
                <c:pt idx="13">
                  <c:v>23.8</c:v>
                </c:pt>
                <c:pt idx="14">
                  <c:v>25.2</c:v>
                </c:pt>
                <c:pt idx="15">
                  <c:v>26.7</c:v>
                </c:pt>
                <c:pt idx="16">
                  <c:v>29.5</c:v>
                </c:pt>
                <c:pt idx="17">
                  <c:v>30.8</c:v>
                </c:pt>
                <c:pt idx="18">
                  <c:v>32.299999999999997</c:v>
                </c:pt>
                <c:pt idx="19">
                  <c:v>33.700000000000003</c:v>
                </c:pt>
                <c:pt idx="20">
                  <c:v>35.200000000000003</c:v>
                </c:pt>
                <c:pt idx="21">
                  <c:v>36.5</c:v>
                </c:pt>
                <c:pt idx="22">
                  <c:v>38</c:v>
                </c:pt>
                <c:pt idx="23">
                  <c:v>39.4</c:v>
                </c:pt>
                <c:pt idx="24">
                  <c:v>40.9</c:v>
                </c:pt>
                <c:pt idx="25">
                  <c:v>42.2</c:v>
                </c:pt>
                <c:pt idx="26">
                  <c:v>43.7</c:v>
                </c:pt>
                <c:pt idx="27">
                  <c:v>45</c:v>
                </c:pt>
                <c:pt idx="28">
                  <c:v>46.5</c:v>
                </c:pt>
                <c:pt idx="29">
                  <c:v>47.9</c:v>
                </c:pt>
                <c:pt idx="30">
                  <c:v>49.2</c:v>
                </c:pt>
                <c:pt idx="31">
                  <c:v>50.7</c:v>
                </c:pt>
                <c:pt idx="32">
                  <c:v>52.1</c:v>
                </c:pt>
                <c:pt idx="33">
                  <c:v>53.5</c:v>
                </c:pt>
                <c:pt idx="34">
                  <c:v>54.9</c:v>
                </c:pt>
                <c:pt idx="35">
                  <c:v>56.4</c:v>
                </c:pt>
                <c:pt idx="36">
                  <c:v>57.7</c:v>
                </c:pt>
                <c:pt idx="37">
                  <c:v>59.2</c:v>
                </c:pt>
                <c:pt idx="38">
                  <c:v>60.6</c:v>
                </c:pt>
                <c:pt idx="39">
                  <c:v>62.1</c:v>
                </c:pt>
                <c:pt idx="40">
                  <c:v>63.4</c:v>
                </c:pt>
                <c:pt idx="41">
                  <c:v>64.900000000000006</c:v>
                </c:pt>
                <c:pt idx="42">
                  <c:v>67</c:v>
                </c:pt>
                <c:pt idx="43">
                  <c:v>70.099999999999994</c:v>
                </c:pt>
                <c:pt idx="44">
                  <c:v>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DB-449F-824B-03001BEBE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833976"/>
        <c:axId val="839834304"/>
      </c:scatterChart>
      <c:valAx>
        <c:axId val="839833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834304"/>
        <c:crosses val="autoZero"/>
        <c:crossBetween val="midCat"/>
      </c:valAx>
      <c:valAx>
        <c:axId val="83983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833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'[new barometer data.xlsx]Sheet1'!$C$1</c:f>
              <c:strCache>
                <c:ptCount val="1"/>
                <c:pt idx="0">
                  <c:v>ECDF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'[new barometer data.xlsx]Sheet1'!$B$2:$B$10001</c:f>
              <c:numCache>
                <c:formatCode>General</c:formatCode>
                <c:ptCount val="10000"/>
                <c:pt idx="0">
                  <c:v>25.888999999999999</c:v>
                </c:pt>
                <c:pt idx="1">
                  <c:v>25.907</c:v>
                </c:pt>
                <c:pt idx="2">
                  <c:v>25.908000000000001</c:v>
                </c:pt>
                <c:pt idx="3">
                  <c:v>25.925999999999998</c:v>
                </c:pt>
                <c:pt idx="4">
                  <c:v>25.943999999999999</c:v>
                </c:pt>
                <c:pt idx="5">
                  <c:v>25.963000000000001</c:v>
                </c:pt>
                <c:pt idx="6">
                  <c:v>25.963000000000001</c:v>
                </c:pt>
                <c:pt idx="7">
                  <c:v>25.963000000000001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26.018000000000001</c:v>
                </c:pt>
                <c:pt idx="12">
                  <c:v>26.018999999999998</c:v>
                </c:pt>
                <c:pt idx="13">
                  <c:v>26.036999999999999</c:v>
                </c:pt>
                <c:pt idx="14">
                  <c:v>26.036999999999999</c:v>
                </c:pt>
                <c:pt idx="15">
                  <c:v>26.036999999999999</c:v>
                </c:pt>
                <c:pt idx="16">
                  <c:v>26.036999999999999</c:v>
                </c:pt>
                <c:pt idx="17">
                  <c:v>26.055</c:v>
                </c:pt>
                <c:pt idx="18">
                  <c:v>26.056000000000001</c:v>
                </c:pt>
                <c:pt idx="19">
                  <c:v>26.056000000000001</c:v>
                </c:pt>
                <c:pt idx="20">
                  <c:v>26.056000000000001</c:v>
                </c:pt>
                <c:pt idx="21">
                  <c:v>26.074000000000002</c:v>
                </c:pt>
                <c:pt idx="22">
                  <c:v>26.074000000000002</c:v>
                </c:pt>
                <c:pt idx="23">
                  <c:v>26.074000000000002</c:v>
                </c:pt>
                <c:pt idx="24">
                  <c:v>26.074000000000002</c:v>
                </c:pt>
                <c:pt idx="25">
                  <c:v>26.074000000000002</c:v>
                </c:pt>
                <c:pt idx="26">
                  <c:v>26.074000000000002</c:v>
                </c:pt>
                <c:pt idx="27">
                  <c:v>26.074000000000002</c:v>
                </c:pt>
                <c:pt idx="28">
                  <c:v>26.074000000000002</c:v>
                </c:pt>
                <c:pt idx="29">
                  <c:v>26.091999999999999</c:v>
                </c:pt>
                <c:pt idx="30">
                  <c:v>26.091999999999999</c:v>
                </c:pt>
                <c:pt idx="31">
                  <c:v>26.091999999999999</c:v>
                </c:pt>
                <c:pt idx="32">
                  <c:v>26.093</c:v>
                </c:pt>
                <c:pt idx="33">
                  <c:v>26.093</c:v>
                </c:pt>
                <c:pt idx="34">
                  <c:v>26.093</c:v>
                </c:pt>
                <c:pt idx="35">
                  <c:v>26.093</c:v>
                </c:pt>
                <c:pt idx="36">
                  <c:v>26.093</c:v>
                </c:pt>
                <c:pt idx="37">
                  <c:v>26.093</c:v>
                </c:pt>
                <c:pt idx="38">
                  <c:v>26.093</c:v>
                </c:pt>
                <c:pt idx="39">
                  <c:v>26.093</c:v>
                </c:pt>
                <c:pt idx="40">
                  <c:v>26.111000000000001</c:v>
                </c:pt>
                <c:pt idx="41">
                  <c:v>26.111000000000001</c:v>
                </c:pt>
                <c:pt idx="42">
                  <c:v>26.111000000000001</c:v>
                </c:pt>
                <c:pt idx="43">
                  <c:v>26.111000000000001</c:v>
                </c:pt>
                <c:pt idx="44">
                  <c:v>26.111000000000001</c:v>
                </c:pt>
                <c:pt idx="45">
                  <c:v>26.111000000000001</c:v>
                </c:pt>
                <c:pt idx="46">
                  <c:v>26.111000000000001</c:v>
                </c:pt>
                <c:pt idx="47">
                  <c:v>26.111000000000001</c:v>
                </c:pt>
                <c:pt idx="48">
                  <c:v>26.111000000000001</c:v>
                </c:pt>
                <c:pt idx="49">
                  <c:v>26.111000000000001</c:v>
                </c:pt>
                <c:pt idx="50">
                  <c:v>26.111000000000001</c:v>
                </c:pt>
                <c:pt idx="51">
                  <c:v>26.111000000000001</c:v>
                </c:pt>
                <c:pt idx="52">
                  <c:v>26.111000000000001</c:v>
                </c:pt>
                <c:pt idx="53">
                  <c:v>26.111000000000001</c:v>
                </c:pt>
                <c:pt idx="54">
                  <c:v>26.111999999999998</c:v>
                </c:pt>
                <c:pt idx="55">
                  <c:v>26.111999999999998</c:v>
                </c:pt>
                <c:pt idx="56">
                  <c:v>26.111999999999998</c:v>
                </c:pt>
                <c:pt idx="57">
                  <c:v>26.129000000000001</c:v>
                </c:pt>
                <c:pt idx="58">
                  <c:v>26.129000000000001</c:v>
                </c:pt>
                <c:pt idx="59">
                  <c:v>26.129000000000001</c:v>
                </c:pt>
                <c:pt idx="60">
                  <c:v>26.129000000000001</c:v>
                </c:pt>
                <c:pt idx="61">
                  <c:v>26.13</c:v>
                </c:pt>
                <c:pt idx="62">
                  <c:v>26.13</c:v>
                </c:pt>
                <c:pt idx="63">
                  <c:v>26.13</c:v>
                </c:pt>
                <c:pt idx="64">
                  <c:v>26.13</c:v>
                </c:pt>
                <c:pt idx="65">
                  <c:v>26.13</c:v>
                </c:pt>
                <c:pt idx="66">
                  <c:v>26.13</c:v>
                </c:pt>
                <c:pt idx="67">
                  <c:v>26.148</c:v>
                </c:pt>
                <c:pt idx="68">
                  <c:v>26.148</c:v>
                </c:pt>
                <c:pt idx="69">
                  <c:v>26.148</c:v>
                </c:pt>
                <c:pt idx="70">
                  <c:v>26.148</c:v>
                </c:pt>
                <c:pt idx="71">
                  <c:v>26.148</c:v>
                </c:pt>
                <c:pt idx="72">
                  <c:v>26.148</c:v>
                </c:pt>
                <c:pt idx="73">
                  <c:v>26.148</c:v>
                </c:pt>
                <c:pt idx="74">
                  <c:v>26.148</c:v>
                </c:pt>
                <c:pt idx="75">
                  <c:v>26.148</c:v>
                </c:pt>
                <c:pt idx="76">
                  <c:v>26.148</c:v>
                </c:pt>
                <c:pt idx="77">
                  <c:v>26.148</c:v>
                </c:pt>
                <c:pt idx="78">
                  <c:v>26.148</c:v>
                </c:pt>
                <c:pt idx="79">
                  <c:v>26.148</c:v>
                </c:pt>
                <c:pt idx="80">
                  <c:v>26.148</c:v>
                </c:pt>
                <c:pt idx="81">
                  <c:v>26.148</c:v>
                </c:pt>
                <c:pt idx="82">
                  <c:v>26.148</c:v>
                </c:pt>
                <c:pt idx="83">
                  <c:v>26.148</c:v>
                </c:pt>
                <c:pt idx="84">
                  <c:v>26.149000000000001</c:v>
                </c:pt>
                <c:pt idx="85">
                  <c:v>26.149000000000001</c:v>
                </c:pt>
                <c:pt idx="86">
                  <c:v>26.166</c:v>
                </c:pt>
                <c:pt idx="87">
                  <c:v>26.166</c:v>
                </c:pt>
                <c:pt idx="88">
                  <c:v>26.166</c:v>
                </c:pt>
                <c:pt idx="89">
                  <c:v>26.166</c:v>
                </c:pt>
                <c:pt idx="90">
                  <c:v>26.167000000000002</c:v>
                </c:pt>
                <c:pt idx="91">
                  <c:v>26.167000000000002</c:v>
                </c:pt>
                <c:pt idx="92">
                  <c:v>26.167000000000002</c:v>
                </c:pt>
                <c:pt idx="93">
                  <c:v>26.167000000000002</c:v>
                </c:pt>
                <c:pt idx="94">
                  <c:v>26.167000000000002</c:v>
                </c:pt>
                <c:pt idx="95">
                  <c:v>26.167000000000002</c:v>
                </c:pt>
                <c:pt idx="96">
                  <c:v>26.167000000000002</c:v>
                </c:pt>
                <c:pt idx="97">
                  <c:v>26.167000000000002</c:v>
                </c:pt>
                <c:pt idx="98">
                  <c:v>26.167000000000002</c:v>
                </c:pt>
                <c:pt idx="99">
                  <c:v>26.167000000000002</c:v>
                </c:pt>
                <c:pt idx="100">
                  <c:v>26.167000000000002</c:v>
                </c:pt>
                <c:pt idx="101">
                  <c:v>26.167000000000002</c:v>
                </c:pt>
                <c:pt idx="102">
                  <c:v>26.167000000000002</c:v>
                </c:pt>
                <c:pt idx="103">
                  <c:v>26.184999999999999</c:v>
                </c:pt>
                <c:pt idx="104">
                  <c:v>26.184999999999999</c:v>
                </c:pt>
                <c:pt idx="105">
                  <c:v>26.184999999999999</c:v>
                </c:pt>
                <c:pt idx="106">
                  <c:v>26.184999999999999</c:v>
                </c:pt>
                <c:pt idx="107">
                  <c:v>26.184999999999999</c:v>
                </c:pt>
                <c:pt idx="108">
                  <c:v>26.184999999999999</c:v>
                </c:pt>
                <c:pt idx="109">
                  <c:v>26.184999999999999</c:v>
                </c:pt>
                <c:pt idx="110">
                  <c:v>26.184999999999999</c:v>
                </c:pt>
                <c:pt idx="111">
                  <c:v>26.184999999999999</c:v>
                </c:pt>
                <c:pt idx="112">
                  <c:v>26.184999999999999</c:v>
                </c:pt>
                <c:pt idx="113">
                  <c:v>26.184999999999999</c:v>
                </c:pt>
                <c:pt idx="114">
                  <c:v>26.184999999999999</c:v>
                </c:pt>
                <c:pt idx="115">
                  <c:v>26.184999999999999</c:v>
                </c:pt>
                <c:pt idx="116">
                  <c:v>26.184999999999999</c:v>
                </c:pt>
                <c:pt idx="117">
                  <c:v>26.184999999999999</c:v>
                </c:pt>
                <c:pt idx="118">
                  <c:v>26.184999999999999</c:v>
                </c:pt>
                <c:pt idx="119">
                  <c:v>26.184999999999999</c:v>
                </c:pt>
                <c:pt idx="120">
                  <c:v>26.184999999999999</c:v>
                </c:pt>
                <c:pt idx="121">
                  <c:v>26.186</c:v>
                </c:pt>
                <c:pt idx="122">
                  <c:v>26.186</c:v>
                </c:pt>
                <c:pt idx="123">
                  <c:v>26.186</c:v>
                </c:pt>
                <c:pt idx="124">
                  <c:v>26.186</c:v>
                </c:pt>
                <c:pt idx="125">
                  <c:v>26.186</c:v>
                </c:pt>
                <c:pt idx="126">
                  <c:v>26.186</c:v>
                </c:pt>
                <c:pt idx="127">
                  <c:v>26.186</c:v>
                </c:pt>
                <c:pt idx="128">
                  <c:v>26.202999999999999</c:v>
                </c:pt>
                <c:pt idx="129">
                  <c:v>26.202999999999999</c:v>
                </c:pt>
                <c:pt idx="130">
                  <c:v>26.202999999999999</c:v>
                </c:pt>
                <c:pt idx="131">
                  <c:v>26.202999999999999</c:v>
                </c:pt>
                <c:pt idx="132">
                  <c:v>26.204000000000001</c:v>
                </c:pt>
                <c:pt idx="133">
                  <c:v>26.204000000000001</c:v>
                </c:pt>
                <c:pt idx="134">
                  <c:v>26.204000000000001</c:v>
                </c:pt>
                <c:pt idx="135">
                  <c:v>26.204000000000001</c:v>
                </c:pt>
                <c:pt idx="136">
                  <c:v>26.204000000000001</c:v>
                </c:pt>
                <c:pt idx="137">
                  <c:v>26.204000000000001</c:v>
                </c:pt>
                <c:pt idx="138">
                  <c:v>26.204000000000001</c:v>
                </c:pt>
                <c:pt idx="139">
                  <c:v>26.204000000000001</c:v>
                </c:pt>
                <c:pt idx="140">
                  <c:v>26.204000000000001</c:v>
                </c:pt>
                <c:pt idx="141">
                  <c:v>26.204000000000001</c:v>
                </c:pt>
                <c:pt idx="142">
                  <c:v>26.204000000000001</c:v>
                </c:pt>
                <c:pt idx="143">
                  <c:v>26.204000000000001</c:v>
                </c:pt>
                <c:pt idx="144">
                  <c:v>26.204000000000001</c:v>
                </c:pt>
                <c:pt idx="145">
                  <c:v>26.204000000000001</c:v>
                </c:pt>
                <c:pt idx="146">
                  <c:v>26.204000000000001</c:v>
                </c:pt>
                <c:pt idx="147">
                  <c:v>26.222000000000001</c:v>
                </c:pt>
                <c:pt idx="148">
                  <c:v>26.222000000000001</c:v>
                </c:pt>
                <c:pt idx="149">
                  <c:v>26.222000000000001</c:v>
                </c:pt>
                <c:pt idx="150">
                  <c:v>26.222000000000001</c:v>
                </c:pt>
                <c:pt idx="151">
                  <c:v>26.222000000000001</c:v>
                </c:pt>
                <c:pt idx="152">
                  <c:v>26.222000000000001</c:v>
                </c:pt>
                <c:pt idx="153">
                  <c:v>26.222000000000001</c:v>
                </c:pt>
                <c:pt idx="154">
                  <c:v>26.222000000000001</c:v>
                </c:pt>
                <c:pt idx="155">
                  <c:v>26.222000000000001</c:v>
                </c:pt>
                <c:pt idx="156">
                  <c:v>26.222000000000001</c:v>
                </c:pt>
                <c:pt idx="157">
                  <c:v>26.222000000000001</c:v>
                </c:pt>
                <c:pt idx="158">
                  <c:v>26.222000000000001</c:v>
                </c:pt>
                <c:pt idx="159">
                  <c:v>26.222000000000001</c:v>
                </c:pt>
                <c:pt idx="160">
                  <c:v>26.222000000000001</c:v>
                </c:pt>
                <c:pt idx="161">
                  <c:v>26.222000000000001</c:v>
                </c:pt>
                <c:pt idx="162">
                  <c:v>26.222000000000001</c:v>
                </c:pt>
                <c:pt idx="163">
                  <c:v>26.222000000000001</c:v>
                </c:pt>
                <c:pt idx="164">
                  <c:v>26.222999999999999</c:v>
                </c:pt>
                <c:pt idx="165">
                  <c:v>26.222999999999999</c:v>
                </c:pt>
                <c:pt idx="166">
                  <c:v>26.222999999999999</c:v>
                </c:pt>
                <c:pt idx="167">
                  <c:v>26.222999999999999</c:v>
                </c:pt>
                <c:pt idx="168">
                  <c:v>26.222999999999999</c:v>
                </c:pt>
                <c:pt idx="169">
                  <c:v>26.222999999999999</c:v>
                </c:pt>
                <c:pt idx="170">
                  <c:v>26.222999999999999</c:v>
                </c:pt>
                <c:pt idx="171">
                  <c:v>26.222999999999999</c:v>
                </c:pt>
                <c:pt idx="172">
                  <c:v>26.222999999999999</c:v>
                </c:pt>
                <c:pt idx="173">
                  <c:v>26.222999999999999</c:v>
                </c:pt>
                <c:pt idx="174">
                  <c:v>26.222999999999999</c:v>
                </c:pt>
                <c:pt idx="175">
                  <c:v>26.24</c:v>
                </c:pt>
                <c:pt idx="176">
                  <c:v>26.24</c:v>
                </c:pt>
                <c:pt idx="177">
                  <c:v>26.24</c:v>
                </c:pt>
                <c:pt idx="178">
                  <c:v>26.24</c:v>
                </c:pt>
                <c:pt idx="179">
                  <c:v>26.24</c:v>
                </c:pt>
                <c:pt idx="180">
                  <c:v>26.24</c:v>
                </c:pt>
                <c:pt idx="181">
                  <c:v>26.24</c:v>
                </c:pt>
                <c:pt idx="182">
                  <c:v>26.24</c:v>
                </c:pt>
                <c:pt idx="183">
                  <c:v>26.24</c:v>
                </c:pt>
                <c:pt idx="184">
                  <c:v>26.24</c:v>
                </c:pt>
                <c:pt idx="185">
                  <c:v>26.241</c:v>
                </c:pt>
                <c:pt idx="186">
                  <c:v>26.241</c:v>
                </c:pt>
                <c:pt idx="187">
                  <c:v>26.241</c:v>
                </c:pt>
                <c:pt idx="188">
                  <c:v>26.241</c:v>
                </c:pt>
                <c:pt idx="189">
                  <c:v>26.241</c:v>
                </c:pt>
                <c:pt idx="190">
                  <c:v>26.241</c:v>
                </c:pt>
                <c:pt idx="191">
                  <c:v>26.241</c:v>
                </c:pt>
                <c:pt idx="192">
                  <c:v>26.241</c:v>
                </c:pt>
                <c:pt idx="193">
                  <c:v>26.241</c:v>
                </c:pt>
                <c:pt idx="194">
                  <c:v>26.241</c:v>
                </c:pt>
                <c:pt idx="195">
                  <c:v>26.241</c:v>
                </c:pt>
                <c:pt idx="196">
                  <c:v>26.241</c:v>
                </c:pt>
                <c:pt idx="197">
                  <c:v>26.241</c:v>
                </c:pt>
                <c:pt idx="198">
                  <c:v>26.241</c:v>
                </c:pt>
                <c:pt idx="199">
                  <c:v>26.241</c:v>
                </c:pt>
                <c:pt idx="200">
                  <c:v>26.241</c:v>
                </c:pt>
                <c:pt idx="201">
                  <c:v>26.241</c:v>
                </c:pt>
                <c:pt idx="202">
                  <c:v>26.241</c:v>
                </c:pt>
                <c:pt idx="203">
                  <c:v>26.241</c:v>
                </c:pt>
                <c:pt idx="204">
                  <c:v>26.241</c:v>
                </c:pt>
                <c:pt idx="205">
                  <c:v>26.241</c:v>
                </c:pt>
                <c:pt idx="206">
                  <c:v>26.241</c:v>
                </c:pt>
                <c:pt idx="207">
                  <c:v>26.241</c:v>
                </c:pt>
                <c:pt idx="208">
                  <c:v>26.241</c:v>
                </c:pt>
                <c:pt idx="209">
                  <c:v>26.241</c:v>
                </c:pt>
                <c:pt idx="210">
                  <c:v>26.241</c:v>
                </c:pt>
                <c:pt idx="211">
                  <c:v>26.241</c:v>
                </c:pt>
                <c:pt idx="212">
                  <c:v>26.241</c:v>
                </c:pt>
                <c:pt idx="213">
                  <c:v>26.241</c:v>
                </c:pt>
                <c:pt idx="214">
                  <c:v>26.259</c:v>
                </c:pt>
                <c:pt idx="215">
                  <c:v>26.259</c:v>
                </c:pt>
                <c:pt idx="216">
                  <c:v>26.259</c:v>
                </c:pt>
                <c:pt idx="217">
                  <c:v>26.259</c:v>
                </c:pt>
                <c:pt idx="218">
                  <c:v>26.259</c:v>
                </c:pt>
                <c:pt idx="219">
                  <c:v>26.259</c:v>
                </c:pt>
                <c:pt idx="220">
                  <c:v>26.259</c:v>
                </c:pt>
                <c:pt idx="221">
                  <c:v>26.259</c:v>
                </c:pt>
                <c:pt idx="222">
                  <c:v>26.259</c:v>
                </c:pt>
                <c:pt idx="223">
                  <c:v>26.259</c:v>
                </c:pt>
                <c:pt idx="224">
                  <c:v>26.259</c:v>
                </c:pt>
                <c:pt idx="225">
                  <c:v>26.259</c:v>
                </c:pt>
                <c:pt idx="226">
                  <c:v>26.259</c:v>
                </c:pt>
                <c:pt idx="227">
                  <c:v>26.259</c:v>
                </c:pt>
                <c:pt idx="228">
                  <c:v>26.259</c:v>
                </c:pt>
                <c:pt idx="229">
                  <c:v>26.259</c:v>
                </c:pt>
                <c:pt idx="230">
                  <c:v>26.259</c:v>
                </c:pt>
                <c:pt idx="231">
                  <c:v>26.259</c:v>
                </c:pt>
                <c:pt idx="232">
                  <c:v>26.259</c:v>
                </c:pt>
                <c:pt idx="233">
                  <c:v>26.259</c:v>
                </c:pt>
                <c:pt idx="234">
                  <c:v>26.259</c:v>
                </c:pt>
                <c:pt idx="235">
                  <c:v>26.259</c:v>
                </c:pt>
                <c:pt idx="236">
                  <c:v>26.259</c:v>
                </c:pt>
                <c:pt idx="237">
                  <c:v>26.259</c:v>
                </c:pt>
                <c:pt idx="238">
                  <c:v>26.259</c:v>
                </c:pt>
                <c:pt idx="239">
                  <c:v>26.259</c:v>
                </c:pt>
                <c:pt idx="240">
                  <c:v>26.259</c:v>
                </c:pt>
                <c:pt idx="241">
                  <c:v>26.259</c:v>
                </c:pt>
                <c:pt idx="242">
                  <c:v>26.259</c:v>
                </c:pt>
                <c:pt idx="243">
                  <c:v>26.259</c:v>
                </c:pt>
                <c:pt idx="244">
                  <c:v>26.259</c:v>
                </c:pt>
                <c:pt idx="245">
                  <c:v>26.259</c:v>
                </c:pt>
                <c:pt idx="246">
                  <c:v>26.26</c:v>
                </c:pt>
                <c:pt idx="247">
                  <c:v>26.26</c:v>
                </c:pt>
                <c:pt idx="248">
                  <c:v>26.26</c:v>
                </c:pt>
                <c:pt idx="249">
                  <c:v>26.26</c:v>
                </c:pt>
                <c:pt idx="250">
                  <c:v>26.26</c:v>
                </c:pt>
                <c:pt idx="251">
                  <c:v>26.26</c:v>
                </c:pt>
                <c:pt idx="252">
                  <c:v>26.26</c:v>
                </c:pt>
                <c:pt idx="253">
                  <c:v>26.26</c:v>
                </c:pt>
                <c:pt idx="254">
                  <c:v>26.26</c:v>
                </c:pt>
                <c:pt idx="255">
                  <c:v>26.26</c:v>
                </c:pt>
                <c:pt idx="256">
                  <c:v>26.26</c:v>
                </c:pt>
                <c:pt idx="257">
                  <c:v>26.26</c:v>
                </c:pt>
                <c:pt idx="258">
                  <c:v>26.26</c:v>
                </c:pt>
                <c:pt idx="259">
                  <c:v>26.26</c:v>
                </c:pt>
                <c:pt idx="260">
                  <c:v>26.26</c:v>
                </c:pt>
                <c:pt idx="261">
                  <c:v>26.277000000000001</c:v>
                </c:pt>
                <c:pt idx="262">
                  <c:v>26.277000000000001</c:v>
                </c:pt>
                <c:pt idx="263">
                  <c:v>26.277000000000001</c:v>
                </c:pt>
                <c:pt idx="264">
                  <c:v>26.277000000000001</c:v>
                </c:pt>
                <c:pt idx="265">
                  <c:v>26.277000000000001</c:v>
                </c:pt>
                <c:pt idx="266">
                  <c:v>26.277000000000001</c:v>
                </c:pt>
                <c:pt idx="267">
                  <c:v>26.277000000000001</c:v>
                </c:pt>
                <c:pt idx="268">
                  <c:v>26.277000000000001</c:v>
                </c:pt>
                <c:pt idx="269">
                  <c:v>26.277000000000001</c:v>
                </c:pt>
                <c:pt idx="270">
                  <c:v>26.277000000000001</c:v>
                </c:pt>
                <c:pt idx="271">
                  <c:v>26.277000000000001</c:v>
                </c:pt>
                <c:pt idx="272">
                  <c:v>26.277000000000001</c:v>
                </c:pt>
                <c:pt idx="273">
                  <c:v>26.277999999999999</c:v>
                </c:pt>
                <c:pt idx="274">
                  <c:v>26.277999999999999</c:v>
                </c:pt>
                <c:pt idx="275">
                  <c:v>26.277999999999999</c:v>
                </c:pt>
                <c:pt idx="276">
                  <c:v>26.277999999999999</c:v>
                </c:pt>
                <c:pt idx="277">
                  <c:v>26.277999999999999</c:v>
                </c:pt>
                <c:pt idx="278">
                  <c:v>26.277999999999999</c:v>
                </c:pt>
                <c:pt idx="279">
                  <c:v>26.277999999999999</c:v>
                </c:pt>
                <c:pt idx="280">
                  <c:v>26.277999999999999</c:v>
                </c:pt>
                <c:pt idx="281">
                  <c:v>26.277999999999999</c:v>
                </c:pt>
                <c:pt idx="282">
                  <c:v>26.277999999999999</c:v>
                </c:pt>
                <c:pt idx="283">
                  <c:v>26.277999999999999</c:v>
                </c:pt>
                <c:pt idx="284">
                  <c:v>26.277999999999999</c:v>
                </c:pt>
                <c:pt idx="285">
                  <c:v>26.277999999999999</c:v>
                </c:pt>
                <c:pt idx="286">
                  <c:v>26.277999999999999</c:v>
                </c:pt>
                <c:pt idx="287">
                  <c:v>26.277999999999999</c:v>
                </c:pt>
                <c:pt idx="288">
                  <c:v>26.277999999999999</c:v>
                </c:pt>
                <c:pt idx="289">
                  <c:v>26.277999999999999</c:v>
                </c:pt>
                <c:pt idx="290">
                  <c:v>26.277999999999999</c:v>
                </c:pt>
                <c:pt idx="291">
                  <c:v>26.277999999999999</c:v>
                </c:pt>
                <c:pt idx="292">
                  <c:v>26.277999999999999</c:v>
                </c:pt>
                <c:pt idx="293">
                  <c:v>26.277999999999999</c:v>
                </c:pt>
                <c:pt idx="294">
                  <c:v>26.277999999999999</c:v>
                </c:pt>
                <c:pt idx="295">
                  <c:v>26.277999999999999</c:v>
                </c:pt>
                <c:pt idx="296">
                  <c:v>26.277999999999999</c:v>
                </c:pt>
                <c:pt idx="297">
                  <c:v>26.277999999999999</c:v>
                </c:pt>
                <c:pt idx="298">
                  <c:v>26.277999999999999</c:v>
                </c:pt>
                <c:pt idx="299">
                  <c:v>26.295999999999999</c:v>
                </c:pt>
                <c:pt idx="300">
                  <c:v>26.295999999999999</c:v>
                </c:pt>
                <c:pt idx="301">
                  <c:v>26.295999999999999</c:v>
                </c:pt>
                <c:pt idx="302">
                  <c:v>26.295999999999999</c:v>
                </c:pt>
                <c:pt idx="303">
                  <c:v>26.295999999999999</c:v>
                </c:pt>
                <c:pt idx="304">
                  <c:v>26.295999999999999</c:v>
                </c:pt>
                <c:pt idx="305">
                  <c:v>26.295999999999999</c:v>
                </c:pt>
                <c:pt idx="306">
                  <c:v>26.295999999999999</c:v>
                </c:pt>
                <c:pt idx="307">
                  <c:v>26.295999999999999</c:v>
                </c:pt>
                <c:pt idx="308">
                  <c:v>26.295999999999999</c:v>
                </c:pt>
                <c:pt idx="309">
                  <c:v>26.295999999999999</c:v>
                </c:pt>
                <c:pt idx="310">
                  <c:v>26.295999999999999</c:v>
                </c:pt>
                <c:pt idx="311">
                  <c:v>26.295999999999999</c:v>
                </c:pt>
                <c:pt idx="312">
                  <c:v>26.295999999999999</c:v>
                </c:pt>
                <c:pt idx="313">
                  <c:v>26.295999999999999</c:v>
                </c:pt>
                <c:pt idx="314">
                  <c:v>26.295999999999999</c:v>
                </c:pt>
                <c:pt idx="315">
                  <c:v>26.295999999999999</c:v>
                </c:pt>
                <c:pt idx="316">
                  <c:v>26.295999999999999</c:v>
                </c:pt>
                <c:pt idx="317">
                  <c:v>26.295999999999999</c:v>
                </c:pt>
                <c:pt idx="318">
                  <c:v>26.295999999999999</c:v>
                </c:pt>
                <c:pt idx="319">
                  <c:v>26.295999999999999</c:v>
                </c:pt>
                <c:pt idx="320">
                  <c:v>26.295999999999999</c:v>
                </c:pt>
                <c:pt idx="321">
                  <c:v>26.295999999999999</c:v>
                </c:pt>
                <c:pt idx="322">
                  <c:v>26.295999999999999</c:v>
                </c:pt>
                <c:pt idx="323">
                  <c:v>26.295999999999999</c:v>
                </c:pt>
                <c:pt idx="324">
                  <c:v>26.295999999999999</c:v>
                </c:pt>
                <c:pt idx="325">
                  <c:v>26.295999999999999</c:v>
                </c:pt>
                <c:pt idx="326">
                  <c:v>26.295999999999999</c:v>
                </c:pt>
                <c:pt idx="327">
                  <c:v>26.295999999999999</c:v>
                </c:pt>
                <c:pt idx="328">
                  <c:v>26.295999999999999</c:v>
                </c:pt>
                <c:pt idx="329">
                  <c:v>26.295999999999999</c:v>
                </c:pt>
                <c:pt idx="330">
                  <c:v>26.295999999999999</c:v>
                </c:pt>
                <c:pt idx="331">
                  <c:v>26.295999999999999</c:v>
                </c:pt>
                <c:pt idx="332">
                  <c:v>26.295999999999999</c:v>
                </c:pt>
                <c:pt idx="333">
                  <c:v>26.295999999999999</c:v>
                </c:pt>
                <c:pt idx="334">
                  <c:v>26.295999999999999</c:v>
                </c:pt>
                <c:pt idx="335">
                  <c:v>26.295999999999999</c:v>
                </c:pt>
                <c:pt idx="336">
                  <c:v>26.295999999999999</c:v>
                </c:pt>
                <c:pt idx="337">
                  <c:v>26.295999999999999</c:v>
                </c:pt>
                <c:pt idx="338">
                  <c:v>26.295999999999999</c:v>
                </c:pt>
                <c:pt idx="339">
                  <c:v>26.297000000000001</c:v>
                </c:pt>
                <c:pt idx="340">
                  <c:v>26.297000000000001</c:v>
                </c:pt>
                <c:pt idx="341">
                  <c:v>26.297000000000001</c:v>
                </c:pt>
                <c:pt idx="342">
                  <c:v>26.297000000000001</c:v>
                </c:pt>
                <c:pt idx="343">
                  <c:v>26.297000000000001</c:v>
                </c:pt>
                <c:pt idx="344">
                  <c:v>26.297000000000001</c:v>
                </c:pt>
                <c:pt idx="345">
                  <c:v>26.297000000000001</c:v>
                </c:pt>
                <c:pt idx="346">
                  <c:v>26.297000000000001</c:v>
                </c:pt>
                <c:pt idx="347">
                  <c:v>26.297000000000001</c:v>
                </c:pt>
                <c:pt idx="348">
                  <c:v>26.297000000000001</c:v>
                </c:pt>
                <c:pt idx="349">
                  <c:v>26.297000000000001</c:v>
                </c:pt>
                <c:pt idx="350">
                  <c:v>26.297000000000001</c:v>
                </c:pt>
                <c:pt idx="351">
                  <c:v>26.297000000000001</c:v>
                </c:pt>
                <c:pt idx="352">
                  <c:v>26.297000000000001</c:v>
                </c:pt>
                <c:pt idx="353">
                  <c:v>26.297000000000001</c:v>
                </c:pt>
                <c:pt idx="354">
                  <c:v>26.297000000000001</c:v>
                </c:pt>
                <c:pt idx="355">
                  <c:v>26.297000000000001</c:v>
                </c:pt>
                <c:pt idx="356">
                  <c:v>26.297000000000001</c:v>
                </c:pt>
                <c:pt idx="357">
                  <c:v>26.297000000000001</c:v>
                </c:pt>
                <c:pt idx="358">
                  <c:v>26.297000000000001</c:v>
                </c:pt>
                <c:pt idx="359">
                  <c:v>26.314</c:v>
                </c:pt>
                <c:pt idx="360">
                  <c:v>26.314</c:v>
                </c:pt>
                <c:pt idx="361">
                  <c:v>26.314</c:v>
                </c:pt>
                <c:pt idx="362">
                  <c:v>26.314</c:v>
                </c:pt>
                <c:pt idx="363">
                  <c:v>26.314</c:v>
                </c:pt>
                <c:pt idx="364">
                  <c:v>26.314</c:v>
                </c:pt>
                <c:pt idx="365">
                  <c:v>26.314</c:v>
                </c:pt>
                <c:pt idx="366">
                  <c:v>26.314</c:v>
                </c:pt>
                <c:pt idx="367">
                  <c:v>26.314</c:v>
                </c:pt>
                <c:pt idx="368">
                  <c:v>26.314</c:v>
                </c:pt>
                <c:pt idx="369">
                  <c:v>26.315000000000001</c:v>
                </c:pt>
                <c:pt idx="370">
                  <c:v>26.315000000000001</c:v>
                </c:pt>
                <c:pt idx="371">
                  <c:v>26.315000000000001</c:v>
                </c:pt>
                <c:pt idx="372">
                  <c:v>26.315000000000001</c:v>
                </c:pt>
                <c:pt idx="373">
                  <c:v>26.315000000000001</c:v>
                </c:pt>
                <c:pt idx="374">
                  <c:v>26.315000000000001</c:v>
                </c:pt>
                <c:pt idx="375">
                  <c:v>26.315000000000001</c:v>
                </c:pt>
                <c:pt idx="376">
                  <c:v>26.315000000000001</c:v>
                </c:pt>
                <c:pt idx="377">
                  <c:v>26.315000000000001</c:v>
                </c:pt>
                <c:pt idx="378">
                  <c:v>26.315000000000001</c:v>
                </c:pt>
                <c:pt idx="379">
                  <c:v>26.315000000000001</c:v>
                </c:pt>
                <c:pt idx="380">
                  <c:v>26.315000000000001</c:v>
                </c:pt>
                <c:pt idx="381">
                  <c:v>26.315000000000001</c:v>
                </c:pt>
                <c:pt idx="382">
                  <c:v>26.315000000000001</c:v>
                </c:pt>
                <c:pt idx="383">
                  <c:v>26.315000000000001</c:v>
                </c:pt>
                <c:pt idx="384">
                  <c:v>26.315000000000001</c:v>
                </c:pt>
                <c:pt idx="385">
                  <c:v>26.315000000000001</c:v>
                </c:pt>
                <c:pt idx="386">
                  <c:v>26.315000000000001</c:v>
                </c:pt>
                <c:pt idx="387">
                  <c:v>26.315000000000001</c:v>
                </c:pt>
                <c:pt idx="388">
                  <c:v>26.315000000000001</c:v>
                </c:pt>
                <c:pt idx="389">
                  <c:v>26.315000000000001</c:v>
                </c:pt>
                <c:pt idx="390">
                  <c:v>26.315000000000001</c:v>
                </c:pt>
                <c:pt idx="391">
                  <c:v>26.315000000000001</c:v>
                </c:pt>
                <c:pt idx="392">
                  <c:v>26.315000000000001</c:v>
                </c:pt>
                <c:pt idx="393">
                  <c:v>26.315000000000001</c:v>
                </c:pt>
                <c:pt idx="394">
                  <c:v>26.315000000000001</c:v>
                </c:pt>
                <c:pt idx="395">
                  <c:v>26.315000000000001</c:v>
                </c:pt>
                <c:pt idx="396">
                  <c:v>26.315000000000001</c:v>
                </c:pt>
                <c:pt idx="397">
                  <c:v>26.315000000000001</c:v>
                </c:pt>
                <c:pt idx="398">
                  <c:v>26.315000000000001</c:v>
                </c:pt>
                <c:pt idx="399">
                  <c:v>26.315000000000001</c:v>
                </c:pt>
                <c:pt idx="400">
                  <c:v>26.315000000000001</c:v>
                </c:pt>
                <c:pt idx="401">
                  <c:v>26.315000000000001</c:v>
                </c:pt>
                <c:pt idx="402">
                  <c:v>26.315000000000001</c:v>
                </c:pt>
                <c:pt idx="403">
                  <c:v>26.315000000000001</c:v>
                </c:pt>
                <c:pt idx="404">
                  <c:v>26.315000000000001</c:v>
                </c:pt>
                <c:pt idx="405">
                  <c:v>26.315000000000001</c:v>
                </c:pt>
                <c:pt idx="406">
                  <c:v>26.315000000000001</c:v>
                </c:pt>
                <c:pt idx="407">
                  <c:v>26.315000000000001</c:v>
                </c:pt>
                <c:pt idx="408">
                  <c:v>26.315000000000001</c:v>
                </c:pt>
                <c:pt idx="409">
                  <c:v>26.315000000000001</c:v>
                </c:pt>
                <c:pt idx="410">
                  <c:v>26.315000000000001</c:v>
                </c:pt>
                <c:pt idx="411">
                  <c:v>26.315000000000001</c:v>
                </c:pt>
                <c:pt idx="412">
                  <c:v>26.315000000000001</c:v>
                </c:pt>
                <c:pt idx="413">
                  <c:v>26.315000000000001</c:v>
                </c:pt>
                <c:pt idx="414">
                  <c:v>26.332999999999998</c:v>
                </c:pt>
                <c:pt idx="415">
                  <c:v>26.332999999999998</c:v>
                </c:pt>
                <c:pt idx="416">
                  <c:v>26.332999999999998</c:v>
                </c:pt>
                <c:pt idx="417">
                  <c:v>26.332999999999998</c:v>
                </c:pt>
                <c:pt idx="418">
                  <c:v>26.332999999999998</c:v>
                </c:pt>
                <c:pt idx="419">
                  <c:v>26.332999999999998</c:v>
                </c:pt>
                <c:pt idx="420">
                  <c:v>26.332999999999998</c:v>
                </c:pt>
                <c:pt idx="421">
                  <c:v>26.332999999999998</c:v>
                </c:pt>
                <c:pt idx="422">
                  <c:v>26.332999999999998</c:v>
                </c:pt>
                <c:pt idx="423">
                  <c:v>26.332999999999998</c:v>
                </c:pt>
                <c:pt idx="424">
                  <c:v>26.332999999999998</c:v>
                </c:pt>
                <c:pt idx="425">
                  <c:v>26.332999999999998</c:v>
                </c:pt>
                <c:pt idx="426">
                  <c:v>26.332999999999998</c:v>
                </c:pt>
                <c:pt idx="427">
                  <c:v>26.332999999999998</c:v>
                </c:pt>
                <c:pt idx="428">
                  <c:v>26.332999999999998</c:v>
                </c:pt>
                <c:pt idx="429">
                  <c:v>26.332999999999998</c:v>
                </c:pt>
                <c:pt idx="430">
                  <c:v>26.332999999999998</c:v>
                </c:pt>
                <c:pt idx="431">
                  <c:v>26.332999999999998</c:v>
                </c:pt>
                <c:pt idx="432">
                  <c:v>26.332999999999998</c:v>
                </c:pt>
                <c:pt idx="433">
                  <c:v>26.332999999999998</c:v>
                </c:pt>
                <c:pt idx="434">
                  <c:v>26.332999999999998</c:v>
                </c:pt>
                <c:pt idx="435">
                  <c:v>26.332999999999998</c:v>
                </c:pt>
                <c:pt idx="436">
                  <c:v>26.332999999999998</c:v>
                </c:pt>
                <c:pt idx="437">
                  <c:v>26.332999999999998</c:v>
                </c:pt>
                <c:pt idx="438">
                  <c:v>26.332999999999998</c:v>
                </c:pt>
                <c:pt idx="439">
                  <c:v>26.332999999999998</c:v>
                </c:pt>
                <c:pt idx="440">
                  <c:v>26.332999999999998</c:v>
                </c:pt>
                <c:pt idx="441">
                  <c:v>26.332999999999998</c:v>
                </c:pt>
                <c:pt idx="442">
                  <c:v>26.332999999999998</c:v>
                </c:pt>
                <c:pt idx="443">
                  <c:v>26.332999999999998</c:v>
                </c:pt>
                <c:pt idx="444">
                  <c:v>26.332999999999998</c:v>
                </c:pt>
                <c:pt idx="445">
                  <c:v>26.332999999999998</c:v>
                </c:pt>
                <c:pt idx="446">
                  <c:v>26.332999999999998</c:v>
                </c:pt>
                <c:pt idx="447">
                  <c:v>26.332999999999998</c:v>
                </c:pt>
                <c:pt idx="448">
                  <c:v>26.332999999999998</c:v>
                </c:pt>
                <c:pt idx="449">
                  <c:v>26.332999999999998</c:v>
                </c:pt>
                <c:pt idx="450">
                  <c:v>26.332999999999998</c:v>
                </c:pt>
                <c:pt idx="451">
                  <c:v>26.334</c:v>
                </c:pt>
                <c:pt idx="452">
                  <c:v>26.334</c:v>
                </c:pt>
                <c:pt idx="453">
                  <c:v>26.334</c:v>
                </c:pt>
                <c:pt idx="454">
                  <c:v>26.334</c:v>
                </c:pt>
                <c:pt idx="455">
                  <c:v>26.334</c:v>
                </c:pt>
                <c:pt idx="456">
                  <c:v>26.334</c:v>
                </c:pt>
                <c:pt idx="457">
                  <c:v>26.334</c:v>
                </c:pt>
                <c:pt idx="458">
                  <c:v>26.334</c:v>
                </c:pt>
                <c:pt idx="459">
                  <c:v>26.334</c:v>
                </c:pt>
                <c:pt idx="460">
                  <c:v>26.334</c:v>
                </c:pt>
                <c:pt idx="461">
                  <c:v>26.334</c:v>
                </c:pt>
                <c:pt idx="462">
                  <c:v>26.334</c:v>
                </c:pt>
                <c:pt idx="463">
                  <c:v>26.334</c:v>
                </c:pt>
                <c:pt idx="464">
                  <c:v>26.334</c:v>
                </c:pt>
                <c:pt idx="465">
                  <c:v>26.334</c:v>
                </c:pt>
                <c:pt idx="466">
                  <c:v>26.334</c:v>
                </c:pt>
                <c:pt idx="467">
                  <c:v>26.334</c:v>
                </c:pt>
                <c:pt idx="468">
                  <c:v>26.334</c:v>
                </c:pt>
                <c:pt idx="469">
                  <c:v>26.334</c:v>
                </c:pt>
                <c:pt idx="470">
                  <c:v>26.334</c:v>
                </c:pt>
                <c:pt idx="471">
                  <c:v>26.334</c:v>
                </c:pt>
                <c:pt idx="472">
                  <c:v>26.334</c:v>
                </c:pt>
                <c:pt idx="473">
                  <c:v>26.334</c:v>
                </c:pt>
                <c:pt idx="474">
                  <c:v>26.350999999999999</c:v>
                </c:pt>
                <c:pt idx="475">
                  <c:v>26.350999999999999</c:v>
                </c:pt>
                <c:pt idx="476">
                  <c:v>26.350999999999999</c:v>
                </c:pt>
                <c:pt idx="477">
                  <c:v>26.350999999999999</c:v>
                </c:pt>
                <c:pt idx="478">
                  <c:v>26.350999999999999</c:v>
                </c:pt>
                <c:pt idx="479">
                  <c:v>26.350999999999999</c:v>
                </c:pt>
                <c:pt idx="480">
                  <c:v>26.350999999999999</c:v>
                </c:pt>
                <c:pt idx="481">
                  <c:v>26.350999999999999</c:v>
                </c:pt>
                <c:pt idx="482">
                  <c:v>26.350999999999999</c:v>
                </c:pt>
                <c:pt idx="483">
                  <c:v>26.352</c:v>
                </c:pt>
                <c:pt idx="484">
                  <c:v>26.352</c:v>
                </c:pt>
                <c:pt idx="485">
                  <c:v>26.352</c:v>
                </c:pt>
                <c:pt idx="486">
                  <c:v>26.352</c:v>
                </c:pt>
                <c:pt idx="487">
                  <c:v>26.352</c:v>
                </c:pt>
                <c:pt idx="488">
                  <c:v>26.352</c:v>
                </c:pt>
                <c:pt idx="489">
                  <c:v>26.352</c:v>
                </c:pt>
                <c:pt idx="490">
                  <c:v>26.352</c:v>
                </c:pt>
                <c:pt idx="491">
                  <c:v>26.352</c:v>
                </c:pt>
                <c:pt idx="492">
                  <c:v>26.352</c:v>
                </c:pt>
                <c:pt idx="493">
                  <c:v>26.352</c:v>
                </c:pt>
                <c:pt idx="494">
                  <c:v>26.352</c:v>
                </c:pt>
                <c:pt idx="495">
                  <c:v>26.352</c:v>
                </c:pt>
                <c:pt idx="496">
                  <c:v>26.352</c:v>
                </c:pt>
                <c:pt idx="497">
                  <c:v>26.352</c:v>
                </c:pt>
                <c:pt idx="498">
                  <c:v>26.352</c:v>
                </c:pt>
                <c:pt idx="499">
                  <c:v>26.352</c:v>
                </c:pt>
                <c:pt idx="500">
                  <c:v>26.352</c:v>
                </c:pt>
                <c:pt idx="501">
                  <c:v>26.352</c:v>
                </c:pt>
                <c:pt idx="502">
                  <c:v>26.352</c:v>
                </c:pt>
                <c:pt idx="503">
                  <c:v>26.352</c:v>
                </c:pt>
                <c:pt idx="504">
                  <c:v>26.352</c:v>
                </c:pt>
                <c:pt idx="505">
                  <c:v>26.352</c:v>
                </c:pt>
                <c:pt idx="506">
                  <c:v>26.352</c:v>
                </c:pt>
                <c:pt idx="507">
                  <c:v>26.352</c:v>
                </c:pt>
                <c:pt idx="508">
                  <c:v>26.352</c:v>
                </c:pt>
                <c:pt idx="509">
                  <c:v>26.352</c:v>
                </c:pt>
                <c:pt idx="510">
                  <c:v>26.352</c:v>
                </c:pt>
                <c:pt idx="511">
                  <c:v>26.352</c:v>
                </c:pt>
                <c:pt idx="512">
                  <c:v>26.352</c:v>
                </c:pt>
                <c:pt idx="513">
                  <c:v>26.352</c:v>
                </c:pt>
                <c:pt idx="514">
                  <c:v>26.352</c:v>
                </c:pt>
                <c:pt idx="515">
                  <c:v>26.352</c:v>
                </c:pt>
                <c:pt idx="516">
                  <c:v>26.352</c:v>
                </c:pt>
                <c:pt idx="517">
                  <c:v>26.352</c:v>
                </c:pt>
                <c:pt idx="518">
                  <c:v>26.352</c:v>
                </c:pt>
                <c:pt idx="519">
                  <c:v>26.352</c:v>
                </c:pt>
                <c:pt idx="520">
                  <c:v>26.352</c:v>
                </c:pt>
                <c:pt idx="521">
                  <c:v>26.352</c:v>
                </c:pt>
                <c:pt idx="522">
                  <c:v>26.352</c:v>
                </c:pt>
                <c:pt idx="523">
                  <c:v>26.352</c:v>
                </c:pt>
                <c:pt idx="524">
                  <c:v>26.352</c:v>
                </c:pt>
                <c:pt idx="525">
                  <c:v>26.352</c:v>
                </c:pt>
                <c:pt idx="526">
                  <c:v>26.352</c:v>
                </c:pt>
                <c:pt idx="527">
                  <c:v>26.352</c:v>
                </c:pt>
                <c:pt idx="528">
                  <c:v>26.352</c:v>
                </c:pt>
                <c:pt idx="529">
                  <c:v>26.352</c:v>
                </c:pt>
                <c:pt idx="530">
                  <c:v>26.352</c:v>
                </c:pt>
                <c:pt idx="531">
                  <c:v>26.352</c:v>
                </c:pt>
                <c:pt idx="532">
                  <c:v>26.352</c:v>
                </c:pt>
                <c:pt idx="533">
                  <c:v>26.352</c:v>
                </c:pt>
                <c:pt idx="534">
                  <c:v>26.352</c:v>
                </c:pt>
                <c:pt idx="535">
                  <c:v>26.352</c:v>
                </c:pt>
                <c:pt idx="536">
                  <c:v>26.352</c:v>
                </c:pt>
                <c:pt idx="537">
                  <c:v>26.352</c:v>
                </c:pt>
                <c:pt idx="538">
                  <c:v>26.352</c:v>
                </c:pt>
                <c:pt idx="539">
                  <c:v>26.352</c:v>
                </c:pt>
                <c:pt idx="540">
                  <c:v>26.352</c:v>
                </c:pt>
                <c:pt idx="541">
                  <c:v>26.352</c:v>
                </c:pt>
                <c:pt idx="542">
                  <c:v>26.352</c:v>
                </c:pt>
                <c:pt idx="543">
                  <c:v>26.352</c:v>
                </c:pt>
                <c:pt idx="544">
                  <c:v>26.352</c:v>
                </c:pt>
                <c:pt idx="545">
                  <c:v>26.352</c:v>
                </c:pt>
                <c:pt idx="546">
                  <c:v>26.352</c:v>
                </c:pt>
                <c:pt idx="547">
                  <c:v>26.352</c:v>
                </c:pt>
                <c:pt idx="548">
                  <c:v>26.352</c:v>
                </c:pt>
                <c:pt idx="549">
                  <c:v>26.352</c:v>
                </c:pt>
                <c:pt idx="550">
                  <c:v>26.352</c:v>
                </c:pt>
                <c:pt idx="551">
                  <c:v>26.352</c:v>
                </c:pt>
                <c:pt idx="552">
                  <c:v>26.352</c:v>
                </c:pt>
                <c:pt idx="553">
                  <c:v>26.352</c:v>
                </c:pt>
                <c:pt idx="554">
                  <c:v>26.352</c:v>
                </c:pt>
                <c:pt idx="555">
                  <c:v>26.352</c:v>
                </c:pt>
                <c:pt idx="556">
                  <c:v>26.352</c:v>
                </c:pt>
                <c:pt idx="557">
                  <c:v>26.352</c:v>
                </c:pt>
                <c:pt idx="558">
                  <c:v>26.352</c:v>
                </c:pt>
                <c:pt idx="559">
                  <c:v>26.352</c:v>
                </c:pt>
                <c:pt idx="560">
                  <c:v>26.352</c:v>
                </c:pt>
                <c:pt idx="561">
                  <c:v>26.37</c:v>
                </c:pt>
                <c:pt idx="562">
                  <c:v>26.37</c:v>
                </c:pt>
                <c:pt idx="563">
                  <c:v>26.37</c:v>
                </c:pt>
                <c:pt idx="564">
                  <c:v>26.37</c:v>
                </c:pt>
                <c:pt idx="565">
                  <c:v>26.37</c:v>
                </c:pt>
                <c:pt idx="566">
                  <c:v>26.37</c:v>
                </c:pt>
                <c:pt idx="567">
                  <c:v>26.37</c:v>
                </c:pt>
                <c:pt idx="568">
                  <c:v>26.37</c:v>
                </c:pt>
                <c:pt idx="569">
                  <c:v>26.37</c:v>
                </c:pt>
                <c:pt idx="570">
                  <c:v>26.37</c:v>
                </c:pt>
                <c:pt idx="571">
                  <c:v>26.37</c:v>
                </c:pt>
                <c:pt idx="572">
                  <c:v>26.37</c:v>
                </c:pt>
                <c:pt idx="573">
                  <c:v>26.37</c:v>
                </c:pt>
                <c:pt idx="574">
                  <c:v>26.37</c:v>
                </c:pt>
                <c:pt idx="575">
                  <c:v>26.37</c:v>
                </c:pt>
                <c:pt idx="576">
                  <c:v>26.37</c:v>
                </c:pt>
                <c:pt idx="577">
                  <c:v>26.37</c:v>
                </c:pt>
                <c:pt idx="578">
                  <c:v>26.37</c:v>
                </c:pt>
                <c:pt idx="579">
                  <c:v>26.37</c:v>
                </c:pt>
                <c:pt idx="580">
                  <c:v>26.37</c:v>
                </c:pt>
                <c:pt idx="581">
                  <c:v>26.37</c:v>
                </c:pt>
                <c:pt idx="582">
                  <c:v>26.37</c:v>
                </c:pt>
                <c:pt idx="583">
                  <c:v>26.37</c:v>
                </c:pt>
                <c:pt idx="584">
                  <c:v>26.37</c:v>
                </c:pt>
                <c:pt idx="585">
                  <c:v>26.37</c:v>
                </c:pt>
                <c:pt idx="586">
                  <c:v>26.37</c:v>
                </c:pt>
                <c:pt idx="587">
                  <c:v>26.37</c:v>
                </c:pt>
                <c:pt idx="588">
                  <c:v>26.37</c:v>
                </c:pt>
                <c:pt idx="589">
                  <c:v>26.37</c:v>
                </c:pt>
                <c:pt idx="590">
                  <c:v>26.37</c:v>
                </c:pt>
                <c:pt idx="591">
                  <c:v>26.37</c:v>
                </c:pt>
                <c:pt idx="592">
                  <c:v>26.37</c:v>
                </c:pt>
                <c:pt idx="593">
                  <c:v>26.37</c:v>
                </c:pt>
                <c:pt idx="594">
                  <c:v>26.37</c:v>
                </c:pt>
                <c:pt idx="595">
                  <c:v>26.37</c:v>
                </c:pt>
                <c:pt idx="596">
                  <c:v>26.37</c:v>
                </c:pt>
                <c:pt idx="597">
                  <c:v>26.37</c:v>
                </c:pt>
                <c:pt idx="598">
                  <c:v>26.37</c:v>
                </c:pt>
                <c:pt idx="599">
                  <c:v>26.37</c:v>
                </c:pt>
                <c:pt idx="600">
                  <c:v>26.37</c:v>
                </c:pt>
                <c:pt idx="601">
                  <c:v>26.37</c:v>
                </c:pt>
                <c:pt idx="602">
                  <c:v>26.37</c:v>
                </c:pt>
                <c:pt idx="603">
                  <c:v>26.37</c:v>
                </c:pt>
                <c:pt idx="604">
                  <c:v>26.37</c:v>
                </c:pt>
                <c:pt idx="605">
                  <c:v>26.37</c:v>
                </c:pt>
                <c:pt idx="606">
                  <c:v>26.37</c:v>
                </c:pt>
                <c:pt idx="607">
                  <c:v>26.37</c:v>
                </c:pt>
                <c:pt idx="608">
                  <c:v>26.37</c:v>
                </c:pt>
                <c:pt idx="609">
                  <c:v>26.37</c:v>
                </c:pt>
                <c:pt idx="610">
                  <c:v>26.37</c:v>
                </c:pt>
                <c:pt idx="611">
                  <c:v>26.37</c:v>
                </c:pt>
                <c:pt idx="612">
                  <c:v>26.37</c:v>
                </c:pt>
                <c:pt idx="613">
                  <c:v>26.37</c:v>
                </c:pt>
                <c:pt idx="614">
                  <c:v>26.37</c:v>
                </c:pt>
                <c:pt idx="615">
                  <c:v>26.37</c:v>
                </c:pt>
                <c:pt idx="616">
                  <c:v>26.37</c:v>
                </c:pt>
                <c:pt idx="617">
                  <c:v>26.37</c:v>
                </c:pt>
                <c:pt idx="618">
                  <c:v>26.37</c:v>
                </c:pt>
                <c:pt idx="619">
                  <c:v>26.37</c:v>
                </c:pt>
                <c:pt idx="620">
                  <c:v>26.37</c:v>
                </c:pt>
                <c:pt idx="621">
                  <c:v>26.37</c:v>
                </c:pt>
                <c:pt idx="622">
                  <c:v>26.37</c:v>
                </c:pt>
                <c:pt idx="623">
                  <c:v>26.37</c:v>
                </c:pt>
                <c:pt idx="624">
                  <c:v>26.370999999999999</c:v>
                </c:pt>
                <c:pt idx="625">
                  <c:v>26.370999999999999</c:v>
                </c:pt>
                <c:pt idx="626">
                  <c:v>26.370999999999999</c:v>
                </c:pt>
                <c:pt idx="627">
                  <c:v>26.370999999999999</c:v>
                </c:pt>
                <c:pt idx="628">
                  <c:v>26.370999999999999</c:v>
                </c:pt>
                <c:pt idx="629">
                  <c:v>26.370999999999999</c:v>
                </c:pt>
                <c:pt idx="630">
                  <c:v>26.370999999999999</c:v>
                </c:pt>
                <c:pt idx="631">
                  <c:v>26.370999999999999</c:v>
                </c:pt>
                <c:pt idx="632">
                  <c:v>26.370999999999999</c:v>
                </c:pt>
                <c:pt idx="633">
                  <c:v>26.370999999999999</c:v>
                </c:pt>
                <c:pt idx="634">
                  <c:v>26.370999999999999</c:v>
                </c:pt>
                <c:pt idx="635">
                  <c:v>26.370999999999999</c:v>
                </c:pt>
                <c:pt idx="636">
                  <c:v>26.370999999999999</c:v>
                </c:pt>
                <c:pt idx="637">
                  <c:v>26.370999999999999</c:v>
                </c:pt>
                <c:pt idx="638">
                  <c:v>26.370999999999999</c:v>
                </c:pt>
                <c:pt idx="639">
                  <c:v>26.370999999999999</c:v>
                </c:pt>
                <c:pt idx="640">
                  <c:v>26.370999999999999</c:v>
                </c:pt>
                <c:pt idx="641">
                  <c:v>26.370999999999999</c:v>
                </c:pt>
                <c:pt idx="642">
                  <c:v>26.370999999999999</c:v>
                </c:pt>
                <c:pt idx="643">
                  <c:v>26.370999999999999</c:v>
                </c:pt>
                <c:pt idx="644">
                  <c:v>26.370999999999999</c:v>
                </c:pt>
                <c:pt idx="645">
                  <c:v>26.370999999999999</c:v>
                </c:pt>
                <c:pt idx="646">
                  <c:v>26.370999999999999</c:v>
                </c:pt>
                <c:pt idx="647">
                  <c:v>26.370999999999999</c:v>
                </c:pt>
                <c:pt idx="648">
                  <c:v>26.370999999999999</c:v>
                </c:pt>
                <c:pt idx="649">
                  <c:v>26.370999999999999</c:v>
                </c:pt>
                <c:pt idx="650">
                  <c:v>26.370999999999999</c:v>
                </c:pt>
                <c:pt idx="651">
                  <c:v>26.370999999999999</c:v>
                </c:pt>
                <c:pt idx="652">
                  <c:v>26.370999999999999</c:v>
                </c:pt>
                <c:pt idx="653">
                  <c:v>26.370999999999999</c:v>
                </c:pt>
                <c:pt idx="654">
                  <c:v>26.370999999999999</c:v>
                </c:pt>
                <c:pt idx="655">
                  <c:v>26.370999999999999</c:v>
                </c:pt>
                <c:pt idx="656">
                  <c:v>26.370999999999999</c:v>
                </c:pt>
                <c:pt idx="657">
                  <c:v>26.370999999999999</c:v>
                </c:pt>
                <c:pt idx="658">
                  <c:v>26.370999999999999</c:v>
                </c:pt>
                <c:pt idx="659">
                  <c:v>26.370999999999999</c:v>
                </c:pt>
                <c:pt idx="660">
                  <c:v>26.370999999999999</c:v>
                </c:pt>
                <c:pt idx="661">
                  <c:v>26.370999999999999</c:v>
                </c:pt>
                <c:pt idx="662">
                  <c:v>26.388000000000002</c:v>
                </c:pt>
                <c:pt idx="663">
                  <c:v>26.388000000000002</c:v>
                </c:pt>
                <c:pt idx="664">
                  <c:v>26.388000000000002</c:v>
                </c:pt>
                <c:pt idx="665">
                  <c:v>26.388000000000002</c:v>
                </c:pt>
                <c:pt idx="666">
                  <c:v>26.388000000000002</c:v>
                </c:pt>
                <c:pt idx="667">
                  <c:v>26.388000000000002</c:v>
                </c:pt>
                <c:pt idx="668">
                  <c:v>26.388000000000002</c:v>
                </c:pt>
                <c:pt idx="669">
                  <c:v>26.388999999999999</c:v>
                </c:pt>
                <c:pt idx="670">
                  <c:v>26.388999999999999</c:v>
                </c:pt>
                <c:pt idx="671">
                  <c:v>26.388999999999999</c:v>
                </c:pt>
                <c:pt idx="672">
                  <c:v>26.388999999999999</c:v>
                </c:pt>
                <c:pt idx="673">
                  <c:v>26.388999999999999</c:v>
                </c:pt>
                <c:pt idx="674">
                  <c:v>26.388999999999999</c:v>
                </c:pt>
                <c:pt idx="675">
                  <c:v>26.388999999999999</c:v>
                </c:pt>
                <c:pt idx="676">
                  <c:v>26.388999999999999</c:v>
                </c:pt>
                <c:pt idx="677">
                  <c:v>26.388999999999999</c:v>
                </c:pt>
                <c:pt idx="678">
                  <c:v>26.388999999999999</c:v>
                </c:pt>
                <c:pt idx="679">
                  <c:v>26.388999999999999</c:v>
                </c:pt>
                <c:pt idx="680">
                  <c:v>26.388999999999999</c:v>
                </c:pt>
                <c:pt idx="681">
                  <c:v>26.388999999999999</c:v>
                </c:pt>
                <c:pt idx="682">
                  <c:v>26.388999999999999</c:v>
                </c:pt>
                <c:pt idx="683">
                  <c:v>26.388999999999999</c:v>
                </c:pt>
                <c:pt idx="684">
                  <c:v>26.388999999999999</c:v>
                </c:pt>
                <c:pt idx="685">
                  <c:v>26.388999999999999</c:v>
                </c:pt>
                <c:pt idx="686">
                  <c:v>26.388999999999999</c:v>
                </c:pt>
                <c:pt idx="687">
                  <c:v>26.388999999999999</c:v>
                </c:pt>
                <c:pt idx="688">
                  <c:v>26.388999999999999</c:v>
                </c:pt>
                <c:pt idx="689">
                  <c:v>26.388999999999999</c:v>
                </c:pt>
                <c:pt idx="690">
                  <c:v>26.388999999999999</c:v>
                </c:pt>
                <c:pt idx="691">
                  <c:v>26.388999999999999</c:v>
                </c:pt>
                <c:pt idx="692">
                  <c:v>26.388999999999999</c:v>
                </c:pt>
                <c:pt idx="693">
                  <c:v>26.388999999999999</c:v>
                </c:pt>
                <c:pt idx="694">
                  <c:v>26.388999999999999</c:v>
                </c:pt>
                <c:pt idx="695">
                  <c:v>26.388999999999999</c:v>
                </c:pt>
                <c:pt idx="696">
                  <c:v>26.388999999999999</c:v>
                </c:pt>
                <c:pt idx="697">
                  <c:v>26.388999999999999</c:v>
                </c:pt>
                <c:pt idx="698">
                  <c:v>26.388999999999999</c:v>
                </c:pt>
                <c:pt idx="699">
                  <c:v>26.388999999999999</c:v>
                </c:pt>
                <c:pt idx="700">
                  <c:v>26.388999999999999</c:v>
                </c:pt>
                <c:pt idx="701">
                  <c:v>26.388999999999999</c:v>
                </c:pt>
                <c:pt idx="702">
                  <c:v>26.388999999999999</c:v>
                </c:pt>
                <c:pt idx="703">
                  <c:v>26.388999999999999</c:v>
                </c:pt>
                <c:pt idx="704">
                  <c:v>26.388999999999999</c:v>
                </c:pt>
                <c:pt idx="705">
                  <c:v>26.388999999999999</c:v>
                </c:pt>
                <c:pt idx="706">
                  <c:v>26.388999999999999</c:v>
                </c:pt>
                <c:pt idx="707">
                  <c:v>26.388999999999999</c:v>
                </c:pt>
                <c:pt idx="708">
                  <c:v>26.388999999999999</c:v>
                </c:pt>
                <c:pt idx="709">
                  <c:v>26.388999999999999</c:v>
                </c:pt>
                <c:pt idx="710">
                  <c:v>26.388999999999999</c:v>
                </c:pt>
                <c:pt idx="711">
                  <c:v>26.388999999999999</c:v>
                </c:pt>
                <c:pt idx="712">
                  <c:v>26.388999999999999</c:v>
                </c:pt>
                <c:pt idx="713">
                  <c:v>26.388999999999999</c:v>
                </c:pt>
                <c:pt idx="714">
                  <c:v>26.388999999999999</c:v>
                </c:pt>
                <c:pt idx="715">
                  <c:v>26.388999999999999</c:v>
                </c:pt>
                <c:pt idx="716">
                  <c:v>26.388999999999999</c:v>
                </c:pt>
                <c:pt idx="717">
                  <c:v>26.388999999999999</c:v>
                </c:pt>
                <c:pt idx="718">
                  <c:v>26.388999999999999</c:v>
                </c:pt>
                <c:pt idx="719">
                  <c:v>26.388999999999999</c:v>
                </c:pt>
                <c:pt idx="720">
                  <c:v>26.388999999999999</c:v>
                </c:pt>
                <c:pt idx="721">
                  <c:v>26.388999999999999</c:v>
                </c:pt>
                <c:pt idx="722">
                  <c:v>26.388999999999999</c:v>
                </c:pt>
                <c:pt idx="723">
                  <c:v>26.388999999999999</c:v>
                </c:pt>
                <c:pt idx="724">
                  <c:v>26.388999999999999</c:v>
                </c:pt>
                <c:pt idx="725">
                  <c:v>26.388999999999999</c:v>
                </c:pt>
                <c:pt idx="726">
                  <c:v>26.388999999999999</c:v>
                </c:pt>
                <c:pt idx="727">
                  <c:v>26.388999999999999</c:v>
                </c:pt>
                <c:pt idx="728">
                  <c:v>26.388999999999999</c:v>
                </c:pt>
                <c:pt idx="729">
                  <c:v>26.388999999999999</c:v>
                </c:pt>
                <c:pt idx="730">
                  <c:v>26.388999999999999</c:v>
                </c:pt>
                <c:pt idx="731">
                  <c:v>26.388999999999999</c:v>
                </c:pt>
                <c:pt idx="732">
                  <c:v>26.388999999999999</c:v>
                </c:pt>
                <c:pt idx="733">
                  <c:v>26.388999999999999</c:v>
                </c:pt>
                <c:pt idx="734">
                  <c:v>26.388999999999999</c:v>
                </c:pt>
                <c:pt idx="735">
                  <c:v>26.388999999999999</c:v>
                </c:pt>
                <c:pt idx="736">
                  <c:v>26.388999999999999</c:v>
                </c:pt>
                <c:pt idx="737">
                  <c:v>26.388999999999999</c:v>
                </c:pt>
                <c:pt idx="738">
                  <c:v>26.388999999999999</c:v>
                </c:pt>
                <c:pt idx="739">
                  <c:v>26.388999999999999</c:v>
                </c:pt>
                <c:pt idx="740">
                  <c:v>26.388999999999999</c:v>
                </c:pt>
                <c:pt idx="741">
                  <c:v>26.388999999999999</c:v>
                </c:pt>
                <c:pt idx="742">
                  <c:v>26.388999999999999</c:v>
                </c:pt>
                <c:pt idx="743">
                  <c:v>26.388999999999999</c:v>
                </c:pt>
                <c:pt idx="744">
                  <c:v>26.388999999999999</c:v>
                </c:pt>
                <c:pt idx="745">
                  <c:v>26.388999999999999</c:v>
                </c:pt>
                <c:pt idx="746">
                  <c:v>26.388999999999999</c:v>
                </c:pt>
                <c:pt idx="747">
                  <c:v>26.388999999999999</c:v>
                </c:pt>
                <c:pt idx="748">
                  <c:v>26.388999999999999</c:v>
                </c:pt>
                <c:pt idx="749">
                  <c:v>26.388999999999999</c:v>
                </c:pt>
                <c:pt idx="750">
                  <c:v>26.388999999999999</c:v>
                </c:pt>
                <c:pt idx="751">
                  <c:v>26.388999999999999</c:v>
                </c:pt>
                <c:pt idx="752">
                  <c:v>26.388999999999999</c:v>
                </c:pt>
                <c:pt idx="753">
                  <c:v>26.388999999999999</c:v>
                </c:pt>
                <c:pt idx="754">
                  <c:v>26.388999999999999</c:v>
                </c:pt>
                <c:pt idx="755">
                  <c:v>26.388999999999999</c:v>
                </c:pt>
                <c:pt idx="756">
                  <c:v>26.388999999999999</c:v>
                </c:pt>
                <c:pt idx="757">
                  <c:v>26.388999999999999</c:v>
                </c:pt>
                <c:pt idx="758">
                  <c:v>26.388999999999999</c:v>
                </c:pt>
                <c:pt idx="759">
                  <c:v>26.388999999999999</c:v>
                </c:pt>
                <c:pt idx="760">
                  <c:v>26.388999999999999</c:v>
                </c:pt>
                <c:pt idx="761">
                  <c:v>26.407</c:v>
                </c:pt>
                <c:pt idx="762">
                  <c:v>26.407</c:v>
                </c:pt>
                <c:pt idx="763">
                  <c:v>26.407</c:v>
                </c:pt>
                <c:pt idx="764">
                  <c:v>26.407</c:v>
                </c:pt>
                <c:pt idx="765">
                  <c:v>26.407</c:v>
                </c:pt>
                <c:pt idx="766">
                  <c:v>26.407</c:v>
                </c:pt>
                <c:pt idx="767">
                  <c:v>26.407</c:v>
                </c:pt>
                <c:pt idx="768">
                  <c:v>26.407</c:v>
                </c:pt>
                <c:pt idx="769">
                  <c:v>26.407</c:v>
                </c:pt>
                <c:pt idx="770">
                  <c:v>26.407</c:v>
                </c:pt>
                <c:pt idx="771">
                  <c:v>26.407</c:v>
                </c:pt>
                <c:pt idx="772">
                  <c:v>26.407</c:v>
                </c:pt>
                <c:pt idx="773">
                  <c:v>26.407</c:v>
                </c:pt>
                <c:pt idx="774">
                  <c:v>26.407</c:v>
                </c:pt>
                <c:pt idx="775">
                  <c:v>26.407</c:v>
                </c:pt>
                <c:pt idx="776">
                  <c:v>26.407</c:v>
                </c:pt>
                <c:pt idx="777">
                  <c:v>26.407</c:v>
                </c:pt>
                <c:pt idx="778">
                  <c:v>26.407</c:v>
                </c:pt>
                <c:pt idx="779">
                  <c:v>26.407</c:v>
                </c:pt>
                <c:pt idx="780">
                  <c:v>26.407</c:v>
                </c:pt>
                <c:pt idx="781">
                  <c:v>26.407</c:v>
                </c:pt>
                <c:pt idx="782">
                  <c:v>26.407</c:v>
                </c:pt>
                <c:pt idx="783">
                  <c:v>26.407</c:v>
                </c:pt>
                <c:pt idx="784">
                  <c:v>26.407</c:v>
                </c:pt>
                <c:pt idx="785">
                  <c:v>26.407</c:v>
                </c:pt>
                <c:pt idx="786">
                  <c:v>26.407</c:v>
                </c:pt>
                <c:pt idx="787">
                  <c:v>26.407</c:v>
                </c:pt>
                <c:pt idx="788">
                  <c:v>26.407</c:v>
                </c:pt>
                <c:pt idx="789">
                  <c:v>26.407</c:v>
                </c:pt>
                <c:pt idx="790">
                  <c:v>26.407</c:v>
                </c:pt>
                <c:pt idx="791">
                  <c:v>26.407</c:v>
                </c:pt>
                <c:pt idx="792">
                  <c:v>26.407</c:v>
                </c:pt>
                <c:pt idx="793">
                  <c:v>26.407</c:v>
                </c:pt>
                <c:pt idx="794">
                  <c:v>26.407</c:v>
                </c:pt>
                <c:pt idx="795">
                  <c:v>26.407</c:v>
                </c:pt>
                <c:pt idx="796">
                  <c:v>26.407</c:v>
                </c:pt>
                <c:pt idx="797">
                  <c:v>26.407</c:v>
                </c:pt>
                <c:pt idx="798">
                  <c:v>26.407</c:v>
                </c:pt>
                <c:pt idx="799">
                  <c:v>26.407</c:v>
                </c:pt>
                <c:pt idx="800">
                  <c:v>26.407</c:v>
                </c:pt>
                <c:pt idx="801">
                  <c:v>26.407</c:v>
                </c:pt>
                <c:pt idx="802">
                  <c:v>26.407</c:v>
                </c:pt>
                <c:pt idx="803">
                  <c:v>26.407</c:v>
                </c:pt>
                <c:pt idx="804">
                  <c:v>26.407</c:v>
                </c:pt>
                <c:pt idx="805">
                  <c:v>26.407</c:v>
                </c:pt>
                <c:pt idx="806">
                  <c:v>26.407</c:v>
                </c:pt>
                <c:pt idx="807">
                  <c:v>26.407</c:v>
                </c:pt>
                <c:pt idx="808">
                  <c:v>26.407</c:v>
                </c:pt>
                <c:pt idx="809">
                  <c:v>26.407</c:v>
                </c:pt>
                <c:pt idx="810">
                  <c:v>26.407</c:v>
                </c:pt>
                <c:pt idx="811">
                  <c:v>26.407</c:v>
                </c:pt>
                <c:pt idx="812">
                  <c:v>26.407</c:v>
                </c:pt>
                <c:pt idx="813">
                  <c:v>26.407</c:v>
                </c:pt>
                <c:pt idx="814">
                  <c:v>26.407</c:v>
                </c:pt>
                <c:pt idx="815">
                  <c:v>26.407</c:v>
                </c:pt>
                <c:pt idx="816">
                  <c:v>26.407</c:v>
                </c:pt>
                <c:pt idx="817">
                  <c:v>26.407</c:v>
                </c:pt>
                <c:pt idx="818">
                  <c:v>26.407</c:v>
                </c:pt>
                <c:pt idx="819">
                  <c:v>26.407</c:v>
                </c:pt>
                <c:pt idx="820">
                  <c:v>26.407</c:v>
                </c:pt>
                <c:pt idx="821">
                  <c:v>26.407</c:v>
                </c:pt>
                <c:pt idx="822">
                  <c:v>26.407</c:v>
                </c:pt>
                <c:pt idx="823">
                  <c:v>26.407</c:v>
                </c:pt>
                <c:pt idx="824">
                  <c:v>26.407</c:v>
                </c:pt>
                <c:pt idx="825">
                  <c:v>26.408000000000001</c:v>
                </c:pt>
                <c:pt idx="826">
                  <c:v>26.408000000000001</c:v>
                </c:pt>
                <c:pt idx="827">
                  <c:v>26.408000000000001</c:v>
                </c:pt>
                <c:pt idx="828">
                  <c:v>26.408000000000001</c:v>
                </c:pt>
                <c:pt idx="829">
                  <c:v>26.408000000000001</c:v>
                </c:pt>
                <c:pt idx="830">
                  <c:v>26.408000000000001</c:v>
                </c:pt>
                <c:pt idx="831">
                  <c:v>26.408000000000001</c:v>
                </c:pt>
                <c:pt idx="832">
                  <c:v>26.408000000000001</c:v>
                </c:pt>
                <c:pt idx="833">
                  <c:v>26.408000000000001</c:v>
                </c:pt>
                <c:pt idx="834">
                  <c:v>26.408000000000001</c:v>
                </c:pt>
                <c:pt idx="835">
                  <c:v>26.408000000000001</c:v>
                </c:pt>
                <c:pt idx="836">
                  <c:v>26.408000000000001</c:v>
                </c:pt>
                <c:pt idx="837">
                  <c:v>26.408000000000001</c:v>
                </c:pt>
                <c:pt idx="838">
                  <c:v>26.408000000000001</c:v>
                </c:pt>
                <c:pt idx="839">
                  <c:v>26.408000000000001</c:v>
                </c:pt>
                <c:pt idx="840">
                  <c:v>26.408000000000001</c:v>
                </c:pt>
                <c:pt idx="841">
                  <c:v>26.408000000000001</c:v>
                </c:pt>
                <c:pt idx="842">
                  <c:v>26.408000000000001</c:v>
                </c:pt>
                <c:pt idx="843">
                  <c:v>26.408000000000001</c:v>
                </c:pt>
                <c:pt idx="844">
                  <c:v>26.408000000000001</c:v>
                </c:pt>
                <c:pt idx="845">
                  <c:v>26.408000000000001</c:v>
                </c:pt>
                <c:pt idx="846">
                  <c:v>26.408000000000001</c:v>
                </c:pt>
                <c:pt idx="847">
                  <c:v>26.408000000000001</c:v>
                </c:pt>
                <c:pt idx="848">
                  <c:v>26.408000000000001</c:v>
                </c:pt>
                <c:pt idx="849">
                  <c:v>26.408000000000001</c:v>
                </c:pt>
                <c:pt idx="850">
                  <c:v>26.408000000000001</c:v>
                </c:pt>
                <c:pt idx="851">
                  <c:v>26.408000000000001</c:v>
                </c:pt>
                <c:pt idx="852">
                  <c:v>26.408000000000001</c:v>
                </c:pt>
                <c:pt idx="853">
                  <c:v>26.408000000000001</c:v>
                </c:pt>
                <c:pt idx="854">
                  <c:v>26.408000000000001</c:v>
                </c:pt>
                <c:pt idx="855">
                  <c:v>26.408000000000001</c:v>
                </c:pt>
                <c:pt idx="856">
                  <c:v>26.408000000000001</c:v>
                </c:pt>
                <c:pt idx="857">
                  <c:v>26.408000000000001</c:v>
                </c:pt>
                <c:pt idx="858">
                  <c:v>26.408000000000001</c:v>
                </c:pt>
                <c:pt idx="859">
                  <c:v>26.408000000000001</c:v>
                </c:pt>
                <c:pt idx="860">
                  <c:v>26.408000000000001</c:v>
                </c:pt>
                <c:pt idx="861">
                  <c:v>26.408000000000001</c:v>
                </c:pt>
                <c:pt idx="862">
                  <c:v>26.408000000000001</c:v>
                </c:pt>
                <c:pt idx="863">
                  <c:v>26.408000000000001</c:v>
                </c:pt>
                <c:pt idx="864">
                  <c:v>26.408000000000001</c:v>
                </c:pt>
                <c:pt idx="865">
                  <c:v>26.408000000000001</c:v>
                </c:pt>
                <c:pt idx="866">
                  <c:v>26.408000000000001</c:v>
                </c:pt>
                <c:pt idx="867">
                  <c:v>26.408000000000001</c:v>
                </c:pt>
                <c:pt idx="868">
                  <c:v>26.408000000000001</c:v>
                </c:pt>
                <c:pt idx="869">
                  <c:v>26.425000000000001</c:v>
                </c:pt>
                <c:pt idx="870">
                  <c:v>26.425000000000001</c:v>
                </c:pt>
                <c:pt idx="871">
                  <c:v>26.425000000000001</c:v>
                </c:pt>
                <c:pt idx="872">
                  <c:v>26.425000000000001</c:v>
                </c:pt>
                <c:pt idx="873">
                  <c:v>26.425000000000001</c:v>
                </c:pt>
                <c:pt idx="874">
                  <c:v>26.425999999999998</c:v>
                </c:pt>
                <c:pt idx="875">
                  <c:v>26.425999999999998</c:v>
                </c:pt>
                <c:pt idx="876">
                  <c:v>26.425999999999998</c:v>
                </c:pt>
                <c:pt idx="877">
                  <c:v>26.425999999999998</c:v>
                </c:pt>
                <c:pt idx="878">
                  <c:v>26.425999999999998</c:v>
                </c:pt>
                <c:pt idx="879">
                  <c:v>26.425999999999998</c:v>
                </c:pt>
                <c:pt idx="880">
                  <c:v>26.425999999999998</c:v>
                </c:pt>
                <c:pt idx="881">
                  <c:v>26.425999999999998</c:v>
                </c:pt>
                <c:pt idx="882">
                  <c:v>26.425999999999998</c:v>
                </c:pt>
                <c:pt idx="883">
                  <c:v>26.425999999999998</c:v>
                </c:pt>
                <c:pt idx="884">
                  <c:v>26.425999999999998</c:v>
                </c:pt>
                <c:pt idx="885">
                  <c:v>26.425999999999998</c:v>
                </c:pt>
                <c:pt idx="886">
                  <c:v>26.425999999999998</c:v>
                </c:pt>
                <c:pt idx="887">
                  <c:v>26.425999999999998</c:v>
                </c:pt>
                <c:pt idx="888">
                  <c:v>26.425999999999998</c:v>
                </c:pt>
                <c:pt idx="889">
                  <c:v>26.425999999999998</c:v>
                </c:pt>
                <c:pt idx="890">
                  <c:v>26.425999999999998</c:v>
                </c:pt>
                <c:pt idx="891">
                  <c:v>26.425999999999998</c:v>
                </c:pt>
                <c:pt idx="892">
                  <c:v>26.425999999999998</c:v>
                </c:pt>
                <c:pt idx="893">
                  <c:v>26.425999999999998</c:v>
                </c:pt>
                <c:pt idx="894">
                  <c:v>26.425999999999998</c:v>
                </c:pt>
                <c:pt idx="895">
                  <c:v>26.425999999999998</c:v>
                </c:pt>
                <c:pt idx="896">
                  <c:v>26.425999999999998</c:v>
                </c:pt>
                <c:pt idx="897">
                  <c:v>26.425999999999998</c:v>
                </c:pt>
                <c:pt idx="898">
                  <c:v>26.425999999999998</c:v>
                </c:pt>
                <c:pt idx="899">
                  <c:v>26.425999999999998</c:v>
                </c:pt>
                <c:pt idx="900">
                  <c:v>26.425999999999998</c:v>
                </c:pt>
                <c:pt idx="901">
                  <c:v>26.425999999999998</c:v>
                </c:pt>
                <c:pt idx="902">
                  <c:v>26.425999999999998</c:v>
                </c:pt>
                <c:pt idx="903">
                  <c:v>26.425999999999998</c:v>
                </c:pt>
                <c:pt idx="904">
                  <c:v>26.425999999999998</c:v>
                </c:pt>
                <c:pt idx="905">
                  <c:v>26.425999999999998</c:v>
                </c:pt>
                <c:pt idx="906">
                  <c:v>26.425999999999998</c:v>
                </c:pt>
                <c:pt idx="907">
                  <c:v>26.425999999999998</c:v>
                </c:pt>
                <c:pt idx="908">
                  <c:v>26.425999999999998</c:v>
                </c:pt>
                <c:pt idx="909">
                  <c:v>26.425999999999998</c:v>
                </c:pt>
                <c:pt idx="910">
                  <c:v>26.425999999999998</c:v>
                </c:pt>
                <c:pt idx="911">
                  <c:v>26.425999999999998</c:v>
                </c:pt>
                <c:pt idx="912">
                  <c:v>26.425999999999998</c:v>
                </c:pt>
                <c:pt idx="913">
                  <c:v>26.425999999999998</c:v>
                </c:pt>
                <c:pt idx="914">
                  <c:v>26.425999999999998</c:v>
                </c:pt>
                <c:pt idx="915">
                  <c:v>26.425999999999998</c:v>
                </c:pt>
                <c:pt idx="916">
                  <c:v>26.425999999999998</c:v>
                </c:pt>
                <c:pt idx="917">
                  <c:v>26.425999999999998</c:v>
                </c:pt>
                <c:pt idx="918">
                  <c:v>26.425999999999998</c:v>
                </c:pt>
                <c:pt idx="919">
                  <c:v>26.425999999999998</c:v>
                </c:pt>
                <c:pt idx="920">
                  <c:v>26.425999999999998</c:v>
                </c:pt>
                <c:pt idx="921">
                  <c:v>26.425999999999998</c:v>
                </c:pt>
                <c:pt idx="922">
                  <c:v>26.425999999999998</c:v>
                </c:pt>
                <c:pt idx="923">
                  <c:v>26.425999999999998</c:v>
                </c:pt>
                <c:pt idx="924">
                  <c:v>26.425999999999998</c:v>
                </c:pt>
                <c:pt idx="925">
                  <c:v>26.425999999999998</c:v>
                </c:pt>
                <c:pt idx="926">
                  <c:v>26.425999999999998</c:v>
                </c:pt>
                <c:pt idx="927">
                  <c:v>26.425999999999998</c:v>
                </c:pt>
                <c:pt idx="928">
                  <c:v>26.425999999999998</c:v>
                </c:pt>
                <c:pt idx="929">
                  <c:v>26.425999999999998</c:v>
                </c:pt>
                <c:pt idx="930">
                  <c:v>26.425999999999998</c:v>
                </c:pt>
                <c:pt idx="931">
                  <c:v>26.425999999999998</c:v>
                </c:pt>
                <c:pt idx="932">
                  <c:v>26.425999999999998</c:v>
                </c:pt>
                <c:pt idx="933">
                  <c:v>26.425999999999998</c:v>
                </c:pt>
                <c:pt idx="934">
                  <c:v>26.425999999999998</c:v>
                </c:pt>
                <c:pt idx="935">
                  <c:v>26.425999999999998</c:v>
                </c:pt>
                <c:pt idx="936">
                  <c:v>26.425999999999998</c:v>
                </c:pt>
                <c:pt idx="937">
                  <c:v>26.425999999999998</c:v>
                </c:pt>
                <c:pt idx="938">
                  <c:v>26.425999999999998</c:v>
                </c:pt>
                <c:pt idx="939">
                  <c:v>26.425999999999998</c:v>
                </c:pt>
                <c:pt idx="940">
                  <c:v>26.425999999999998</c:v>
                </c:pt>
                <c:pt idx="941">
                  <c:v>26.425999999999998</c:v>
                </c:pt>
                <c:pt idx="942">
                  <c:v>26.425999999999998</c:v>
                </c:pt>
                <c:pt idx="943">
                  <c:v>26.425999999999998</c:v>
                </c:pt>
                <c:pt idx="944">
                  <c:v>26.425999999999998</c:v>
                </c:pt>
                <c:pt idx="945">
                  <c:v>26.425999999999998</c:v>
                </c:pt>
                <c:pt idx="946">
                  <c:v>26.425999999999998</c:v>
                </c:pt>
                <c:pt idx="947">
                  <c:v>26.425999999999998</c:v>
                </c:pt>
                <c:pt idx="948">
                  <c:v>26.425999999999998</c:v>
                </c:pt>
                <c:pt idx="949">
                  <c:v>26.425999999999998</c:v>
                </c:pt>
                <c:pt idx="950">
                  <c:v>26.425999999999998</c:v>
                </c:pt>
                <c:pt idx="951">
                  <c:v>26.425999999999998</c:v>
                </c:pt>
                <c:pt idx="952">
                  <c:v>26.425999999999998</c:v>
                </c:pt>
                <c:pt idx="953">
                  <c:v>26.425999999999998</c:v>
                </c:pt>
                <c:pt idx="954">
                  <c:v>26.425999999999998</c:v>
                </c:pt>
                <c:pt idx="955">
                  <c:v>26.425999999999998</c:v>
                </c:pt>
                <c:pt idx="956">
                  <c:v>26.425999999999998</c:v>
                </c:pt>
                <c:pt idx="957">
                  <c:v>26.425999999999998</c:v>
                </c:pt>
                <c:pt idx="958">
                  <c:v>26.425999999999998</c:v>
                </c:pt>
                <c:pt idx="959">
                  <c:v>26.425999999999998</c:v>
                </c:pt>
                <c:pt idx="960">
                  <c:v>26.425999999999998</c:v>
                </c:pt>
                <c:pt idx="961">
                  <c:v>26.425999999999998</c:v>
                </c:pt>
                <c:pt idx="962">
                  <c:v>26.425999999999998</c:v>
                </c:pt>
                <c:pt idx="963">
                  <c:v>26.425999999999998</c:v>
                </c:pt>
                <c:pt idx="964">
                  <c:v>26.425999999999998</c:v>
                </c:pt>
                <c:pt idx="965">
                  <c:v>26.425999999999998</c:v>
                </c:pt>
                <c:pt idx="966">
                  <c:v>26.443999999999999</c:v>
                </c:pt>
                <c:pt idx="967">
                  <c:v>26.443999999999999</c:v>
                </c:pt>
                <c:pt idx="968">
                  <c:v>26.443999999999999</c:v>
                </c:pt>
                <c:pt idx="969">
                  <c:v>26.443999999999999</c:v>
                </c:pt>
                <c:pt idx="970">
                  <c:v>26.443999999999999</c:v>
                </c:pt>
                <c:pt idx="971">
                  <c:v>26.443999999999999</c:v>
                </c:pt>
                <c:pt idx="972">
                  <c:v>26.443999999999999</c:v>
                </c:pt>
                <c:pt idx="973">
                  <c:v>26.443999999999999</c:v>
                </c:pt>
                <c:pt idx="974">
                  <c:v>26.443999999999999</c:v>
                </c:pt>
                <c:pt idx="975">
                  <c:v>26.443999999999999</c:v>
                </c:pt>
                <c:pt idx="976">
                  <c:v>26.443999999999999</c:v>
                </c:pt>
                <c:pt idx="977">
                  <c:v>26.443999999999999</c:v>
                </c:pt>
                <c:pt idx="978">
                  <c:v>26.443999999999999</c:v>
                </c:pt>
                <c:pt idx="979">
                  <c:v>26.443999999999999</c:v>
                </c:pt>
                <c:pt idx="980">
                  <c:v>26.443999999999999</c:v>
                </c:pt>
                <c:pt idx="981">
                  <c:v>26.443999999999999</c:v>
                </c:pt>
                <c:pt idx="982">
                  <c:v>26.443999999999999</c:v>
                </c:pt>
                <c:pt idx="983">
                  <c:v>26.443999999999999</c:v>
                </c:pt>
                <c:pt idx="984">
                  <c:v>26.443999999999999</c:v>
                </c:pt>
                <c:pt idx="985">
                  <c:v>26.443999999999999</c:v>
                </c:pt>
                <c:pt idx="986">
                  <c:v>26.443999999999999</c:v>
                </c:pt>
                <c:pt idx="987">
                  <c:v>26.443999999999999</c:v>
                </c:pt>
                <c:pt idx="988">
                  <c:v>26.443999999999999</c:v>
                </c:pt>
                <c:pt idx="989">
                  <c:v>26.443999999999999</c:v>
                </c:pt>
                <c:pt idx="990">
                  <c:v>26.443999999999999</c:v>
                </c:pt>
                <c:pt idx="991">
                  <c:v>26.443999999999999</c:v>
                </c:pt>
                <c:pt idx="992">
                  <c:v>26.443999999999999</c:v>
                </c:pt>
                <c:pt idx="993">
                  <c:v>26.443999999999999</c:v>
                </c:pt>
                <c:pt idx="994">
                  <c:v>26.443999999999999</c:v>
                </c:pt>
                <c:pt idx="995">
                  <c:v>26.443999999999999</c:v>
                </c:pt>
                <c:pt idx="996">
                  <c:v>26.443999999999999</c:v>
                </c:pt>
                <c:pt idx="997">
                  <c:v>26.443999999999999</c:v>
                </c:pt>
                <c:pt idx="998">
                  <c:v>26.443999999999999</c:v>
                </c:pt>
                <c:pt idx="999">
                  <c:v>26.443999999999999</c:v>
                </c:pt>
                <c:pt idx="1000">
                  <c:v>26.443999999999999</c:v>
                </c:pt>
                <c:pt idx="1001">
                  <c:v>26.443999999999999</c:v>
                </c:pt>
                <c:pt idx="1002">
                  <c:v>26.443999999999999</c:v>
                </c:pt>
                <c:pt idx="1003">
                  <c:v>26.443999999999999</c:v>
                </c:pt>
                <c:pt idx="1004">
                  <c:v>26.443999999999999</c:v>
                </c:pt>
                <c:pt idx="1005">
                  <c:v>26.443999999999999</c:v>
                </c:pt>
                <c:pt idx="1006">
                  <c:v>26.443999999999999</c:v>
                </c:pt>
                <c:pt idx="1007">
                  <c:v>26.443999999999999</c:v>
                </c:pt>
                <c:pt idx="1008">
                  <c:v>26.443999999999999</c:v>
                </c:pt>
                <c:pt idx="1009">
                  <c:v>26.443999999999999</c:v>
                </c:pt>
                <c:pt idx="1010">
                  <c:v>26.443999999999999</c:v>
                </c:pt>
                <c:pt idx="1011">
                  <c:v>26.443999999999999</c:v>
                </c:pt>
                <c:pt idx="1012">
                  <c:v>26.443999999999999</c:v>
                </c:pt>
                <c:pt idx="1013">
                  <c:v>26.443999999999999</c:v>
                </c:pt>
                <c:pt idx="1014">
                  <c:v>26.443999999999999</c:v>
                </c:pt>
                <c:pt idx="1015">
                  <c:v>26.443999999999999</c:v>
                </c:pt>
                <c:pt idx="1016">
                  <c:v>26.443999999999999</c:v>
                </c:pt>
                <c:pt idx="1017">
                  <c:v>26.443999999999999</c:v>
                </c:pt>
                <c:pt idx="1018">
                  <c:v>26.443999999999999</c:v>
                </c:pt>
                <c:pt idx="1019">
                  <c:v>26.443999999999999</c:v>
                </c:pt>
                <c:pt idx="1020">
                  <c:v>26.443999999999999</c:v>
                </c:pt>
                <c:pt idx="1021">
                  <c:v>26.443999999999999</c:v>
                </c:pt>
                <c:pt idx="1022">
                  <c:v>26.443999999999999</c:v>
                </c:pt>
                <c:pt idx="1023">
                  <c:v>26.443999999999999</c:v>
                </c:pt>
                <c:pt idx="1024">
                  <c:v>26.443999999999999</c:v>
                </c:pt>
                <c:pt idx="1025">
                  <c:v>26.443999999999999</c:v>
                </c:pt>
                <c:pt idx="1026">
                  <c:v>26.443999999999999</c:v>
                </c:pt>
                <c:pt idx="1027">
                  <c:v>26.443999999999999</c:v>
                </c:pt>
                <c:pt idx="1028">
                  <c:v>26.443999999999999</c:v>
                </c:pt>
                <c:pt idx="1029">
                  <c:v>26.443999999999999</c:v>
                </c:pt>
                <c:pt idx="1030">
                  <c:v>26.443999999999999</c:v>
                </c:pt>
                <c:pt idx="1031">
                  <c:v>26.443999999999999</c:v>
                </c:pt>
                <c:pt idx="1032">
                  <c:v>26.443999999999999</c:v>
                </c:pt>
                <c:pt idx="1033">
                  <c:v>26.443999999999999</c:v>
                </c:pt>
                <c:pt idx="1034">
                  <c:v>26.443999999999999</c:v>
                </c:pt>
                <c:pt idx="1035">
                  <c:v>26.443999999999999</c:v>
                </c:pt>
                <c:pt idx="1036">
                  <c:v>26.443999999999999</c:v>
                </c:pt>
                <c:pt idx="1037">
                  <c:v>26.443999999999999</c:v>
                </c:pt>
                <c:pt idx="1038">
                  <c:v>26.443999999999999</c:v>
                </c:pt>
                <c:pt idx="1039">
                  <c:v>26.443999999999999</c:v>
                </c:pt>
                <c:pt idx="1040">
                  <c:v>26.445</c:v>
                </c:pt>
                <c:pt idx="1041">
                  <c:v>26.445</c:v>
                </c:pt>
                <c:pt idx="1042">
                  <c:v>26.445</c:v>
                </c:pt>
                <c:pt idx="1043">
                  <c:v>26.445</c:v>
                </c:pt>
                <c:pt idx="1044">
                  <c:v>26.445</c:v>
                </c:pt>
                <c:pt idx="1045">
                  <c:v>26.445</c:v>
                </c:pt>
                <c:pt idx="1046">
                  <c:v>26.445</c:v>
                </c:pt>
                <c:pt idx="1047">
                  <c:v>26.445</c:v>
                </c:pt>
                <c:pt idx="1048">
                  <c:v>26.445</c:v>
                </c:pt>
                <c:pt idx="1049">
                  <c:v>26.445</c:v>
                </c:pt>
                <c:pt idx="1050">
                  <c:v>26.445</c:v>
                </c:pt>
                <c:pt idx="1051">
                  <c:v>26.445</c:v>
                </c:pt>
                <c:pt idx="1052">
                  <c:v>26.445</c:v>
                </c:pt>
                <c:pt idx="1053">
                  <c:v>26.445</c:v>
                </c:pt>
                <c:pt idx="1054">
                  <c:v>26.445</c:v>
                </c:pt>
                <c:pt idx="1055">
                  <c:v>26.445</c:v>
                </c:pt>
                <c:pt idx="1056">
                  <c:v>26.445</c:v>
                </c:pt>
                <c:pt idx="1057">
                  <c:v>26.445</c:v>
                </c:pt>
                <c:pt idx="1058">
                  <c:v>26.445</c:v>
                </c:pt>
                <c:pt idx="1059">
                  <c:v>26.445</c:v>
                </c:pt>
                <c:pt idx="1060">
                  <c:v>26.445</c:v>
                </c:pt>
                <c:pt idx="1061">
                  <c:v>26.445</c:v>
                </c:pt>
                <c:pt idx="1062">
                  <c:v>26.445</c:v>
                </c:pt>
                <c:pt idx="1063">
                  <c:v>26.445</c:v>
                </c:pt>
                <c:pt idx="1064">
                  <c:v>26.445</c:v>
                </c:pt>
                <c:pt idx="1065">
                  <c:v>26.445</c:v>
                </c:pt>
                <c:pt idx="1066">
                  <c:v>26.445</c:v>
                </c:pt>
                <c:pt idx="1067">
                  <c:v>26.445</c:v>
                </c:pt>
                <c:pt idx="1068">
                  <c:v>26.445</c:v>
                </c:pt>
                <c:pt idx="1069">
                  <c:v>26.445</c:v>
                </c:pt>
                <c:pt idx="1070">
                  <c:v>26.445</c:v>
                </c:pt>
                <c:pt idx="1071">
                  <c:v>26.445</c:v>
                </c:pt>
                <c:pt idx="1072">
                  <c:v>26.445</c:v>
                </c:pt>
                <c:pt idx="1073">
                  <c:v>26.445</c:v>
                </c:pt>
                <c:pt idx="1074">
                  <c:v>26.445</c:v>
                </c:pt>
                <c:pt idx="1075">
                  <c:v>26.445</c:v>
                </c:pt>
                <c:pt idx="1076">
                  <c:v>26.445</c:v>
                </c:pt>
                <c:pt idx="1077">
                  <c:v>26.445</c:v>
                </c:pt>
                <c:pt idx="1078">
                  <c:v>26.445</c:v>
                </c:pt>
                <c:pt idx="1079">
                  <c:v>26.445</c:v>
                </c:pt>
                <c:pt idx="1080">
                  <c:v>26.445</c:v>
                </c:pt>
                <c:pt idx="1081">
                  <c:v>26.445</c:v>
                </c:pt>
                <c:pt idx="1082">
                  <c:v>26.445</c:v>
                </c:pt>
                <c:pt idx="1083">
                  <c:v>26.445</c:v>
                </c:pt>
                <c:pt idx="1084">
                  <c:v>26.445</c:v>
                </c:pt>
                <c:pt idx="1085">
                  <c:v>26.445</c:v>
                </c:pt>
                <c:pt idx="1086">
                  <c:v>26.445</c:v>
                </c:pt>
                <c:pt idx="1087">
                  <c:v>26.445</c:v>
                </c:pt>
                <c:pt idx="1088">
                  <c:v>26.445</c:v>
                </c:pt>
                <c:pt idx="1089">
                  <c:v>26.445</c:v>
                </c:pt>
                <c:pt idx="1090">
                  <c:v>26.445</c:v>
                </c:pt>
                <c:pt idx="1091">
                  <c:v>26.445</c:v>
                </c:pt>
                <c:pt idx="1092">
                  <c:v>26.445</c:v>
                </c:pt>
                <c:pt idx="1093">
                  <c:v>26.445</c:v>
                </c:pt>
                <c:pt idx="1094">
                  <c:v>26.462</c:v>
                </c:pt>
                <c:pt idx="1095">
                  <c:v>26.462</c:v>
                </c:pt>
                <c:pt idx="1096">
                  <c:v>26.462</c:v>
                </c:pt>
                <c:pt idx="1097">
                  <c:v>26.462</c:v>
                </c:pt>
                <c:pt idx="1098">
                  <c:v>26.462</c:v>
                </c:pt>
                <c:pt idx="1099">
                  <c:v>26.462</c:v>
                </c:pt>
                <c:pt idx="1100">
                  <c:v>26.462</c:v>
                </c:pt>
                <c:pt idx="1101">
                  <c:v>26.462</c:v>
                </c:pt>
                <c:pt idx="1102">
                  <c:v>26.463000000000001</c:v>
                </c:pt>
                <c:pt idx="1103">
                  <c:v>26.463000000000001</c:v>
                </c:pt>
                <c:pt idx="1104">
                  <c:v>26.463000000000001</c:v>
                </c:pt>
                <c:pt idx="1105">
                  <c:v>26.463000000000001</c:v>
                </c:pt>
                <c:pt idx="1106">
                  <c:v>26.463000000000001</c:v>
                </c:pt>
                <c:pt idx="1107">
                  <c:v>26.463000000000001</c:v>
                </c:pt>
                <c:pt idx="1108">
                  <c:v>26.463000000000001</c:v>
                </c:pt>
                <c:pt idx="1109">
                  <c:v>26.463000000000001</c:v>
                </c:pt>
                <c:pt idx="1110">
                  <c:v>26.463000000000001</c:v>
                </c:pt>
                <c:pt idx="1111">
                  <c:v>26.463000000000001</c:v>
                </c:pt>
                <c:pt idx="1112">
                  <c:v>26.463000000000001</c:v>
                </c:pt>
                <c:pt idx="1113">
                  <c:v>26.463000000000001</c:v>
                </c:pt>
                <c:pt idx="1114">
                  <c:v>26.463000000000001</c:v>
                </c:pt>
                <c:pt idx="1115">
                  <c:v>26.463000000000001</c:v>
                </c:pt>
                <c:pt idx="1116">
                  <c:v>26.463000000000001</c:v>
                </c:pt>
                <c:pt idx="1117">
                  <c:v>26.463000000000001</c:v>
                </c:pt>
                <c:pt idx="1118">
                  <c:v>26.463000000000001</c:v>
                </c:pt>
                <c:pt idx="1119">
                  <c:v>26.463000000000001</c:v>
                </c:pt>
                <c:pt idx="1120">
                  <c:v>26.463000000000001</c:v>
                </c:pt>
                <c:pt idx="1121">
                  <c:v>26.463000000000001</c:v>
                </c:pt>
                <c:pt idx="1122">
                  <c:v>26.463000000000001</c:v>
                </c:pt>
                <c:pt idx="1123">
                  <c:v>26.463000000000001</c:v>
                </c:pt>
                <c:pt idx="1124">
                  <c:v>26.463000000000001</c:v>
                </c:pt>
                <c:pt idx="1125">
                  <c:v>26.463000000000001</c:v>
                </c:pt>
                <c:pt idx="1126">
                  <c:v>26.463000000000001</c:v>
                </c:pt>
                <c:pt idx="1127">
                  <c:v>26.463000000000001</c:v>
                </c:pt>
                <c:pt idx="1128">
                  <c:v>26.463000000000001</c:v>
                </c:pt>
                <c:pt idx="1129">
                  <c:v>26.463000000000001</c:v>
                </c:pt>
                <c:pt idx="1130">
                  <c:v>26.463000000000001</c:v>
                </c:pt>
                <c:pt idx="1131">
                  <c:v>26.463000000000001</c:v>
                </c:pt>
                <c:pt idx="1132">
                  <c:v>26.463000000000001</c:v>
                </c:pt>
                <c:pt idx="1133">
                  <c:v>26.463000000000001</c:v>
                </c:pt>
                <c:pt idx="1134">
                  <c:v>26.463000000000001</c:v>
                </c:pt>
                <c:pt idx="1135">
                  <c:v>26.463000000000001</c:v>
                </c:pt>
                <c:pt idx="1136">
                  <c:v>26.463000000000001</c:v>
                </c:pt>
                <c:pt idx="1137">
                  <c:v>26.463000000000001</c:v>
                </c:pt>
                <c:pt idx="1138">
                  <c:v>26.463000000000001</c:v>
                </c:pt>
                <c:pt idx="1139">
                  <c:v>26.463000000000001</c:v>
                </c:pt>
                <c:pt idx="1140">
                  <c:v>26.463000000000001</c:v>
                </c:pt>
                <c:pt idx="1141">
                  <c:v>26.463000000000001</c:v>
                </c:pt>
                <c:pt idx="1142">
                  <c:v>26.463000000000001</c:v>
                </c:pt>
                <c:pt idx="1143">
                  <c:v>26.463000000000001</c:v>
                </c:pt>
                <c:pt idx="1144">
                  <c:v>26.463000000000001</c:v>
                </c:pt>
                <c:pt idx="1145">
                  <c:v>26.463000000000001</c:v>
                </c:pt>
                <c:pt idx="1146">
                  <c:v>26.463000000000001</c:v>
                </c:pt>
                <c:pt idx="1147">
                  <c:v>26.463000000000001</c:v>
                </c:pt>
                <c:pt idx="1148">
                  <c:v>26.463000000000001</c:v>
                </c:pt>
                <c:pt idx="1149">
                  <c:v>26.463000000000001</c:v>
                </c:pt>
                <c:pt idx="1150">
                  <c:v>26.463000000000001</c:v>
                </c:pt>
                <c:pt idx="1151">
                  <c:v>26.463000000000001</c:v>
                </c:pt>
                <c:pt idx="1152">
                  <c:v>26.463000000000001</c:v>
                </c:pt>
                <c:pt idx="1153">
                  <c:v>26.463000000000001</c:v>
                </c:pt>
                <c:pt idx="1154">
                  <c:v>26.463000000000001</c:v>
                </c:pt>
                <c:pt idx="1155">
                  <c:v>26.463000000000001</c:v>
                </c:pt>
                <c:pt idx="1156">
                  <c:v>26.463000000000001</c:v>
                </c:pt>
                <c:pt idx="1157">
                  <c:v>26.463000000000001</c:v>
                </c:pt>
                <c:pt idx="1158">
                  <c:v>26.463000000000001</c:v>
                </c:pt>
                <c:pt idx="1159">
                  <c:v>26.463000000000001</c:v>
                </c:pt>
                <c:pt idx="1160">
                  <c:v>26.463000000000001</c:v>
                </c:pt>
                <c:pt idx="1161">
                  <c:v>26.463000000000001</c:v>
                </c:pt>
                <c:pt idx="1162">
                  <c:v>26.463000000000001</c:v>
                </c:pt>
                <c:pt idx="1163">
                  <c:v>26.463000000000001</c:v>
                </c:pt>
                <c:pt idx="1164">
                  <c:v>26.463000000000001</c:v>
                </c:pt>
                <c:pt idx="1165">
                  <c:v>26.463000000000001</c:v>
                </c:pt>
                <c:pt idx="1166">
                  <c:v>26.463000000000001</c:v>
                </c:pt>
                <c:pt idx="1167">
                  <c:v>26.463000000000001</c:v>
                </c:pt>
                <c:pt idx="1168">
                  <c:v>26.463000000000001</c:v>
                </c:pt>
                <c:pt idx="1169">
                  <c:v>26.463000000000001</c:v>
                </c:pt>
                <c:pt idx="1170">
                  <c:v>26.463000000000001</c:v>
                </c:pt>
                <c:pt idx="1171">
                  <c:v>26.463000000000001</c:v>
                </c:pt>
                <c:pt idx="1172">
                  <c:v>26.463000000000001</c:v>
                </c:pt>
                <c:pt idx="1173">
                  <c:v>26.463000000000001</c:v>
                </c:pt>
                <c:pt idx="1174">
                  <c:v>26.463000000000001</c:v>
                </c:pt>
                <c:pt idx="1175">
                  <c:v>26.463000000000001</c:v>
                </c:pt>
                <c:pt idx="1176">
                  <c:v>26.463000000000001</c:v>
                </c:pt>
                <c:pt idx="1177">
                  <c:v>26.463000000000001</c:v>
                </c:pt>
                <c:pt idx="1178">
                  <c:v>26.463000000000001</c:v>
                </c:pt>
                <c:pt idx="1179">
                  <c:v>26.463000000000001</c:v>
                </c:pt>
                <c:pt idx="1180">
                  <c:v>26.463000000000001</c:v>
                </c:pt>
                <c:pt idx="1181">
                  <c:v>26.463000000000001</c:v>
                </c:pt>
                <c:pt idx="1182">
                  <c:v>26.463000000000001</c:v>
                </c:pt>
                <c:pt idx="1183">
                  <c:v>26.463000000000001</c:v>
                </c:pt>
                <c:pt idx="1184">
                  <c:v>26.463000000000001</c:v>
                </c:pt>
                <c:pt idx="1185">
                  <c:v>26.463000000000001</c:v>
                </c:pt>
                <c:pt idx="1186">
                  <c:v>26.463000000000001</c:v>
                </c:pt>
                <c:pt idx="1187">
                  <c:v>26.463000000000001</c:v>
                </c:pt>
                <c:pt idx="1188">
                  <c:v>26.463000000000001</c:v>
                </c:pt>
                <c:pt idx="1189">
                  <c:v>26.463000000000001</c:v>
                </c:pt>
                <c:pt idx="1190">
                  <c:v>26.463000000000001</c:v>
                </c:pt>
                <c:pt idx="1191">
                  <c:v>26.463000000000001</c:v>
                </c:pt>
                <c:pt idx="1192">
                  <c:v>26.463000000000001</c:v>
                </c:pt>
                <c:pt idx="1193">
                  <c:v>26.463000000000001</c:v>
                </c:pt>
                <c:pt idx="1194">
                  <c:v>26.463000000000001</c:v>
                </c:pt>
                <c:pt idx="1195">
                  <c:v>26.463000000000001</c:v>
                </c:pt>
                <c:pt idx="1196">
                  <c:v>26.463000000000001</c:v>
                </c:pt>
                <c:pt idx="1197">
                  <c:v>26.463000000000001</c:v>
                </c:pt>
                <c:pt idx="1198">
                  <c:v>26.463000000000001</c:v>
                </c:pt>
                <c:pt idx="1199">
                  <c:v>26.463000000000001</c:v>
                </c:pt>
                <c:pt idx="1200">
                  <c:v>26.463000000000001</c:v>
                </c:pt>
                <c:pt idx="1201">
                  <c:v>26.463000000000001</c:v>
                </c:pt>
                <c:pt idx="1202">
                  <c:v>26.463000000000001</c:v>
                </c:pt>
                <c:pt idx="1203">
                  <c:v>26.463000000000001</c:v>
                </c:pt>
                <c:pt idx="1204">
                  <c:v>26.463000000000001</c:v>
                </c:pt>
                <c:pt idx="1205">
                  <c:v>26.463000000000001</c:v>
                </c:pt>
                <c:pt idx="1206">
                  <c:v>26.463000000000001</c:v>
                </c:pt>
                <c:pt idx="1207">
                  <c:v>26.463000000000001</c:v>
                </c:pt>
                <c:pt idx="1208">
                  <c:v>26.463000000000001</c:v>
                </c:pt>
                <c:pt idx="1209">
                  <c:v>26.463000000000001</c:v>
                </c:pt>
                <c:pt idx="1210">
                  <c:v>26.463000000000001</c:v>
                </c:pt>
                <c:pt idx="1211">
                  <c:v>26.463000000000001</c:v>
                </c:pt>
                <c:pt idx="1212">
                  <c:v>26.463000000000001</c:v>
                </c:pt>
                <c:pt idx="1213">
                  <c:v>26.463000000000001</c:v>
                </c:pt>
                <c:pt idx="1214">
                  <c:v>26.463000000000001</c:v>
                </c:pt>
                <c:pt idx="1215">
                  <c:v>26.463000000000001</c:v>
                </c:pt>
                <c:pt idx="1216">
                  <c:v>26.463000000000001</c:v>
                </c:pt>
                <c:pt idx="1217">
                  <c:v>26.463000000000001</c:v>
                </c:pt>
                <c:pt idx="1218">
                  <c:v>26.463000000000001</c:v>
                </c:pt>
                <c:pt idx="1219">
                  <c:v>26.463000000000001</c:v>
                </c:pt>
                <c:pt idx="1220">
                  <c:v>26.463000000000001</c:v>
                </c:pt>
                <c:pt idx="1221">
                  <c:v>26.463000000000001</c:v>
                </c:pt>
                <c:pt idx="1222">
                  <c:v>26.463000000000001</c:v>
                </c:pt>
                <c:pt idx="1223">
                  <c:v>26.481000000000002</c:v>
                </c:pt>
                <c:pt idx="1224">
                  <c:v>26.481000000000002</c:v>
                </c:pt>
                <c:pt idx="1225">
                  <c:v>26.481000000000002</c:v>
                </c:pt>
                <c:pt idx="1226">
                  <c:v>26.481000000000002</c:v>
                </c:pt>
                <c:pt idx="1227">
                  <c:v>26.481000000000002</c:v>
                </c:pt>
                <c:pt idx="1228">
                  <c:v>26.481000000000002</c:v>
                </c:pt>
                <c:pt idx="1229">
                  <c:v>26.481000000000002</c:v>
                </c:pt>
                <c:pt idx="1230">
                  <c:v>26.481000000000002</c:v>
                </c:pt>
                <c:pt idx="1231">
                  <c:v>26.481000000000002</c:v>
                </c:pt>
                <c:pt idx="1232">
                  <c:v>26.481000000000002</c:v>
                </c:pt>
                <c:pt idx="1233">
                  <c:v>26.481000000000002</c:v>
                </c:pt>
                <c:pt idx="1234">
                  <c:v>26.481000000000002</c:v>
                </c:pt>
                <c:pt idx="1235">
                  <c:v>26.481000000000002</c:v>
                </c:pt>
                <c:pt idx="1236">
                  <c:v>26.481000000000002</c:v>
                </c:pt>
                <c:pt idx="1237">
                  <c:v>26.481000000000002</c:v>
                </c:pt>
                <c:pt idx="1238">
                  <c:v>26.481000000000002</c:v>
                </c:pt>
                <c:pt idx="1239">
                  <c:v>26.481000000000002</c:v>
                </c:pt>
                <c:pt idx="1240">
                  <c:v>26.481000000000002</c:v>
                </c:pt>
                <c:pt idx="1241">
                  <c:v>26.481000000000002</c:v>
                </c:pt>
                <c:pt idx="1242">
                  <c:v>26.481000000000002</c:v>
                </c:pt>
                <c:pt idx="1243">
                  <c:v>26.481000000000002</c:v>
                </c:pt>
                <c:pt idx="1244">
                  <c:v>26.481000000000002</c:v>
                </c:pt>
                <c:pt idx="1245">
                  <c:v>26.481000000000002</c:v>
                </c:pt>
                <c:pt idx="1246">
                  <c:v>26.481000000000002</c:v>
                </c:pt>
                <c:pt idx="1247">
                  <c:v>26.481000000000002</c:v>
                </c:pt>
                <c:pt idx="1248">
                  <c:v>26.481000000000002</c:v>
                </c:pt>
                <c:pt idx="1249">
                  <c:v>26.481000000000002</c:v>
                </c:pt>
                <c:pt idx="1250">
                  <c:v>26.481000000000002</c:v>
                </c:pt>
                <c:pt idx="1251">
                  <c:v>26.481000000000002</c:v>
                </c:pt>
                <c:pt idx="1252">
                  <c:v>26.481000000000002</c:v>
                </c:pt>
                <c:pt idx="1253">
                  <c:v>26.481000000000002</c:v>
                </c:pt>
                <c:pt idx="1254">
                  <c:v>26.481000000000002</c:v>
                </c:pt>
                <c:pt idx="1255">
                  <c:v>26.481000000000002</c:v>
                </c:pt>
                <c:pt idx="1256">
                  <c:v>26.481000000000002</c:v>
                </c:pt>
                <c:pt idx="1257">
                  <c:v>26.481000000000002</c:v>
                </c:pt>
                <c:pt idx="1258">
                  <c:v>26.481000000000002</c:v>
                </c:pt>
                <c:pt idx="1259">
                  <c:v>26.481000000000002</c:v>
                </c:pt>
                <c:pt idx="1260">
                  <c:v>26.481000000000002</c:v>
                </c:pt>
                <c:pt idx="1261">
                  <c:v>26.481000000000002</c:v>
                </c:pt>
                <c:pt idx="1262">
                  <c:v>26.481000000000002</c:v>
                </c:pt>
                <c:pt idx="1263">
                  <c:v>26.481000000000002</c:v>
                </c:pt>
                <c:pt idx="1264">
                  <c:v>26.481000000000002</c:v>
                </c:pt>
                <c:pt idx="1265">
                  <c:v>26.481000000000002</c:v>
                </c:pt>
                <c:pt idx="1266">
                  <c:v>26.481000000000002</c:v>
                </c:pt>
                <c:pt idx="1267">
                  <c:v>26.481000000000002</c:v>
                </c:pt>
                <c:pt idx="1268">
                  <c:v>26.481000000000002</c:v>
                </c:pt>
                <c:pt idx="1269">
                  <c:v>26.481000000000002</c:v>
                </c:pt>
                <c:pt idx="1270">
                  <c:v>26.481000000000002</c:v>
                </c:pt>
                <c:pt idx="1271">
                  <c:v>26.481000000000002</c:v>
                </c:pt>
                <c:pt idx="1272">
                  <c:v>26.481000000000002</c:v>
                </c:pt>
                <c:pt idx="1273">
                  <c:v>26.481000000000002</c:v>
                </c:pt>
                <c:pt idx="1274">
                  <c:v>26.481000000000002</c:v>
                </c:pt>
                <c:pt idx="1275">
                  <c:v>26.481000000000002</c:v>
                </c:pt>
                <c:pt idx="1276">
                  <c:v>26.481000000000002</c:v>
                </c:pt>
                <c:pt idx="1277">
                  <c:v>26.481000000000002</c:v>
                </c:pt>
                <c:pt idx="1278">
                  <c:v>26.481000000000002</c:v>
                </c:pt>
                <c:pt idx="1279">
                  <c:v>26.481000000000002</c:v>
                </c:pt>
                <c:pt idx="1280">
                  <c:v>26.481000000000002</c:v>
                </c:pt>
                <c:pt idx="1281">
                  <c:v>26.481000000000002</c:v>
                </c:pt>
                <c:pt idx="1282">
                  <c:v>26.481000000000002</c:v>
                </c:pt>
                <c:pt idx="1283">
                  <c:v>26.481000000000002</c:v>
                </c:pt>
                <c:pt idx="1284">
                  <c:v>26.481000000000002</c:v>
                </c:pt>
                <c:pt idx="1285">
                  <c:v>26.481000000000002</c:v>
                </c:pt>
                <c:pt idx="1286">
                  <c:v>26.481000000000002</c:v>
                </c:pt>
                <c:pt idx="1287">
                  <c:v>26.481000000000002</c:v>
                </c:pt>
                <c:pt idx="1288">
                  <c:v>26.481000000000002</c:v>
                </c:pt>
                <c:pt idx="1289">
                  <c:v>26.481000000000002</c:v>
                </c:pt>
                <c:pt idx="1290">
                  <c:v>26.481000000000002</c:v>
                </c:pt>
                <c:pt idx="1291">
                  <c:v>26.481000000000002</c:v>
                </c:pt>
                <c:pt idx="1292">
                  <c:v>26.481000000000002</c:v>
                </c:pt>
                <c:pt idx="1293">
                  <c:v>26.481000000000002</c:v>
                </c:pt>
                <c:pt idx="1294">
                  <c:v>26.481000000000002</c:v>
                </c:pt>
                <c:pt idx="1295">
                  <c:v>26.481000000000002</c:v>
                </c:pt>
                <c:pt idx="1296">
                  <c:v>26.481000000000002</c:v>
                </c:pt>
                <c:pt idx="1297">
                  <c:v>26.481000000000002</c:v>
                </c:pt>
                <c:pt idx="1298">
                  <c:v>26.481000000000002</c:v>
                </c:pt>
                <c:pt idx="1299">
                  <c:v>26.481000000000002</c:v>
                </c:pt>
                <c:pt idx="1300">
                  <c:v>26.481999999999999</c:v>
                </c:pt>
                <c:pt idx="1301">
                  <c:v>26.481999999999999</c:v>
                </c:pt>
                <c:pt idx="1302">
                  <c:v>26.481999999999999</c:v>
                </c:pt>
                <c:pt idx="1303">
                  <c:v>26.481999999999999</c:v>
                </c:pt>
                <c:pt idx="1304">
                  <c:v>26.481999999999999</c:v>
                </c:pt>
                <c:pt idx="1305">
                  <c:v>26.481999999999999</c:v>
                </c:pt>
                <c:pt idx="1306">
                  <c:v>26.481999999999999</c:v>
                </c:pt>
                <c:pt idx="1307">
                  <c:v>26.481999999999999</c:v>
                </c:pt>
                <c:pt idx="1308">
                  <c:v>26.481999999999999</c:v>
                </c:pt>
                <c:pt idx="1309">
                  <c:v>26.481999999999999</c:v>
                </c:pt>
                <c:pt idx="1310">
                  <c:v>26.481999999999999</c:v>
                </c:pt>
                <c:pt idx="1311">
                  <c:v>26.481999999999999</c:v>
                </c:pt>
                <c:pt idx="1312">
                  <c:v>26.481999999999999</c:v>
                </c:pt>
                <c:pt idx="1313">
                  <c:v>26.481999999999999</c:v>
                </c:pt>
                <c:pt idx="1314">
                  <c:v>26.481999999999999</c:v>
                </c:pt>
                <c:pt idx="1315">
                  <c:v>26.481999999999999</c:v>
                </c:pt>
                <c:pt idx="1316">
                  <c:v>26.481999999999999</c:v>
                </c:pt>
                <c:pt idx="1317">
                  <c:v>26.481999999999999</c:v>
                </c:pt>
                <c:pt idx="1318">
                  <c:v>26.481999999999999</c:v>
                </c:pt>
                <c:pt idx="1319">
                  <c:v>26.481999999999999</c:v>
                </c:pt>
                <c:pt idx="1320">
                  <c:v>26.481999999999999</c:v>
                </c:pt>
                <c:pt idx="1321">
                  <c:v>26.481999999999999</c:v>
                </c:pt>
                <c:pt idx="1322">
                  <c:v>26.481999999999999</c:v>
                </c:pt>
                <c:pt idx="1323">
                  <c:v>26.481999999999999</c:v>
                </c:pt>
                <c:pt idx="1324">
                  <c:v>26.481999999999999</c:v>
                </c:pt>
                <c:pt idx="1325">
                  <c:v>26.481999999999999</c:v>
                </c:pt>
                <c:pt idx="1326">
                  <c:v>26.481999999999999</c:v>
                </c:pt>
                <c:pt idx="1327">
                  <c:v>26.481999999999999</c:v>
                </c:pt>
                <c:pt idx="1328">
                  <c:v>26.481999999999999</c:v>
                </c:pt>
                <c:pt idx="1329">
                  <c:v>26.481999999999999</c:v>
                </c:pt>
                <c:pt idx="1330">
                  <c:v>26.481999999999999</c:v>
                </c:pt>
                <c:pt idx="1331">
                  <c:v>26.481999999999999</c:v>
                </c:pt>
                <c:pt idx="1332">
                  <c:v>26.481999999999999</c:v>
                </c:pt>
                <c:pt idx="1333">
                  <c:v>26.481999999999999</c:v>
                </c:pt>
                <c:pt idx="1334">
                  <c:v>26.481999999999999</c:v>
                </c:pt>
                <c:pt idx="1335">
                  <c:v>26.481999999999999</c:v>
                </c:pt>
                <c:pt idx="1336">
                  <c:v>26.481999999999999</c:v>
                </c:pt>
                <c:pt idx="1337">
                  <c:v>26.481999999999999</c:v>
                </c:pt>
                <c:pt idx="1338">
                  <c:v>26.481999999999999</c:v>
                </c:pt>
                <c:pt idx="1339">
                  <c:v>26.481999999999999</c:v>
                </c:pt>
                <c:pt idx="1340">
                  <c:v>26.481999999999999</c:v>
                </c:pt>
                <c:pt idx="1341">
                  <c:v>26.481999999999999</c:v>
                </c:pt>
                <c:pt idx="1342">
                  <c:v>26.481999999999999</c:v>
                </c:pt>
                <c:pt idx="1343">
                  <c:v>26.481999999999999</c:v>
                </c:pt>
                <c:pt idx="1344">
                  <c:v>26.481999999999999</c:v>
                </c:pt>
                <c:pt idx="1345">
                  <c:v>26.481999999999999</c:v>
                </c:pt>
                <c:pt idx="1346">
                  <c:v>26.481999999999999</c:v>
                </c:pt>
                <c:pt idx="1347">
                  <c:v>26.481999999999999</c:v>
                </c:pt>
                <c:pt idx="1348">
                  <c:v>26.481999999999999</c:v>
                </c:pt>
                <c:pt idx="1349">
                  <c:v>26.481999999999999</c:v>
                </c:pt>
                <c:pt idx="1350">
                  <c:v>26.481999999999999</c:v>
                </c:pt>
                <c:pt idx="1351">
                  <c:v>26.481999999999999</c:v>
                </c:pt>
                <c:pt idx="1352">
                  <c:v>26.481999999999999</c:v>
                </c:pt>
                <c:pt idx="1353">
                  <c:v>26.5</c:v>
                </c:pt>
                <c:pt idx="1354">
                  <c:v>26.5</c:v>
                </c:pt>
                <c:pt idx="1355">
                  <c:v>26.5</c:v>
                </c:pt>
                <c:pt idx="1356">
                  <c:v>26.5</c:v>
                </c:pt>
                <c:pt idx="1357">
                  <c:v>26.5</c:v>
                </c:pt>
                <c:pt idx="1358">
                  <c:v>26.5</c:v>
                </c:pt>
                <c:pt idx="1359">
                  <c:v>26.5</c:v>
                </c:pt>
                <c:pt idx="1360">
                  <c:v>26.5</c:v>
                </c:pt>
                <c:pt idx="1361">
                  <c:v>26.5</c:v>
                </c:pt>
                <c:pt idx="1362">
                  <c:v>26.5</c:v>
                </c:pt>
                <c:pt idx="1363">
                  <c:v>26.5</c:v>
                </c:pt>
                <c:pt idx="1364">
                  <c:v>26.5</c:v>
                </c:pt>
                <c:pt idx="1365">
                  <c:v>26.5</c:v>
                </c:pt>
                <c:pt idx="1366">
                  <c:v>26.5</c:v>
                </c:pt>
                <c:pt idx="1367">
                  <c:v>26.5</c:v>
                </c:pt>
                <c:pt idx="1368">
                  <c:v>26.5</c:v>
                </c:pt>
                <c:pt idx="1369">
                  <c:v>26.5</c:v>
                </c:pt>
                <c:pt idx="1370">
                  <c:v>26.5</c:v>
                </c:pt>
                <c:pt idx="1371">
                  <c:v>26.5</c:v>
                </c:pt>
                <c:pt idx="1372">
                  <c:v>26.5</c:v>
                </c:pt>
                <c:pt idx="1373">
                  <c:v>26.5</c:v>
                </c:pt>
                <c:pt idx="1374">
                  <c:v>26.5</c:v>
                </c:pt>
                <c:pt idx="1375">
                  <c:v>26.5</c:v>
                </c:pt>
                <c:pt idx="1376">
                  <c:v>26.5</c:v>
                </c:pt>
                <c:pt idx="1377">
                  <c:v>26.5</c:v>
                </c:pt>
                <c:pt idx="1378">
                  <c:v>26.5</c:v>
                </c:pt>
                <c:pt idx="1379">
                  <c:v>26.5</c:v>
                </c:pt>
                <c:pt idx="1380">
                  <c:v>26.5</c:v>
                </c:pt>
                <c:pt idx="1381">
                  <c:v>26.5</c:v>
                </c:pt>
                <c:pt idx="1382">
                  <c:v>26.5</c:v>
                </c:pt>
                <c:pt idx="1383">
                  <c:v>26.5</c:v>
                </c:pt>
                <c:pt idx="1384">
                  <c:v>26.5</c:v>
                </c:pt>
                <c:pt idx="1385">
                  <c:v>26.5</c:v>
                </c:pt>
                <c:pt idx="1386">
                  <c:v>26.5</c:v>
                </c:pt>
                <c:pt idx="1387">
                  <c:v>26.5</c:v>
                </c:pt>
                <c:pt idx="1388">
                  <c:v>26.5</c:v>
                </c:pt>
                <c:pt idx="1389">
                  <c:v>26.5</c:v>
                </c:pt>
                <c:pt idx="1390">
                  <c:v>26.5</c:v>
                </c:pt>
                <c:pt idx="1391">
                  <c:v>26.5</c:v>
                </c:pt>
                <c:pt idx="1392">
                  <c:v>26.5</c:v>
                </c:pt>
                <c:pt idx="1393">
                  <c:v>26.5</c:v>
                </c:pt>
                <c:pt idx="1394">
                  <c:v>26.5</c:v>
                </c:pt>
                <c:pt idx="1395">
                  <c:v>26.5</c:v>
                </c:pt>
                <c:pt idx="1396">
                  <c:v>26.5</c:v>
                </c:pt>
                <c:pt idx="1397">
                  <c:v>26.5</c:v>
                </c:pt>
                <c:pt idx="1398">
                  <c:v>26.5</c:v>
                </c:pt>
                <c:pt idx="1399">
                  <c:v>26.5</c:v>
                </c:pt>
                <c:pt idx="1400">
                  <c:v>26.5</c:v>
                </c:pt>
                <c:pt idx="1401">
                  <c:v>26.5</c:v>
                </c:pt>
                <c:pt idx="1402">
                  <c:v>26.5</c:v>
                </c:pt>
                <c:pt idx="1403">
                  <c:v>26.5</c:v>
                </c:pt>
                <c:pt idx="1404">
                  <c:v>26.5</c:v>
                </c:pt>
                <c:pt idx="1405">
                  <c:v>26.5</c:v>
                </c:pt>
                <c:pt idx="1406">
                  <c:v>26.5</c:v>
                </c:pt>
                <c:pt idx="1407">
                  <c:v>26.5</c:v>
                </c:pt>
                <c:pt idx="1408">
                  <c:v>26.5</c:v>
                </c:pt>
                <c:pt idx="1409">
                  <c:v>26.5</c:v>
                </c:pt>
                <c:pt idx="1410">
                  <c:v>26.5</c:v>
                </c:pt>
                <c:pt idx="1411">
                  <c:v>26.5</c:v>
                </c:pt>
                <c:pt idx="1412">
                  <c:v>26.5</c:v>
                </c:pt>
                <c:pt idx="1413">
                  <c:v>26.5</c:v>
                </c:pt>
                <c:pt idx="1414">
                  <c:v>26.5</c:v>
                </c:pt>
                <c:pt idx="1415">
                  <c:v>26.5</c:v>
                </c:pt>
                <c:pt idx="1416">
                  <c:v>26.5</c:v>
                </c:pt>
                <c:pt idx="1417">
                  <c:v>26.5</c:v>
                </c:pt>
                <c:pt idx="1418">
                  <c:v>26.5</c:v>
                </c:pt>
                <c:pt idx="1419">
                  <c:v>26.5</c:v>
                </c:pt>
                <c:pt idx="1420">
                  <c:v>26.5</c:v>
                </c:pt>
                <c:pt idx="1421">
                  <c:v>26.5</c:v>
                </c:pt>
                <c:pt idx="1422">
                  <c:v>26.5</c:v>
                </c:pt>
                <c:pt idx="1423">
                  <c:v>26.5</c:v>
                </c:pt>
                <c:pt idx="1424">
                  <c:v>26.5</c:v>
                </c:pt>
                <c:pt idx="1425">
                  <c:v>26.5</c:v>
                </c:pt>
                <c:pt idx="1426">
                  <c:v>26.5</c:v>
                </c:pt>
                <c:pt idx="1427">
                  <c:v>26.5</c:v>
                </c:pt>
                <c:pt idx="1428">
                  <c:v>26.5</c:v>
                </c:pt>
                <c:pt idx="1429">
                  <c:v>26.5</c:v>
                </c:pt>
                <c:pt idx="1430">
                  <c:v>26.5</c:v>
                </c:pt>
                <c:pt idx="1431">
                  <c:v>26.5</c:v>
                </c:pt>
                <c:pt idx="1432">
                  <c:v>26.5</c:v>
                </c:pt>
                <c:pt idx="1433">
                  <c:v>26.5</c:v>
                </c:pt>
                <c:pt idx="1434">
                  <c:v>26.5</c:v>
                </c:pt>
                <c:pt idx="1435">
                  <c:v>26.5</c:v>
                </c:pt>
                <c:pt idx="1436">
                  <c:v>26.5</c:v>
                </c:pt>
                <c:pt idx="1437">
                  <c:v>26.5</c:v>
                </c:pt>
                <c:pt idx="1438">
                  <c:v>26.5</c:v>
                </c:pt>
                <c:pt idx="1439">
                  <c:v>26.5</c:v>
                </c:pt>
                <c:pt idx="1440">
                  <c:v>26.5</c:v>
                </c:pt>
                <c:pt idx="1441">
                  <c:v>26.5</c:v>
                </c:pt>
                <c:pt idx="1442">
                  <c:v>26.5</c:v>
                </c:pt>
                <c:pt idx="1443">
                  <c:v>26.5</c:v>
                </c:pt>
                <c:pt idx="1444">
                  <c:v>26.5</c:v>
                </c:pt>
                <c:pt idx="1445">
                  <c:v>26.5</c:v>
                </c:pt>
                <c:pt idx="1446">
                  <c:v>26.5</c:v>
                </c:pt>
                <c:pt idx="1447">
                  <c:v>26.5</c:v>
                </c:pt>
                <c:pt idx="1448">
                  <c:v>26.5</c:v>
                </c:pt>
                <c:pt idx="1449">
                  <c:v>26.5</c:v>
                </c:pt>
                <c:pt idx="1450">
                  <c:v>26.5</c:v>
                </c:pt>
                <c:pt idx="1451">
                  <c:v>26.5</c:v>
                </c:pt>
                <c:pt idx="1452">
                  <c:v>26.5</c:v>
                </c:pt>
                <c:pt idx="1453">
                  <c:v>26.5</c:v>
                </c:pt>
                <c:pt idx="1454">
                  <c:v>26.5</c:v>
                </c:pt>
                <c:pt idx="1455">
                  <c:v>26.5</c:v>
                </c:pt>
                <c:pt idx="1456">
                  <c:v>26.5</c:v>
                </c:pt>
                <c:pt idx="1457">
                  <c:v>26.5</c:v>
                </c:pt>
                <c:pt idx="1458">
                  <c:v>26.5</c:v>
                </c:pt>
                <c:pt idx="1459">
                  <c:v>26.5</c:v>
                </c:pt>
                <c:pt idx="1460">
                  <c:v>26.5</c:v>
                </c:pt>
                <c:pt idx="1461">
                  <c:v>26.5</c:v>
                </c:pt>
                <c:pt idx="1462">
                  <c:v>26.5</c:v>
                </c:pt>
                <c:pt idx="1463">
                  <c:v>26.5</c:v>
                </c:pt>
                <c:pt idx="1464">
                  <c:v>26.5</c:v>
                </c:pt>
                <c:pt idx="1465">
                  <c:v>26.5</c:v>
                </c:pt>
                <c:pt idx="1466">
                  <c:v>26.5</c:v>
                </c:pt>
                <c:pt idx="1467">
                  <c:v>26.5</c:v>
                </c:pt>
                <c:pt idx="1468">
                  <c:v>26.5</c:v>
                </c:pt>
                <c:pt idx="1469">
                  <c:v>26.5</c:v>
                </c:pt>
                <c:pt idx="1470">
                  <c:v>26.5</c:v>
                </c:pt>
                <c:pt idx="1471">
                  <c:v>26.5</c:v>
                </c:pt>
                <c:pt idx="1472">
                  <c:v>26.5</c:v>
                </c:pt>
                <c:pt idx="1473">
                  <c:v>26.5</c:v>
                </c:pt>
                <c:pt idx="1474">
                  <c:v>26.5</c:v>
                </c:pt>
                <c:pt idx="1475">
                  <c:v>26.5</c:v>
                </c:pt>
                <c:pt idx="1476">
                  <c:v>26.5</c:v>
                </c:pt>
                <c:pt idx="1477">
                  <c:v>26.5</c:v>
                </c:pt>
                <c:pt idx="1478">
                  <c:v>26.5</c:v>
                </c:pt>
                <c:pt idx="1479">
                  <c:v>26.5</c:v>
                </c:pt>
                <c:pt idx="1480">
                  <c:v>26.5</c:v>
                </c:pt>
                <c:pt idx="1481">
                  <c:v>26.5</c:v>
                </c:pt>
                <c:pt idx="1482">
                  <c:v>26.518000000000001</c:v>
                </c:pt>
                <c:pt idx="1483">
                  <c:v>26.518000000000001</c:v>
                </c:pt>
                <c:pt idx="1484">
                  <c:v>26.518000000000001</c:v>
                </c:pt>
                <c:pt idx="1485">
                  <c:v>26.518000000000001</c:v>
                </c:pt>
                <c:pt idx="1486">
                  <c:v>26.518000000000001</c:v>
                </c:pt>
                <c:pt idx="1487">
                  <c:v>26.518000000000001</c:v>
                </c:pt>
                <c:pt idx="1488">
                  <c:v>26.518000000000001</c:v>
                </c:pt>
                <c:pt idx="1489">
                  <c:v>26.518000000000001</c:v>
                </c:pt>
                <c:pt idx="1490">
                  <c:v>26.518000000000001</c:v>
                </c:pt>
                <c:pt idx="1491">
                  <c:v>26.518000000000001</c:v>
                </c:pt>
                <c:pt idx="1492">
                  <c:v>26.518000000000001</c:v>
                </c:pt>
                <c:pt idx="1493">
                  <c:v>26.518000000000001</c:v>
                </c:pt>
                <c:pt idx="1494">
                  <c:v>26.518000000000001</c:v>
                </c:pt>
                <c:pt idx="1495">
                  <c:v>26.518000000000001</c:v>
                </c:pt>
                <c:pt idx="1496">
                  <c:v>26.518000000000001</c:v>
                </c:pt>
                <c:pt idx="1497">
                  <c:v>26.518000000000001</c:v>
                </c:pt>
                <c:pt idx="1498">
                  <c:v>26.518000000000001</c:v>
                </c:pt>
                <c:pt idx="1499">
                  <c:v>26.518000000000001</c:v>
                </c:pt>
                <c:pt idx="1500">
                  <c:v>26.518000000000001</c:v>
                </c:pt>
                <c:pt idx="1501">
                  <c:v>26.518000000000001</c:v>
                </c:pt>
                <c:pt idx="1502">
                  <c:v>26.518000000000001</c:v>
                </c:pt>
                <c:pt idx="1503">
                  <c:v>26.518000000000001</c:v>
                </c:pt>
                <c:pt idx="1504">
                  <c:v>26.518000000000001</c:v>
                </c:pt>
                <c:pt idx="1505">
                  <c:v>26.518000000000001</c:v>
                </c:pt>
                <c:pt idx="1506">
                  <c:v>26.518000000000001</c:v>
                </c:pt>
                <c:pt idx="1507">
                  <c:v>26.518000000000001</c:v>
                </c:pt>
                <c:pt idx="1508">
                  <c:v>26.518000000000001</c:v>
                </c:pt>
                <c:pt idx="1509">
                  <c:v>26.518000000000001</c:v>
                </c:pt>
                <c:pt idx="1510">
                  <c:v>26.518000000000001</c:v>
                </c:pt>
                <c:pt idx="1511">
                  <c:v>26.518000000000001</c:v>
                </c:pt>
                <c:pt idx="1512">
                  <c:v>26.518000000000001</c:v>
                </c:pt>
                <c:pt idx="1513">
                  <c:v>26.518000000000001</c:v>
                </c:pt>
                <c:pt idx="1514">
                  <c:v>26.518000000000001</c:v>
                </c:pt>
                <c:pt idx="1515">
                  <c:v>26.518000000000001</c:v>
                </c:pt>
                <c:pt idx="1516">
                  <c:v>26.518000000000001</c:v>
                </c:pt>
                <c:pt idx="1517">
                  <c:v>26.518000000000001</c:v>
                </c:pt>
                <c:pt idx="1518">
                  <c:v>26.518000000000001</c:v>
                </c:pt>
                <c:pt idx="1519">
                  <c:v>26.518000000000001</c:v>
                </c:pt>
                <c:pt idx="1520">
                  <c:v>26.518000000000001</c:v>
                </c:pt>
                <c:pt idx="1521">
                  <c:v>26.518000000000001</c:v>
                </c:pt>
                <c:pt idx="1522">
                  <c:v>26.518000000000001</c:v>
                </c:pt>
                <c:pt idx="1523">
                  <c:v>26.518000000000001</c:v>
                </c:pt>
                <c:pt idx="1524">
                  <c:v>26.518000000000001</c:v>
                </c:pt>
                <c:pt idx="1525">
                  <c:v>26.518000000000001</c:v>
                </c:pt>
                <c:pt idx="1526">
                  <c:v>26.518000000000001</c:v>
                </c:pt>
                <c:pt idx="1527">
                  <c:v>26.518000000000001</c:v>
                </c:pt>
                <c:pt idx="1528">
                  <c:v>26.518000000000001</c:v>
                </c:pt>
                <c:pt idx="1529">
                  <c:v>26.518000000000001</c:v>
                </c:pt>
                <c:pt idx="1530">
                  <c:v>26.518000000000001</c:v>
                </c:pt>
                <c:pt idx="1531">
                  <c:v>26.518000000000001</c:v>
                </c:pt>
                <c:pt idx="1532">
                  <c:v>26.518000000000001</c:v>
                </c:pt>
                <c:pt idx="1533">
                  <c:v>26.518000000000001</c:v>
                </c:pt>
                <c:pt idx="1534">
                  <c:v>26.518000000000001</c:v>
                </c:pt>
                <c:pt idx="1535">
                  <c:v>26.518000000000001</c:v>
                </c:pt>
                <c:pt idx="1536">
                  <c:v>26.518000000000001</c:v>
                </c:pt>
                <c:pt idx="1537">
                  <c:v>26.518000000000001</c:v>
                </c:pt>
                <c:pt idx="1538">
                  <c:v>26.518000000000001</c:v>
                </c:pt>
                <c:pt idx="1539">
                  <c:v>26.518000000000001</c:v>
                </c:pt>
                <c:pt idx="1540">
                  <c:v>26.518000000000001</c:v>
                </c:pt>
                <c:pt idx="1541">
                  <c:v>26.518000000000001</c:v>
                </c:pt>
                <c:pt idx="1542">
                  <c:v>26.518000000000001</c:v>
                </c:pt>
                <c:pt idx="1543">
                  <c:v>26.518000000000001</c:v>
                </c:pt>
                <c:pt idx="1544">
                  <c:v>26.518000000000001</c:v>
                </c:pt>
                <c:pt idx="1545">
                  <c:v>26.518000000000001</c:v>
                </c:pt>
                <c:pt idx="1546">
                  <c:v>26.518000000000001</c:v>
                </c:pt>
                <c:pt idx="1547">
                  <c:v>26.518000000000001</c:v>
                </c:pt>
                <c:pt idx="1548">
                  <c:v>26.518000000000001</c:v>
                </c:pt>
                <c:pt idx="1549">
                  <c:v>26.518000000000001</c:v>
                </c:pt>
                <c:pt idx="1550">
                  <c:v>26.518000000000001</c:v>
                </c:pt>
                <c:pt idx="1551">
                  <c:v>26.518000000000001</c:v>
                </c:pt>
                <c:pt idx="1552">
                  <c:v>26.518000000000001</c:v>
                </c:pt>
                <c:pt idx="1553">
                  <c:v>26.518000000000001</c:v>
                </c:pt>
                <c:pt idx="1554">
                  <c:v>26.518000000000001</c:v>
                </c:pt>
                <c:pt idx="1555">
                  <c:v>26.518000000000001</c:v>
                </c:pt>
                <c:pt idx="1556">
                  <c:v>26.518000000000001</c:v>
                </c:pt>
                <c:pt idx="1557">
                  <c:v>26.518000000000001</c:v>
                </c:pt>
                <c:pt idx="1558">
                  <c:v>26.518000000000001</c:v>
                </c:pt>
                <c:pt idx="1559">
                  <c:v>26.518000000000001</c:v>
                </c:pt>
                <c:pt idx="1560">
                  <c:v>26.518000000000001</c:v>
                </c:pt>
                <c:pt idx="1561">
                  <c:v>26.518000000000001</c:v>
                </c:pt>
                <c:pt idx="1562">
                  <c:v>26.518000000000001</c:v>
                </c:pt>
                <c:pt idx="1563">
                  <c:v>26.518000000000001</c:v>
                </c:pt>
                <c:pt idx="1564">
                  <c:v>26.518000000000001</c:v>
                </c:pt>
                <c:pt idx="1565">
                  <c:v>26.518999999999998</c:v>
                </c:pt>
                <c:pt idx="1566">
                  <c:v>26.518999999999998</c:v>
                </c:pt>
                <c:pt idx="1567">
                  <c:v>26.518999999999998</c:v>
                </c:pt>
                <c:pt idx="1568">
                  <c:v>26.518999999999998</c:v>
                </c:pt>
                <c:pt idx="1569">
                  <c:v>26.518999999999998</c:v>
                </c:pt>
                <c:pt idx="1570">
                  <c:v>26.518999999999998</c:v>
                </c:pt>
                <c:pt idx="1571">
                  <c:v>26.518999999999998</c:v>
                </c:pt>
                <c:pt idx="1572">
                  <c:v>26.518999999999998</c:v>
                </c:pt>
                <c:pt idx="1573">
                  <c:v>26.518999999999998</c:v>
                </c:pt>
                <c:pt idx="1574">
                  <c:v>26.518999999999998</c:v>
                </c:pt>
                <c:pt idx="1575">
                  <c:v>26.518999999999998</c:v>
                </c:pt>
                <c:pt idx="1576">
                  <c:v>26.518999999999998</c:v>
                </c:pt>
                <c:pt idx="1577">
                  <c:v>26.518999999999998</c:v>
                </c:pt>
                <c:pt idx="1578">
                  <c:v>26.518999999999998</c:v>
                </c:pt>
                <c:pt idx="1579">
                  <c:v>26.518999999999998</c:v>
                </c:pt>
                <c:pt idx="1580">
                  <c:v>26.518999999999998</c:v>
                </c:pt>
                <c:pt idx="1581">
                  <c:v>26.518999999999998</c:v>
                </c:pt>
                <c:pt idx="1582">
                  <c:v>26.518999999999998</c:v>
                </c:pt>
                <c:pt idx="1583">
                  <c:v>26.518999999999998</c:v>
                </c:pt>
                <c:pt idx="1584">
                  <c:v>26.518999999999998</c:v>
                </c:pt>
                <c:pt idx="1585">
                  <c:v>26.518999999999998</c:v>
                </c:pt>
                <c:pt idx="1586">
                  <c:v>26.518999999999998</c:v>
                </c:pt>
                <c:pt idx="1587">
                  <c:v>26.518999999999998</c:v>
                </c:pt>
                <c:pt idx="1588">
                  <c:v>26.518999999999998</c:v>
                </c:pt>
                <c:pt idx="1589">
                  <c:v>26.518999999999998</c:v>
                </c:pt>
                <c:pt idx="1590">
                  <c:v>26.518999999999998</c:v>
                </c:pt>
                <c:pt idx="1591">
                  <c:v>26.518999999999998</c:v>
                </c:pt>
                <c:pt idx="1592">
                  <c:v>26.518999999999998</c:v>
                </c:pt>
                <c:pt idx="1593">
                  <c:v>26.518999999999998</c:v>
                </c:pt>
                <c:pt idx="1594">
                  <c:v>26.518999999999998</c:v>
                </c:pt>
                <c:pt idx="1595">
                  <c:v>26.518999999999998</c:v>
                </c:pt>
                <c:pt idx="1596">
                  <c:v>26.518999999999998</c:v>
                </c:pt>
                <c:pt idx="1597">
                  <c:v>26.518999999999998</c:v>
                </c:pt>
                <c:pt idx="1598">
                  <c:v>26.518999999999998</c:v>
                </c:pt>
                <c:pt idx="1599">
                  <c:v>26.518999999999998</c:v>
                </c:pt>
                <c:pt idx="1600">
                  <c:v>26.518999999999998</c:v>
                </c:pt>
                <c:pt idx="1601">
                  <c:v>26.518999999999998</c:v>
                </c:pt>
                <c:pt idx="1602">
                  <c:v>26.518999999999998</c:v>
                </c:pt>
                <c:pt idx="1603">
                  <c:v>26.518999999999998</c:v>
                </c:pt>
                <c:pt idx="1604">
                  <c:v>26.518999999999998</c:v>
                </c:pt>
                <c:pt idx="1605">
                  <c:v>26.518999999999998</c:v>
                </c:pt>
                <c:pt idx="1606">
                  <c:v>26.518999999999998</c:v>
                </c:pt>
                <c:pt idx="1607">
                  <c:v>26.518999999999998</c:v>
                </c:pt>
                <c:pt idx="1608">
                  <c:v>26.518999999999998</c:v>
                </c:pt>
                <c:pt idx="1609">
                  <c:v>26.518999999999998</c:v>
                </c:pt>
                <c:pt idx="1610">
                  <c:v>26.518999999999998</c:v>
                </c:pt>
                <c:pt idx="1611">
                  <c:v>26.518999999999998</c:v>
                </c:pt>
                <c:pt idx="1612">
                  <c:v>26.518999999999998</c:v>
                </c:pt>
                <c:pt idx="1613">
                  <c:v>26.518999999999998</c:v>
                </c:pt>
                <c:pt idx="1614">
                  <c:v>26.518999999999998</c:v>
                </c:pt>
                <c:pt idx="1615">
                  <c:v>26.518999999999998</c:v>
                </c:pt>
                <c:pt idx="1616">
                  <c:v>26.518999999999998</c:v>
                </c:pt>
                <c:pt idx="1617">
                  <c:v>26.518999999999998</c:v>
                </c:pt>
                <c:pt idx="1618">
                  <c:v>26.518999999999998</c:v>
                </c:pt>
                <c:pt idx="1619">
                  <c:v>26.518999999999998</c:v>
                </c:pt>
                <c:pt idx="1620">
                  <c:v>26.518999999999998</c:v>
                </c:pt>
                <c:pt idx="1621">
                  <c:v>26.518999999999998</c:v>
                </c:pt>
                <c:pt idx="1622">
                  <c:v>26.518999999999998</c:v>
                </c:pt>
                <c:pt idx="1623">
                  <c:v>26.518999999999998</c:v>
                </c:pt>
                <c:pt idx="1624">
                  <c:v>26.518999999999998</c:v>
                </c:pt>
                <c:pt idx="1625">
                  <c:v>26.518999999999998</c:v>
                </c:pt>
                <c:pt idx="1626">
                  <c:v>26.518999999999998</c:v>
                </c:pt>
                <c:pt idx="1627">
                  <c:v>26.518999999999998</c:v>
                </c:pt>
                <c:pt idx="1628">
                  <c:v>26.518999999999998</c:v>
                </c:pt>
                <c:pt idx="1629">
                  <c:v>26.518999999999998</c:v>
                </c:pt>
                <c:pt idx="1630">
                  <c:v>26.518999999999998</c:v>
                </c:pt>
                <c:pt idx="1631">
                  <c:v>26.518999999999998</c:v>
                </c:pt>
                <c:pt idx="1632">
                  <c:v>26.518999999999998</c:v>
                </c:pt>
                <c:pt idx="1633">
                  <c:v>26.518999999999998</c:v>
                </c:pt>
                <c:pt idx="1634">
                  <c:v>26.518999999999998</c:v>
                </c:pt>
                <c:pt idx="1635">
                  <c:v>26.518999999999998</c:v>
                </c:pt>
                <c:pt idx="1636">
                  <c:v>26.518999999999998</c:v>
                </c:pt>
                <c:pt idx="1637">
                  <c:v>26.518999999999998</c:v>
                </c:pt>
                <c:pt idx="1638">
                  <c:v>26.518999999999998</c:v>
                </c:pt>
                <c:pt idx="1639">
                  <c:v>26.518999999999998</c:v>
                </c:pt>
                <c:pt idx="1640">
                  <c:v>26.518999999999998</c:v>
                </c:pt>
                <c:pt idx="1641">
                  <c:v>26.518999999999998</c:v>
                </c:pt>
                <c:pt idx="1642">
                  <c:v>26.518999999999998</c:v>
                </c:pt>
                <c:pt idx="1643">
                  <c:v>26.518999999999998</c:v>
                </c:pt>
                <c:pt idx="1644">
                  <c:v>26.518999999999998</c:v>
                </c:pt>
                <c:pt idx="1645">
                  <c:v>26.518999999999998</c:v>
                </c:pt>
                <c:pt idx="1646">
                  <c:v>26.518999999999998</c:v>
                </c:pt>
                <c:pt idx="1647">
                  <c:v>26.536999999999999</c:v>
                </c:pt>
                <c:pt idx="1648">
                  <c:v>26.536999999999999</c:v>
                </c:pt>
                <c:pt idx="1649">
                  <c:v>26.536999999999999</c:v>
                </c:pt>
                <c:pt idx="1650">
                  <c:v>26.536999999999999</c:v>
                </c:pt>
                <c:pt idx="1651">
                  <c:v>26.536999999999999</c:v>
                </c:pt>
                <c:pt idx="1652">
                  <c:v>26.536999999999999</c:v>
                </c:pt>
                <c:pt idx="1653">
                  <c:v>26.536999999999999</c:v>
                </c:pt>
                <c:pt idx="1654">
                  <c:v>26.536999999999999</c:v>
                </c:pt>
                <c:pt idx="1655">
                  <c:v>26.536999999999999</c:v>
                </c:pt>
                <c:pt idx="1656">
                  <c:v>26.536999999999999</c:v>
                </c:pt>
                <c:pt idx="1657">
                  <c:v>26.536999999999999</c:v>
                </c:pt>
                <c:pt idx="1658">
                  <c:v>26.536999999999999</c:v>
                </c:pt>
                <c:pt idx="1659">
                  <c:v>26.536999999999999</c:v>
                </c:pt>
                <c:pt idx="1660">
                  <c:v>26.536999999999999</c:v>
                </c:pt>
                <c:pt idx="1661">
                  <c:v>26.536999999999999</c:v>
                </c:pt>
                <c:pt idx="1662">
                  <c:v>26.536999999999999</c:v>
                </c:pt>
                <c:pt idx="1663">
                  <c:v>26.536999999999999</c:v>
                </c:pt>
                <c:pt idx="1664">
                  <c:v>26.536999999999999</c:v>
                </c:pt>
                <c:pt idx="1665">
                  <c:v>26.536999999999999</c:v>
                </c:pt>
                <c:pt idx="1666">
                  <c:v>26.536999999999999</c:v>
                </c:pt>
                <c:pt idx="1667">
                  <c:v>26.536999999999999</c:v>
                </c:pt>
                <c:pt idx="1668">
                  <c:v>26.536999999999999</c:v>
                </c:pt>
                <c:pt idx="1669">
                  <c:v>26.536999999999999</c:v>
                </c:pt>
                <c:pt idx="1670">
                  <c:v>26.536999999999999</c:v>
                </c:pt>
                <c:pt idx="1671">
                  <c:v>26.536999999999999</c:v>
                </c:pt>
                <c:pt idx="1672">
                  <c:v>26.536999999999999</c:v>
                </c:pt>
                <c:pt idx="1673">
                  <c:v>26.536999999999999</c:v>
                </c:pt>
                <c:pt idx="1674">
                  <c:v>26.536999999999999</c:v>
                </c:pt>
                <c:pt idx="1675">
                  <c:v>26.536999999999999</c:v>
                </c:pt>
                <c:pt idx="1676">
                  <c:v>26.536999999999999</c:v>
                </c:pt>
                <c:pt idx="1677">
                  <c:v>26.536999999999999</c:v>
                </c:pt>
                <c:pt idx="1678">
                  <c:v>26.536999999999999</c:v>
                </c:pt>
                <c:pt idx="1679">
                  <c:v>26.536999999999999</c:v>
                </c:pt>
                <c:pt idx="1680">
                  <c:v>26.536999999999999</c:v>
                </c:pt>
                <c:pt idx="1681">
                  <c:v>26.536999999999999</c:v>
                </c:pt>
                <c:pt idx="1682">
                  <c:v>26.536999999999999</c:v>
                </c:pt>
                <c:pt idx="1683">
                  <c:v>26.536999999999999</c:v>
                </c:pt>
                <c:pt idx="1684">
                  <c:v>26.536999999999999</c:v>
                </c:pt>
                <c:pt idx="1685">
                  <c:v>26.536999999999999</c:v>
                </c:pt>
                <c:pt idx="1686">
                  <c:v>26.536999999999999</c:v>
                </c:pt>
                <c:pt idx="1687">
                  <c:v>26.536999999999999</c:v>
                </c:pt>
                <c:pt idx="1688">
                  <c:v>26.536999999999999</c:v>
                </c:pt>
                <c:pt idx="1689">
                  <c:v>26.536999999999999</c:v>
                </c:pt>
                <c:pt idx="1690">
                  <c:v>26.536999999999999</c:v>
                </c:pt>
                <c:pt idx="1691">
                  <c:v>26.536999999999999</c:v>
                </c:pt>
                <c:pt idx="1692">
                  <c:v>26.536999999999999</c:v>
                </c:pt>
                <c:pt idx="1693">
                  <c:v>26.536999999999999</c:v>
                </c:pt>
                <c:pt idx="1694">
                  <c:v>26.536999999999999</c:v>
                </c:pt>
                <c:pt idx="1695">
                  <c:v>26.536999999999999</c:v>
                </c:pt>
                <c:pt idx="1696">
                  <c:v>26.536999999999999</c:v>
                </c:pt>
                <c:pt idx="1697">
                  <c:v>26.536999999999999</c:v>
                </c:pt>
                <c:pt idx="1698">
                  <c:v>26.536999999999999</c:v>
                </c:pt>
                <c:pt idx="1699">
                  <c:v>26.536999999999999</c:v>
                </c:pt>
                <c:pt idx="1700">
                  <c:v>26.536999999999999</c:v>
                </c:pt>
                <c:pt idx="1701">
                  <c:v>26.536999999999999</c:v>
                </c:pt>
                <c:pt idx="1702">
                  <c:v>26.536999999999999</c:v>
                </c:pt>
                <c:pt idx="1703">
                  <c:v>26.536999999999999</c:v>
                </c:pt>
                <c:pt idx="1704">
                  <c:v>26.536999999999999</c:v>
                </c:pt>
                <c:pt idx="1705">
                  <c:v>26.536999999999999</c:v>
                </c:pt>
                <c:pt idx="1706">
                  <c:v>26.536999999999999</c:v>
                </c:pt>
                <c:pt idx="1707">
                  <c:v>26.536999999999999</c:v>
                </c:pt>
                <c:pt idx="1708">
                  <c:v>26.536999999999999</c:v>
                </c:pt>
                <c:pt idx="1709">
                  <c:v>26.536999999999999</c:v>
                </c:pt>
                <c:pt idx="1710">
                  <c:v>26.536999999999999</c:v>
                </c:pt>
                <c:pt idx="1711">
                  <c:v>26.536999999999999</c:v>
                </c:pt>
                <c:pt idx="1712">
                  <c:v>26.536999999999999</c:v>
                </c:pt>
                <c:pt idx="1713">
                  <c:v>26.536999999999999</c:v>
                </c:pt>
                <c:pt idx="1714">
                  <c:v>26.536999999999999</c:v>
                </c:pt>
                <c:pt idx="1715">
                  <c:v>26.536999999999999</c:v>
                </c:pt>
                <c:pt idx="1716">
                  <c:v>26.536999999999999</c:v>
                </c:pt>
                <c:pt idx="1717">
                  <c:v>26.536999999999999</c:v>
                </c:pt>
                <c:pt idx="1718">
                  <c:v>26.536999999999999</c:v>
                </c:pt>
                <c:pt idx="1719">
                  <c:v>26.536999999999999</c:v>
                </c:pt>
                <c:pt idx="1720">
                  <c:v>26.536999999999999</c:v>
                </c:pt>
                <c:pt idx="1721">
                  <c:v>26.536999999999999</c:v>
                </c:pt>
                <c:pt idx="1722">
                  <c:v>26.536999999999999</c:v>
                </c:pt>
                <c:pt idx="1723">
                  <c:v>26.536999999999999</c:v>
                </c:pt>
                <c:pt idx="1724">
                  <c:v>26.536999999999999</c:v>
                </c:pt>
                <c:pt idx="1725">
                  <c:v>26.536999999999999</c:v>
                </c:pt>
                <c:pt idx="1726">
                  <c:v>26.536999999999999</c:v>
                </c:pt>
                <c:pt idx="1727">
                  <c:v>26.536999999999999</c:v>
                </c:pt>
                <c:pt idx="1728">
                  <c:v>26.536999999999999</c:v>
                </c:pt>
                <c:pt idx="1729">
                  <c:v>26.536999999999999</c:v>
                </c:pt>
                <c:pt idx="1730">
                  <c:v>26.536999999999999</c:v>
                </c:pt>
                <c:pt idx="1731">
                  <c:v>26.536999999999999</c:v>
                </c:pt>
                <c:pt idx="1732">
                  <c:v>26.536999999999999</c:v>
                </c:pt>
                <c:pt idx="1733">
                  <c:v>26.536999999999999</c:v>
                </c:pt>
                <c:pt idx="1734">
                  <c:v>26.536999999999999</c:v>
                </c:pt>
                <c:pt idx="1735">
                  <c:v>26.536999999999999</c:v>
                </c:pt>
                <c:pt idx="1736">
                  <c:v>26.536999999999999</c:v>
                </c:pt>
                <c:pt idx="1737">
                  <c:v>26.536999999999999</c:v>
                </c:pt>
                <c:pt idx="1738">
                  <c:v>26.536999999999999</c:v>
                </c:pt>
                <c:pt idx="1739">
                  <c:v>26.536999999999999</c:v>
                </c:pt>
                <c:pt idx="1740">
                  <c:v>26.536999999999999</c:v>
                </c:pt>
                <c:pt idx="1741">
                  <c:v>26.536999999999999</c:v>
                </c:pt>
                <c:pt idx="1742">
                  <c:v>26.536999999999999</c:v>
                </c:pt>
                <c:pt idx="1743">
                  <c:v>26.536999999999999</c:v>
                </c:pt>
                <c:pt idx="1744">
                  <c:v>26.536999999999999</c:v>
                </c:pt>
                <c:pt idx="1745">
                  <c:v>26.536999999999999</c:v>
                </c:pt>
                <c:pt idx="1746">
                  <c:v>26.536999999999999</c:v>
                </c:pt>
                <c:pt idx="1747">
                  <c:v>26.536999999999999</c:v>
                </c:pt>
                <c:pt idx="1748">
                  <c:v>26.536999999999999</c:v>
                </c:pt>
                <c:pt idx="1749">
                  <c:v>26.536999999999999</c:v>
                </c:pt>
                <c:pt idx="1750">
                  <c:v>26.536999999999999</c:v>
                </c:pt>
                <c:pt idx="1751">
                  <c:v>26.536999999999999</c:v>
                </c:pt>
                <c:pt idx="1752">
                  <c:v>26.536999999999999</c:v>
                </c:pt>
                <c:pt idx="1753">
                  <c:v>26.536999999999999</c:v>
                </c:pt>
                <c:pt idx="1754">
                  <c:v>26.536999999999999</c:v>
                </c:pt>
                <c:pt idx="1755">
                  <c:v>26.536999999999999</c:v>
                </c:pt>
                <c:pt idx="1756">
                  <c:v>26.536999999999999</c:v>
                </c:pt>
                <c:pt idx="1757">
                  <c:v>26.536999999999999</c:v>
                </c:pt>
                <c:pt idx="1758">
                  <c:v>26.536999999999999</c:v>
                </c:pt>
                <c:pt idx="1759">
                  <c:v>26.536999999999999</c:v>
                </c:pt>
                <c:pt idx="1760">
                  <c:v>26.536999999999999</c:v>
                </c:pt>
                <c:pt idx="1761">
                  <c:v>26.536999999999999</c:v>
                </c:pt>
                <c:pt idx="1762">
                  <c:v>26.536999999999999</c:v>
                </c:pt>
                <c:pt idx="1763">
                  <c:v>26.536999999999999</c:v>
                </c:pt>
                <c:pt idx="1764">
                  <c:v>26.536999999999999</c:v>
                </c:pt>
                <c:pt idx="1765">
                  <c:v>26.536999999999999</c:v>
                </c:pt>
                <c:pt idx="1766">
                  <c:v>26.536999999999999</c:v>
                </c:pt>
                <c:pt idx="1767">
                  <c:v>26.536999999999999</c:v>
                </c:pt>
                <c:pt idx="1768">
                  <c:v>26.536999999999999</c:v>
                </c:pt>
                <c:pt idx="1769">
                  <c:v>26.536999999999999</c:v>
                </c:pt>
                <c:pt idx="1770">
                  <c:v>26.536999999999999</c:v>
                </c:pt>
                <c:pt idx="1771">
                  <c:v>26.536999999999999</c:v>
                </c:pt>
                <c:pt idx="1772">
                  <c:v>26.536999999999999</c:v>
                </c:pt>
                <c:pt idx="1773">
                  <c:v>26.536999999999999</c:v>
                </c:pt>
                <c:pt idx="1774">
                  <c:v>26.536999999999999</c:v>
                </c:pt>
                <c:pt idx="1775">
                  <c:v>26.536999999999999</c:v>
                </c:pt>
                <c:pt idx="1776">
                  <c:v>26.536999999999999</c:v>
                </c:pt>
                <c:pt idx="1777">
                  <c:v>26.536999999999999</c:v>
                </c:pt>
                <c:pt idx="1778">
                  <c:v>26.536999999999999</c:v>
                </c:pt>
                <c:pt idx="1779">
                  <c:v>26.536999999999999</c:v>
                </c:pt>
                <c:pt idx="1780">
                  <c:v>26.536999999999999</c:v>
                </c:pt>
                <c:pt idx="1781">
                  <c:v>26.536999999999999</c:v>
                </c:pt>
                <c:pt idx="1782">
                  <c:v>26.536999999999999</c:v>
                </c:pt>
                <c:pt idx="1783">
                  <c:v>26.536999999999999</c:v>
                </c:pt>
                <c:pt idx="1784">
                  <c:v>26.536999999999999</c:v>
                </c:pt>
                <c:pt idx="1785">
                  <c:v>26.536999999999999</c:v>
                </c:pt>
                <c:pt idx="1786">
                  <c:v>26.536999999999999</c:v>
                </c:pt>
                <c:pt idx="1787">
                  <c:v>26.536999999999999</c:v>
                </c:pt>
                <c:pt idx="1788">
                  <c:v>26.536999999999999</c:v>
                </c:pt>
                <c:pt idx="1789">
                  <c:v>26.536999999999999</c:v>
                </c:pt>
                <c:pt idx="1790">
                  <c:v>26.536999999999999</c:v>
                </c:pt>
                <c:pt idx="1791">
                  <c:v>26.536999999999999</c:v>
                </c:pt>
                <c:pt idx="1792">
                  <c:v>26.536999999999999</c:v>
                </c:pt>
                <c:pt idx="1793">
                  <c:v>26.536999999999999</c:v>
                </c:pt>
                <c:pt idx="1794">
                  <c:v>26.536999999999999</c:v>
                </c:pt>
                <c:pt idx="1795">
                  <c:v>26.536999999999999</c:v>
                </c:pt>
                <c:pt idx="1796">
                  <c:v>26.536999999999999</c:v>
                </c:pt>
                <c:pt idx="1797">
                  <c:v>26.536999999999999</c:v>
                </c:pt>
                <c:pt idx="1798">
                  <c:v>26.536999999999999</c:v>
                </c:pt>
                <c:pt idx="1799">
                  <c:v>26.536999999999999</c:v>
                </c:pt>
                <c:pt idx="1800">
                  <c:v>26.536999999999999</c:v>
                </c:pt>
                <c:pt idx="1801">
                  <c:v>26.536999999999999</c:v>
                </c:pt>
                <c:pt idx="1802">
                  <c:v>26.538</c:v>
                </c:pt>
                <c:pt idx="1803">
                  <c:v>26.538</c:v>
                </c:pt>
                <c:pt idx="1804">
                  <c:v>26.538</c:v>
                </c:pt>
                <c:pt idx="1805">
                  <c:v>26.538</c:v>
                </c:pt>
                <c:pt idx="1806">
                  <c:v>26.538</c:v>
                </c:pt>
                <c:pt idx="1807">
                  <c:v>26.555</c:v>
                </c:pt>
                <c:pt idx="1808">
                  <c:v>26.555</c:v>
                </c:pt>
                <c:pt idx="1809">
                  <c:v>26.555</c:v>
                </c:pt>
                <c:pt idx="1810">
                  <c:v>26.555</c:v>
                </c:pt>
                <c:pt idx="1811">
                  <c:v>26.555</c:v>
                </c:pt>
                <c:pt idx="1812">
                  <c:v>26.555</c:v>
                </c:pt>
                <c:pt idx="1813">
                  <c:v>26.555</c:v>
                </c:pt>
                <c:pt idx="1814">
                  <c:v>26.555</c:v>
                </c:pt>
                <c:pt idx="1815">
                  <c:v>26.555</c:v>
                </c:pt>
                <c:pt idx="1816">
                  <c:v>26.555</c:v>
                </c:pt>
                <c:pt idx="1817">
                  <c:v>26.555</c:v>
                </c:pt>
                <c:pt idx="1818">
                  <c:v>26.555</c:v>
                </c:pt>
                <c:pt idx="1819">
                  <c:v>26.555</c:v>
                </c:pt>
                <c:pt idx="1820">
                  <c:v>26.555</c:v>
                </c:pt>
                <c:pt idx="1821">
                  <c:v>26.555</c:v>
                </c:pt>
                <c:pt idx="1822">
                  <c:v>26.555</c:v>
                </c:pt>
                <c:pt idx="1823">
                  <c:v>26.555</c:v>
                </c:pt>
                <c:pt idx="1824">
                  <c:v>26.555</c:v>
                </c:pt>
                <c:pt idx="1825">
                  <c:v>26.555</c:v>
                </c:pt>
                <c:pt idx="1826">
                  <c:v>26.555</c:v>
                </c:pt>
                <c:pt idx="1827">
                  <c:v>26.555</c:v>
                </c:pt>
                <c:pt idx="1828">
                  <c:v>26.555</c:v>
                </c:pt>
                <c:pt idx="1829">
                  <c:v>26.555</c:v>
                </c:pt>
                <c:pt idx="1830">
                  <c:v>26.555</c:v>
                </c:pt>
                <c:pt idx="1831">
                  <c:v>26.555</c:v>
                </c:pt>
                <c:pt idx="1832">
                  <c:v>26.555</c:v>
                </c:pt>
                <c:pt idx="1833">
                  <c:v>26.555</c:v>
                </c:pt>
                <c:pt idx="1834">
                  <c:v>26.555</c:v>
                </c:pt>
                <c:pt idx="1835">
                  <c:v>26.555</c:v>
                </c:pt>
                <c:pt idx="1836">
                  <c:v>26.555</c:v>
                </c:pt>
                <c:pt idx="1837">
                  <c:v>26.555</c:v>
                </c:pt>
                <c:pt idx="1838">
                  <c:v>26.555</c:v>
                </c:pt>
                <c:pt idx="1839">
                  <c:v>26.555</c:v>
                </c:pt>
                <c:pt idx="1840">
                  <c:v>26.555</c:v>
                </c:pt>
                <c:pt idx="1841">
                  <c:v>26.555</c:v>
                </c:pt>
                <c:pt idx="1842">
                  <c:v>26.555</c:v>
                </c:pt>
                <c:pt idx="1843">
                  <c:v>26.555</c:v>
                </c:pt>
                <c:pt idx="1844">
                  <c:v>26.555</c:v>
                </c:pt>
                <c:pt idx="1845">
                  <c:v>26.555</c:v>
                </c:pt>
                <c:pt idx="1846">
                  <c:v>26.555</c:v>
                </c:pt>
                <c:pt idx="1847">
                  <c:v>26.555</c:v>
                </c:pt>
                <c:pt idx="1848">
                  <c:v>26.555</c:v>
                </c:pt>
                <c:pt idx="1849">
                  <c:v>26.555</c:v>
                </c:pt>
                <c:pt idx="1850">
                  <c:v>26.555</c:v>
                </c:pt>
                <c:pt idx="1851">
                  <c:v>26.555</c:v>
                </c:pt>
                <c:pt idx="1852">
                  <c:v>26.555</c:v>
                </c:pt>
                <c:pt idx="1853">
                  <c:v>26.555</c:v>
                </c:pt>
                <c:pt idx="1854">
                  <c:v>26.555</c:v>
                </c:pt>
                <c:pt idx="1855">
                  <c:v>26.555</c:v>
                </c:pt>
                <c:pt idx="1856">
                  <c:v>26.555</c:v>
                </c:pt>
                <c:pt idx="1857">
                  <c:v>26.555</c:v>
                </c:pt>
                <c:pt idx="1858">
                  <c:v>26.555</c:v>
                </c:pt>
                <c:pt idx="1859">
                  <c:v>26.555</c:v>
                </c:pt>
                <c:pt idx="1860">
                  <c:v>26.555</c:v>
                </c:pt>
                <c:pt idx="1861">
                  <c:v>26.555</c:v>
                </c:pt>
                <c:pt idx="1862">
                  <c:v>26.555</c:v>
                </c:pt>
                <c:pt idx="1863">
                  <c:v>26.555</c:v>
                </c:pt>
                <c:pt idx="1864">
                  <c:v>26.555</c:v>
                </c:pt>
                <c:pt idx="1865">
                  <c:v>26.555</c:v>
                </c:pt>
                <c:pt idx="1866">
                  <c:v>26.555</c:v>
                </c:pt>
                <c:pt idx="1867">
                  <c:v>26.555</c:v>
                </c:pt>
                <c:pt idx="1868">
                  <c:v>26.555</c:v>
                </c:pt>
                <c:pt idx="1869">
                  <c:v>26.555</c:v>
                </c:pt>
                <c:pt idx="1870">
                  <c:v>26.555</c:v>
                </c:pt>
                <c:pt idx="1871">
                  <c:v>26.555</c:v>
                </c:pt>
                <c:pt idx="1872">
                  <c:v>26.555</c:v>
                </c:pt>
                <c:pt idx="1873">
                  <c:v>26.555</c:v>
                </c:pt>
                <c:pt idx="1874">
                  <c:v>26.555</c:v>
                </c:pt>
                <c:pt idx="1875">
                  <c:v>26.556000000000001</c:v>
                </c:pt>
                <c:pt idx="1876">
                  <c:v>26.556000000000001</c:v>
                </c:pt>
                <c:pt idx="1877">
                  <c:v>26.556000000000001</c:v>
                </c:pt>
                <c:pt idx="1878">
                  <c:v>26.556000000000001</c:v>
                </c:pt>
                <c:pt idx="1879">
                  <c:v>26.556000000000001</c:v>
                </c:pt>
                <c:pt idx="1880">
                  <c:v>26.556000000000001</c:v>
                </c:pt>
                <c:pt idx="1881">
                  <c:v>26.556000000000001</c:v>
                </c:pt>
                <c:pt idx="1882">
                  <c:v>26.556000000000001</c:v>
                </c:pt>
                <c:pt idx="1883">
                  <c:v>26.556000000000001</c:v>
                </c:pt>
                <c:pt idx="1884">
                  <c:v>26.556000000000001</c:v>
                </c:pt>
                <c:pt idx="1885">
                  <c:v>26.556000000000001</c:v>
                </c:pt>
                <c:pt idx="1886">
                  <c:v>26.556000000000001</c:v>
                </c:pt>
                <c:pt idx="1887">
                  <c:v>26.556000000000001</c:v>
                </c:pt>
                <c:pt idx="1888">
                  <c:v>26.556000000000001</c:v>
                </c:pt>
                <c:pt idx="1889">
                  <c:v>26.556000000000001</c:v>
                </c:pt>
                <c:pt idx="1890">
                  <c:v>26.556000000000001</c:v>
                </c:pt>
                <c:pt idx="1891">
                  <c:v>26.556000000000001</c:v>
                </c:pt>
                <c:pt idx="1892">
                  <c:v>26.556000000000001</c:v>
                </c:pt>
                <c:pt idx="1893">
                  <c:v>26.556000000000001</c:v>
                </c:pt>
                <c:pt idx="1894">
                  <c:v>26.556000000000001</c:v>
                </c:pt>
                <c:pt idx="1895">
                  <c:v>26.556000000000001</c:v>
                </c:pt>
                <c:pt idx="1896">
                  <c:v>26.556000000000001</c:v>
                </c:pt>
                <c:pt idx="1897">
                  <c:v>26.556000000000001</c:v>
                </c:pt>
                <c:pt idx="1898">
                  <c:v>26.556000000000001</c:v>
                </c:pt>
                <c:pt idx="1899">
                  <c:v>26.556000000000001</c:v>
                </c:pt>
                <c:pt idx="1900">
                  <c:v>26.556000000000001</c:v>
                </c:pt>
                <c:pt idx="1901">
                  <c:v>26.556000000000001</c:v>
                </c:pt>
                <c:pt idx="1902">
                  <c:v>26.556000000000001</c:v>
                </c:pt>
                <c:pt idx="1903">
                  <c:v>26.556000000000001</c:v>
                </c:pt>
                <c:pt idx="1904">
                  <c:v>26.556000000000001</c:v>
                </c:pt>
                <c:pt idx="1905">
                  <c:v>26.556000000000001</c:v>
                </c:pt>
                <c:pt idx="1906">
                  <c:v>26.556000000000001</c:v>
                </c:pt>
                <c:pt idx="1907">
                  <c:v>26.556000000000001</c:v>
                </c:pt>
                <c:pt idx="1908">
                  <c:v>26.556000000000001</c:v>
                </c:pt>
                <c:pt idx="1909">
                  <c:v>26.556000000000001</c:v>
                </c:pt>
                <c:pt idx="1910">
                  <c:v>26.556000000000001</c:v>
                </c:pt>
                <c:pt idx="1911">
                  <c:v>26.556000000000001</c:v>
                </c:pt>
                <c:pt idx="1912">
                  <c:v>26.556000000000001</c:v>
                </c:pt>
                <c:pt idx="1913">
                  <c:v>26.556000000000001</c:v>
                </c:pt>
                <c:pt idx="1914">
                  <c:v>26.556000000000001</c:v>
                </c:pt>
                <c:pt idx="1915">
                  <c:v>26.556000000000001</c:v>
                </c:pt>
                <c:pt idx="1916">
                  <c:v>26.556000000000001</c:v>
                </c:pt>
                <c:pt idx="1917">
                  <c:v>26.556000000000001</c:v>
                </c:pt>
                <c:pt idx="1918">
                  <c:v>26.556000000000001</c:v>
                </c:pt>
                <c:pt idx="1919">
                  <c:v>26.556000000000001</c:v>
                </c:pt>
                <c:pt idx="1920">
                  <c:v>26.556000000000001</c:v>
                </c:pt>
                <c:pt idx="1921">
                  <c:v>26.556000000000001</c:v>
                </c:pt>
                <c:pt idx="1922">
                  <c:v>26.556000000000001</c:v>
                </c:pt>
                <c:pt idx="1923">
                  <c:v>26.556000000000001</c:v>
                </c:pt>
                <c:pt idx="1924">
                  <c:v>26.556000000000001</c:v>
                </c:pt>
                <c:pt idx="1925">
                  <c:v>26.556000000000001</c:v>
                </c:pt>
                <c:pt idx="1926">
                  <c:v>26.556000000000001</c:v>
                </c:pt>
                <c:pt idx="1927">
                  <c:v>26.556000000000001</c:v>
                </c:pt>
                <c:pt idx="1928">
                  <c:v>26.556000000000001</c:v>
                </c:pt>
                <c:pt idx="1929">
                  <c:v>26.556000000000001</c:v>
                </c:pt>
                <c:pt idx="1930">
                  <c:v>26.556000000000001</c:v>
                </c:pt>
                <c:pt idx="1931">
                  <c:v>26.556000000000001</c:v>
                </c:pt>
                <c:pt idx="1932">
                  <c:v>26.556000000000001</c:v>
                </c:pt>
                <c:pt idx="1933">
                  <c:v>26.556000000000001</c:v>
                </c:pt>
                <c:pt idx="1934">
                  <c:v>26.556000000000001</c:v>
                </c:pt>
                <c:pt idx="1935">
                  <c:v>26.556000000000001</c:v>
                </c:pt>
                <c:pt idx="1936">
                  <c:v>26.556000000000001</c:v>
                </c:pt>
                <c:pt idx="1937">
                  <c:v>26.556000000000001</c:v>
                </c:pt>
                <c:pt idx="1938">
                  <c:v>26.556000000000001</c:v>
                </c:pt>
                <c:pt idx="1939">
                  <c:v>26.556000000000001</c:v>
                </c:pt>
                <c:pt idx="1940">
                  <c:v>26.556000000000001</c:v>
                </c:pt>
                <c:pt idx="1941">
                  <c:v>26.556000000000001</c:v>
                </c:pt>
                <c:pt idx="1942">
                  <c:v>26.556000000000001</c:v>
                </c:pt>
                <c:pt idx="1943">
                  <c:v>26.556000000000001</c:v>
                </c:pt>
                <c:pt idx="1944">
                  <c:v>26.556000000000001</c:v>
                </c:pt>
                <c:pt idx="1945">
                  <c:v>26.556000000000001</c:v>
                </c:pt>
                <c:pt idx="1946">
                  <c:v>26.556000000000001</c:v>
                </c:pt>
                <c:pt idx="1947">
                  <c:v>26.556000000000001</c:v>
                </c:pt>
                <c:pt idx="1948">
                  <c:v>26.556000000000001</c:v>
                </c:pt>
                <c:pt idx="1949">
                  <c:v>26.556000000000001</c:v>
                </c:pt>
                <c:pt idx="1950">
                  <c:v>26.556000000000001</c:v>
                </c:pt>
                <c:pt idx="1951">
                  <c:v>26.556000000000001</c:v>
                </c:pt>
                <c:pt idx="1952">
                  <c:v>26.556000000000001</c:v>
                </c:pt>
                <c:pt idx="1953">
                  <c:v>26.556000000000001</c:v>
                </c:pt>
                <c:pt idx="1954">
                  <c:v>26.556000000000001</c:v>
                </c:pt>
                <c:pt idx="1955">
                  <c:v>26.556000000000001</c:v>
                </c:pt>
                <c:pt idx="1956">
                  <c:v>26.556000000000001</c:v>
                </c:pt>
                <c:pt idx="1957">
                  <c:v>26.556000000000001</c:v>
                </c:pt>
                <c:pt idx="1958">
                  <c:v>26.556000000000001</c:v>
                </c:pt>
                <c:pt idx="1959">
                  <c:v>26.556000000000001</c:v>
                </c:pt>
                <c:pt idx="1960">
                  <c:v>26.556000000000001</c:v>
                </c:pt>
                <c:pt idx="1961">
                  <c:v>26.556000000000001</c:v>
                </c:pt>
                <c:pt idx="1962">
                  <c:v>26.556000000000001</c:v>
                </c:pt>
                <c:pt idx="1963">
                  <c:v>26.556000000000001</c:v>
                </c:pt>
                <c:pt idx="1964">
                  <c:v>26.556000000000001</c:v>
                </c:pt>
                <c:pt idx="1965">
                  <c:v>26.556000000000001</c:v>
                </c:pt>
                <c:pt idx="1966">
                  <c:v>26.574000000000002</c:v>
                </c:pt>
                <c:pt idx="1967">
                  <c:v>26.574000000000002</c:v>
                </c:pt>
                <c:pt idx="1968">
                  <c:v>26.574000000000002</c:v>
                </c:pt>
                <c:pt idx="1969">
                  <c:v>26.574000000000002</c:v>
                </c:pt>
                <c:pt idx="1970">
                  <c:v>26.574000000000002</c:v>
                </c:pt>
                <c:pt idx="1971">
                  <c:v>26.574000000000002</c:v>
                </c:pt>
                <c:pt idx="1972">
                  <c:v>26.574000000000002</c:v>
                </c:pt>
                <c:pt idx="1973">
                  <c:v>26.574000000000002</c:v>
                </c:pt>
                <c:pt idx="1974">
                  <c:v>26.574000000000002</c:v>
                </c:pt>
                <c:pt idx="1975">
                  <c:v>26.574000000000002</c:v>
                </c:pt>
                <c:pt idx="1976">
                  <c:v>26.574000000000002</c:v>
                </c:pt>
                <c:pt idx="1977">
                  <c:v>26.574000000000002</c:v>
                </c:pt>
                <c:pt idx="1978">
                  <c:v>26.574000000000002</c:v>
                </c:pt>
                <c:pt idx="1979">
                  <c:v>26.574000000000002</c:v>
                </c:pt>
                <c:pt idx="1980">
                  <c:v>26.574000000000002</c:v>
                </c:pt>
                <c:pt idx="1981">
                  <c:v>26.574000000000002</c:v>
                </c:pt>
                <c:pt idx="1982">
                  <c:v>26.574000000000002</c:v>
                </c:pt>
                <c:pt idx="1983">
                  <c:v>26.574000000000002</c:v>
                </c:pt>
                <c:pt idx="1984">
                  <c:v>26.574000000000002</c:v>
                </c:pt>
                <c:pt idx="1985">
                  <c:v>26.574000000000002</c:v>
                </c:pt>
                <c:pt idx="1986">
                  <c:v>26.574000000000002</c:v>
                </c:pt>
                <c:pt idx="1987">
                  <c:v>26.574000000000002</c:v>
                </c:pt>
                <c:pt idx="1988">
                  <c:v>26.574000000000002</c:v>
                </c:pt>
                <c:pt idx="1989">
                  <c:v>26.574000000000002</c:v>
                </c:pt>
                <c:pt idx="1990">
                  <c:v>26.574000000000002</c:v>
                </c:pt>
                <c:pt idx="1991">
                  <c:v>26.574000000000002</c:v>
                </c:pt>
                <c:pt idx="1992">
                  <c:v>26.574000000000002</c:v>
                </c:pt>
                <c:pt idx="1993">
                  <c:v>26.574000000000002</c:v>
                </c:pt>
                <c:pt idx="1994">
                  <c:v>26.574000000000002</c:v>
                </c:pt>
                <c:pt idx="1995">
                  <c:v>26.574000000000002</c:v>
                </c:pt>
                <c:pt idx="1996">
                  <c:v>26.574000000000002</c:v>
                </c:pt>
                <c:pt idx="1997">
                  <c:v>26.574000000000002</c:v>
                </c:pt>
                <c:pt idx="1998">
                  <c:v>26.574000000000002</c:v>
                </c:pt>
                <c:pt idx="1999">
                  <c:v>26.574000000000002</c:v>
                </c:pt>
                <c:pt idx="2000">
                  <c:v>26.574000000000002</c:v>
                </c:pt>
                <c:pt idx="2001">
                  <c:v>26.574000000000002</c:v>
                </c:pt>
                <c:pt idx="2002">
                  <c:v>26.574000000000002</c:v>
                </c:pt>
                <c:pt idx="2003">
                  <c:v>26.574000000000002</c:v>
                </c:pt>
                <c:pt idx="2004">
                  <c:v>26.574000000000002</c:v>
                </c:pt>
                <c:pt idx="2005">
                  <c:v>26.574000000000002</c:v>
                </c:pt>
                <c:pt idx="2006">
                  <c:v>26.574000000000002</c:v>
                </c:pt>
                <c:pt idx="2007">
                  <c:v>26.574000000000002</c:v>
                </c:pt>
                <c:pt idx="2008">
                  <c:v>26.574000000000002</c:v>
                </c:pt>
                <c:pt idx="2009">
                  <c:v>26.574000000000002</c:v>
                </c:pt>
                <c:pt idx="2010">
                  <c:v>26.574000000000002</c:v>
                </c:pt>
                <c:pt idx="2011">
                  <c:v>26.574000000000002</c:v>
                </c:pt>
                <c:pt idx="2012">
                  <c:v>26.574000000000002</c:v>
                </c:pt>
                <c:pt idx="2013">
                  <c:v>26.574000000000002</c:v>
                </c:pt>
                <c:pt idx="2014">
                  <c:v>26.574000000000002</c:v>
                </c:pt>
                <c:pt idx="2015">
                  <c:v>26.574000000000002</c:v>
                </c:pt>
                <c:pt idx="2016">
                  <c:v>26.574000000000002</c:v>
                </c:pt>
                <c:pt idx="2017">
                  <c:v>26.574000000000002</c:v>
                </c:pt>
                <c:pt idx="2018">
                  <c:v>26.574000000000002</c:v>
                </c:pt>
                <c:pt idx="2019">
                  <c:v>26.574000000000002</c:v>
                </c:pt>
                <c:pt idx="2020">
                  <c:v>26.574000000000002</c:v>
                </c:pt>
                <c:pt idx="2021">
                  <c:v>26.574000000000002</c:v>
                </c:pt>
                <c:pt idx="2022">
                  <c:v>26.574000000000002</c:v>
                </c:pt>
                <c:pt idx="2023">
                  <c:v>26.574000000000002</c:v>
                </c:pt>
                <c:pt idx="2024">
                  <c:v>26.574000000000002</c:v>
                </c:pt>
                <c:pt idx="2025">
                  <c:v>26.574000000000002</c:v>
                </c:pt>
                <c:pt idx="2026">
                  <c:v>26.574000000000002</c:v>
                </c:pt>
                <c:pt idx="2027">
                  <c:v>26.574000000000002</c:v>
                </c:pt>
                <c:pt idx="2028">
                  <c:v>26.574000000000002</c:v>
                </c:pt>
                <c:pt idx="2029">
                  <c:v>26.574000000000002</c:v>
                </c:pt>
                <c:pt idx="2030">
                  <c:v>26.574000000000002</c:v>
                </c:pt>
                <c:pt idx="2031">
                  <c:v>26.574000000000002</c:v>
                </c:pt>
                <c:pt idx="2032">
                  <c:v>26.574000000000002</c:v>
                </c:pt>
                <c:pt idx="2033">
                  <c:v>26.574000000000002</c:v>
                </c:pt>
                <c:pt idx="2034">
                  <c:v>26.574000000000002</c:v>
                </c:pt>
                <c:pt idx="2035">
                  <c:v>26.574000000000002</c:v>
                </c:pt>
                <c:pt idx="2036">
                  <c:v>26.574000000000002</c:v>
                </c:pt>
                <c:pt idx="2037">
                  <c:v>26.574000000000002</c:v>
                </c:pt>
                <c:pt idx="2038">
                  <c:v>26.574000000000002</c:v>
                </c:pt>
                <c:pt idx="2039">
                  <c:v>26.574000000000002</c:v>
                </c:pt>
                <c:pt idx="2040">
                  <c:v>26.574000000000002</c:v>
                </c:pt>
                <c:pt idx="2041">
                  <c:v>26.574000000000002</c:v>
                </c:pt>
                <c:pt idx="2042">
                  <c:v>26.574000000000002</c:v>
                </c:pt>
                <c:pt idx="2043">
                  <c:v>26.574000000000002</c:v>
                </c:pt>
                <c:pt idx="2044">
                  <c:v>26.574000000000002</c:v>
                </c:pt>
                <c:pt idx="2045">
                  <c:v>26.574000000000002</c:v>
                </c:pt>
                <c:pt idx="2046">
                  <c:v>26.574000000000002</c:v>
                </c:pt>
                <c:pt idx="2047">
                  <c:v>26.574000000000002</c:v>
                </c:pt>
                <c:pt idx="2048">
                  <c:v>26.574000000000002</c:v>
                </c:pt>
                <c:pt idx="2049">
                  <c:v>26.574000000000002</c:v>
                </c:pt>
                <c:pt idx="2050">
                  <c:v>26.574000000000002</c:v>
                </c:pt>
                <c:pt idx="2051">
                  <c:v>26.574000000000002</c:v>
                </c:pt>
                <c:pt idx="2052">
                  <c:v>26.574000000000002</c:v>
                </c:pt>
                <c:pt idx="2053">
                  <c:v>26.574000000000002</c:v>
                </c:pt>
                <c:pt idx="2054">
                  <c:v>26.574000000000002</c:v>
                </c:pt>
                <c:pt idx="2055">
                  <c:v>26.574000000000002</c:v>
                </c:pt>
                <c:pt idx="2056">
                  <c:v>26.574000000000002</c:v>
                </c:pt>
                <c:pt idx="2057">
                  <c:v>26.574000000000002</c:v>
                </c:pt>
                <c:pt idx="2058">
                  <c:v>26.574000000000002</c:v>
                </c:pt>
                <c:pt idx="2059">
                  <c:v>26.574000000000002</c:v>
                </c:pt>
                <c:pt idx="2060">
                  <c:v>26.574000000000002</c:v>
                </c:pt>
                <c:pt idx="2061">
                  <c:v>26.574000000000002</c:v>
                </c:pt>
                <c:pt idx="2062">
                  <c:v>26.574000000000002</c:v>
                </c:pt>
                <c:pt idx="2063">
                  <c:v>26.574000000000002</c:v>
                </c:pt>
                <c:pt idx="2064">
                  <c:v>26.574000000000002</c:v>
                </c:pt>
                <c:pt idx="2065">
                  <c:v>26.574000000000002</c:v>
                </c:pt>
                <c:pt idx="2066">
                  <c:v>26.574000000000002</c:v>
                </c:pt>
                <c:pt idx="2067">
                  <c:v>26.574000000000002</c:v>
                </c:pt>
                <c:pt idx="2068">
                  <c:v>26.574000000000002</c:v>
                </c:pt>
                <c:pt idx="2069">
                  <c:v>26.574000000000002</c:v>
                </c:pt>
                <c:pt idx="2070">
                  <c:v>26.574000000000002</c:v>
                </c:pt>
                <c:pt idx="2071">
                  <c:v>26.574000000000002</c:v>
                </c:pt>
                <c:pt idx="2072">
                  <c:v>26.574000000000002</c:v>
                </c:pt>
                <c:pt idx="2073">
                  <c:v>26.574000000000002</c:v>
                </c:pt>
                <c:pt idx="2074">
                  <c:v>26.574000000000002</c:v>
                </c:pt>
                <c:pt idx="2075">
                  <c:v>26.574000000000002</c:v>
                </c:pt>
                <c:pt idx="2076">
                  <c:v>26.574000000000002</c:v>
                </c:pt>
                <c:pt idx="2077">
                  <c:v>26.574000000000002</c:v>
                </c:pt>
                <c:pt idx="2078">
                  <c:v>26.574000000000002</c:v>
                </c:pt>
                <c:pt idx="2079">
                  <c:v>26.574000000000002</c:v>
                </c:pt>
                <c:pt idx="2080">
                  <c:v>26.574000000000002</c:v>
                </c:pt>
                <c:pt idx="2081">
                  <c:v>26.574000000000002</c:v>
                </c:pt>
                <c:pt idx="2082">
                  <c:v>26.574000000000002</c:v>
                </c:pt>
                <c:pt idx="2083">
                  <c:v>26.574000000000002</c:v>
                </c:pt>
                <c:pt idx="2084">
                  <c:v>26.574000000000002</c:v>
                </c:pt>
                <c:pt idx="2085">
                  <c:v>26.574000000000002</c:v>
                </c:pt>
                <c:pt idx="2086">
                  <c:v>26.574000000000002</c:v>
                </c:pt>
                <c:pt idx="2087">
                  <c:v>26.574000000000002</c:v>
                </c:pt>
                <c:pt idx="2088">
                  <c:v>26.574000000000002</c:v>
                </c:pt>
                <c:pt idx="2089">
                  <c:v>26.574000000000002</c:v>
                </c:pt>
                <c:pt idx="2090">
                  <c:v>26.574000000000002</c:v>
                </c:pt>
                <c:pt idx="2091">
                  <c:v>26.574000000000002</c:v>
                </c:pt>
                <c:pt idx="2092">
                  <c:v>26.574000000000002</c:v>
                </c:pt>
                <c:pt idx="2093">
                  <c:v>26.574000000000002</c:v>
                </c:pt>
                <c:pt idx="2094">
                  <c:v>26.574000000000002</c:v>
                </c:pt>
                <c:pt idx="2095">
                  <c:v>26.574000000000002</c:v>
                </c:pt>
                <c:pt idx="2096">
                  <c:v>26.574000000000002</c:v>
                </c:pt>
                <c:pt idx="2097">
                  <c:v>26.574000000000002</c:v>
                </c:pt>
                <c:pt idx="2098">
                  <c:v>26.574000000000002</c:v>
                </c:pt>
                <c:pt idx="2099">
                  <c:v>26.574000000000002</c:v>
                </c:pt>
                <c:pt idx="2100">
                  <c:v>26.574000000000002</c:v>
                </c:pt>
                <c:pt idx="2101">
                  <c:v>26.574000000000002</c:v>
                </c:pt>
                <c:pt idx="2102">
                  <c:v>26.574000000000002</c:v>
                </c:pt>
                <c:pt idx="2103">
                  <c:v>26.574000000000002</c:v>
                </c:pt>
                <c:pt idx="2104">
                  <c:v>26.574000000000002</c:v>
                </c:pt>
                <c:pt idx="2105">
                  <c:v>26.574000000000002</c:v>
                </c:pt>
                <c:pt idx="2106">
                  <c:v>26.574000000000002</c:v>
                </c:pt>
                <c:pt idx="2107">
                  <c:v>26.574000000000002</c:v>
                </c:pt>
                <c:pt idx="2108">
                  <c:v>26.574000000000002</c:v>
                </c:pt>
                <c:pt idx="2109">
                  <c:v>26.574000000000002</c:v>
                </c:pt>
                <c:pt idx="2110">
                  <c:v>26.574000000000002</c:v>
                </c:pt>
                <c:pt idx="2111">
                  <c:v>26.574000000000002</c:v>
                </c:pt>
                <c:pt idx="2112">
                  <c:v>26.574000000000002</c:v>
                </c:pt>
                <c:pt idx="2113">
                  <c:v>26.574000000000002</c:v>
                </c:pt>
                <c:pt idx="2114">
                  <c:v>26.574000000000002</c:v>
                </c:pt>
                <c:pt idx="2115">
                  <c:v>26.574000000000002</c:v>
                </c:pt>
                <c:pt idx="2116">
                  <c:v>26.574000000000002</c:v>
                </c:pt>
                <c:pt idx="2117">
                  <c:v>26.574000000000002</c:v>
                </c:pt>
                <c:pt idx="2118">
                  <c:v>26.574000000000002</c:v>
                </c:pt>
                <c:pt idx="2119">
                  <c:v>26.574000000000002</c:v>
                </c:pt>
                <c:pt idx="2120">
                  <c:v>26.574000000000002</c:v>
                </c:pt>
                <c:pt idx="2121">
                  <c:v>26.574000000000002</c:v>
                </c:pt>
                <c:pt idx="2122">
                  <c:v>26.574000000000002</c:v>
                </c:pt>
                <c:pt idx="2123">
                  <c:v>26.574000000000002</c:v>
                </c:pt>
                <c:pt idx="2124">
                  <c:v>26.574000000000002</c:v>
                </c:pt>
                <c:pt idx="2125">
                  <c:v>26.574000000000002</c:v>
                </c:pt>
                <c:pt idx="2126">
                  <c:v>26.574999999999999</c:v>
                </c:pt>
                <c:pt idx="2127">
                  <c:v>26.574999999999999</c:v>
                </c:pt>
                <c:pt idx="2128">
                  <c:v>26.574999999999999</c:v>
                </c:pt>
                <c:pt idx="2129">
                  <c:v>26.574999999999999</c:v>
                </c:pt>
                <c:pt idx="2130">
                  <c:v>26.574999999999999</c:v>
                </c:pt>
                <c:pt idx="2131">
                  <c:v>26.574999999999999</c:v>
                </c:pt>
                <c:pt idx="2132">
                  <c:v>26.574999999999999</c:v>
                </c:pt>
                <c:pt idx="2133">
                  <c:v>26.574999999999999</c:v>
                </c:pt>
                <c:pt idx="2134">
                  <c:v>26.574999999999999</c:v>
                </c:pt>
                <c:pt idx="2135">
                  <c:v>26.574999999999999</c:v>
                </c:pt>
                <c:pt idx="2136">
                  <c:v>26.574999999999999</c:v>
                </c:pt>
                <c:pt idx="2137">
                  <c:v>26.574999999999999</c:v>
                </c:pt>
                <c:pt idx="2138">
                  <c:v>26.574999999999999</c:v>
                </c:pt>
                <c:pt idx="2139">
                  <c:v>26.574999999999999</c:v>
                </c:pt>
                <c:pt idx="2140">
                  <c:v>26.574999999999999</c:v>
                </c:pt>
                <c:pt idx="2141">
                  <c:v>26.591999999999999</c:v>
                </c:pt>
                <c:pt idx="2142">
                  <c:v>26.591999999999999</c:v>
                </c:pt>
                <c:pt idx="2143">
                  <c:v>26.591999999999999</c:v>
                </c:pt>
                <c:pt idx="2144">
                  <c:v>26.591999999999999</c:v>
                </c:pt>
                <c:pt idx="2145">
                  <c:v>26.591999999999999</c:v>
                </c:pt>
                <c:pt idx="2146">
                  <c:v>26.591999999999999</c:v>
                </c:pt>
                <c:pt idx="2147">
                  <c:v>26.591999999999999</c:v>
                </c:pt>
                <c:pt idx="2148">
                  <c:v>26.591999999999999</c:v>
                </c:pt>
                <c:pt idx="2149">
                  <c:v>26.591999999999999</c:v>
                </c:pt>
                <c:pt idx="2150">
                  <c:v>26.591999999999999</c:v>
                </c:pt>
                <c:pt idx="2151">
                  <c:v>26.591999999999999</c:v>
                </c:pt>
                <c:pt idx="2152">
                  <c:v>26.591999999999999</c:v>
                </c:pt>
                <c:pt idx="2153">
                  <c:v>26.591999999999999</c:v>
                </c:pt>
                <c:pt idx="2154">
                  <c:v>26.591999999999999</c:v>
                </c:pt>
                <c:pt idx="2155">
                  <c:v>26.591999999999999</c:v>
                </c:pt>
                <c:pt idx="2156">
                  <c:v>26.591999999999999</c:v>
                </c:pt>
                <c:pt idx="2157">
                  <c:v>26.591999999999999</c:v>
                </c:pt>
                <c:pt idx="2158">
                  <c:v>26.591999999999999</c:v>
                </c:pt>
                <c:pt idx="2159">
                  <c:v>26.591999999999999</c:v>
                </c:pt>
                <c:pt idx="2160">
                  <c:v>26.591999999999999</c:v>
                </c:pt>
                <c:pt idx="2161">
                  <c:v>26.591999999999999</c:v>
                </c:pt>
                <c:pt idx="2162">
                  <c:v>26.591999999999999</c:v>
                </c:pt>
                <c:pt idx="2163">
                  <c:v>26.591999999999999</c:v>
                </c:pt>
                <c:pt idx="2164">
                  <c:v>26.591999999999999</c:v>
                </c:pt>
                <c:pt idx="2165">
                  <c:v>26.591999999999999</c:v>
                </c:pt>
                <c:pt idx="2166">
                  <c:v>26.591999999999999</c:v>
                </c:pt>
                <c:pt idx="2167">
                  <c:v>26.591999999999999</c:v>
                </c:pt>
                <c:pt idx="2168">
                  <c:v>26.591999999999999</c:v>
                </c:pt>
                <c:pt idx="2169">
                  <c:v>26.591999999999999</c:v>
                </c:pt>
                <c:pt idx="2170">
                  <c:v>26.591999999999999</c:v>
                </c:pt>
                <c:pt idx="2171">
                  <c:v>26.591999999999999</c:v>
                </c:pt>
                <c:pt idx="2172">
                  <c:v>26.591999999999999</c:v>
                </c:pt>
                <c:pt idx="2173">
                  <c:v>26.591999999999999</c:v>
                </c:pt>
                <c:pt idx="2174">
                  <c:v>26.591999999999999</c:v>
                </c:pt>
                <c:pt idx="2175">
                  <c:v>26.591999999999999</c:v>
                </c:pt>
                <c:pt idx="2176">
                  <c:v>26.591999999999999</c:v>
                </c:pt>
                <c:pt idx="2177">
                  <c:v>26.591999999999999</c:v>
                </c:pt>
                <c:pt idx="2178">
                  <c:v>26.591999999999999</c:v>
                </c:pt>
                <c:pt idx="2179">
                  <c:v>26.591999999999999</c:v>
                </c:pt>
                <c:pt idx="2180">
                  <c:v>26.591999999999999</c:v>
                </c:pt>
                <c:pt idx="2181">
                  <c:v>26.591999999999999</c:v>
                </c:pt>
                <c:pt idx="2182">
                  <c:v>26.591999999999999</c:v>
                </c:pt>
                <c:pt idx="2183">
                  <c:v>26.591999999999999</c:v>
                </c:pt>
                <c:pt idx="2184">
                  <c:v>26.591999999999999</c:v>
                </c:pt>
                <c:pt idx="2185">
                  <c:v>26.591999999999999</c:v>
                </c:pt>
                <c:pt idx="2186">
                  <c:v>26.591999999999999</c:v>
                </c:pt>
                <c:pt idx="2187">
                  <c:v>26.591999999999999</c:v>
                </c:pt>
                <c:pt idx="2188">
                  <c:v>26.591999999999999</c:v>
                </c:pt>
                <c:pt idx="2189">
                  <c:v>26.591999999999999</c:v>
                </c:pt>
                <c:pt idx="2190">
                  <c:v>26.591999999999999</c:v>
                </c:pt>
                <c:pt idx="2191">
                  <c:v>26.591999999999999</c:v>
                </c:pt>
                <c:pt idx="2192">
                  <c:v>26.591999999999999</c:v>
                </c:pt>
                <c:pt idx="2193">
                  <c:v>26.591999999999999</c:v>
                </c:pt>
                <c:pt idx="2194">
                  <c:v>26.591999999999999</c:v>
                </c:pt>
                <c:pt idx="2195">
                  <c:v>26.591999999999999</c:v>
                </c:pt>
                <c:pt idx="2196">
                  <c:v>26.591999999999999</c:v>
                </c:pt>
                <c:pt idx="2197">
                  <c:v>26.591999999999999</c:v>
                </c:pt>
                <c:pt idx="2198">
                  <c:v>26.591999999999999</c:v>
                </c:pt>
                <c:pt idx="2199">
                  <c:v>26.591999999999999</c:v>
                </c:pt>
                <c:pt idx="2200">
                  <c:v>26.591999999999999</c:v>
                </c:pt>
                <c:pt idx="2201">
                  <c:v>26.591999999999999</c:v>
                </c:pt>
                <c:pt idx="2202">
                  <c:v>26.591999999999999</c:v>
                </c:pt>
                <c:pt idx="2203">
                  <c:v>26.591999999999999</c:v>
                </c:pt>
                <c:pt idx="2204">
                  <c:v>26.591999999999999</c:v>
                </c:pt>
                <c:pt idx="2205">
                  <c:v>26.591999999999999</c:v>
                </c:pt>
                <c:pt idx="2206">
                  <c:v>26.591999999999999</c:v>
                </c:pt>
                <c:pt idx="2207">
                  <c:v>26.591999999999999</c:v>
                </c:pt>
                <c:pt idx="2208">
                  <c:v>26.591999999999999</c:v>
                </c:pt>
                <c:pt idx="2209">
                  <c:v>26.591999999999999</c:v>
                </c:pt>
                <c:pt idx="2210">
                  <c:v>26.591999999999999</c:v>
                </c:pt>
                <c:pt idx="2211">
                  <c:v>26.593</c:v>
                </c:pt>
                <c:pt idx="2212">
                  <c:v>26.593</c:v>
                </c:pt>
                <c:pt idx="2213">
                  <c:v>26.593</c:v>
                </c:pt>
                <c:pt idx="2214">
                  <c:v>26.593</c:v>
                </c:pt>
                <c:pt idx="2215">
                  <c:v>26.593</c:v>
                </c:pt>
                <c:pt idx="2216">
                  <c:v>26.593</c:v>
                </c:pt>
                <c:pt idx="2217">
                  <c:v>26.593</c:v>
                </c:pt>
                <c:pt idx="2218">
                  <c:v>26.593</c:v>
                </c:pt>
                <c:pt idx="2219">
                  <c:v>26.593</c:v>
                </c:pt>
                <c:pt idx="2220">
                  <c:v>26.593</c:v>
                </c:pt>
                <c:pt idx="2221">
                  <c:v>26.593</c:v>
                </c:pt>
                <c:pt idx="2222">
                  <c:v>26.593</c:v>
                </c:pt>
                <c:pt idx="2223">
                  <c:v>26.593</c:v>
                </c:pt>
                <c:pt idx="2224">
                  <c:v>26.593</c:v>
                </c:pt>
                <c:pt idx="2225">
                  <c:v>26.593</c:v>
                </c:pt>
                <c:pt idx="2226">
                  <c:v>26.593</c:v>
                </c:pt>
                <c:pt idx="2227">
                  <c:v>26.593</c:v>
                </c:pt>
                <c:pt idx="2228">
                  <c:v>26.593</c:v>
                </c:pt>
                <c:pt idx="2229">
                  <c:v>26.593</c:v>
                </c:pt>
                <c:pt idx="2230">
                  <c:v>26.593</c:v>
                </c:pt>
                <c:pt idx="2231">
                  <c:v>26.593</c:v>
                </c:pt>
                <c:pt idx="2232">
                  <c:v>26.593</c:v>
                </c:pt>
                <c:pt idx="2233">
                  <c:v>26.593</c:v>
                </c:pt>
                <c:pt idx="2234">
                  <c:v>26.593</c:v>
                </c:pt>
                <c:pt idx="2235">
                  <c:v>26.593</c:v>
                </c:pt>
                <c:pt idx="2236">
                  <c:v>26.593</c:v>
                </c:pt>
                <c:pt idx="2237">
                  <c:v>26.593</c:v>
                </c:pt>
                <c:pt idx="2238">
                  <c:v>26.593</c:v>
                </c:pt>
                <c:pt idx="2239">
                  <c:v>26.593</c:v>
                </c:pt>
                <c:pt idx="2240">
                  <c:v>26.593</c:v>
                </c:pt>
                <c:pt idx="2241">
                  <c:v>26.593</c:v>
                </c:pt>
                <c:pt idx="2242">
                  <c:v>26.593</c:v>
                </c:pt>
                <c:pt idx="2243">
                  <c:v>26.593</c:v>
                </c:pt>
                <c:pt idx="2244">
                  <c:v>26.593</c:v>
                </c:pt>
                <c:pt idx="2245">
                  <c:v>26.593</c:v>
                </c:pt>
                <c:pt idx="2246">
                  <c:v>26.593</c:v>
                </c:pt>
                <c:pt idx="2247">
                  <c:v>26.593</c:v>
                </c:pt>
                <c:pt idx="2248">
                  <c:v>26.593</c:v>
                </c:pt>
                <c:pt idx="2249">
                  <c:v>26.593</c:v>
                </c:pt>
                <c:pt idx="2250">
                  <c:v>26.593</c:v>
                </c:pt>
                <c:pt idx="2251">
                  <c:v>26.593</c:v>
                </c:pt>
                <c:pt idx="2252">
                  <c:v>26.593</c:v>
                </c:pt>
                <c:pt idx="2253">
                  <c:v>26.593</c:v>
                </c:pt>
                <c:pt idx="2254">
                  <c:v>26.593</c:v>
                </c:pt>
                <c:pt idx="2255">
                  <c:v>26.593</c:v>
                </c:pt>
                <c:pt idx="2256">
                  <c:v>26.593</c:v>
                </c:pt>
                <c:pt idx="2257">
                  <c:v>26.593</c:v>
                </c:pt>
                <c:pt idx="2258">
                  <c:v>26.593</c:v>
                </c:pt>
                <c:pt idx="2259">
                  <c:v>26.593</c:v>
                </c:pt>
                <c:pt idx="2260">
                  <c:v>26.593</c:v>
                </c:pt>
                <c:pt idx="2261">
                  <c:v>26.593</c:v>
                </c:pt>
                <c:pt idx="2262">
                  <c:v>26.593</c:v>
                </c:pt>
                <c:pt idx="2263">
                  <c:v>26.593</c:v>
                </c:pt>
                <c:pt idx="2264">
                  <c:v>26.593</c:v>
                </c:pt>
                <c:pt idx="2265">
                  <c:v>26.593</c:v>
                </c:pt>
                <c:pt idx="2266">
                  <c:v>26.593</c:v>
                </c:pt>
                <c:pt idx="2267">
                  <c:v>26.593</c:v>
                </c:pt>
                <c:pt idx="2268">
                  <c:v>26.593</c:v>
                </c:pt>
                <c:pt idx="2269">
                  <c:v>26.593</c:v>
                </c:pt>
                <c:pt idx="2270">
                  <c:v>26.593</c:v>
                </c:pt>
                <c:pt idx="2271">
                  <c:v>26.593</c:v>
                </c:pt>
                <c:pt idx="2272">
                  <c:v>26.593</c:v>
                </c:pt>
                <c:pt idx="2273">
                  <c:v>26.593</c:v>
                </c:pt>
                <c:pt idx="2274">
                  <c:v>26.593</c:v>
                </c:pt>
                <c:pt idx="2275">
                  <c:v>26.593</c:v>
                </c:pt>
                <c:pt idx="2276">
                  <c:v>26.593</c:v>
                </c:pt>
                <c:pt idx="2277">
                  <c:v>26.593</c:v>
                </c:pt>
                <c:pt idx="2278">
                  <c:v>26.593</c:v>
                </c:pt>
                <c:pt idx="2279">
                  <c:v>26.593</c:v>
                </c:pt>
                <c:pt idx="2280">
                  <c:v>26.593</c:v>
                </c:pt>
                <c:pt idx="2281">
                  <c:v>26.593</c:v>
                </c:pt>
                <c:pt idx="2282">
                  <c:v>26.593</c:v>
                </c:pt>
                <c:pt idx="2283">
                  <c:v>26.593</c:v>
                </c:pt>
                <c:pt idx="2284">
                  <c:v>26.593</c:v>
                </c:pt>
                <c:pt idx="2285">
                  <c:v>26.593</c:v>
                </c:pt>
                <c:pt idx="2286">
                  <c:v>26.593</c:v>
                </c:pt>
                <c:pt idx="2287">
                  <c:v>26.593</c:v>
                </c:pt>
                <c:pt idx="2288">
                  <c:v>26.593</c:v>
                </c:pt>
                <c:pt idx="2289">
                  <c:v>26.593</c:v>
                </c:pt>
                <c:pt idx="2290">
                  <c:v>26.593</c:v>
                </c:pt>
                <c:pt idx="2291">
                  <c:v>26.593</c:v>
                </c:pt>
                <c:pt idx="2292">
                  <c:v>26.593</c:v>
                </c:pt>
                <c:pt idx="2293">
                  <c:v>26.593</c:v>
                </c:pt>
                <c:pt idx="2294">
                  <c:v>26.593</c:v>
                </c:pt>
                <c:pt idx="2295">
                  <c:v>26.593</c:v>
                </c:pt>
                <c:pt idx="2296">
                  <c:v>26.593</c:v>
                </c:pt>
                <c:pt idx="2297">
                  <c:v>26.593</c:v>
                </c:pt>
                <c:pt idx="2298">
                  <c:v>26.593</c:v>
                </c:pt>
                <c:pt idx="2299">
                  <c:v>26.593</c:v>
                </c:pt>
                <c:pt idx="2300">
                  <c:v>26.593</c:v>
                </c:pt>
                <c:pt idx="2301">
                  <c:v>26.593</c:v>
                </c:pt>
                <c:pt idx="2302">
                  <c:v>26.593</c:v>
                </c:pt>
                <c:pt idx="2303">
                  <c:v>26.593</c:v>
                </c:pt>
                <c:pt idx="2304">
                  <c:v>26.593</c:v>
                </c:pt>
                <c:pt idx="2305">
                  <c:v>26.593</c:v>
                </c:pt>
                <c:pt idx="2306">
                  <c:v>26.593</c:v>
                </c:pt>
                <c:pt idx="2307">
                  <c:v>26.593</c:v>
                </c:pt>
                <c:pt idx="2308">
                  <c:v>26.593</c:v>
                </c:pt>
                <c:pt idx="2309">
                  <c:v>26.593</c:v>
                </c:pt>
                <c:pt idx="2310">
                  <c:v>26.593</c:v>
                </c:pt>
                <c:pt idx="2311">
                  <c:v>26.593</c:v>
                </c:pt>
                <c:pt idx="2312">
                  <c:v>26.593</c:v>
                </c:pt>
                <c:pt idx="2313">
                  <c:v>26.593</c:v>
                </c:pt>
                <c:pt idx="2314">
                  <c:v>26.593</c:v>
                </c:pt>
                <c:pt idx="2315">
                  <c:v>26.611000000000001</c:v>
                </c:pt>
                <c:pt idx="2316">
                  <c:v>26.611000000000001</c:v>
                </c:pt>
                <c:pt idx="2317">
                  <c:v>26.611000000000001</c:v>
                </c:pt>
                <c:pt idx="2318">
                  <c:v>26.611000000000001</c:v>
                </c:pt>
                <c:pt idx="2319">
                  <c:v>26.611000000000001</c:v>
                </c:pt>
                <c:pt idx="2320">
                  <c:v>26.611000000000001</c:v>
                </c:pt>
                <c:pt idx="2321">
                  <c:v>26.611000000000001</c:v>
                </c:pt>
                <c:pt idx="2322">
                  <c:v>26.611000000000001</c:v>
                </c:pt>
                <c:pt idx="2323">
                  <c:v>26.611000000000001</c:v>
                </c:pt>
                <c:pt idx="2324">
                  <c:v>26.611000000000001</c:v>
                </c:pt>
                <c:pt idx="2325">
                  <c:v>26.611000000000001</c:v>
                </c:pt>
                <c:pt idx="2326">
                  <c:v>26.611000000000001</c:v>
                </c:pt>
                <c:pt idx="2327">
                  <c:v>26.611000000000001</c:v>
                </c:pt>
                <c:pt idx="2328">
                  <c:v>26.611000000000001</c:v>
                </c:pt>
                <c:pt idx="2329">
                  <c:v>26.611000000000001</c:v>
                </c:pt>
                <c:pt idx="2330">
                  <c:v>26.611000000000001</c:v>
                </c:pt>
                <c:pt idx="2331">
                  <c:v>26.611000000000001</c:v>
                </c:pt>
                <c:pt idx="2332">
                  <c:v>26.611000000000001</c:v>
                </c:pt>
                <c:pt idx="2333">
                  <c:v>26.611000000000001</c:v>
                </c:pt>
                <c:pt idx="2334">
                  <c:v>26.611000000000001</c:v>
                </c:pt>
                <c:pt idx="2335">
                  <c:v>26.611000000000001</c:v>
                </c:pt>
                <c:pt idx="2336">
                  <c:v>26.611000000000001</c:v>
                </c:pt>
                <c:pt idx="2337">
                  <c:v>26.611000000000001</c:v>
                </c:pt>
                <c:pt idx="2338">
                  <c:v>26.611000000000001</c:v>
                </c:pt>
                <c:pt idx="2339">
                  <c:v>26.611000000000001</c:v>
                </c:pt>
                <c:pt idx="2340">
                  <c:v>26.611000000000001</c:v>
                </c:pt>
                <c:pt idx="2341">
                  <c:v>26.611000000000001</c:v>
                </c:pt>
                <c:pt idx="2342">
                  <c:v>26.611000000000001</c:v>
                </c:pt>
                <c:pt idx="2343">
                  <c:v>26.611000000000001</c:v>
                </c:pt>
                <c:pt idx="2344">
                  <c:v>26.611000000000001</c:v>
                </c:pt>
                <c:pt idx="2345">
                  <c:v>26.611000000000001</c:v>
                </c:pt>
                <c:pt idx="2346">
                  <c:v>26.611000000000001</c:v>
                </c:pt>
                <c:pt idx="2347">
                  <c:v>26.611000000000001</c:v>
                </c:pt>
                <c:pt idx="2348">
                  <c:v>26.611000000000001</c:v>
                </c:pt>
                <c:pt idx="2349">
                  <c:v>26.611000000000001</c:v>
                </c:pt>
                <c:pt idx="2350">
                  <c:v>26.611000000000001</c:v>
                </c:pt>
                <c:pt idx="2351">
                  <c:v>26.611000000000001</c:v>
                </c:pt>
                <c:pt idx="2352">
                  <c:v>26.611000000000001</c:v>
                </c:pt>
                <c:pt idx="2353">
                  <c:v>26.611000000000001</c:v>
                </c:pt>
                <c:pt idx="2354">
                  <c:v>26.611000000000001</c:v>
                </c:pt>
                <c:pt idx="2355">
                  <c:v>26.611000000000001</c:v>
                </c:pt>
                <c:pt idx="2356">
                  <c:v>26.611000000000001</c:v>
                </c:pt>
                <c:pt idx="2357">
                  <c:v>26.611000000000001</c:v>
                </c:pt>
                <c:pt idx="2358">
                  <c:v>26.611000000000001</c:v>
                </c:pt>
                <c:pt idx="2359">
                  <c:v>26.611000000000001</c:v>
                </c:pt>
                <c:pt idx="2360">
                  <c:v>26.611000000000001</c:v>
                </c:pt>
                <c:pt idx="2361">
                  <c:v>26.611000000000001</c:v>
                </c:pt>
                <c:pt idx="2362">
                  <c:v>26.611000000000001</c:v>
                </c:pt>
                <c:pt idx="2363">
                  <c:v>26.611000000000001</c:v>
                </c:pt>
                <c:pt idx="2364">
                  <c:v>26.611000000000001</c:v>
                </c:pt>
                <c:pt idx="2365">
                  <c:v>26.611000000000001</c:v>
                </c:pt>
                <c:pt idx="2366">
                  <c:v>26.611000000000001</c:v>
                </c:pt>
                <c:pt idx="2367">
                  <c:v>26.611000000000001</c:v>
                </c:pt>
                <c:pt idx="2368">
                  <c:v>26.611000000000001</c:v>
                </c:pt>
                <c:pt idx="2369">
                  <c:v>26.611000000000001</c:v>
                </c:pt>
                <c:pt idx="2370">
                  <c:v>26.611000000000001</c:v>
                </c:pt>
                <c:pt idx="2371">
                  <c:v>26.611000000000001</c:v>
                </c:pt>
                <c:pt idx="2372">
                  <c:v>26.611000000000001</c:v>
                </c:pt>
                <c:pt idx="2373">
                  <c:v>26.611000000000001</c:v>
                </c:pt>
                <c:pt idx="2374">
                  <c:v>26.611000000000001</c:v>
                </c:pt>
                <c:pt idx="2375">
                  <c:v>26.611000000000001</c:v>
                </c:pt>
                <c:pt idx="2376">
                  <c:v>26.611000000000001</c:v>
                </c:pt>
                <c:pt idx="2377">
                  <c:v>26.611000000000001</c:v>
                </c:pt>
                <c:pt idx="2378">
                  <c:v>26.611000000000001</c:v>
                </c:pt>
                <c:pt idx="2379">
                  <c:v>26.611000000000001</c:v>
                </c:pt>
                <c:pt idx="2380">
                  <c:v>26.611000000000001</c:v>
                </c:pt>
                <c:pt idx="2381">
                  <c:v>26.611000000000001</c:v>
                </c:pt>
                <c:pt idx="2382">
                  <c:v>26.611000000000001</c:v>
                </c:pt>
                <c:pt idx="2383">
                  <c:v>26.611000000000001</c:v>
                </c:pt>
                <c:pt idx="2384">
                  <c:v>26.611000000000001</c:v>
                </c:pt>
                <c:pt idx="2385">
                  <c:v>26.611000000000001</c:v>
                </c:pt>
                <c:pt idx="2386">
                  <c:v>26.611000000000001</c:v>
                </c:pt>
                <c:pt idx="2387">
                  <c:v>26.611000000000001</c:v>
                </c:pt>
                <c:pt idx="2388">
                  <c:v>26.611000000000001</c:v>
                </c:pt>
                <c:pt idx="2389">
                  <c:v>26.611000000000001</c:v>
                </c:pt>
                <c:pt idx="2390">
                  <c:v>26.611000000000001</c:v>
                </c:pt>
                <c:pt idx="2391">
                  <c:v>26.611000000000001</c:v>
                </c:pt>
                <c:pt idx="2392">
                  <c:v>26.611000000000001</c:v>
                </c:pt>
                <c:pt idx="2393">
                  <c:v>26.611000000000001</c:v>
                </c:pt>
                <c:pt idx="2394">
                  <c:v>26.611000000000001</c:v>
                </c:pt>
                <c:pt idx="2395">
                  <c:v>26.611000000000001</c:v>
                </c:pt>
                <c:pt idx="2396">
                  <c:v>26.611000000000001</c:v>
                </c:pt>
                <c:pt idx="2397">
                  <c:v>26.611000000000001</c:v>
                </c:pt>
                <c:pt idx="2398">
                  <c:v>26.611000000000001</c:v>
                </c:pt>
                <c:pt idx="2399">
                  <c:v>26.611000000000001</c:v>
                </c:pt>
                <c:pt idx="2400">
                  <c:v>26.611000000000001</c:v>
                </c:pt>
                <c:pt idx="2401">
                  <c:v>26.611000000000001</c:v>
                </c:pt>
                <c:pt idx="2402">
                  <c:v>26.611000000000001</c:v>
                </c:pt>
                <c:pt idx="2403">
                  <c:v>26.611000000000001</c:v>
                </c:pt>
                <c:pt idx="2404">
                  <c:v>26.611000000000001</c:v>
                </c:pt>
                <c:pt idx="2405">
                  <c:v>26.611000000000001</c:v>
                </c:pt>
                <c:pt idx="2406">
                  <c:v>26.611000000000001</c:v>
                </c:pt>
                <c:pt idx="2407">
                  <c:v>26.611000000000001</c:v>
                </c:pt>
                <c:pt idx="2408">
                  <c:v>26.611000000000001</c:v>
                </c:pt>
                <c:pt idx="2409">
                  <c:v>26.611000000000001</c:v>
                </c:pt>
                <c:pt idx="2410">
                  <c:v>26.611000000000001</c:v>
                </c:pt>
                <c:pt idx="2411">
                  <c:v>26.611000000000001</c:v>
                </c:pt>
                <c:pt idx="2412">
                  <c:v>26.611000000000001</c:v>
                </c:pt>
                <c:pt idx="2413">
                  <c:v>26.611000000000001</c:v>
                </c:pt>
                <c:pt idx="2414">
                  <c:v>26.611000000000001</c:v>
                </c:pt>
                <c:pt idx="2415">
                  <c:v>26.611000000000001</c:v>
                </c:pt>
                <c:pt idx="2416">
                  <c:v>26.611000000000001</c:v>
                </c:pt>
                <c:pt idx="2417">
                  <c:v>26.611000000000001</c:v>
                </c:pt>
                <c:pt idx="2418">
                  <c:v>26.611000000000001</c:v>
                </c:pt>
                <c:pt idx="2419">
                  <c:v>26.611000000000001</c:v>
                </c:pt>
                <c:pt idx="2420">
                  <c:v>26.611000000000001</c:v>
                </c:pt>
                <c:pt idx="2421">
                  <c:v>26.611000000000001</c:v>
                </c:pt>
                <c:pt idx="2422">
                  <c:v>26.611000000000001</c:v>
                </c:pt>
                <c:pt idx="2423">
                  <c:v>26.611000000000001</c:v>
                </c:pt>
                <c:pt idx="2424">
                  <c:v>26.611000000000001</c:v>
                </c:pt>
                <c:pt idx="2425">
                  <c:v>26.611000000000001</c:v>
                </c:pt>
                <c:pt idx="2426">
                  <c:v>26.611000000000001</c:v>
                </c:pt>
                <c:pt idx="2427">
                  <c:v>26.611000000000001</c:v>
                </c:pt>
                <c:pt idx="2428">
                  <c:v>26.611000000000001</c:v>
                </c:pt>
                <c:pt idx="2429">
                  <c:v>26.611000000000001</c:v>
                </c:pt>
                <c:pt idx="2430">
                  <c:v>26.611000000000001</c:v>
                </c:pt>
                <c:pt idx="2431">
                  <c:v>26.611000000000001</c:v>
                </c:pt>
                <c:pt idx="2432">
                  <c:v>26.611000000000001</c:v>
                </c:pt>
                <c:pt idx="2433">
                  <c:v>26.611000000000001</c:v>
                </c:pt>
                <c:pt idx="2434">
                  <c:v>26.611000000000001</c:v>
                </c:pt>
                <c:pt idx="2435">
                  <c:v>26.611000000000001</c:v>
                </c:pt>
                <c:pt idx="2436">
                  <c:v>26.611000000000001</c:v>
                </c:pt>
                <c:pt idx="2437">
                  <c:v>26.611000000000001</c:v>
                </c:pt>
                <c:pt idx="2438">
                  <c:v>26.611000000000001</c:v>
                </c:pt>
                <c:pt idx="2439">
                  <c:v>26.611000000000001</c:v>
                </c:pt>
                <c:pt idx="2440">
                  <c:v>26.611000000000001</c:v>
                </c:pt>
                <c:pt idx="2441">
                  <c:v>26.611000000000001</c:v>
                </c:pt>
                <c:pt idx="2442">
                  <c:v>26.611999999999998</c:v>
                </c:pt>
                <c:pt idx="2443">
                  <c:v>26.611999999999998</c:v>
                </c:pt>
                <c:pt idx="2444">
                  <c:v>26.611999999999998</c:v>
                </c:pt>
                <c:pt idx="2445">
                  <c:v>26.611999999999998</c:v>
                </c:pt>
                <c:pt idx="2446">
                  <c:v>26.611999999999998</c:v>
                </c:pt>
                <c:pt idx="2447">
                  <c:v>26.611999999999998</c:v>
                </c:pt>
                <c:pt idx="2448">
                  <c:v>26.611999999999998</c:v>
                </c:pt>
                <c:pt idx="2449">
                  <c:v>26.611999999999998</c:v>
                </c:pt>
                <c:pt idx="2450">
                  <c:v>26.611999999999998</c:v>
                </c:pt>
                <c:pt idx="2451">
                  <c:v>26.611999999999998</c:v>
                </c:pt>
                <c:pt idx="2452">
                  <c:v>26.611999999999998</c:v>
                </c:pt>
                <c:pt idx="2453">
                  <c:v>26.611999999999998</c:v>
                </c:pt>
                <c:pt idx="2454">
                  <c:v>26.611999999999998</c:v>
                </c:pt>
                <c:pt idx="2455">
                  <c:v>26.611999999999998</c:v>
                </c:pt>
                <c:pt idx="2456">
                  <c:v>26.611999999999998</c:v>
                </c:pt>
                <c:pt idx="2457">
                  <c:v>26.629000000000001</c:v>
                </c:pt>
                <c:pt idx="2458">
                  <c:v>26.629000000000001</c:v>
                </c:pt>
                <c:pt idx="2459">
                  <c:v>26.629000000000001</c:v>
                </c:pt>
                <c:pt idx="2460">
                  <c:v>26.629000000000001</c:v>
                </c:pt>
                <c:pt idx="2461">
                  <c:v>26.629000000000001</c:v>
                </c:pt>
                <c:pt idx="2462">
                  <c:v>26.629000000000001</c:v>
                </c:pt>
                <c:pt idx="2463">
                  <c:v>26.629000000000001</c:v>
                </c:pt>
                <c:pt idx="2464">
                  <c:v>26.629000000000001</c:v>
                </c:pt>
                <c:pt idx="2465">
                  <c:v>26.629000000000001</c:v>
                </c:pt>
                <c:pt idx="2466">
                  <c:v>26.629000000000001</c:v>
                </c:pt>
                <c:pt idx="2467">
                  <c:v>26.629000000000001</c:v>
                </c:pt>
                <c:pt idx="2468">
                  <c:v>26.629000000000001</c:v>
                </c:pt>
                <c:pt idx="2469">
                  <c:v>26.629000000000001</c:v>
                </c:pt>
                <c:pt idx="2470">
                  <c:v>26.629000000000001</c:v>
                </c:pt>
                <c:pt idx="2471">
                  <c:v>26.629000000000001</c:v>
                </c:pt>
                <c:pt idx="2472">
                  <c:v>26.629000000000001</c:v>
                </c:pt>
                <c:pt idx="2473">
                  <c:v>26.629000000000001</c:v>
                </c:pt>
                <c:pt idx="2474">
                  <c:v>26.629000000000001</c:v>
                </c:pt>
                <c:pt idx="2475">
                  <c:v>26.629000000000001</c:v>
                </c:pt>
                <c:pt idx="2476">
                  <c:v>26.629000000000001</c:v>
                </c:pt>
                <c:pt idx="2477">
                  <c:v>26.629000000000001</c:v>
                </c:pt>
                <c:pt idx="2478">
                  <c:v>26.629000000000001</c:v>
                </c:pt>
                <c:pt idx="2479">
                  <c:v>26.629000000000001</c:v>
                </c:pt>
                <c:pt idx="2480">
                  <c:v>26.629000000000001</c:v>
                </c:pt>
                <c:pt idx="2481">
                  <c:v>26.629000000000001</c:v>
                </c:pt>
                <c:pt idx="2482">
                  <c:v>26.629000000000001</c:v>
                </c:pt>
                <c:pt idx="2483">
                  <c:v>26.629000000000001</c:v>
                </c:pt>
                <c:pt idx="2484">
                  <c:v>26.629000000000001</c:v>
                </c:pt>
                <c:pt idx="2485">
                  <c:v>26.629000000000001</c:v>
                </c:pt>
                <c:pt idx="2486">
                  <c:v>26.629000000000001</c:v>
                </c:pt>
                <c:pt idx="2487">
                  <c:v>26.629000000000001</c:v>
                </c:pt>
                <c:pt idx="2488">
                  <c:v>26.629000000000001</c:v>
                </c:pt>
                <c:pt idx="2489">
                  <c:v>26.629000000000001</c:v>
                </c:pt>
                <c:pt idx="2490">
                  <c:v>26.629000000000001</c:v>
                </c:pt>
                <c:pt idx="2491">
                  <c:v>26.629000000000001</c:v>
                </c:pt>
                <c:pt idx="2492">
                  <c:v>26.629000000000001</c:v>
                </c:pt>
                <c:pt idx="2493">
                  <c:v>26.629000000000001</c:v>
                </c:pt>
                <c:pt idx="2494">
                  <c:v>26.629000000000001</c:v>
                </c:pt>
                <c:pt idx="2495">
                  <c:v>26.629000000000001</c:v>
                </c:pt>
                <c:pt idx="2496">
                  <c:v>26.629000000000001</c:v>
                </c:pt>
                <c:pt idx="2497">
                  <c:v>26.629000000000001</c:v>
                </c:pt>
                <c:pt idx="2498">
                  <c:v>26.629000000000001</c:v>
                </c:pt>
                <c:pt idx="2499">
                  <c:v>26.629000000000001</c:v>
                </c:pt>
                <c:pt idx="2500">
                  <c:v>26.629000000000001</c:v>
                </c:pt>
                <c:pt idx="2501">
                  <c:v>26.629000000000001</c:v>
                </c:pt>
                <c:pt idx="2502">
                  <c:v>26.629000000000001</c:v>
                </c:pt>
                <c:pt idx="2503">
                  <c:v>26.629000000000001</c:v>
                </c:pt>
                <c:pt idx="2504">
                  <c:v>26.629000000000001</c:v>
                </c:pt>
                <c:pt idx="2505">
                  <c:v>26.629000000000001</c:v>
                </c:pt>
                <c:pt idx="2506">
                  <c:v>26.629000000000001</c:v>
                </c:pt>
                <c:pt idx="2507">
                  <c:v>26.629000000000001</c:v>
                </c:pt>
                <c:pt idx="2508">
                  <c:v>26.629000000000001</c:v>
                </c:pt>
                <c:pt idx="2509">
                  <c:v>26.629000000000001</c:v>
                </c:pt>
                <c:pt idx="2510">
                  <c:v>26.629000000000001</c:v>
                </c:pt>
                <c:pt idx="2511">
                  <c:v>26.629000000000001</c:v>
                </c:pt>
                <c:pt idx="2512">
                  <c:v>26.629000000000001</c:v>
                </c:pt>
                <c:pt idx="2513">
                  <c:v>26.629000000000001</c:v>
                </c:pt>
                <c:pt idx="2514">
                  <c:v>26.629000000000001</c:v>
                </c:pt>
                <c:pt idx="2515">
                  <c:v>26.629000000000001</c:v>
                </c:pt>
                <c:pt idx="2516">
                  <c:v>26.629000000000001</c:v>
                </c:pt>
                <c:pt idx="2517">
                  <c:v>26.629000000000001</c:v>
                </c:pt>
                <c:pt idx="2518">
                  <c:v>26.629000000000001</c:v>
                </c:pt>
                <c:pt idx="2519">
                  <c:v>26.629000000000001</c:v>
                </c:pt>
                <c:pt idx="2520">
                  <c:v>26.629000000000001</c:v>
                </c:pt>
                <c:pt idx="2521">
                  <c:v>26.629000000000001</c:v>
                </c:pt>
                <c:pt idx="2522">
                  <c:v>26.629000000000001</c:v>
                </c:pt>
                <c:pt idx="2523">
                  <c:v>26.629000000000001</c:v>
                </c:pt>
                <c:pt idx="2524">
                  <c:v>26.629000000000001</c:v>
                </c:pt>
                <c:pt idx="2525">
                  <c:v>26.629000000000001</c:v>
                </c:pt>
                <c:pt idx="2526">
                  <c:v>26.63</c:v>
                </c:pt>
                <c:pt idx="2527">
                  <c:v>26.63</c:v>
                </c:pt>
                <c:pt idx="2528">
                  <c:v>26.63</c:v>
                </c:pt>
                <c:pt idx="2529">
                  <c:v>26.63</c:v>
                </c:pt>
                <c:pt idx="2530">
                  <c:v>26.63</c:v>
                </c:pt>
                <c:pt idx="2531">
                  <c:v>26.63</c:v>
                </c:pt>
                <c:pt idx="2532">
                  <c:v>26.63</c:v>
                </c:pt>
                <c:pt idx="2533">
                  <c:v>26.63</c:v>
                </c:pt>
                <c:pt idx="2534">
                  <c:v>26.63</c:v>
                </c:pt>
                <c:pt idx="2535">
                  <c:v>26.63</c:v>
                </c:pt>
                <c:pt idx="2536">
                  <c:v>26.63</c:v>
                </c:pt>
                <c:pt idx="2537">
                  <c:v>26.63</c:v>
                </c:pt>
                <c:pt idx="2538">
                  <c:v>26.63</c:v>
                </c:pt>
                <c:pt idx="2539">
                  <c:v>26.63</c:v>
                </c:pt>
                <c:pt idx="2540">
                  <c:v>26.63</c:v>
                </c:pt>
                <c:pt idx="2541">
                  <c:v>26.63</c:v>
                </c:pt>
                <c:pt idx="2542">
                  <c:v>26.63</c:v>
                </c:pt>
                <c:pt idx="2543">
                  <c:v>26.63</c:v>
                </c:pt>
                <c:pt idx="2544">
                  <c:v>26.63</c:v>
                </c:pt>
                <c:pt idx="2545">
                  <c:v>26.63</c:v>
                </c:pt>
                <c:pt idx="2546">
                  <c:v>26.63</c:v>
                </c:pt>
                <c:pt idx="2547">
                  <c:v>26.63</c:v>
                </c:pt>
                <c:pt idx="2548">
                  <c:v>26.63</c:v>
                </c:pt>
                <c:pt idx="2549">
                  <c:v>26.63</c:v>
                </c:pt>
                <c:pt idx="2550">
                  <c:v>26.63</c:v>
                </c:pt>
                <c:pt idx="2551">
                  <c:v>26.63</c:v>
                </c:pt>
                <c:pt idx="2552">
                  <c:v>26.63</c:v>
                </c:pt>
                <c:pt idx="2553">
                  <c:v>26.63</c:v>
                </c:pt>
                <c:pt idx="2554">
                  <c:v>26.63</c:v>
                </c:pt>
                <c:pt idx="2555">
                  <c:v>26.63</c:v>
                </c:pt>
                <c:pt idx="2556">
                  <c:v>26.63</c:v>
                </c:pt>
                <c:pt idx="2557">
                  <c:v>26.63</c:v>
                </c:pt>
                <c:pt idx="2558">
                  <c:v>26.63</c:v>
                </c:pt>
                <c:pt idx="2559">
                  <c:v>26.63</c:v>
                </c:pt>
                <c:pt idx="2560">
                  <c:v>26.63</c:v>
                </c:pt>
                <c:pt idx="2561">
                  <c:v>26.63</c:v>
                </c:pt>
                <c:pt idx="2562">
                  <c:v>26.63</c:v>
                </c:pt>
                <c:pt idx="2563">
                  <c:v>26.63</c:v>
                </c:pt>
                <c:pt idx="2564">
                  <c:v>26.63</c:v>
                </c:pt>
                <c:pt idx="2565">
                  <c:v>26.63</c:v>
                </c:pt>
                <c:pt idx="2566">
                  <c:v>26.63</c:v>
                </c:pt>
                <c:pt idx="2567">
                  <c:v>26.63</c:v>
                </c:pt>
                <c:pt idx="2568">
                  <c:v>26.63</c:v>
                </c:pt>
                <c:pt idx="2569">
                  <c:v>26.63</c:v>
                </c:pt>
                <c:pt idx="2570">
                  <c:v>26.63</c:v>
                </c:pt>
                <c:pt idx="2571">
                  <c:v>26.63</c:v>
                </c:pt>
                <c:pt idx="2572">
                  <c:v>26.63</c:v>
                </c:pt>
                <c:pt idx="2573">
                  <c:v>26.63</c:v>
                </c:pt>
                <c:pt idx="2574">
                  <c:v>26.63</c:v>
                </c:pt>
                <c:pt idx="2575">
                  <c:v>26.63</c:v>
                </c:pt>
                <c:pt idx="2576">
                  <c:v>26.63</c:v>
                </c:pt>
                <c:pt idx="2577">
                  <c:v>26.63</c:v>
                </c:pt>
                <c:pt idx="2578">
                  <c:v>26.63</c:v>
                </c:pt>
                <c:pt idx="2579">
                  <c:v>26.63</c:v>
                </c:pt>
                <c:pt idx="2580">
                  <c:v>26.63</c:v>
                </c:pt>
                <c:pt idx="2581">
                  <c:v>26.63</c:v>
                </c:pt>
                <c:pt idx="2582">
                  <c:v>26.63</c:v>
                </c:pt>
                <c:pt idx="2583">
                  <c:v>26.63</c:v>
                </c:pt>
                <c:pt idx="2584">
                  <c:v>26.63</c:v>
                </c:pt>
                <c:pt idx="2585">
                  <c:v>26.63</c:v>
                </c:pt>
                <c:pt idx="2586">
                  <c:v>26.63</c:v>
                </c:pt>
                <c:pt idx="2587">
                  <c:v>26.63</c:v>
                </c:pt>
                <c:pt idx="2588">
                  <c:v>26.63</c:v>
                </c:pt>
                <c:pt idx="2589">
                  <c:v>26.63</c:v>
                </c:pt>
                <c:pt idx="2590">
                  <c:v>26.63</c:v>
                </c:pt>
                <c:pt idx="2591">
                  <c:v>26.63</c:v>
                </c:pt>
                <c:pt idx="2592">
                  <c:v>26.63</c:v>
                </c:pt>
                <c:pt idx="2593">
                  <c:v>26.63</c:v>
                </c:pt>
                <c:pt idx="2594">
                  <c:v>26.63</c:v>
                </c:pt>
                <c:pt idx="2595">
                  <c:v>26.63</c:v>
                </c:pt>
                <c:pt idx="2596">
                  <c:v>26.63</c:v>
                </c:pt>
                <c:pt idx="2597">
                  <c:v>26.63</c:v>
                </c:pt>
                <c:pt idx="2598">
                  <c:v>26.63</c:v>
                </c:pt>
                <c:pt idx="2599">
                  <c:v>26.63</c:v>
                </c:pt>
                <c:pt idx="2600">
                  <c:v>26.63</c:v>
                </c:pt>
                <c:pt idx="2601">
                  <c:v>26.63</c:v>
                </c:pt>
                <c:pt idx="2602">
                  <c:v>26.63</c:v>
                </c:pt>
                <c:pt idx="2603">
                  <c:v>26.63</c:v>
                </c:pt>
                <c:pt idx="2604">
                  <c:v>26.63</c:v>
                </c:pt>
                <c:pt idx="2605">
                  <c:v>26.63</c:v>
                </c:pt>
                <c:pt idx="2606">
                  <c:v>26.63</c:v>
                </c:pt>
                <c:pt idx="2607">
                  <c:v>26.63</c:v>
                </c:pt>
                <c:pt idx="2608">
                  <c:v>26.63</c:v>
                </c:pt>
                <c:pt idx="2609">
                  <c:v>26.63</c:v>
                </c:pt>
                <c:pt idx="2610">
                  <c:v>26.63</c:v>
                </c:pt>
                <c:pt idx="2611">
                  <c:v>26.63</c:v>
                </c:pt>
                <c:pt idx="2612">
                  <c:v>26.63</c:v>
                </c:pt>
                <c:pt idx="2613">
                  <c:v>26.63</c:v>
                </c:pt>
                <c:pt idx="2614">
                  <c:v>26.63</c:v>
                </c:pt>
                <c:pt idx="2615">
                  <c:v>26.63</c:v>
                </c:pt>
                <c:pt idx="2616">
                  <c:v>26.63</c:v>
                </c:pt>
                <c:pt idx="2617">
                  <c:v>26.63</c:v>
                </c:pt>
                <c:pt idx="2618">
                  <c:v>26.63</c:v>
                </c:pt>
                <c:pt idx="2619">
                  <c:v>26.63</c:v>
                </c:pt>
                <c:pt idx="2620">
                  <c:v>26.63</c:v>
                </c:pt>
                <c:pt idx="2621">
                  <c:v>26.63</c:v>
                </c:pt>
                <c:pt idx="2622">
                  <c:v>26.63</c:v>
                </c:pt>
                <c:pt idx="2623">
                  <c:v>26.63</c:v>
                </c:pt>
                <c:pt idx="2624">
                  <c:v>26.63</c:v>
                </c:pt>
                <c:pt idx="2625">
                  <c:v>26.63</c:v>
                </c:pt>
                <c:pt idx="2626">
                  <c:v>26.63</c:v>
                </c:pt>
                <c:pt idx="2627">
                  <c:v>26.63</c:v>
                </c:pt>
                <c:pt idx="2628">
                  <c:v>26.63</c:v>
                </c:pt>
                <c:pt idx="2629">
                  <c:v>26.63</c:v>
                </c:pt>
                <c:pt idx="2630">
                  <c:v>26.63</c:v>
                </c:pt>
                <c:pt idx="2631">
                  <c:v>26.63</c:v>
                </c:pt>
                <c:pt idx="2632">
                  <c:v>26.63</c:v>
                </c:pt>
                <c:pt idx="2633">
                  <c:v>26.63</c:v>
                </c:pt>
                <c:pt idx="2634">
                  <c:v>26.648</c:v>
                </c:pt>
                <c:pt idx="2635">
                  <c:v>26.648</c:v>
                </c:pt>
                <c:pt idx="2636">
                  <c:v>26.648</c:v>
                </c:pt>
                <c:pt idx="2637">
                  <c:v>26.648</c:v>
                </c:pt>
                <c:pt idx="2638">
                  <c:v>26.648</c:v>
                </c:pt>
                <c:pt idx="2639">
                  <c:v>26.648</c:v>
                </c:pt>
                <c:pt idx="2640">
                  <c:v>26.648</c:v>
                </c:pt>
                <c:pt idx="2641">
                  <c:v>26.648</c:v>
                </c:pt>
                <c:pt idx="2642">
                  <c:v>26.648</c:v>
                </c:pt>
                <c:pt idx="2643">
                  <c:v>26.648</c:v>
                </c:pt>
                <c:pt idx="2644">
                  <c:v>26.648</c:v>
                </c:pt>
                <c:pt idx="2645">
                  <c:v>26.648</c:v>
                </c:pt>
                <c:pt idx="2646">
                  <c:v>26.648</c:v>
                </c:pt>
                <c:pt idx="2647">
                  <c:v>26.648</c:v>
                </c:pt>
                <c:pt idx="2648">
                  <c:v>26.648</c:v>
                </c:pt>
                <c:pt idx="2649">
                  <c:v>26.648</c:v>
                </c:pt>
                <c:pt idx="2650">
                  <c:v>26.648</c:v>
                </c:pt>
                <c:pt idx="2651">
                  <c:v>26.648</c:v>
                </c:pt>
                <c:pt idx="2652">
                  <c:v>26.648</c:v>
                </c:pt>
                <c:pt idx="2653">
                  <c:v>26.648</c:v>
                </c:pt>
                <c:pt idx="2654">
                  <c:v>26.648</c:v>
                </c:pt>
                <c:pt idx="2655">
                  <c:v>26.648</c:v>
                </c:pt>
                <c:pt idx="2656">
                  <c:v>26.648</c:v>
                </c:pt>
                <c:pt idx="2657">
                  <c:v>26.648</c:v>
                </c:pt>
                <c:pt idx="2658">
                  <c:v>26.648</c:v>
                </c:pt>
                <c:pt idx="2659">
                  <c:v>26.648</c:v>
                </c:pt>
                <c:pt idx="2660">
                  <c:v>26.648</c:v>
                </c:pt>
                <c:pt idx="2661">
                  <c:v>26.648</c:v>
                </c:pt>
                <c:pt idx="2662">
                  <c:v>26.648</c:v>
                </c:pt>
                <c:pt idx="2663">
                  <c:v>26.648</c:v>
                </c:pt>
                <c:pt idx="2664">
                  <c:v>26.648</c:v>
                </c:pt>
                <c:pt idx="2665">
                  <c:v>26.648</c:v>
                </c:pt>
                <c:pt idx="2666">
                  <c:v>26.648</c:v>
                </c:pt>
                <c:pt idx="2667">
                  <c:v>26.648</c:v>
                </c:pt>
                <c:pt idx="2668">
                  <c:v>26.648</c:v>
                </c:pt>
                <c:pt idx="2669">
                  <c:v>26.648</c:v>
                </c:pt>
                <c:pt idx="2670">
                  <c:v>26.648</c:v>
                </c:pt>
                <c:pt idx="2671">
                  <c:v>26.648</c:v>
                </c:pt>
                <c:pt idx="2672">
                  <c:v>26.648</c:v>
                </c:pt>
                <c:pt idx="2673">
                  <c:v>26.648</c:v>
                </c:pt>
                <c:pt idx="2674">
                  <c:v>26.648</c:v>
                </c:pt>
                <c:pt idx="2675">
                  <c:v>26.648</c:v>
                </c:pt>
                <c:pt idx="2676">
                  <c:v>26.648</c:v>
                </c:pt>
                <c:pt idx="2677">
                  <c:v>26.648</c:v>
                </c:pt>
                <c:pt idx="2678">
                  <c:v>26.648</c:v>
                </c:pt>
                <c:pt idx="2679">
                  <c:v>26.648</c:v>
                </c:pt>
                <c:pt idx="2680">
                  <c:v>26.648</c:v>
                </c:pt>
                <c:pt idx="2681">
                  <c:v>26.648</c:v>
                </c:pt>
                <c:pt idx="2682">
                  <c:v>26.648</c:v>
                </c:pt>
                <c:pt idx="2683">
                  <c:v>26.648</c:v>
                </c:pt>
                <c:pt idx="2684">
                  <c:v>26.648</c:v>
                </c:pt>
                <c:pt idx="2685">
                  <c:v>26.648</c:v>
                </c:pt>
                <c:pt idx="2686">
                  <c:v>26.648</c:v>
                </c:pt>
                <c:pt idx="2687">
                  <c:v>26.648</c:v>
                </c:pt>
                <c:pt idx="2688">
                  <c:v>26.648</c:v>
                </c:pt>
                <c:pt idx="2689">
                  <c:v>26.648</c:v>
                </c:pt>
                <c:pt idx="2690">
                  <c:v>26.648</c:v>
                </c:pt>
                <c:pt idx="2691">
                  <c:v>26.648</c:v>
                </c:pt>
                <c:pt idx="2692">
                  <c:v>26.648</c:v>
                </c:pt>
                <c:pt idx="2693">
                  <c:v>26.648</c:v>
                </c:pt>
                <c:pt idx="2694">
                  <c:v>26.648</c:v>
                </c:pt>
                <c:pt idx="2695">
                  <c:v>26.648</c:v>
                </c:pt>
                <c:pt idx="2696">
                  <c:v>26.648</c:v>
                </c:pt>
                <c:pt idx="2697">
                  <c:v>26.648</c:v>
                </c:pt>
                <c:pt idx="2698">
                  <c:v>26.648</c:v>
                </c:pt>
                <c:pt idx="2699">
                  <c:v>26.648</c:v>
                </c:pt>
                <c:pt idx="2700">
                  <c:v>26.648</c:v>
                </c:pt>
                <c:pt idx="2701">
                  <c:v>26.648</c:v>
                </c:pt>
                <c:pt idx="2702">
                  <c:v>26.648</c:v>
                </c:pt>
                <c:pt idx="2703">
                  <c:v>26.648</c:v>
                </c:pt>
                <c:pt idx="2704">
                  <c:v>26.648</c:v>
                </c:pt>
                <c:pt idx="2705">
                  <c:v>26.648</c:v>
                </c:pt>
                <c:pt idx="2706">
                  <c:v>26.648</c:v>
                </c:pt>
                <c:pt idx="2707">
                  <c:v>26.648</c:v>
                </c:pt>
                <c:pt idx="2708">
                  <c:v>26.648</c:v>
                </c:pt>
                <c:pt idx="2709">
                  <c:v>26.648</c:v>
                </c:pt>
                <c:pt idx="2710">
                  <c:v>26.648</c:v>
                </c:pt>
                <c:pt idx="2711">
                  <c:v>26.648</c:v>
                </c:pt>
                <c:pt idx="2712">
                  <c:v>26.648</c:v>
                </c:pt>
                <c:pt idx="2713">
                  <c:v>26.648</c:v>
                </c:pt>
                <c:pt idx="2714">
                  <c:v>26.648</c:v>
                </c:pt>
                <c:pt idx="2715">
                  <c:v>26.648</c:v>
                </c:pt>
                <c:pt idx="2716">
                  <c:v>26.648</c:v>
                </c:pt>
                <c:pt idx="2717">
                  <c:v>26.648</c:v>
                </c:pt>
                <c:pt idx="2718">
                  <c:v>26.648</c:v>
                </c:pt>
                <c:pt idx="2719">
                  <c:v>26.648</c:v>
                </c:pt>
                <c:pt idx="2720">
                  <c:v>26.648</c:v>
                </c:pt>
                <c:pt idx="2721">
                  <c:v>26.648</c:v>
                </c:pt>
                <c:pt idx="2722">
                  <c:v>26.648</c:v>
                </c:pt>
                <c:pt idx="2723">
                  <c:v>26.648</c:v>
                </c:pt>
                <c:pt idx="2724">
                  <c:v>26.648</c:v>
                </c:pt>
                <c:pt idx="2725">
                  <c:v>26.648</c:v>
                </c:pt>
                <c:pt idx="2726">
                  <c:v>26.648</c:v>
                </c:pt>
                <c:pt idx="2727">
                  <c:v>26.648</c:v>
                </c:pt>
                <c:pt idx="2728">
                  <c:v>26.648</c:v>
                </c:pt>
                <c:pt idx="2729">
                  <c:v>26.648</c:v>
                </c:pt>
                <c:pt idx="2730">
                  <c:v>26.648</c:v>
                </c:pt>
                <c:pt idx="2731">
                  <c:v>26.648</c:v>
                </c:pt>
                <c:pt idx="2732">
                  <c:v>26.648</c:v>
                </c:pt>
                <c:pt idx="2733">
                  <c:v>26.648</c:v>
                </c:pt>
                <c:pt idx="2734">
                  <c:v>26.648</c:v>
                </c:pt>
                <c:pt idx="2735">
                  <c:v>26.648</c:v>
                </c:pt>
                <c:pt idx="2736">
                  <c:v>26.648</c:v>
                </c:pt>
                <c:pt idx="2737">
                  <c:v>26.648</c:v>
                </c:pt>
                <c:pt idx="2738">
                  <c:v>26.648</c:v>
                </c:pt>
                <c:pt idx="2739">
                  <c:v>26.648</c:v>
                </c:pt>
                <c:pt idx="2740">
                  <c:v>26.648</c:v>
                </c:pt>
                <c:pt idx="2741">
                  <c:v>26.648</c:v>
                </c:pt>
                <c:pt idx="2742">
                  <c:v>26.648</c:v>
                </c:pt>
                <c:pt idx="2743">
                  <c:v>26.648</c:v>
                </c:pt>
                <c:pt idx="2744">
                  <c:v>26.648</c:v>
                </c:pt>
                <c:pt idx="2745">
                  <c:v>26.648</c:v>
                </c:pt>
                <c:pt idx="2746">
                  <c:v>26.648</c:v>
                </c:pt>
                <c:pt idx="2747">
                  <c:v>26.648</c:v>
                </c:pt>
                <c:pt idx="2748">
                  <c:v>26.648</c:v>
                </c:pt>
                <c:pt idx="2749">
                  <c:v>26.648</c:v>
                </c:pt>
                <c:pt idx="2750">
                  <c:v>26.648</c:v>
                </c:pt>
                <c:pt idx="2751">
                  <c:v>26.648</c:v>
                </c:pt>
                <c:pt idx="2752">
                  <c:v>26.648</c:v>
                </c:pt>
                <c:pt idx="2753">
                  <c:v>26.648</c:v>
                </c:pt>
                <c:pt idx="2754">
                  <c:v>26.648</c:v>
                </c:pt>
                <c:pt idx="2755">
                  <c:v>26.648</c:v>
                </c:pt>
                <c:pt idx="2756">
                  <c:v>26.648</c:v>
                </c:pt>
                <c:pt idx="2757">
                  <c:v>26.648</c:v>
                </c:pt>
                <c:pt idx="2758">
                  <c:v>26.648</c:v>
                </c:pt>
                <c:pt idx="2759">
                  <c:v>26.648</c:v>
                </c:pt>
                <c:pt idx="2760">
                  <c:v>26.648</c:v>
                </c:pt>
                <c:pt idx="2761">
                  <c:v>26.648</c:v>
                </c:pt>
                <c:pt idx="2762">
                  <c:v>26.648</c:v>
                </c:pt>
                <c:pt idx="2763">
                  <c:v>26.648</c:v>
                </c:pt>
                <c:pt idx="2764">
                  <c:v>26.648</c:v>
                </c:pt>
                <c:pt idx="2765">
                  <c:v>26.648</c:v>
                </c:pt>
                <c:pt idx="2766">
                  <c:v>26.648</c:v>
                </c:pt>
                <c:pt idx="2767">
                  <c:v>26.648</c:v>
                </c:pt>
                <c:pt idx="2768">
                  <c:v>26.648</c:v>
                </c:pt>
                <c:pt idx="2769">
                  <c:v>26.648</c:v>
                </c:pt>
                <c:pt idx="2770">
                  <c:v>26.648</c:v>
                </c:pt>
                <c:pt idx="2771">
                  <c:v>26.648</c:v>
                </c:pt>
                <c:pt idx="2772">
                  <c:v>26.648</c:v>
                </c:pt>
                <c:pt idx="2773">
                  <c:v>26.648</c:v>
                </c:pt>
                <c:pt idx="2774">
                  <c:v>26.648</c:v>
                </c:pt>
                <c:pt idx="2775">
                  <c:v>26.648</c:v>
                </c:pt>
                <c:pt idx="2776">
                  <c:v>26.648</c:v>
                </c:pt>
                <c:pt idx="2777">
                  <c:v>26.648</c:v>
                </c:pt>
                <c:pt idx="2778">
                  <c:v>26.648</c:v>
                </c:pt>
                <c:pt idx="2779">
                  <c:v>26.648</c:v>
                </c:pt>
                <c:pt idx="2780">
                  <c:v>26.648</c:v>
                </c:pt>
                <c:pt idx="2781">
                  <c:v>26.648</c:v>
                </c:pt>
                <c:pt idx="2782">
                  <c:v>26.648</c:v>
                </c:pt>
                <c:pt idx="2783">
                  <c:v>26.648</c:v>
                </c:pt>
                <c:pt idx="2784">
                  <c:v>26.648</c:v>
                </c:pt>
                <c:pt idx="2785">
                  <c:v>26.648</c:v>
                </c:pt>
                <c:pt idx="2786">
                  <c:v>26.648</c:v>
                </c:pt>
                <c:pt idx="2787">
                  <c:v>26.648</c:v>
                </c:pt>
                <c:pt idx="2788">
                  <c:v>26.648</c:v>
                </c:pt>
                <c:pt idx="2789">
                  <c:v>26.648</c:v>
                </c:pt>
                <c:pt idx="2790">
                  <c:v>26.648</c:v>
                </c:pt>
                <c:pt idx="2791">
                  <c:v>26.648</c:v>
                </c:pt>
                <c:pt idx="2792">
                  <c:v>26.648</c:v>
                </c:pt>
                <c:pt idx="2793">
                  <c:v>26.648</c:v>
                </c:pt>
                <c:pt idx="2794">
                  <c:v>26.648</c:v>
                </c:pt>
                <c:pt idx="2795">
                  <c:v>26.648</c:v>
                </c:pt>
                <c:pt idx="2796">
                  <c:v>26.648</c:v>
                </c:pt>
                <c:pt idx="2797">
                  <c:v>26.648</c:v>
                </c:pt>
                <c:pt idx="2798">
                  <c:v>26.648</c:v>
                </c:pt>
                <c:pt idx="2799">
                  <c:v>26.648</c:v>
                </c:pt>
                <c:pt idx="2800">
                  <c:v>26.648</c:v>
                </c:pt>
                <c:pt idx="2801">
                  <c:v>26.648</c:v>
                </c:pt>
                <c:pt idx="2802">
                  <c:v>26.648</c:v>
                </c:pt>
                <c:pt idx="2803">
                  <c:v>26.648</c:v>
                </c:pt>
                <c:pt idx="2804">
                  <c:v>26.648</c:v>
                </c:pt>
                <c:pt idx="2805">
                  <c:v>26.648</c:v>
                </c:pt>
                <c:pt idx="2806">
                  <c:v>26.648</c:v>
                </c:pt>
                <c:pt idx="2807">
                  <c:v>26.648</c:v>
                </c:pt>
                <c:pt idx="2808">
                  <c:v>26.648</c:v>
                </c:pt>
                <c:pt idx="2809">
                  <c:v>26.648</c:v>
                </c:pt>
                <c:pt idx="2810">
                  <c:v>26.648</c:v>
                </c:pt>
                <c:pt idx="2811">
                  <c:v>26.648</c:v>
                </c:pt>
                <c:pt idx="2812">
                  <c:v>26.648</c:v>
                </c:pt>
                <c:pt idx="2813">
                  <c:v>26.648</c:v>
                </c:pt>
                <c:pt idx="2814">
                  <c:v>26.648</c:v>
                </c:pt>
                <c:pt idx="2815">
                  <c:v>26.648</c:v>
                </c:pt>
                <c:pt idx="2816">
                  <c:v>26.649000000000001</c:v>
                </c:pt>
                <c:pt idx="2817">
                  <c:v>26.649000000000001</c:v>
                </c:pt>
                <c:pt idx="2818">
                  <c:v>26.649000000000001</c:v>
                </c:pt>
                <c:pt idx="2819">
                  <c:v>26.649000000000001</c:v>
                </c:pt>
                <c:pt idx="2820">
                  <c:v>26.649000000000001</c:v>
                </c:pt>
                <c:pt idx="2821">
                  <c:v>26.649000000000001</c:v>
                </c:pt>
                <c:pt idx="2822">
                  <c:v>26.649000000000001</c:v>
                </c:pt>
                <c:pt idx="2823">
                  <c:v>26.649000000000001</c:v>
                </c:pt>
                <c:pt idx="2824">
                  <c:v>26.649000000000001</c:v>
                </c:pt>
                <c:pt idx="2825">
                  <c:v>26.649000000000001</c:v>
                </c:pt>
                <c:pt idx="2826">
                  <c:v>26.649000000000001</c:v>
                </c:pt>
                <c:pt idx="2827">
                  <c:v>26.649000000000001</c:v>
                </c:pt>
                <c:pt idx="2828">
                  <c:v>26.649000000000001</c:v>
                </c:pt>
                <c:pt idx="2829">
                  <c:v>26.649000000000001</c:v>
                </c:pt>
                <c:pt idx="2830">
                  <c:v>26.649000000000001</c:v>
                </c:pt>
                <c:pt idx="2831">
                  <c:v>26.649000000000001</c:v>
                </c:pt>
                <c:pt idx="2832">
                  <c:v>26.649000000000001</c:v>
                </c:pt>
                <c:pt idx="2833">
                  <c:v>26.649000000000001</c:v>
                </c:pt>
                <c:pt idx="2834">
                  <c:v>26.649000000000001</c:v>
                </c:pt>
                <c:pt idx="2835">
                  <c:v>26.649000000000001</c:v>
                </c:pt>
                <c:pt idx="2836">
                  <c:v>26.649000000000001</c:v>
                </c:pt>
                <c:pt idx="2837">
                  <c:v>26.649000000000001</c:v>
                </c:pt>
                <c:pt idx="2838">
                  <c:v>26.649000000000001</c:v>
                </c:pt>
                <c:pt idx="2839">
                  <c:v>26.649000000000001</c:v>
                </c:pt>
                <c:pt idx="2840">
                  <c:v>26.649000000000001</c:v>
                </c:pt>
                <c:pt idx="2841">
                  <c:v>26.666</c:v>
                </c:pt>
                <c:pt idx="2842">
                  <c:v>26.666</c:v>
                </c:pt>
                <c:pt idx="2843">
                  <c:v>26.666</c:v>
                </c:pt>
                <c:pt idx="2844">
                  <c:v>26.666</c:v>
                </c:pt>
                <c:pt idx="2845">
                  <c:v>26.666</c:v>
                </c:pt>
                <c:pt idx="2846">
                  <c:v>26.666</c:v>
                </c:pt>
                <c:pt idx="2847">
                  <c:v>26.666</c:v>
                </c:pt>
                <c:pt idx="2848">
                  <c:v>26.666</c:v>
                </c:pt>
                <c:pt idx="2849">
                  <c:v>26.666</c:v>
                </c:pt>
                <c:pt idx="2850">
                  <c:v>26.666</c:v>
                </c:pt>
                <c:pt idx="2851">
                  <c:v>26.666</c:v>
                </c:pt>
                <c:pt idx="2852">
                  <c:v>26.666</c:v>
                </c:pt>
                <c:pt idx="2853">
                  <c:v>26.666</c:v>
                </c:pt>
                <c:pt idx="2854">
                  <c:v>26.666</c:v>
                </c:pt>
                <c:pt idx="2855">
                  <c:v>26.666</c:v>
                </c:pt>
                <c:pt idx="2856">
                  <c:v>26.666</c:v>
                </c:pt>
                <c:pt idx="2857">
                  <c:v>26.666</c:v>
                </c:pt>
                <c:pt idx="2858">
                  <c:v>26.666</c:v>
                </c:pt>
                <c:pt idx="2859">
                  <c:v>26.666</c:v>
                </c:pt>
                <c:pt idx="2860">
                  <c:v>26.666</c:v>
                </c:pt>
                <c:pt idx="2861">
                  <c:v>26.666</c:v>
                </c:pt>
                <c:pt idx="2862">
                  <c:v>26.666</c:v>
                </c:pt>
                <c:pt idx="2863">
                  <c:v>26.666</c:v>
                </c:pt>
                <c:pt idx="2864">
                  <c:v>26.666</c:v>
                </c:pt>
                <c:pt idx="2865">
                  <c:v>26.666</c:v>
                </c:pt>
                <c:pt idx="2866">
                  <c:v>26.666</c:v>
                </c:pt>
                <c:pt idx="2867">
                  <c:v>26.666</c:v>
                </c:pt>
                <c:pt idx="2868">
                  <c:v>26.666</c:v>
                </c:pt>
                <c:pt idx="2869">
                  <c:v>26.666</c:v>
                </c:pt>
                <c:pt idx="2870">
                  <c:v>26.666</c:v>
                </c:pt>
                <c:pt idx="2871">
                  <c:v>26.666</c:v>
                </c:pt>
                <c:pt idx="2872">
                  <c:v>26.666</c:v>
                </c:pt>
                <c:pt idx="2873">
                  <c:v>26.666</c:v>
                </c:pt>
                <c:pt idx="2874">
                  <c:v>26.666</c:v>
                </c:pt>
                <c:pt idx="2875">
                  <c:v>26.666</c:v>
                </c:pt>
                <c:pt idx="2876">
                  <c:v>26.666</c:v>
                </c:pt>
                <c:pt idx="2877">
                  <c:v>26.666</c:v>
                </c:pt>
                <c:pt idx="2878">
                  <c:v>26.666</c:v>
                </c:pt>
                <c:pt idx="2879">
                  <c:v>26.666</c:v>
                </c:pt>
                <c:pt idx="2880">
                  <c:v>26.666</c:v>
                </c:pt>
                <c:pt idx="2881">
                  <c:v>26.666</c:v>
                </c:pt>
                <c:pt idx="2882">
                  <c:v>26.666</c:v>
                </c:pt>
                <c:pt idx="2883">
                  <c:v>26.666</c:v>
                </c:pt>
                <c:pt idx="2884">
                  <c:v>26.666</c:v>
                </c:pt>
                <c:pt idx="2885">
                  <c:v>26.666</c:v>
                </c:pt>
                <c:pt idx="2886">
                  <c:v>26.666</c:v>
                </c:pt>
                <c:pt idx="2887">
                  <c:v>26.666</c:v>
                </c:pt>
                <c:pt idx="2888">
                  <c:v>26.666</c:v>
                </c:pt>
                <c:pt idx="2889">
                  <c:v>26.666</c:v>
                </c:pt>
                <c:pt idx="2890">
                  <c:v>26.666</c:v>
                </c:pt>
                <c:pt idx="2891">
                  <c:v>26.666</c:v>
                </c:pt>
                <c:pt idx="2892">
                  <c:v>26.666</c:v>
                </c:pt>
                <c:pt idx="2893">
                  <c:v>26.666</c:v>
                </c:pt>
                <c:pt idx="2894">
                  <c:v>26.666</c:v>
                </c:pt>
                <c:pt idx="2895">
                  <c:v>26.666</c:v>
                </c:pt>
                <c:pt idx="2896">
                  <c:v>26.666</c:v>
                </c:pt>
                <c:pt idx="2897">
                  <c:v>26.666</c:v>
                </c:pt>
                <c:pt idx="2898">
                  <c:v>26.666</c:v>
                </c:pt>
                <c:pt idx="2899">
                  <c:v>26.666</c:v>
                </c:pt>
                <c:pt idx="2900">
                  <c:v>26.666</c:v>
                </c:pt>
                <c:pt idx="2901">
                  <c:v>26.666</c:v>
                </c:pt>
                <c:pt idx="2902">
                  <c:v>26.666</c:v>
                </c:pt>
                <c:pt idx="2903">
                  <c:v>26.666</c:v>
                </c:pt>
                <c:pt idx="2904">
                  <c:v>26.666</c:v>
                </c:pt>
                <c:pt idx="2905">
                  <c:v>26.666</c:v>
                </c:pt>
                <c:pt idx="2906">
                  <c:v>26.666</c:v>
                </c:pt>
                <c:pt idx="2907">
                  <c:v>26.666</c:v>
                </c:pt>
                <c:pt idx="2908">
                  <c:v>26.666</c:v>
                </c:pt>
                <c:pt idx="2909">
                  <c:v>26.666</c:v>
                </c:pt>
                <c:pt idx="2910">
                  <c:v>26.667000000000002</c:v>
                </c:pt>
                <c:pt idx="2911">
                  <c:v>26.667000000000002</c:v>
                </c:pt>
                <c:pt idx="2912">
                  <c:v>26.667000000000002</c:v>
                </c:pt>
                <c:pt idx="2913">
                  <c:v>26.667000000000002</c:v>
                </c:pt>
                <c:pt idx="2914">
                  <c:v>26.667000000000002</c:v>
                </c:pt>
                <c:pt idx="2915">
                  <c:v>26.667000000000002</c:v>
                </c:pt>
                <c:pt idx="2916">
                  <c:v>26.667000000000002</c:v>
                </c:pt>
                <c:pt idx="2917">
                  <c:v>26.667000000000002</c:v>
                </c:pt>
                <c:pt idx="2918">
                  <c:v>26.667000000000002</c:v>
                </c:pt>
                <c:pt idx="2919">
                  <c:v>26.667000000000002</c:v>
                </c:pt>
                <c:pt idx="2920">
                  <c:v>26.667000000000002</c:v>
                </c:pt>
                <c:pt idx="2921">
                  <c:v>26.667000000000002</c:v>
                </c:pt>
                <c:pt idx="2922">
                  <c:v>26.667000000000002</c:v>
                </c:pt>
                <c:pt idx="2923">
                  <c:v>26.667000000000002</c:v>
                </c:pt>
                <c:pt idx="2924">
                  <c:v>26.667000000000002</c:v>
                </c:pt>
                <c:pt idx="2925">
                  <c:v>26.667000000000002</c:v>
                </c:pt>
                <c:pt idx="2926">
                  <c:v>26.667000000000002</c:v>
                </c:pt>
                <c:pt idx="2927">
                  <c:v>26.667000000000002</c:v>
                </c:pt>
                <c:pt idx="2928">
                  <c:v>26.667000000000002</c:v>
                </c:pt>
                <c:pt idx="2929">
                  <c:v>26.667000000000002</c:v>
                </c:pt>
                <c:pt idx="2930">
                  <c:v>26.667000000000002</c:v>
                </c:pt>
                <c:pt idx="2931">
                  <c:v>26.667000000000002</c:v>
                </c:pt>
                <c:pt idx="2932">
                  <c:v>26.667000000000002</c:v>
                </c:pt>
                <c:pt idx="2933">
                  <c:v>26.667000000000002</c:v>
                </c:pt>
                <c:pt idx="2934">
                  <c:v>26.667000000000002</c:v>
                </c:pt>
                <c:pt idx="2935">
                  <c:v>26.667000000000002</c:v>
                </c:pt>
                <c:pt idx="2936">
                  <c:v>26.667000000000002</c:v>
                </c:pt>
                <c:pt idx="2937">
                  <c:v>26.667000000000002</c:v>
                </c:pt>
                <c:pt idx="2938">
                  <c:v>26.667000000000002</c:v>
                </c:pt>
                <c:pt idx="2939">
                  <c:v>26.667000000000002</c:v>
                </c:pt>
                <c:pt idx="2940">
                  <c:v>26.667000000000002</c:v>
                </c:pt>
                <c:pt idx="2941">
                  <c:v>26.667000000000002</c:v>
                </c:pt>
                <c:pt idx="2942">
                  <c:v>26.667000000000002</c:v>
                </c:pt>
                <c:pt idx="2943">
                  <c:v>26.667000000000002</c:v>
                </c:pt>
                <c:pt idx="2944">
                  <c:v>26.667000000000002</c:v>
                </c:pt>
                <c:pt idx="2945">
                  <c:v>26.667000000000002</c:v>
                </c:pt>
                <c:pt idx="2946">
                  <c:v>26.667000000000002</c:v>
                </c:pt>
                <c:pt idx="2947">
                  <c:v>26.667000000000002</c:v>
                </c:pt>
                <c:pt idx="2948">
                  <c:v>26.667000000000002</c:v>
                </c:pt>
                <c:pt idx="2949">
                  <c:v>26.667000000000002</c:v>
                </c:pt>
                <c:pt idx="2950">
                  <c:v>26.667000000000002</c:v>
                </c:pt>
                <c:pt idx="2951">
                  <c:v>26.667000000000002</c:v>
                </c:pt>
                <c:pt idx="2952">
                  <c:v>26.667000000000002</c:v>
                </c:pt>
                <c:pt idx="2953">
                  <c:v>26.667000000000002</c:v>
                </c:pt>
                <c:pt idx="2954">
                  <c:v>26.667000000000002</c:v>
                </c:pt>
                <c:pt idx="2955">
                  <c:v>26.667000000000002</c:v>
                </c:pt>
                <c:pt idx="2956">
                  <c:v>26.667000000000002</c:v>
                </c:pt>
                <c:pt idx="2957">
                  <c:v>26.667000000000002</c:v>
                </c:pt>
                <c:pt idx="2958">
                  <c:v>26.667000000000002</c:v>
                </c:pt>
                <c:pt idx="2959">
                  <c:v>26.667000000000002</c:v>
                </c:pt>
                <c:pt idx="2960">
                  <c:v>26.667000000000002</c:v>
                </c:pt>
                <c:pt idx="2961">
                  <c:v>26.667000000000002</c:v>
                </c:pt>
                <c:pt idx="2962">
                  <c:v>26.667000000000002</c:v>
                </c:pt>
                <c:pt idx="2963">
                  <c:v>26.667000000000002</c:v>
                </c:pt>
                <c:pt idx="2964">
                  <c:v>26.667000000000002</c:v>
                </c:pt>
                <c:pt idx="2965">
                  <c:v>26.667000000000002</c:v>
                </c:pt>
                <c:pt idx="2966">
                  <c:v>26.667000000000002</c:v>
                </c:pt>
                <c:pt idx="2967">
                  <c:v>26.667000000000002</c:v>
                </c:pt>
                <c:pt idx="2968">
                  <c:v>26.667000000000002</c:v>
                </c:pt>
                <c:pt idx="2969">
                  <c:v>26.667000000000002</c:v>
                </c:pt>
                <c:pt idx="2970">
                  <c:v>26.667000000000002</c:v>
                </c:pt>
                <c:pt idx="2971">
                  <c:v>26.667000000000002</c:v>
                </c:pt>
                <c:pt idx="2972">
                  <c:v>26.667000000000002</c:v>
                </c:pt>
                <c:pt idx="2973">
                  <c:v>26.667000000000002</c:v>
                </c:pt>
                <c:pt idx="2974">
                  <c:v>26.667000000000002</c:v>
                </c:pt>
                <c:pt idx="2975">
                  <c:v>26.667000000000002</c:v>
                </c:pt>
                <c:pt idx="2976">
                  <c:v>26.667000000000002</c:v>
                </c:pt>
                <c:pt idx="2977">
                  <c:v>26.667000000000002</c:v>
                </c:pt>
                <c:pt idx="2978">
                  <c:v>26.667000000000002</c:v>
                </c:pt>
                <c:pt idx="2979">
                  <c:v>26.667000000000002</c:v>
                </c:pt>
                <c:pt idx="2980">
                  <c:v>26.667000000000002</c:v>
                </c:pt>
                <c:pt idx="2981">
                  <c:v>26.667000000000002</c:v>
                </c:pt>
                <c:pt idx="2982">
                  <c:v>26.667000000000002</c:v>
                </c:pt>
                <c:pt idx="2983">
                  <c:v>26.667000000000002</c:v>
                </c:pt>
                <c:pt idx="2984">
                  <c:v>26.667000000000002</c:v>
                </c:pt>
                <c:pt idx="2985">
                  <c:v>26.667000000000002</c:v>
                </c:pt>
                <c:pt idx="2986">
                  <c:v>26.667000000000002</c:v>
                </c:pt>
                <c:pt idx="2987">
                  <c:v>26.667000000000002</c:v>
                </c:pt>
                <c:pt idx="2988">
                  <c:v>26.667000000000002</c:v>
                </c:pt>
                <c:pt idx="2989">
                  <c:v>26.667000000000002</c:v>
                </c:pt>
                <c:pt idx="2990">
                  <c:v>26.667000000000002</c:v>
                </c:pt>
                <c:pt idx="2991">
                  <c:v>26.667000000000002</c:v>
                </c:pt>
                <c:pt idx="2992">
                  <c:v>26.667000000000002</c:v>
                </c:pt>
                <c:pt idx="2993">
                  <c:v>26.667000000000002</c:v>
                </c:pt>
                <c:pt idx="2994">
                  <c:v>26.667000000000002</c:v>
                </c:pt>
                <c:pt idx="2995">
                  <c:v>26.667000000000002</c:v>
                </c:pt>
                <c:pt idx="2996">
                  <c:v>26.667000000000002</c:v>
                </c:pt>
                <c:pt idx="2997">
                  <c:v>26.667000000000002</c:v>
                </c:pt>
                <c:pt idx="2998">
                  <c:v>26.667000000000002</c:v>
                </c:pt>
                <c:pt idx="2999">
                  <c:v>26.667000000000002</c:v>
                </c:pt>
                <c:pt idx="3000">
                  <c:v>26.667000000000002</c:v>
                </c:pt>
                <c:pt idx="3001">
                  <c:v>26.667000000000002</c:v>
                </c:pt>
                <c:pt idx="3002">
                  <c:v>26.667000000000002</c:v>
                </c:pt>
                <c:pt idx="3003">
                  <c:v>26.667000000000002</c:v>
                </c:pt>
                <c:pt idx="3004">
                  <c:v>26.667000000000002</c:v>
                </c:pt>
                <c:pt idx="3005">
                  <c:v>26.667000000000002</c:v>
                </c:pt>
                <c:pt idx="3006">
                  <c:v>26.667000000000002</c:v>
                </c:pt>
                <c:pt idx="3007">
                  <c:v>26.667000000000002</c:v>
                </c:pt>
                <c:pt idx="3008">
                  <c:v>26.667000000000002</c:v>
                </c:pt>
                <c:pt idx="3009">
                  <c:v>26.667000000000002</c:v>
                </c:pt>
                <c:pt idx="3010">
                  <c:v>26.667000000000002</c:v>
                </c:pt>
                <c:pt idx="3011">
                  <c:v>26.667000000000002</c:v>
                </c:pt>
                <c:pt idx="3012">
                  <c:v>26.667000000000002</c:v>
                </c:pt>
                <c:pt idx="3013">
                  <c:v>26.667000000000002</c:v>
                </c:pt>
                <c:pt idx="3014">
                  <c:v>26.667000000000002</c:v>
                </c:pt>
                <c:pt idx="3015">
                  <c:v>26.667000000000002</c:v>
                </c:pt>
                <c:pt idx="3016">
                  <c:v>26.667000000000002</c:v>
                </c:pt>
                <c:pt idx="3017">
                  <c:v>26.667000000000002</c:v>
                </c:pt>
                <c:pt idx="3018">
                  <c:v>26.667000000000002</c:v>
                </c:pt>
                <c:pt idx="3019">
                  <c:v>26.667000000000002</c:v>
                </c:pt>
                <c:pt idx="3020">
                  <c:v>26.667000000000002</c:v>
                </c:pt>
                <c:pt idx="3021">
                  <c:v>26.667000000000002</c:v>
                </c:pt>
                <c:pt idx="3022">
                  <c:v>26.667000000000002</c:v>
                </c:pt>
                <c:pt idx="3023">
                  <c:v>26.667000000000002</c:v>
                </c:pt>
                <c:pt idx="3024">
                  <c:v>26.667000000000002</c:v>
                </c:pt>
                <c:pt idx="3025">
                  <c:v>26.667000000000002</c:v>
                </c:pt>
                <c:pt idx="3026">
                  <c:v>26.667000000000002</c:v>
                </c:pt>
                <c:pt idx="3027">
                  <c:v>26.667000000000002</c:v>
                </c:pt>
                <c:pt idx="3028">
                  <c:v>26.667000000000002</c:v>
                </c:pt>
                <c:pt idx="3029">
                  <c:v>26.667000000000002</c:v>
                </c:pt>
                <c:pt idx="3030">
                  <c:v>26.667000000000002</c:v>
                </c:pt>
                <c:pt idx="3031">
                  <c:v>26.667000000000002</c:v>
                </c:pt>
                <c:pt idx="3032">
                  <c:v>26.667000000000002</c:v>
                </c:pt>
                <c:pt idx="3033">
                  <c:v>26.667000000000002</c:v>
                </c:pt>
                <c:pt idx="3034">
                  <c:v>26.667000000000002</c:v>
                </c:pt>
                <c:pt idx="3035">
                  <c:v>26.667000000000002</c:v>
                </c:pt>
                <c:pt idx="3036">
                  <c:v>26.667000000000002</c:v>
                </c:pt>
                <c:pt idx="3037">
                  <c:v>26.667000000000002</c:v>
                </c:pt>
                <c:pt idx="3038">
                  <c:v>26.667000000000002</c:v>
                </c:pt>
                <c:pt idx="3039">
                  <c:v>26.667000000000002</c:v>
                </c:pt>
                <c:pt idx="3040">
                  <c:v>26.667000000000002</c:v>
                </c:pt>
                <c:pt idx="3041">
                  <c:v>26.684999999999999</c:v>
                </c:pt>
                <c:pt idx="3042">
                  <c:v>26.684999999999999</c:v>
                </c:pt>
                <c:pt idx="3043">
                  <c:v>26.684999999999999</c:v>
                </c:pt>
                <c:pt idx="3044">
                  <c:v>26.684999999999999</c:v>
                </c:pt>
                <c:pt idx="3045">
                  <c:v>26.684999999999999</c:v>
                </c:pt>
                <c:pt idx="3046">
                  <c:v>26.684999999999999</c:v>
                </c:pt>
                <c:pt idx="3047">
                  <c:v>26.684999999999999</c:v>
                </c:pt>
                <c:pt idx="3048">
                  <c:v>26.684999999999999</c:v>
                </c:pt>
                <c:pt idx="3049">
                  <c:v>26.684999999999999</c:v>
                </c:pt>
                <c:pt idx="3050">
                  <c:v>26.684999999999999</c:v>
                </c:pt>
                <c:pt idx="3051">
                  <c:v>26.684999999999999</c:v>
                </c:pt>
                <c:pt idx="3052">
                  <c:v>26.684999999999999</c:v>
                </c:pt>
                <c:pt idx="3053">
                  <c:v>26.684999999999999</c:v>
                </c:pt>
                <c:pt idx="3054">
                  <c:v>26.684999999999999</c:v>
                </c:pt>
                <c:pt idx="3055">
                  <c:v>26.684999999999999</c:v>
                </c:pt>
                <c:pt idx="3056">
                  <c:v>26.684999999999999</c:v>
                </c:pt>
                <c:pt idx="3057">
                  <c:v>26.684999999999999</c:v>
                </c:pt>
                <c:pt idx="3058">
                  <c:v>26.684999999999999</c:v>
                </c:pt>
                <c:pt idx="3059">
                  <c:v>26.684999999999999</c:v>
                </c:pt>
                <c:pt idx="3060">
                  <c:v>26.684999999999999</c:v>
                </c:pt>
                <c:pt idx="3061">
                  <c:v>26.684999999999999</c:v>
                </c:pt>
                <c:pt idx="3062">
                  <c:v>26.684999999999999</c:v>
                </c:pt>
                <c:pt idx="3063">
                  <c:v>26.684999999999999</c:v>
                </c:pt>
                <c:pt idx="3064">
                  <c:v>26.684999999999999</c:v>
                </c:pt>
                <c:pt idx="3065">
                  <c:v>26.684999999999999</c:v>
                </c:pt>
                <c:pt idx="3066">
                  <c:v>26.684999999999999</c:v>
                </c:pt>
                <c:pt idx="3067">
                  <c:v>26.684999999999999</c:v>
                </c:pt>
                <c:pt idx="3068">
                  <c:v>26.684999999999999</c:v>
                </c:pt>
                <c:pt idx="3069">
                  <c:v>26.684999999999999</c:v>
                </c:pt>
                <c:pt idx="3070">
                  <c:v>26.684999999999999</c:v>
                </c:pt>
                <c:pt idx="3071">
                  <c:v>26.684999999999999</c:v>
                </c:pt>
                <c:pt idx="3072">
                  <c:v>26.684999999999999</c:v>
                </c:pt>
                <c:pt idx="3073">
                  <c:v>26.684999999999999</c:v>
                </c:pt>
                <c:pt idx="3074">
                  <c:v>26.684999999999999</c:v>
                </c:pt>
                <c:pt idx="3075">
                  <c:v>26.684999999999999</c:v>
                </c:pt>
                <c:pt idx="3076">
                  <c:v>26.684999999999999</c:v>
                </c:pt>
                <c:pt idx="3077">
                  <c:v>26.684999999999999</c:v>
                </c:pt>
                <c:pt idx="3078">
                  <c:v>26.684999999999999</c:v>
                </c:pt>
                <c:pt idx="3079">
                  <c:v>26.684999999999999</c:v>
                </c:pt>
                <c:pt idx="3080">
                  <c:v>26.684999999999999</c:v>
                </c:pt>
                <c:pt idx="3081">
                  <c:v>26.684999999999999</c:v>
                </c:pt>
                <c:pt idx="3082">
                  <c:v>26.684999999999999</c:v>
                </c:pt>
                <c:pt idx="3083">
                  <c:v>26.684999999999999</c:v>
                </c:pt>
                <c:pt idx="3084">
                  <c:v>26.684999999999999</c:v>
                </c:pt>
                <c:pt idx="3085">
                  <c:v>26.684999999999999</c:v>
                </c:pt>
                <c:pt idx="3086">
                  <c:v>26.684999999999999</c:v>
                </c:pt>
                <c:pt idx="3087">
                  <c:v>26.684999999999999</c:v>
                </c:pt>
                <c:pt idx="3088">
                  <c:v>26.684999999999999</c:v>
                </c:pt>
                <c:pt idx="3089">
                  <c:v>26.684999999999999</c:v>
                </c:pt>
                <c:pt idx="3090">
                  <c:v>26.684999999999999</c:v>
                </c:pt>
                <c:pt idx="3091">
                  <c:v>26.684999999999999</c:v>
                </c:pt>
                <c:pt idx="3092">
                  <c:v>26.684999999999999</c:v>
                </c:pt>
                <c:pt idx="3093">
                  <c:v>26.684999999999999</c:v>
                </c:pt>
                <c:pt idx="3094">
                  <c:v>26.684999999999999</c:v>
                </c:pt>
                <c:pt idx="3095">
                  <c:v>26.684999999999999</c:v>
                </c:pt>
                <c:pt idx="3096">
                  <c:v>26.684999999999999</c:v>
                </c:pt>
                <c:pt idx="3097">
                  <c:v>26.684999999999999</c:v>
                </c:pt>
                <c:pt idx="3098">
                  <c:v>26.684999999999999</c:v>
                </c:pt>
                <c:pt idx="3099">
                  <c:v>26.684999999999999</c:v>
                </c:pt>
                <c:pt idx="3100">
                  <c:v>26.684999999999999</c:v>
                </c:pt>
                <c:pt idx="3101">
                  <c:v>26.684999999999999</c:v>
                </c:pt>
                <c:pt idx="3102">
                  <c:v>26.684999999999999</c:v>
                </c:pt>
                <c:pt idx="3103">
                  <c:v>26.684999999999999</c:v>
                </c:pt>
                <c:pt idx="3104">
                  <c:v>26.684999999999999</c:v>
                </c:pt>
                <c:pt idx="3105">
                  <c:v>26.684999999999999</c:v>
                </c:pt>
                <c:pt idx="3106">
                  <c:v>26.684999999999999</c:v>
                </c:pt>
                <c:pt idx="3107">
                  <c:v>26.684999999999999</c:v>
                </c:pt>
                <c:pt idx="3108">
                  <c:v>26.684999999999999</c:v>
                </c:pt>
                <c:pt idx="3109">
                  <c:v>26.684999999999999</c:v>
                </c:pt>
                <c:pt idx="3110">
                  <c:v>26.684999999999999</c:v>
                </c:pt>
                <c:pt idx="3111">
                  <c:v>26.684999999999999</c:v>
                </c:pt>
                <c:pt idx="3112">
                  <c:v>26.684999999999999</c:v>
                </c:pt>
                <c:pt idx="3113">
                  <c:v>26.684999999999999</c:v>
                </c:pt>
                <c:pt idx="3114">
                  <c:v>26.684999999999999</c:v>
                </c:pt>
                <c:pt idx="3115">
                  <c:v>26.684999999999999</c:v>
                </c:pt>
                <c:pt idx="3116">
                  <c:v>26.684999999999999</c:v>
                </c:pt>
                <c:pt idx="3117">
                  <c:v>26.684999999999999</c:v>
                </c:pt>
                <c:pt idx="3118">
                  <c:v>26.684999999999999</c:v>
                </c:pt>
                <c:pt idx="3119">
                  <c:v>26.684999999999999</c:v>
                </c:pt>
                <c:pt idx="3120">
                  <c:v>26.684999999999999</c:v>
                </c:pt>
                <c:pt idx="3121">
                  <c:v>26.684999999999999</c:v>
                </c:pt>
                <c:pt idx="3122">
                  <c:v>26.684999999999999</c:v>
                </c:pt>
                <c:pt idx="3123">
                  <c:v>26.684999999999999</c:v>
                </c:pt>
                <c:pt idx="3124">
                  <c:v>26.684999999999999</c:v>
                </c:pt>
                <c:pt idx="3125">
                  <c:v>26.684999999999999</c:v>
                </c:pt>
                <c:pt idx="3126">
                  <c:v>26.684999999999999</c:v>
                </c:pt>
                <c:pt idx="3127">
                  <c:v>26.684999999999999</c:v>
                </c:pt>
                <c:pt idx="3128">
                  <c:v>26.684999999999999</c:v>
                </c:pt>
                <c:pt idx="3129">
                  <c:v>26.684999999999999</c:v>
                </c:pt>
                <c:pt idx="3130">
                  <c:v>26.684999999999999</c:v>
                </c:pt>
                <c:pt idx="3131">
                  <c:v>26.684999999999999</c:v>
                </c:pt>
                <c:pt idx="3132">
                  <c:v>26.684999999999999</c:v>
                </c:pt>
                <c:pt idx="3133">
                  <c:v>26.684999999999999</c:v>
                </c:pt>
                <c:pt idx="3134">
                  <c:v>26.684999999999999</c:v>
                </c:pt>
                <c:pt idx="3135">
                  <c:v>26.684999999999999</c:v>
                </c:pt>
                <c:pt idx="3136">
                  <c:v>26.684999999999999</c:v>
                </c:pt>
                <c:pt idx="3137">
                  <c:v>26.684999999999999</c:v>
                </c:pt>
                <c:pt idx="3138">
                  <c:v>26.684999999999999</c:v>
                </c:pt>
                <c:pt idx="3139">
                  <c:v>26.684999999999999</c:v>
                </c:pt>
                <c:pt idx="3140">
                  <c:v>26.684999999999999</c:v>
                </c:pt>
                <c:pt idx="3141">
                  <c:v>26.684999999999999</c:v>
                </c:pt>
                <c:pt idx="3142">
                  <c:v>26.684999999999999</c:v>
                </c:pt>
                <c:pt idx="3143">
                  <c:v>26.684999999999999</c:v>
                </c:pt>
                <c:pt idx="3144">
                  <c:v>26.684999999999999</c:v>
                </c:pt>
                <c:pt idx="3145">
                  <c:v>26.684999999999999</c:v>
                </c:pt>
                <c:pt idx="3146">
                  <c:v>26.684999999999999</c:v>
                </c:pt>
                <c:pt idx="3147">
                  <c:v>26.684999999999999</c:v>
                </c:pt>
                <c:pt idx="3148">
                  <c:v>26.684999999999999</c:v>
                </c:pt>
                <c:pt idx="3149">
                  <c:v>26.684999999999999</c:v>
                </c:pt>
                <c:pt idx="3150">
                  <c:v>26.684999999999999</c:v>
                </c:pt>
                <c:pt idx="3151">
                  <c:v>26.684999999999999</c:v>
                </c:pt>
                <c:pt idx="3152">
                  <c:v>26.684999999999999</c:v>
                </c:pt>
                <c:pt idx="3153">
                  <c:v>26.684999999999999</c:v>
                </c:pt>
                <c:pt idx="3154">
                  <c:v>26.684999999999999</c:v>
                </c:pt>
                <c:pt idx="3155">
                  <c:v>26.684999999999999</c:v>
                </c:pt>
                <c:pt idx="3156">
                  <c:v>26.684999999999999</c:v>
                </c:pt>
                <c:pt idx="3157">
                  <c:v>26.684999999999999</c:v>
                </c:pt>
                <c:pt idx="3158">
                  <c:v>26.684999999999999</c:v>
                </c:pt>
                <c:pt idx="3159">
                  <c:v>26.684999999999999</c:v>
                </c:pt>
                <c:pt idx="3160">
                  <c:v>26.684999999999999</c:v>
                </c:pt>
                <c:pt idx="3161">
                  <c:v>26.684999999999999</c:v>
                </c:pt>
                <c:pt idx="3162">
                  <c:v>26.684999999999999</c:v>
                </c:pt>
                <c:pt idx="3163">
                  <c:v>26.684999999999999</c:v>
                </c:pt>
                <c:pt idx="3164">
                  <c:v>26.684999999999999</c:v>
                </c:pt>
                <c:pt idx="3165">
                  <c:v>26.684999999999999</c:v>
                </c:pt>
                <c:pt idx="3166">
                  <c:v>26.684999999999999</c:v>
                </c:pt>
                <c:pt idx="3167">
                  <c:v>26.684999999999999</c:v>
                </c:pt>
                <c:pt idx="3168">
                  <c:v>26.684999999999999</c:v>
                </c:pt>
                <c:pt idx="3169">
                  <c:v>26.684999999999999</c:v>
                </c:pt>
                <c:pt idx="3170">
                  <c:v>26.684999999999999</c:v>
                </c:pt>
                <c:pt idx="3171">
                  <c:v>26.684999999999999</c:v>
                </c:pt>
                <c:pt idx="3172">
                  <c:v>26.684999999999999</c:v>
                </c:pt>
                <c:pt idx="3173">
                  <c:v>26.684999999999999</c:v>
                </c:pt>
                <c:pt idx="3174">
                  <c:v>26.684999999999999</c:v>
                </c:pt>
                <c:pt idx="3175">
                  <c:v>26.684999999999999</c:v>
                </c:pt>
                <c:pt idx="3176">
                  <c:v>26.684999999999999</c:v>
                </c:pt>
                <c:pt idx="3177">
                  <c:v>26.684999999999999</c:v>
                </c:pt>
                <c:pt idx="3178">
                  <c:v>26.684999999999999</c:v>
                </c:pt>
                <c:pt idx="3179">
                  <c:v>26.684999999999999</c:v>
                </c:pt>
                <c:pt idx="3180">
                  <c:v>26.684999999999999</c:v>
                </c:pt>
                <c:pt idx="3181">
                  <c:v>26.684999999999999</c:v>
                </c:pt>
                <c:pt idx="3182">
                  <c:v>26.684999999999999</c:v>
                </c:pt>
                <c:pt idx="3183">
                  <c:v>26.684999999999999</c:v>
                </c:pt>
                <c:pt idx="3184">
                  <c:v>26.684999999999999</c:v>
                </c:pt>
                <c:pt idx="3185">
                  <c:v>26.684999999999999</c:v>
                </c:pt>
                <c:pt idx="3186">
                  <c:v>26.684999999999999</c:v>
                </c:pt>
                <c:pt idx="3187">
                  <c:v>26.684999999999999</c:v>
                </c:pt>
                <c:pt idx="3188">
                  <c:v>26.684999999999999</c:v>
                </c:pt>
                <c:pt idx="3189">
                  <c:v>26.684999999999999</c:v>
                </c:pt>
                <c:pt idx="3190">
                  <c:v>26.684999999999999</c:v>
                </c:pt>
                <c:pt idx="3191">
                  <c:v>26.684999999999999</c:v>
                </c:pt>
                <c:pt idx="3192">
                  <c:v>26.684999999999999</c:v>
                </c:pt>
                <c:pt idx="3193">
                  <c:v>26.684999999999999</c:v>
                </c:pt>
                <c:pt idx="3194">
                  <c:v>26.684999999999999</c:v>
                </c:pt>
                <c:pt idx="3195">
                  <c:v>26.686</c:v>
                </c:pt>
                <c:pt idx="3196">
                  <c:v>26.686</c:v>
                </c:pt>
                <c:pt idx="3197">
                  <c:v>26.686</c:v>
                </c:pt>
                <c:pt idx="3198">
                  <c:v>26.686</c:v>
                </c:pt>
                <c:pt idx="3199">
                  <c:v>26.686</c:v>
                </c:pt>
                <c:pt idx="3200">
                  <c:v>26.686</c:v>
                </c:pt>
                <c:pt idx="3201">
                  <c:v>26.686</c:v>
                </c:pt>
                <c:pt idx="3202">
                  <c:v>26.686</c:v>
                </c:pt>
                <c:pt idx="3203">
                  <c:v>26.686</c:v>
                </c:pt>
                <c:pt idx="3204">
                  <c:v>26.686</c:v>
                </c:pt>
                <c:pt idx="3205">
                  <c:v>26.686</c:v>
                </c:pt>
                <c:pt idx="3206">
                  <c:v>26.686</c:v>
                </c:pt>
                <c:pt idx="3207">
                  <c:v>26.686</c:v>
                </c:pt>
                <c:pt idx="3208">
                  <c:v>26.686</c:v>
                </c:pt>
                <c:pt idx="3209">
                  <c:v>26.686</c:v>
                </c:pt>
                <c:pt idx="3210">
                  <c:v>26.686</c:v>
                </c:pt>
                <c:pt idx="3211">
                  <c:v>26.686</c:v>
                </c:pt>
                <c:pt idx="3212">
                  <c:v>26.686</c:v>
                </c:pt>
                <c:pt idx="3213">
                  <c:v>26.686</c:v>
                </c:pt>
                <c:pt idx="3214">
                  <c:v>26.686</c:v>
                </c:pt>
                <c:pt idx="3215">
                  <c:v>26.686</c:v>
                </c:pt>
                <c:pt idx="3216">
                  <c:v>26.686</c:v>
                </c:pt>
                <c:pt idx="3217">
                  <c:v>26.686</c:v>
                </c:pt>
                <c:pt idx="3218">
                  <c:v>26.686</c:v>
                </c:pt>
                <c:pt idx="3219">
                  <c:v>26.686</c:v>
                </c:pt>
                <c:pt idx="3220">
                  <c:v>26.686</c:v>
                </c:pt>
                <c:pt idx="3221">
                  <c:v>26.686</c:v>
                </c:pt>
                <c:pt idx="3222">
                  <c:v>26.686</c:v>
                </c:pt>
                <c:pt idx="3223">
                  <c:v>26.702999999999999</c:v>
                </c:pt>
                <c:pt idx="3224">
                  <c:v>26.702999999999999</c:v>
                </c:pt>
                <c:pt idx="3225">
                  <c:v>26.702999999999999</c:v>
                </c:pt>
                <c:pt idx="3226">
                  <c:v>26.702999999999999</c:v>
                </c:pt>
                <c:pt idx="3227">
                  <c:v>26.702999999999999</c:v>
                </c:pt>
                <c:pt idx="3228">
                  <c:v>26.702999999999999</c:v>
                </c:pt>
                <c:pt idx="3229">
                  <c:v>26.702999999999999</c:v>
                </c:pt>
                <c:pt idx="3230">
                  <c:v>26.702999999999999</c:v>
                </c:pt>
                <c:pt idx="3231">
                  <c:v>26.702999999999999</c:v>
                </c:pt>
                <c:pt idx="3232">
                  <c:v>26.702999999999999</c:v>
                </c:pt>
                <c:pt idx="3233">
                  <c:v>26.702999999999999</c:v>
                </c:pt>
                <c:pt idx="3234">
                  <c:v>26.702999999999999</c:v>
                </c:pt>
                <c:pt idx="3235">
                  <c:v>26.702999999999999</c:v>
                </c:pt>
                <c:pt idx="3236">
                  <c:v>26.702999999999999</c:v>
                </c:pt>
                <c:pt idx="3237">
                  <c:v>26.702999999999999</c:v>
                </c:pt>
                <c:pt idx="3238">
                  <c:v>26.702999999999999</c:v>
                </c:pt>
                <c:pt idx="3239">
                  <c:v>26.702999999999999</c:v>
                </c:pt>
                <c:pt idx="3240">
                  <c:v>26.702999999999999</c:v>
                </c:pt>
                <c:pt idx="3241">
                  <c:v>26.702999999999999</c:v>
                </c:pt>
                <c:pt idx="3242">
                  <c:v>26.702999999999999</c:v>
                </c:pt>
                <c:pt idx="3243">
                  <c:v>26.702999999999999</c:v>
                </c:pt>
                <c:pt idx="3244">
                  <c:v>26.702999999999999</c:v>
                </c:pt>
                <c:pt idx="3245">
                  <c:v>26.702999999999999</c:v>
                </c:pt>
                <c:pt idx="3246">
                  <c:v>26.702999999999999</c:v>
                </c:pt>
                <c:pt idx="3247">
                  <c:v>26.702999999999999</c:v>
                </c:pt>
                <c:pt idx="3248">
                  <c:v>26.702999999999999</c:v>
                </c:pt>
                <c:pt idx="3249">
                  <c:v>26.702999999999999</c:v>
                </c:pt>
                <c:pt idx="3250">
                  <c:v>26.702999999999999</c:v>
                </c:pt>
                <c:pt idx="3251">
                  <c:v>26.702999999999999</c:v>
                </c:pt>
                <c:pt idx="3252">
                  <c:v>26.702999999999999</c:v>
                </c:pt>
                <c:pt idx="3253">
                  <c:v>26.702999999999999</c:v>
                </c:pt>
                <c:pt idx="3254">
                  <c:v>26.702999999999999</c:v>
                </c:pt>
                <c:pt idx="3255">
                  <c:v>26.702999999999999</c:v>
                </c:pt>
                <c:pt idx="3256">
                  <c:v>26.702999999999999</c:v>
                </c:pt>
                <c:pt idx="3257">
                  <c:v>26.702999999999999</c:v>
                </c:pt>
                <c:pt idx="3258">
                  <c:v>26.702999999999999</c:v>
                </c:pt>
                <c:pt idx="3259">
                  <c:v>26.702999999999999</c:v>
                </c:pt>
                <c:pt idx="3260">
                  <c:v>26.702999999999999</c:v>
                </c:pt>
                <c:pt idx="3261">
                  <c:v>26.702999999999999</c:v>
                </c:pt>
                <c:pt idx="3262">
                  <c:v>26.702999999999999</c:v>
                </c:pt>
                <c:pt idx="3263">
                  <c:v>26.702999999999999</c:v>
                </c:pt>
                <c:pt idx="3264">
                  <c:v>26.702999999999999</c:v>
                </c:pt>
                <c:pt idx="3265">
                  <c:v>26.702999999999999</c:v>
                </c:pt>
                <c:pt idx="3266">
                  <c:v>26.702999999999999</c:v>
                </c:pt>
                <c:pt idx="3267">
                  <c:v>26.704000000000001</c:v>
                </c:pt>
                <c:pt idx="3268">
                  <c:v>26.704000000000001</c:v>
                </c:pt>
                <c:pt idx="3269">
                  <c:v>26.704000000000001</c:v>
                </c:pt>
                <c:pt idx="3270">
                  <c:v>26.704000000000001</c:v>
                </c:pt>
                <c:pt idx="3271">
                  <c:v>26.704000000000001</c:v>
                </c:pt>
                <c:pt idx="3272">
                  <c:v>26.704000000000001</c:v>
                </c:pt>
                <c:pt idx="3273">
                  <c:v>26.704000000000001</c:v>
                </c:pt>
                <c:pt idx="3274">
                  <c:v>26.704000000000001</c:v>
                </c:pt>
                <c:pt idx="3275">
                  <c:v>26.704000000000001</c:v>
                </c:pt>
                <c:pt idx="3276">
                  <c:v>26.704000000000001</c:v>
                </c:pt>
                <c:pt idx="3277">
                  <c:v>26.704000000000001</c:v>
                </c:pt>
                <c:pt idx="3278">
                  <c:v>26.704000000000001</c:v>
                </c:pt>
                <c:pt idx="3279">
                  <c:v>26.704000000000001</c:v>
                </c:pt>
                <c:pt idx="3280">
                  <c:v>26.704000000000001</c:v>
                </c:pt>
                <c:pt idx="3281">
                  <c:v>26.704000000000001</c:v>
                </c:pt>
                <c:pt idx="3282">
                  <c:v>26.704000000000001</c:v>
                </c:pt>
                <c:pt idx="3283">
                  <c:v>26.704000000000001</c:v>
                </c:pt>
                <c:pt idx="3284">
                  <c:v>26.704000000000001</c:v>
                </c:pt>
                <c:pt idx="3285">
                  <c:v>26.704000000000001</c:v>
                </c:pt>
                <c:pt idx="3286">
                  <c:v>26.704000000000001</c:v>
                </c:pt>
                <c:pt idx="3287">
                  <c:v>26.704000000000001</c:v>
                </c:pt>
                <c:pt idx="3288">
                  <c:v>26.704000000000001</c:v>
                </c:pt>
                <c:pt idx="3289">
                  <c:v>26.704000000000001</c:v>
                </c:pt>
                <c:pt idx="3290">
                  <c:v>26.704000000000001</c:v>
                </c:pt>
                <c:pt idx="3291">
                  <c:v>26.704000000000001</c:v>
                </c:pt>
                <c:pt idx="3292">
                  <c:v>26.704000000000001</c:v>
                </c:pt>
                <c:pt idx="3293">
                  <c:v>26.704000000000001</c:v>
                </c:pt>
                <c:pt idx="3294">
                  <c:v>26.704000000000001</c:v>
                </c:pt>
                <c:pt idx="3295">
                  <c:v>26.704000000000001</c:v>
                </c:pt>
                <c:pt idx="3296">
                  <c:v>26.704000000000001</c:v>
                </c:pt>
                <c:pt idx="3297">
                  <c:v>26.704000000000001</c:v>
                </c:pt>
                <c:pt idx="3298">
                  <c:v>26.704000000000001</c:v>
                </c:pt>
                <c:pt idx="3299">
                  <c:v>26.704000000000001</c:v>
                </c:pt>
                <c:pt idx="3300">
                  <c:v>26.704000000000001</c:v>
                </c:pt>
                <c:pt idx="3301">
                  <c:v>26.704000000000001</c:v>
                </c:pt>
                <c:pt idx="3302">
                  <c:v>26.704000000000001</c:v>
                </c:pt>
                <c:pt idx="3303">
                  <c:v>26.704000000000001</c:v>
                </c:pt>
                <c:pt idx="3304">
                  <c:v>26.704000000000001</c:v>
                </c:pt>
                <c:pt idx="3305">
                  <c:v>26.704000000000001</c:v>
                </c:pt>
                <c:pt idx="3306">
                  <c:v>26.704000000000001</c:v>
                </c:pt>
                <c:pt idx="3307">
                  <c:v>26.704000000000001</c:v>
                </c:pt>
                <c:pt idx="3308">
                  <c:v>26.704000000000001</c:v>
                </c:pt>
                <c:pt idx="3309">
                  <c:v>26.704000000000001</c:v>
                </c:pt>
                <c:pt idx="3310">
                  <c:v>26.704000000000001</c:v>
                </c:pt>
                <c:pt idx="3311">
                  <c:v>26.704000000000001</c:v>
                </c:pt>
                <c:pt idx="3312">
                  <c:v>26.704000000000001</c:v>
                </c:pt>
                <c:pt idx="3313">
                  <c:v>26.704000000000001</c:v>
                </c:pt>
                <c:pt idx="3314">
                  <c:v>26.704000000000001</c:v>
                </c:pt>
                <c:pt idx="3315">
                  <c:v>26.704000000000001</c:v>
                </c:pt>
                <c:pt idx="3316">
                  <c:v>26.704000000000001</c:v>
                </c:pt>
                <c:pt idx="3317">
                  <c:v>26.704000000000001</c:v>
                </c:pt>
                <c:pt idx="3318">
                  <c:v>26.704000000000001</c:v>
                </c:pt>
                <c:pt idx="3319">
                  <c:v>26.704000000000001</c:v>
                </c:pt>
                <c:pt idx="3320">
                  <c:v>26.704000000000001</c:v>
                </c:pt>
                <c:pt idx="3321">
                  <c:v>26.704000000000001</c:v>
                </c:pt>
                <c:pt idx="3322">
                  <c:v>26.704000000000001</c:v>
                </c:pt>
                <c:pt idx="3323">
                  <c:v>26.704000000000001</c:v>
                </c:pt>
                <c:pt idx="3324">
                  <c:v>26.704000000000001</c:v>
                </c:pt>
                <c:pt idx="3325">
                  <c:v>26.704000000000001</c:v>
                </c:pt>
                <c:pt idx="3326">
                  <c:v>26.704000000000001</c:v>
                </c:pt>
                <c:pt idx="3327">
                  <c:v>26.704000000000001</c:v>
                </c:pt>
                <c:pt idx="3328">
                  <c:v>26.704000000000001</c:v>
                </c:pt>
                <c:pt idx="3329">
                  <c:v>26.704000000000001</c:v>
                </c:pt>
                <c:pt idx="3330">
                  <c:v>26.704000000000001</c:v>
                </c:pt>
                <c:pt idx="3331">
                  <c:v>26.704000000000001</c:v>
                </c:pt>
                <c:pt idx="3332">
                  <c:v>26.704000000000001</c:v>
                </c:pt>
                <c:pt idx="3333">
                  <c:v>26.704000000000001</c:v>
                </c:pt>
                <c:pt idx="3334">
                  <c:v>26.704000000000001</c:v>
                </c:pt>
                <c:pt idx="3335">
                  <c:v>26.704000000000001</c:v>
                </c:pt>
                <c:pt idx="3336">
                  <c:v>26.704000000000001</c:v>
                </c:pt>
                <c:pt idx="3337">
                  <c:v>26.704000000000001</c:v>
                </c:pt>
                <c:pt idx="3338">
                  <c:v>26.704000000000001</c:v>
                </c:pt>
                <c:pt idx="3339">
                  <c:v>26.704000000000001</c:v>
                </c:pt>
                <c:pt idx="3340">
                  <c:v>26.704000000000001</c:v>
                </c:pt>
                <c:pt idx="3341">
                  <c:v>26.704000000000001</c:v>
                </c:pt>
                <c:pt idx="3342">
                  <c:v>26.704000000000001</c:v>
                </c:pt>
                <c:pt idx="3343">
                  <c:v>26.704000000000001</c:v>
                </c:pt>
                <c:pt idx="3344">
                  <c:v>26.704000000000001</c:v>
                </c:pt>
                <c:pt idx="3345">
                  <c:v>26.704000000000001</c:v>
                </c:pt>
                <c:pt idx="3346">
                  <c:v>26.704000000000001</c:v>
                </c:pt>
                <c:pt idx="3347">
                  <c:v>26.704000000000001</c:v>
                </c:pt>
                <c:pt idx="3348">
                  <c:v>26.704000000000001</c:v>
                </c:pt>
                <c:pt idx="3349">
                  <c:v>26.704000000000001</c:v>
                </c:pt>
                <c:pt idx="3350">
                  <c:v>26.704000000000001</c:v>
                </c:pt>
                <c:pt idx="3351">
                  <c:v>26.704000000000001</c:v>
                </c:pt>
                <c:pt idx="3352">
                  <c:v>26.704000000000001</c:v>
                </c:pt>
                <c:pt idx="3353">
                  <c:v>26.704000000000001</c:v>
                </c:pt>
                <c:pt idx="3354">
                  <c:v>26.704000000000001</c:v>
                </c:pt>
                <c:pt idx="3355">
                  <c:v>26.704000000000001</c:v>
                </c:pt>
                <c:pt idx="3356">
                  <c:v>26.704000000000001</c:v>
                </c:pt>
                <c:pt idx="3357">
                  <c:v>26.704000000000001</c:v>
                </c:pt>
                <c:pt idx="3358">
                  <c:v>26.704000000000001</c:v>
                </c:pt>
                <c:pt idx="3359">
                  <c:v>26.704000000000001</c:v>
                </c:pt>
                <c:pt idx="3360">
                  <c:v>26.704000000000001</c:v>
                </c:pt>
                <c:pt idx="3361">
                  <c:v>26.704000000000001</c:v>
                </c:pt>
                <c:pt idx="3362">
                  <c:v>26.704000000000001</c:v>
                </c:pt>
                <c:pt idx="3363">
                  <c:v>26.704000000000001</c:v>
                </c:pt>
                <c:pt idx="3364">
                  <c:v>26.704000000000001</c:v>
                </c:pt>
                <c:pt idx="3365">
                  <c:v>26.704000000000001</c:v>
                </c:pt>
                <c:pt idx="3366">
                  <c:v>26.704000000000001</c:v>
                </c:pt>
                <c:pt idx="3367">
                  <c:v>26.704000000000001</c:v>
                </c:pt>
                <c:pt idx="3368">
                  <c:v>26.704000000000001</c:v>
                </c:pt>
                <c:pt idx="3369">
                  <c:v>26.704000000000001</c:v>
                </c:pt>
                <c:pt idx="3370">
                  <c:v>26.704000000000001</c:v>
                </c:pt>
                <c:pt idx="3371">
                  <c:v>26.704000000000001</c:v>
                </c:pt>
                <c:pt idx="3372">
                  <c:v>26.704000000000001</c:v>
                </c:pt>
                <c:pt idx="3373">
                  <c:v>26.704000000000001</c:v>
                </c:pt>
                <c:pt idx="3374">
                  <c:v>26.704000000000001</c:v>
                </c:pt>
                <c:pt idx="3375">
                  <c:v>26.704000000000001</c:v>
                </c:pt>
                <c:pt idx="3376">
                  <c:v>26.704000000000001</c:v>
                </c:pt>
                <c:pt idx="3377">
                  <c:v>26.704000000000001</c:v>
                </c:pt>
                <c:pt idx="3378">
                  <c:v>26.704000000000001</c:v>
                </c:pt>
                <c:pt idx="3379">
                  <c:v>26.704000000000001</c:v>
                </c:pt>
                <c:pt idx="3380">
                  <c:v>26.704000000000001</c:v>
                </c:pt>
                <c:pt idx="3381">
                  <c:v>26.704000000000001</c:v>
                </c:pt>
                <c:pt idx="3382">
                  <c:v>26.704000000000001</c:v>
                </c:pt>
                <c:pt idx="3383">
                  <c:v>26.704000000000001</c:v>
                </c:pt>
                <c:pt idx="3384">
                  <c:v>26.722000000000001</c:v>
                </c:pt>
                <c:pt idx="3385">
                  <c:v>26.722000000000001</c:v>
                </c:pt>
                <c:pt idx="3386">
                  <c:v>26.722000000000001</c:v>
                </c:pt>
                <c:pt idx="3387">
                  <c:v>26.722000000000001</c:v>
                </c:pt>
                <c:pt idx="3388">
                  <c:v>26.722000000000001</c:v>
                </c:pt>
                <c:pt idx="3389">
                  <c:v>26.722000000000001</c:v>
                </c:pt>
                <c:pt idx="3390">
                  <c:v>26.722000000000001</c:v>
                </c:pt>
                <c:pt idx="3391">
                  <c:v>26.722000000000001</c:v>
                </c:pt>
                <c:pt idx="3392">
                  <c:v>26.722000000000001</c:v>
                </c:pt>
                <c:pt idx="3393">
                  <c:v>26.722000000000001</c:v>
                </c:pt>
                <c:pt idx="3394">
                  <c:v>26.722000000000001</c:v>
                </c:pt>
                <c:pt idx="3395">
                  <c:v>26.722000000000001</c:v>
                </c:pt>
                <c:pt idx="3396">
                  <c:v>26.722000000000001</c:v>
                </c:pt>
                <c:pt idx="3397">
                  <c:v>26.722000000000001</c:v>
                </c:pt>
                <c:pt idx="3398">
                  <c:v>26.722000000000001</c:v>
                </c:pt>
                <c:pt idx="3399">
                  <c:v>26.722000000000001</c:v>
                </c:pt>
                <c:pt idx="3400">
                  <c:v>26.722000000000001</c:v>
                </c:pt>
                <c:pt idx="3401">
                  <c:v>26.722000000000001</c:v>
                </c:pt>
                <c:pt idx="3402">
                  <c:v>26.722000000000001</c:v>
                </c:pt>
                <c:pt idx="3403">
                  <c:v>26.722000000000001</c:v>
                </c:pt>
                <c:pt idx="3404">
                  <c:v>26.722000000000001</c:v>
                </c:pt>
                <c:pt idx="3405">
                  <c:v>26.722000000000001</c:v>
                </c:pt>
                <c:pt idx="3406">
                  <c:v>26.722000000000001</c:v>
                </c:pt>
                <c:pt idx="3407">
                  <c:v>26.722000000000001</c:v>
                </c:pt>
                <c:pt idx="3408">
                  <c:v>26.722000000000001</c:v>
                </c:pt>
                <c:pt idx="3409">
                  <c:v>26.722000000000001</c:v>
                </c:pt>
                <c:pt idx="3410">
                  <c:v>26.722000000000001</c:v>
                </c:pt>
                <c:pt idx="3411">
                  <c:v>26.722000000000001</c:v>
                </c:pt>
                <c:pt idx="3412">
                  <c:v>26.722000000000001</c:v>
                </c:pt>
                <c:pt idx="3413">
                  <c:v>26.722000000000001</c:v>
                </c:pt>
                <c:pt idx="3414">
                  <c:v>26.722000000000001</c:v>
                </c:pt>
                <c:pt idx="3415">
                  <c:v>26.722000000000001</c:v>
                </c:pt>
                <c:pt idx="3416">
                  <c:v>26.722000000000001</c:v>
                </c:pt>
                <c:pt idx="3417">
                  <c:v>26.722000000000001</c:v>
                </c:pt>
                <c:pt idx="3418">
                  <c:v>26.722000000000001</c:v>
                </c:pt>
                <c:pt idx="3419">
                  <c:v>26.722000000000001</c:v>
                </c:pt>
                <c:pt idx="3420">
                  <c:v>26.722000000000001</c:v>
                </c:pt>
                <c:pt idx="3421">
                  <c:v>26.722000000000001</c:v>
                </c:pt>
                <c:pt idx="3422">
                  <c:v>26.722000000000001</c:v>
                </c:pt>
                <c:pt idx="3423">
                  <c:v>26.722000000000001</c:v>
                </c:pt>
                <c:pt idx="3424">
                  <c:v>26.722000000000001</c:v>
                </c:pt>
                <c:pt idx="3425">
                  <c:v>26.722000000000001</c:v>
                </c:pt>
                <c:pt idx="3426">
                  <c:v>26.722000000000001</c:v>
                </c:pt>
                <c:pt idx="3427">
                  <c:v>26.722000000000001</c:v>
                </c:pt>
                <c:pt idx="3428">
                  <c:v>26.722000000000001</c:v>
                </c:pt>
                <c:pt idx="3429">
                  <c:v>26.722000000000001</c:v>
                </c:pt>
                <c:pt idx="3430">
                  <c:v>26.722000000000001</c:v>
                </c:pt>
                <c:pt idx="3431">
                  <c:v>26.722000000000001</c:v>
                </c:pt>
                <c:pt idx="3432">
                  <c:v>26.722000000000001</c:v>
                </c:pt>
                <c:pt idx="3433">
                  <c:v>26.722000000000001</c:v>
                </c:pt>
                <c:pt idx="3434">
                  <c:v>26.722000000000001</c:v>
                </c:pt>
                <c:pt idx="3435">
                  <c:v>26.722000000000001</c:v>
                </c:pt>
                <c:pt idx="3436">
                  <c:v>26.722000000000001</c:v>
                </c:pt>
                <c:pt idx="3437">
                  <c:v>26.722000000000001</c:v>
                </c:pt>
                <c:pt idx="3438">
                  <c:v>26.722000000000001</c:v>
                </c:pt>
                <c:pt idx="3439">
                  <c:v>26.722000000000001</c:v>
                </c:pt>
                <c:pt idx="3440">
                  <c:v>26.722000000000001</c:v>
                </c:pt>
                <c:pt idx="3441">
                  <c:v>26.722000000000001</c:v>
                </c:pt>
                <c:pt idx="3442">
                  <c:v>26.722000000000001</c:v>
                </c:pt>
                <c:pt idx="3443">
                  <c:v>26.722000000000001</c:v>
                </c:pt>
                <c:pt idx="3444">
                  <c:v>26.722000000000001</c:v>
                </c:pt>
                <c:pt idx="3445">
                  <c:v>26.722000000000001</c:v>
                </c:pt>
                <c:pt idx="3446">
                  <c:v>26.722000000000001</c:v>
                </c:pt>
                <c:pt idx="3447">
                  <c:v>26.722000000000001</c:v>
                </c:pt>
                <c:pt idx="3448">
                  <c:v>26.722000000000001</c:v>
                </c:pt>
                <c:pt idx="3449">
                  <c:v>26.722000000000001</c:v>
                </c:pt>
                <c:pt idx="3450">
                  <c:v>26.722000000000001</c:v>
                </c:pt>
                <c:pt idx="3451">
                  <c:v>26.722000000000001</c:v>
                </c:pt>
                <c:pt idx="3452">
                  <c:v>26.722000000000001</c:v>
                </c:pt>
                <c:pt idx="3453">
                  <c:v>26.722000000000001</c:v>
                </c:pt>
                <c:pt idx="3454">
                  <c:v>26.722000000000001</c:v>
                </c:pt>
                <c:pt idx="3455">
                  <c:v>26.722000000000001</c:v>
                </c:pt>
                <c:pt idx="3456">
                  <c:v>26.722000000000001</c:v>
                </c:pt>
                <c:pt idx="3457">
                  <c:v>26.722000000000001</c:v>
                </c:pt>
                <c:pt idx="3458">
                  <c:v>26.722000000000001</c:v>
                </c:pt>
                <c:pt idx="3459">
                  <c:v>26.722000000000001</c:v>
                </c:pt>
                <c:pt idx="3460">
                  <c:v>26.722000000000001</c:v>
                </c:pt>
                <c:pt idx="3461">
                  <c:v>26.722000000000001</c:v>
                </c:pt>
                <c:pt idx="3462">
                  <c:v>26.722000000000001</c:v>
                </c:pt>
                <c:pt idx="3463">
                  <c:v>26.722000000000001</c:v>
                </c:pt>
                <c:pt idx="3464">
                  <c:v>26.722000000000001</c:v>
                </c:pt>
                <c:pt idx="3465">
                  <c:v>26.722000000000001</c:v>
                </c:pt>
                <c:pt idx="3466">
                  <c:v>26.722000000000001</c:v>
                </c:pt>
                <c:pt idx="3467">
                  <c:v>26.722000000000001</c:v>
                </c:pt>
                <c:pt idx="3468">
                  <c:v>26.722000000000001</c:v>
                </c:pt>
                <c:pt idx="3469">
                  <c:v>26.722000000000001</c:v>
                </c:pt>
                <c:pt idx="3470">
                  <c:v>26.722000000000001</c:v>
                </c:pt>
                <c:pt idx="3471">
                  <c:v>26.722000000000001</c:v>
                </c:pt>
                <c:pt idx="3472">
                  <c:v>26.722000000000001</c:v>
                </c:pt>
                <c:pt idx="3473">
                  <c:v>26.722000000000001</c:v>
                </c:pt>
                <c:pt idx="3474">
                  <c:v>26.722000000000001</c:v>
                </c:pt>
                <c:pt idx="3475">
                  <c:v>26.722000000000001</c:v>
                </c:pt>
                <c:pt idx="3476">
                  <c:v>26.722000000000001</c:v>
                </c:pt>
                <c:pt idx="3477">
                  <c:v>26.722000000000001</c:v>
                </c:pt>
                <c:pt idx="3478">
                  <c:v>26.722000000000001</c:v>
                </c:pt>
                <c:pt idx="3479">
                  <c:v>26.722000000000001</c:v>
                </c:pt>
                <c:pt idx="3480">
                  <c:v>26.722000000000001</c:v>
                </c:pt>
                <c:pt idx="3481">
                  <c:v>26.722000000000001</c:v>
                </c:pt>
                <c:pt idx="3482">
                  <c:v>26.722000000000001</c:v>
                </c:pt>
                <c:pt idx="3483">
                  <c:v>26.722000000000001</c:v>
                </c:pt>
                <c:pt idx="3484">
                  <c:v>26.722000000000001</c:v>
                </c:pt>
                <c:pt idx="3485">
                  <c:v>26.722000000000001</c:v>
                </c:pt>
                <c:pt idx="3486">
                  <c:v>26.722000000000001</c:v>
                </c:pt>
                <c:pt idx="3487">
                  <c:v>26.722000000000001</c:v>
                </c:pt>
                <c:pt idx="3488">
                  <c:v>26.722000000000001</c:v>
                </c:pt>
                <c:pt idx="3489">
                  <c:v>26.722000000000001</c:v>
                </c:pt>
                <c:pt idx="3490">
                  <c:v>26.722000000000001</c:v>
                </c:pt>
                <c:pt idx="3491">
                  <c:v>26.722000000000001</c:v>
                </c:pt>
                <c:pt idx="3492">
                  <c:v>26.722000000000001</c:v>
                </c:pt>
                <c:pt idx="3493">
                  <c:v>26.722000000000001</c:v>
                </c:pt>
                <c:pt idx="3494">
                  <c:v>26.722000000000001</c:v>
                </c:pt>
                <c:pt idx="3495">
                  <c:v>26.722000000000001</c:v>
                </c:pt>
                <c:pt idx="3496">
                  <c:v>26.722000000000001</c:v>
                </c:pt>
                <c:pt idx="3497">
                  <c:v>26.722000000000001</c:v>
                </c:pt>
                <c:pt idx="3498">
                  <c:v>26.722000000000001</c:v>
                </c:pt>
                <c:pt idx="3499">
                  <c:v>26.722000000000001</c:v>
                </c:pt>
                <c:pt idx="3500">
                  <c:v>26.722000000000001</c:v>
                </c:pt>
                <c:pt idx="3501">
                  <c:v>26.722000000000001</c:v>
                </c:pt>
                <c:pt idx="3502">
                  <c:v>26.722000000000001</c:v>
                </c:pt>
                <c:pt idx="3503">
                  <c:v>26.722000000000001</c:v>
                </c:pt>
                <c:pt idx="3504">
                  <c:v>26.722000000000001</c:v>
                </c:pt>
                <c:pt idx="3505">
                  <c:v>26.722000000000001</c:v>
                </c:pt>
                <c:pt idx="3506">
                  <c:v>26.722000000000001</c:v>
                </c:pt>
                <c:pt idx="3507">
                  <c:v>26.722000000000001</c:v>
                </c:pt>
                <c:pt idx="3508">
                  <c:v>26.722000000000001</c:v>
                </c:pt>
                <c:pt idx="3509">
                  <c:v>26.722000000000001</c:v>
                </c:pt>
                <c:pt idx="3510">
                  <c:v>26.722000000000001</c:v>
                </c:pt>
                <c:pt idx="3511">
                  <c:v>26.722000000000001</c:v>
                </c:pt>
                <c:pt idx="3512">
                  <c:v>26.722000000000001</c:v>
                </c:pt>
                <c:pt idx="3513">
                  <c:v>26.722000000000001</c:v>
                </c:pt>
                <c:pt idx="3514">
                  <c:v>26.722000000000001</c:v>
                </c:pt>
                <c:pt idx="3515">
                  <c:v>26.722000000000001</c:v>
                </c:pt>
                <c:pt idx="3516">
                  <c:v>26.722000000000001</c:v>
                </c:pt>
                <c:pt idx="3517">
                  <c:v>26.722000000000001</c:v>
                </c:pt>
                <c:pt idx="3518">
                  <c:v>26.722000000000001</c:v>
                </c:pt>
                <c:pt idx="3519">
                  <c:v>26.722000000000001</c:v>
                </c:pt>
                <c:pt idx="3520">
                  <c:v>26.722000000000001</c:v>
                </c:pt>
                <c:pt idx="3521">
                  <c:v>26.722000000000001</c:v>
                </c:pt>
                <c:pt idx="3522">
                  <c:v>26.722000000000001</c:v>
                </c:pt>
                <c:pt idx="3523">
                  <c:v>26.722000000000001</c:v>
                </c:pt>
                <c:pt idx="3524">
                  <c:v>26.722000000000001</c:v>
                </c:pt>
                <c:pt idx="3525">
                  <c:v>26.722000000000001</c:v>
                </c:pt>
                <c:pt idx="3526">
                  <c:v>26.722000000000001</c:v>
                </c:pt>
                <c:pt idx="3527">
                  <c:v>26.722000000000001</c:v>
                </c:pt>
                <c:pt idx="3528">
                  <c:v>26.722999999999999</c:v>
                </c:pt>
                <c:pt idx="3529">
                  <c:v>26.722999999999999</c:v>
                </c:pt>
                <c:pt idx="3530">
                  <c:v>26.722999999999999</c:v>
                </c:pt>
                <c:pt idx="3531">
                  <c:v>26.722999999999999</c:v>
                </c:pt>
                <c:pt idx="3532">
                  <c:v>26.722999999999999</c:v>
                </c:pt>
                <c:pt idx="3533">
                  <c:v>26.722999999999999</c:v>
                </c:pt>
                <c:pt idx="3534">
                  <c:v>26.722999999999999</c:v>
                </c:pt>
                <c:pt idx="3535">
                  <c:v>26.722999999999999</c:v>
                </c:pt>
                <c:pt idx="3536">
                  <c:v>26.722999999999999</c:v>
                </c:pt>
                <c:pt idx="3537">
                  <c:v>26.722999999999999</c:v>
                </c:pt>
                <c:pt idx="3538">
                  <c:v>26.722999999999999</c:v>
                </c:pt>
                <c:pt idx="3539">
                  <c:v>26.722999999999999</c:v>
                </c:pt>
                <c:pt idx="3540">
                  <c:v>26.722999999999999</c:v>
                </c:pt>
                <c:pt idx="3541">
                  <c:v>26.722999999999999</c:v>
                </c:pt>
                <c:pt idx="3542">
                  <c:v>26.722999999999999</c:v>
                </c:pt>
                <c:pt idx="3543">
                  <c:v>26.722999999999999</c:v>
                </c:pt>
                <c:pt idx="3544">
                  <c:v>26.722999999999999</c:v>
                </c:pt>
                <c:pt idx="3545">
                  <c:v>26.722999999999999</c:v>
                </c:pt>
                <c:pt idx="3546">
                  <c:v>26.722999999999999</c:v>
                </c:pt>
                <c:pt idx="3547">
                  <c:v>26.722999999999999</c:v>
                </c:pt>
                <c:pt idx="3548">
                  <c:v>26.722999999999999</c:v>
                </c:pt>
                <c:pt idx="3549">
                  <c:v>26.722999999999999</c:v>
                </c:pt>
                <c:pt idx="3550">
                  <c:v>26.722999999999999</c:v>
                </c:pt>
                <c:pt idx="3551">
                  <c:v>26.722999999999999</c:v>
                </c:pt>
                <c:pt idx="3552">
                  <c:v>26.722999999999999</c:v>
                </c:pt>
                <c:pt idx="3553">
                  <c:v>26.722999999999999</c:v>
                </c:pt>
                <c:pt idx="3554">
                  <c:v>26.722999999999999</c:v>
                </c:pt>
                <c:pt idx="3555">
                  <c:v>26.722999999999999</c:v>
                </c:pt>
                <c:pt idx="3556">
                  <c:v>26.722999999999999</c:v>
                </c:pt>
                <c:pt idx="3557">
                  <c:v>26.722999999999999</c:v>
                </c:pt>
                <c:pt idx="3558">
                  <c:v>26.722999999999999</c:v>
                </c:pt>
                <c:pt idx="3559">
                  <c:v>26.722999999999999</c:v>
                </c:pt>
                <c:pt idx="3560">
                  <c:v>26.722999999999999</c:v>
                </c:pt>
                <c:pt idx="3561">
                  <c:v>26.722999999999999</c:v>
                </c:pt>
                <c:pt idx="3562">
                  <c:v>26.722999999999999</c:v>
                </c:pt>
                <c:pt idx="3563">
                  <c:v>26.74</c:v>
                </c:pt>
                <c:pt idx="3564">
                  <c:v>26.74</c:v>
                </c:pt>
                <c:pt idx="3565">
                  <c:v>26.74</c:v>
                </c:pt>
                <c:pt idx="3566">
                  <c:v>26.74</c:v>
                </c:pt>
                <c:pt idx="3567">
                  <c:v>26.74</c:v>
                </c:pt>
                <c:pt idx="3568">
                  <c:v>26.74</c:v>
                </c:pt>
                <c:pt idx="3569">
                  <c:v>26.74</c:v>
                </c:pt>
                <c:pt idx="3570">
                  <c:v>26.74</c:v>
                </c:pt>
                <c:pt idx="3571">
                  <c:v>26.74</c:v>
                </c:pt>
                <c:pt idx="3572">
                  <c:v>26.74</c:v>
                </c:pt>
                <c:pt idx="3573">
                  <c:v>26.74</c:v>
                </c:pt>
                <c:pt idx="3574">
                  <c:v>26.74</c:v>
                </c:pt>
                <c:pt idx="3575">
                  <c:v>26.74</c:v>
                </c:pt>
                <c:pt idx="3576">
                  <c:v>26.74</c:v>
                </c:pt>
                <c:pt idx="3577">
                  <c:v>26.74</c:v>
                </c:pt>
                <c:pt idx="3578">
                  <c:v>26.74</c:v>
                </c:pt>
                <c:pt idx="3579">
                  <c:v>26.74</c:v>
                </c:pt>
                <c:pt idx="3580">
                  <c:v>26.74</c:v>
                </c:pt>
                <c:pt idx="3581">
                  <c:v>26.74</c:v>
                </c:pt>
                <c:pt idx="3582">
                  <c:v>26.74</c:v>
                </c:pt>
                <c:pt idx="3583">
                  <c:v>26.74</c:v>
                </c:pt>
                <c:pt idx="3584">
                  <c:v>26.74</c:v>
                </c:pt>
                <c:pt idx="3585">
                  <c:v>26.74</c:v>
                </c:pt>
                <c:pt idx="3586">
                  <c:v>26.74</c:v>
                </c:pt>
                <c:pt idx="3587">
                  <c:v>26.74</c:v>
                </c:pt>
                <c:pt idx="3588">
                  <c:v>26.74</c:v>
                </c:pt>
                <c:pt idx="3589">
                  <c:v>26.74</c:v>
                </c:pt>
                <c:pt idx="3590">
                  <c:v>26.74</c:v>
                </c:pt>
                <c:pt idx="3591">
                  <c:v>26.74</c:v>
                </c:pt>
                <c:pt idx="3592">
                  <c:v>26.74</c:v>
                </c:pt>
                <c:pt idx="3593">
                  <c:v>26.74</c:v>
                </c:pt>
                <c:pt idx="3594">
                  <c:v>26.74</c:v>
                </c:pt>
                <c:pt idx="3595">
                  <c:v>26.74</c:v>
                </c:pt>
                <c:pt idx="3596">
                  <c:v>26.74</c:v>
                </c:pt>
                <c:pt idx="3597">
                  <c:v>26.74</c:v>
                </c:pt>
                <c:pt idx="3598">
                  <c:v>26.74</c:v>
                </c:pt>
                <c:pt idx="3599">
                  <c:v>26.74</c:v>
                </c:pt>
                <c:pt idx="3600">
                  <c:v>26.74</c:v>
                </c:pt>
                <c:pt idx="3601">
                  <c:v>26.74</c:v>
                </c:pt>
                <c:pt idx="3602">
                  <c:v>26.74</c:v>
                </c:pt>
                <c:pt idx="3603">
                  <c:v>26.74</c:v>
                </c:pt>
                <c:pt idx="3604">
                  <c:v>26.74</c:v>
                </c:pt>
                <c:pt idx="3605">
                  <c:v>26.74</c:v>
                </c:pt>
                <c:pt idx="3606">
                  <c:v>26.74</c:v>
                </c:pt>
                <c:pt idx="3607">
                  <c:v>26.74</c:v>
                </c:pt>
                <c:pt idx="3608">
                  <c:v>26.74</c:v>
                </c:pt>
                <c:pt idx="3609">
                  <c:v>26.74</c:v>
                </c:pt>
                <c:pt idx="3610">
                  <c:v>26.74</c:v>
                </c:pt>
                <c:pt idx="3611">
                  <c:v>26.74</c:v>
                </c:pt>
                <c:pt idx="3612">
                  <c:v>26.741</c:v>
                </c:pt>
                <c:pt idx="3613">
                  <c:v>26.741</c:v>
                </c:pt>
                <c:pt idx="3614">
                  <c:v>26.741</c:v>
                </c:pt>
                <c:pt idx="3615">
                  <c:v>26.741</c:v>
                </c:pt>
                <c:pt idx="3616">
                  <c:v>26.741</c:v>
                </c:pt>
                <c:pt idx="3617">
                  <c:v>26.741</c:v>
                </c:pt>
                <c:pt idx="3618">
                  <c:v>26.741</c:v>
                </c:pt>
                <c:pt idx="3619">
                  <c:v>26.741</c:v>
                </c:pt>
                <c:pt idx="3620">
                  <c:v>26.741</c:v>
                </c:pt>
                <c:pt idx="3621">
                  <c:v>26.741</c:v>
                </c:pt>
                <c:pt idx="3622">
                  <c:v>26.741</c:v>
                </c:pt>
                <c:pt idx="3623">
                  <c:v>26.741</c:v>
                </c:pt>
                <c:pt idx="3624">
                  <c:v>26.741</c:v>
                </c:pt>
                <c:pt idx="3625">
                  <c:v>26.741</c:v>
                </c:pt>
                <c:pt idx="3626">
                  <c:v>26.741</c:v>
                </c:pt>
                <c:pt idx="3627">
                  <c:v>26.741</c:v>
                </c:pt>
                <c:pt idx="3628">
                  <c:v>26.741</c:v>
                </c:pt>
                <c:pt idx="3629">
                  <c:v>26.741</c:v>
                </c:pt>
                <c:pt idx="3630">
                  <c:v>26.741</c:v>
                </c:pt>
                <c:pt idx="3631">
                  <c:v>26.741</c:v>
                </c:pt>
                <c:pt idx="3632">
                  <c:v>26.741</c:v>
                </c:pt>
                <c:pt idx="3633">
                  <c:v>26.741</c:v>
                </c:pt>
                <c:pt idx="3634">
                  <c:v>26.741</c:v>
                </c:pt>
                <c:pt idx="3635">
                  <c:v>26.741</c:v>
                </c:pt>
                <c:pt idx="3636">
                  <c:v>26.741</c:v>
                </c:pt>
                <c:pt idx="3637">
                  <c:v>26.741</c:v>
                </c:pt>
                <c:pt idx="3638">
                  <c:v>26.741</c:v>
                </c:pt>
                <c:pt idx="3639">
                  <c:v>26.741</c:v>
                </c:pt>
                <c:pt idx="3640">
                  <c:v>26.741</c:v>
                </c:pt>
                <c:pt idx="3641">
                  <c:v>26.741</c:v>
                </c:pt>
                <c:pt idx="3642">
                  <c:v>26.741</c:v>
                </c:pt>
                <c:pt idx="3643">
                  <c:v>26.741</c:v>
                </c:pt>
                <c:pt idx="3644">
                  <c:v>26.741</c:v>
                </c:pt>
                <c:pt idx="3645">
                  <c:v>26.741</c:v>
                </c:pt>
                <c:pt idx="3646">
                  <c:v>26.741</c:v>
                </c:pt>
                <c:pt idx="3647">
                  <c:v>26.741</c:v>
                </c:pt>
                <c:pt idx="3648">
                  <c:v>26.741</c:v>
                </c:pt>
                <c:pt idx="3649">
                  <c:v>26.741</c:v>
                </c:pt>
                <c:pt idx="3650">
                  <c:v>26.741</c:v>
                </c:pt>
                <c:pt idx="3651">
                  <c:v>26.741</c:v>
                </c:pt>
                <c:pt idx="3652">
                  <c:v>26.741</c:v>
                </c:pt>
                <c:pt idx="3653">
                  <c:v>26.741</c:v>
                </c:pt>
                <c:pt idx="3654">
                  <c:v>26.741</c:v>
                </c:pt>
                <c:pt idx="3655">
                  <c:v>26.741</c:v>
                </c:pt>
                <c:pt idx="3656">
                  <c:v>26.741</c:v>
                </c:pt>
                <c:pt idx="3657">
                  <c:v>26.741</c:v>
                </c:pt>
                <c:pt idx="3658">
                  <c:v>26.741</c:v>
                </c:pt>
                <c:pt idx="3659">
                  <c:v>26.741</c:v>
                </c:pt>
                <c:pt idx="3660">
                  <c:v>26.741</c:v>
                </c:pt>
                <c:pt idx="3661">
                  <c:v>26.741</c:v>
                </c:pt>
                <c:pt idx="3662">
                  <c:v>26.741</c:v>
                </c:pt>
                <c:pt idx="3663">
                  <c:v>26.741</c:v>
                </c:pt>
                <c:pt idx="3664">
                  <c:v>26.741</c:v>
                </c:pt>
                <c:pt idx="3665">
                  <c:v>26.741</c:v>
                </c:pt>
                <c:pt idx="3666">
                  <c:v>26.741</c:v>
                </c:pt>
                <c:pt idx="3667">
                  <c:v>26.741</c:v>
                </c:pt>
                <c:pt idx="3668">
                  <c:v>26.741</c:v>
                </c:pt>
                <c:pt idx="3669">
                  <c:v>26.741</c:v>
                </c:pt>
                <c:pt idx="3670">
                  <c:v>26.741</c:v>
                </c:pt>
                <c:pt idx="3671">
                  <c:v>26.741</c:v>
                </c:pt>
                <c:pt idx="3672">
                  <c:v>26.741</c:v>
                </c:pt>
                <c:pt idx="3673">
                  <c:v>26.741</c:v>
                </c:pt>
                <c:pt idx="3674">
                  <c:v>26.741</c:v>
                </c:pt>
                <c:pt idx="3675">
                  <c:v>26.741</c:v>
                </c:pt>
                <c:pt idx="3676">
                  <c:v>26.741</c:v>
                </c:pt>
                <c:pt idx="3677">
                  <c:v>26.741</c:v>
                </c:pt>
                <c:pt idx="3678">
                  <c:v>26.741</c:v>
                </c:pt>
                <c:pt idx="3679">
                  <c:v>26.741</c:v>
                </c:pt>
                <c:pt idx="3680">
                  <c:v>26.741</c:v>
                </c:pt>
                <c:pt idx="3681">
                  <c:v>26.741</c:v>
                </c:pt>
                <c:pt idx="3682">
                  <c:v>26.741</c:v>
                </c:pt>
                <c:pt idx="3683">
                  <c:v>26.741</c:v>
                </c:pt>
                <c:pt idx="3684">
                  <c:v>26.741</c:v>
                </c:pt>
                <c:pt idx="3685">
                  <c:v>26.741</c:v>
                </c:pt>
                <c:pt idx="3686">
                  <c:v>26.741</c:v>
                </c:pt>
                <c:pt idx="3687">
                  <c:v>26.741</c:v>
                </c:pt>
                <c:pt idx="3688">
                  <c:v>26.741</c:v>
                </c:pt>
                <c:pt idx="3689">
                  <c:v>26.741</c:v>
                </c:pt>
                <c:pt idx="3690">
                  <c:v>26.741</c:v>
                </c:pt>
                <c:pt idx="3691">
                  <c:v>26.741</c:v>
                </c:pt>
                <c:pt idx="3692">
                  <c:v>26.741</c:v>
                </c:pt>
                <c:pt idx="3693">
                  <c:v>26.741</c:v>
                </c:pt>
                <c:pt idx="3694">
                  <c:v>26.741</c:v>
                </c:pt>
                <c:pt idx="3695">
                  <c:v>26.741</c:v>
                </c:pt>
                <c:pt idx="3696">
                  <c:v>26.741</c:v>
                </c:pt>
                <c:pt idx="3697">
                  <c:v>26.741</c:v>
                </c:pt>
                <c:pt idx="3698">
                  <c:v>26.741</c:v>
                </c:pt>
                <c:pt idx="3699">
                  <c:v>26.741</c:v>
                </c:pt>
                <c:pt idx="3700">
                  <c:v>26.741</c:v>
                </c:pt>
                <c:pt idx="3701">
                  <c:v>26.741</c:v>
                </c:pt>
                <c:pt idx="3702">
                  <c:v>26.741</c:v>
                </c:pt>
                <c:pt idx="3703">
                  <c:v>26.741</c:v>
                </c:pt>
                <c:pt idx="3704">
                  <c:v>26.741</c:v>
                </c:pt>
                <c:pt idx="3705">
                  <c:v>26.741</c:v>
                </c:pt>
                <c:pt idx="3706">
                  <c:v>26.741</c:v>
                </c:pt>
                <c:pt idx="3707">
                  <c:v>26.741</c:v>
                </c:pt>
                <c:pt idx="3708">
                  <c:v>26.741</c:v>
                </c:pt>
                <c:pt idx="3709">
                  <c:v>26.741</c:v>
                </c:pt>
                <c:pt idx="3710">
                  <c:v>26.741</c:v>
                </c:pt>
                <c:pt idx="3711">
                  <c:v>26.741</c:v>
                </c:pt>
                <c:pt idx="3712">
                  <c:v>26.741</c:v>
                </c:pt>
                <c:pt idx="3713">
                  <c:v>26.741</c:v>
                </c:pt>
                <c:pt idx="3714">
                  <c:v>26.741</c:v>
                </c:pt>
                <c:pt idx="3715">
                  <c:v>26.741</c:v>
                </c:pt>
                <c:pt idx="3716">
                  <c:v>26.741</c:v>
                </c:pt>
                <c:pt idx="3717">
                  <c:v>26.741</c:v>
                </c:pt>
                <c:pt idx="3718">
                  <c:v>26.741</c:v>
                </c:pt>
                <c:pt idx="3719">
                  <c:v>26.741</c:v>
                </c:pt>
                <c:pt idx="3720">
                  <c:v>26.741</c:v>
                </c:pt>
                <c:pt idx="3721">
                  <c:v>26.741</c:v>
                </c:pt>
                <c:pt idx="3722">
                  <c:v>26.741</c:v>
                </c:pt>
                <c:pt idx="3723">
                  <c:v>26.741</c:v>
                </c:pt>
                <c:pt idx="3724">
                  <c:v>26.741</c:v>
                </c:pt>
                <c:pt idx="3725">
                  <c:v>26.741</c:v>
                </c:pt>
                <c:pt idx="3726">
                  <c:v>26.741</c:v>
                </c:pt>
                <c:pt idx="3727">
                  <c:v>26.741</c:v>
                </c:pt>
                <c:pt idx="3728">
                  <c:v>26.741</c:v>
                </c:pt>
                <c:pt idx="3729">
                  <c:v>26.741</c:v>
                </c:pt>
                <c:pt idx="3730">
                  <c:v>26.741</c:v>
                </c:pt>
                <c:pt idx="3731">
                  <c:v>26.741</c:v>
                </c:pt>
                <c:pt idx="3732">
                  <c:v>26.741</c:v>
                </c:pt>
                <c:pt idx="3733">
                  <c:v>26.741</c:v>
                </c:pt>
                <c:pt idx="3734">
                  <c:v>26.741</c:v>
                </c:pt>
                <c:pt idx="3735">
                  <c:v>26.741</c:v>
                </c:pt>
                <c:pt idx="3736">
                  <c:v>26.741</c:v>
                </c:pt>
                <c:pt idx="3737">
                  <c:v>26.741</c:v>
                </c:pt>
                <c:pt idx="3738">
                  <c:v>26.741</c:v>
                </c:pt>
                <c:pt idx="3739">
                  <c:v>26.741</c:v>
                </c:pt>
                <c:pt idx="3740">
                  <c:v>26.741</c:v>
                </c:pt>
                <c:pt idx="3741">
                  <c:v>26.741</c:v>
                </c:pt>
                <c:pt idx="3742">
                  <c:v>26.741</c:v>
                </c:pt>
                <c:pt idx="3743">
                  <c:v>26.741</c:v>
                </c:pt>
                <c:pt idx="3744">
                  <c:v>26.759</c:v>
                </c:pt>
                <c:pt idx="3745">
                  <c:v>26.759</c:v>
                </c:pt>
                <c:pt idx="3746">
                  <c:v>26.759</c:v>
                </c:pt>
                <c:pt idx="3747">
                  <c:v>26.759</c:v>
                </c:pt>
                <c:pt idx="3748">
                  <c:v>26.759</c:v>
                </c:pt>
                <c:pt idx="3749">
                  <c:v>26.759</c:v>
                </c:pt>
                <c:pt idx="3750">
                  <c:v>26.759</c:v>
                </c:pt>
                <c:pt idx="3751">
                  <c:v>26.759</c:v>
                </c:pt>
                <c:pt idx="3752">
                  <c:v>26.759</c:v>
                </c:pt>
                <c:pt idx="3753">
                  <c:v>26.759</c:v>
                </c:pt>
                <c:pt idx="3754">
                  <c:v>26.759</c:v>
                </c:pt>
                <c:pt idx="3755">
                  <c:v>26.759</c:v>
                </c:pt>
                <c:pt idx="3756">
                  <c:v>26.759</c:v>
                </c:pt>
                <c:pt idx="3757">
                  <c:v>26.759</c:v>
                </c:pt>
                <c:pt idx="3758">
                  <c:v>26.759</c:v>
                </c:pt>
                <c:pt idx="3759">
                  <c:v>26.759</c:v>
                </c:pt>
                <c:pt idx="3760">
                  <c:v>26.759</c:v>
                </c:pt>
                <c:pt idx="3761">
                  <c:v>26.759</c:v>
                </c:pt>
                <c:pt idx="3762">
                  <c:v>26.759</c:v>
                </c:pt>
                <c:pt idx="3763">
                  <c:v>26.759</c:v>
                </c:pt>
                <c:pt idx="3764">
                  <c:v>26.759</c:v>
                </c:pt>
                <c:pt idx="3765">
                  <c:v>26.759</c:v>
                </c:pt>
                <c:pt idx="3766">
                  <c:v>26.759</c:v>
                </c:pt>
                <c:pt idx="3767">
                  <c:v>26.759</c:v>
                </c:pt>
                <c:pt idx="3768">
                  <c:v>26.759</c:v>
                </c:pt>
                <c:pt idx="3769">
                  <c:v>26.759</c:v>
                </c:pt>
                <c:pt idx="3770">
                  <c:v>26.759</c:v>
                </c:pt>
                <c:pt idx="3771">
                  <c:v>26.759</c:v>
                </c:pt>
                <c:pt idx="3772">
                  <c:v>26.759</c:v>
                </c:pt>
                <c:pt idx="3773">
                  <c:v>26.759</c:v>
                </c:pt>
                <c:pt idx="3774">
                  <c:v>26.759</c:v>
                </c:pt>
                <c:pt idx="3775">
                  <c:v>26.759</c:v>
                </c:pt>
                <c:pt idx="3776">
                  <c:v>26.759</c:v>
                </c:pt>
                <c:pt idx="3777">
                  <c:v>26.759</c:v>
                </c:pt>
                <c:pt idx="3778">
                  <c:v>26.759</c:v>
                </c:pt>
                <c:pt idx="3779">
                  <c:v>26.759</c:v>
                </c:pt>
                <c:pt idx="3780">
                  <c:v>26.759</c:v>
                </c:pt>
                <c:pt idx="3781">
                  <c:v>26.759</c:v>
                </c:pt>
                <c:pt idx="3782">
                  <c:v>26.759</c:v>
                </c:pt>
                <c:pt idx="3783">
                  <c:v>26.759</c:v>
                </c:pt>
                <c:pt idx="3784">
                  <c:v>26.759</c:v>
                </c:pt>
                <c:pt idx="3785">
                  <c:v>26.759</c:v>
                </c:pt>
                <c:pt idx="3786">
                  <c:v>26.759</c:v>
                </c:pt>
                <c:pt idx="3787">
                  <c:v>26.759</c:v>
                </c:pt>
                <c:pt idx="3788">
                  <c:v>26.759</c:v>
                </c:pt>
                <c:pt idx="3789">
                  <c:v>26.759</c:v>
                </c:pt>
                <c:pt idx="3790">
                  <c:v>26.759</c:v>
                </c:pt>
                <c:pt idx="3791">
                  <c:v>26.759</c:v>
                </c:pt>
                <c:pt idx="3792">
                  <c:v>26.759</c:v>
                </c:pt>
                <c:pt idx="3793">
                  <c:v>26.759</c:v>
                </c:pt>
                <c:pt idx="3794">
                  <c:v>26.759</c:v>
                </c:pt>
                <c:pt idx="3795">
                  <c:v>26.759</c:v>
                </c:pt>
                <c:pt idx="3796">
                  <c:v>26.759</c:v>
                </c:pt>
                <c:pt idx="3797">
                  <c:v>26.759</c:v>
                </c:pt>
                <c:pt idx="3798">
                  <c:v>26.759</c:v>
                </c:pt>
                <c:pt idx="3799">
                  <c:v>26.759</c:v>
                </c:pt>
                <c:pt idx="3800">
                  <c:v>26.759</c:v>
                </c:pt>
                <c:pt idx="3801">
                  <c:v>26.759</c:v>
                </c:pt>
                <c:pt idx="3802">
                  <c:v>26.759</c:v>
                </c:pt>
                <c:pt idx="3803">
                  <c:v>26.759</c:v>
                </c:pt>
                <c:pt idx="3804">
                  <c:v>26.759</c:v>
                </c:pt>
                <c:pt idx="3805">
                  <c:v>26.759</c:v>
                </c:pt>
                <c:pt idx="3806">
                  <c:v>26.759</c:v>
                </c:pt>
                <c:pt idx="3807">
                  <c:v>26.759</c:v>
                </c:pt>
                <c:pt idx="3808">
                  <c:v>26.759</c:v>
                </c:pt>
                <c:pt idx="3809">
                  <c:v>26.759</c:v>
                </c:pt>
                <c:pt idx="3810">
                  <c:v>26.759</c:v>
                </c:pt>
                <c:pt idx="3811">
                  <c:v>26.759</c:v>
                </c:pt>
                <c:pt idx="3812">
                  <c:v>26.759</c:v>
                </c:pt>
                <c:pt idx="3813">
                  <c:v>26.759</c:v>
                </c:pt>
                <c:pt idx="3814">
                  <c:v>26.759</c:v>
                </c:pt>
                <c:pt idx="3815">
                  <c:v>26.759</c:v>
                </c:pt>
                <c:pt idx="3816">
                  <c:v>26.759</c:v>
                </c:pt>
                <c:pt idx="3817">
                  <c:v>26.759</c:v>
                </c:pt>
                <c:pt idx="3818">
                  <c:v>26.759</c:v>
                </c:pt>
                <c:pt idx="3819">
                  <c:v>26.759</c:v>
                </c:pt>
                <c:pt idx="3820">
                  <c:v>26.759</c:v>
                </c:pt>
                <c:pt idx="3821">
                  <c:v>26.759</c:v>
                </c:pt>
                <c:pt idx="3822">
                  <c:v>26.759</c:v>
                </c:pt>
                <c:pt idx="3823">
                  <c:v>26.759</c:v>
                </c:pt>
                <c:pt idx="3824">
                  <c:v>26.759</c:v>
                </c:pt>
                <c:pt idx="3825">
                  <c:v>26.759</c:v>
                </c:pt>
                <c:pt idx="3826">
                  <c:v>26.759</c:v>
                </c:pt>
                <c:pt idx="3827">
                  <c:v>26.759</c:v>
                </c:pt>
                <c:pt idx="3828">
                  <c:v>26.759</c:v>
                </c:pt>
                <c:pt idx="3829">
                  <c:v>26.759</c:v>
                </c:pt>
                <c:pt idx="3830">
                  <c:v>26.759</c:v>
                </c:pt>
                <c:pt idx="3831">
                  <c:v>26.759</c:v>
                </c:pt>
                <c:pt idx="3832">
                  <c:v>26.759</c:v>
                </c:pt>
                <c:pt idx="3833">
                  <c:v>26.759</c:v>
                </c:pt>
                <c:pt idx="3834">
                  <c:v>26.759</c:v>
                </c:pt>
                <c:pt idx="3835">
                  <c:v>26.759</c:v>
                </c:pt>
                <c:pt idx="3836">
                  <c:v>26.759</c:v>
                </c:pt>
                <c:pt idx="3837">
                  <c:v>26.759</c:v>
                </c:pt>
                <c:pt idx="3838">
                  <c:v>26.759</c:v>
                </c:pt>
                <c:pt idx="3839">
                  <c:v>26.759</c:v>
                </c:pt>
                <c:pt idx="3840">
                  <c:v>26.759</c:v>
                </c:pt>
                <c:pt idx="3841">
                  <c:v>26.759</c:v>
                </c:pt>
                <c:pt idx="3842">
                  <c:v>26.759</c:v>
                </c:pt>
                <c:pt idx="3843">
                  <c:v>26.759</c:v>
                </c:pt>
                <c:pt idx="3844">
                  <c:v>26.759</c:v>
                </c:pt>
                <c:pt idx="3845">
                  <c:v>26.759</c:v>
                </c:pt>
                <c:pt idx="3846">
                  <c:v>26.759</c:v>
                </c:pt>
                <c:pt idx="3847">
                  <c:v>26.759</c:v>
                </c:pt>
                <c:pt idx="3848">
                  <c:v>26.759</c:v>
                </c:pt>
                <c:pt idx="3849">
                  <c:v>26.759</c:v>
                </c:pt>
                <c:pt idx="3850">
                  <c:v>26.759</c:v>
                </c:pt>
                <c:pt idx="3851">
                  <c:v>26.759</c:v>
                </c:pt>
                <c:pt idx="3852">
                  <c:v>26.759</c:v>
                </c:pt>
                <c:pt idx="3853">
                  <c:v>26.759</c:v>
                </c:pt>
                <c:pt idx="3854">
                  <c:v>26.759</c:v>
                </c:pt>
                <c:pt idx="3855">
                  <c:v>26.759</c:v>
                </c:pt>
                <c:pt idx="3856">
                  <c:v>26.759</c:v>
                </c:pt>
                <c:pt idx="3857">
                  <c:v>26.759</c:v>
                </c:pt>
                <c:pt idx="3858">
                  <c:v>26.759</c:v>
                </c:pt>
                <c:pt idx="3859">
                  <c:v>26.759</c:v>
                </c:pt>
                <c:pt idx="3860">
                  <c:v>26.759</c:v>
                </c:pt>
                <c:pt idx="3861">
                  <c:v>26.759</c:v>
                </c:pt>
                <c:pt idx="3862">
                  <c:v>26.759</c:v>
                </c:pt>
                <c:pt idx="3863">
                  <c:v>26.759</c:v>
                </c:pt>
                <c:pt idx="3864">
                  <c:v>26.759</c:v>
                </c:pt>
                <c:pt idx="3865">
                  <c:v>26.759</c:v>
                </c:pt>
                <c:pt idx="3866">
                  <c:v>26.759</c:v>
                </c:pt>
                <c:pt idx="3867">
                  <c:v>26.759</c:v>
                </c:pt>
                <c:pt idx="3868">
                  <c:v>26.76</c:v>
                </c:pt>
                <c:pt idx="3869">
                  <c:v>26.76</c:v>
                </c:pt>
                <c:pt idx="3870">
                  <c:v>26.76</c:v>
                </c:pt>
                <c:pt idx="3871">
                  <c:v>26.76</c:v>
                </c:pt>
                <c:pt idx="3872">
                  <c:v>26.76</c:v>
                </c:pt>
                <c:pt idx="3873">
                  <c:v>26.76</c:v>
                </c:pt>
                <c:pt idx="3874">
                  <c:v>26.76</c:v>
                </c:pt>
                <c:pt idx="3875">
                  <c:v>26.76</c:v>
                </c:pt>
                <c:pt idx="3876">
                  <c:v>26.76</c:v>
                </c:pt>
                <c:pt idx="3877">
                  <c:v>26.76</c:v>
                </c:pt>
                <c:pt idx="3878">
                  <c:v>26.76</c:v>
                </c:pt>
                <c:pt idx="3879">
                  <c:v>26.76</c:v>
                </c:pt>
                <c:pt idx="3880">
                  <c:v>26.76</c:v>
                </c:pt>
                <c:pt idx="3881">
                  <c:v>26.76</c:v>
                </c:pt>
                <c:pt idx="3882">
                  <c:v>26.76</c:v>
                </c:pt>
                <c:pt idx="3883">
                  <c:v>26.76</c:v>
                </c:pt>
                <c:pt idx="3884">
                  <c:v>26.76</c:v>
                </c:pt>
                <c:pt idx="3885">
                  <c:v>26.76</c:v>
                </c:pt>
                <c:pt idx="3886">
                  <c:v>26.76</c:v>
                </c:pt>
                <c:pt idx="3887">
                  <c:v>26.76</c:v>
                </c:pt>
                <c:pt idx="3888">
                  <c:v>26.76</c:v>
                </c:pt>
                <c:pt idx="3889">
                  <c:v>26.76</c:v>
                </c:pt>
                <c:pt idx="3890">
                  <c:v>26.76</c:v>
                </c:pt>
                <c:pt idx="3891">
                  <c:v>26.76</c:v>
                </c:pt>
                <c:pt idx="3892">
                  <c:v>26.76</c:v>
                </c:pt>
                <c:pt idx="3893">
                  <c:v>26.76</c:v>
                </c:pt>
                <c:pt idx="3894">
                  <c:v>26.76</c:v>
                </c:pt>
                <c:pt idx="3895">
                  <c:v>26.76</c:v>
                </c:pt>
                <c:pt idx="3896">
                  <c:v>26.76</c:v>
                </c:pt>
                <c:pt idx="3897">
                  <c:v>26.76</c:v>
                </c:pt>
                <c:pt idx="3898">
                  <c:v>26.76</c:v>
                </c:pt>
                <c:pt idx="3899">
                  <c:v>26.76</c:v>
                </c:pt>
                <c:pt idx="3900">
                  <c:v>26.76</c:v>
                </c:pt>
                <c:pt idx="3901">
                  <c:v>26.76</c:v>
                </c:pt>
                <c:pt idx="3902">
                  <c:v>26.76</c:v>
                </c:pt>
                <c:pt idx="3903">
                  <c:v>26.76</c:v>
                </c:pt>
                <c:pt idx="3904">
                  <c:v>26.76</c:v>
                </c:pt>
                <c:pt idx="3905">
                  <c:v>26.76</c:v>
                </c:pt>
                <c:pt idx="3906">
                  <c:v>26.777000000000001</c:v>
                </c:pt>
                <c:pt idx="3907">
                  <c:v>26.777000000000001</c:v>
                </c:pt>
                <c:pt idx="3908">
                  <c:v>26.777000000000001</c:v>
                </c:pt>
                <c:pt idx="3909">
                  <c:v>26.777000000000001</c:v>
                </c:pt>
                <c:pt idx="3910">
                  <c:v>26.777000000000001</c:v>
                </c:pt>
                <c:pt idx="3911">
                  <c:v>26.777000000000001</c:v>
                </c:pt>
                <c:pt idx="3912">
                  <c:v>26.777000000000001</c:v>
                </c:pt>
                <c:pt idx="3913">
                  <c:v>26.777000000000001</c:v>
                </c:pt>
                <c:pt idx="3914">
                  <c:v>26.777000000000001</c:v>
                </c:pt>
                <c:pt idx="3915">
                  <c:v>26.777000000000001</c:v>
                </c:pt>
                <c:pt idx="3916">
                  <c:v>26.777000000000001</c:v>
                </c:pt>
                <c:pt idx="3917">
                  <c:v>26.777000000000001</c:v>
                </c:pt>
                <c:pt idx="3918">
                  <c:v>26.777000000000001</c:v>
                </c:pt>
                <c:pt idx="3919">
                  <c:v>26.777000000000001</c:v>
                </c:pt>
                <c:pt idx="3920">
                  <c:v>26.777000000000001</c:v>
                </c:pt>
                <c:pt idx="3921">
                  <c:v>26.777000000000001</c:v>
                </c:pt>
                <c:pt idx="3922">
                  <c:v>26.777000000000001</c:v>
                </c:pt>
                <c:pt idx="3923">
                  <c:v>26.777000000000001</c:v>
                </c:pt>
                <c:pt idx="3924">
                  <c:v>26.777000000000001</c:v>
                </c:pt>
                <c:pt idx="3925">
                  <c:v>26.777000000000001</c:v>
                </c:pt>
                <c:pt idx="3926">
                  <c:v>26.777000000000001</c:v>
                </c:pt>
                <c:pt idx="3927">
                  <c:v>26.777000000000001</c:v>
                </c:pt>
                <c:pt idx="3928">
                  <c:v>26.777000000000001</c:v>
                </c:pt>
                <c:pt idx="3929">
                  <c:v>26.777000000000001</c:v>
                </c:pt>
                <c:pt idx="3930">
                  <c:v>26.777000000000001</c:v>
                </c:pt>
                <c:pt idx="3931">
                  <c:v>26.777000000000001</c:v>
                </c:pt>
                <c:pt idx="3932">
                  <c:v>26.777000000000001</c:v>
                </c:pt>
                <c:pt idx="3933">
                  <c:v>26.777000000000001</c:v>
                </c:pt>
                <c:pt idx="3934">
                  <c:v>26.777000000000001</c:v>
                </c:pt>
                <c:pt idx="3935">
                  <c:v>26.777000000000001</c:v>
                </c:pt>
                <c:pt idx="3936">
                  <c:v>26.777000000000001</c:v>
                </c:pt>
                <c:pt idx="3937">
                  <c:v>26.777000000000001</c:v>
                </c:pt>
                <c:pt idx="3938">
                  <c:v>26.777000000000001</c:v>
                </c:pt>
                <c:pt idx="3939">
                  <c:v>26.777000000000001</c:v>
                </c:pt>
                <c:pt idx="3940">
                  <c:v>26.777000000000001</c:v>
                </c:pt>
                <c:pt idx="3941">
                  <c:v>26.777000000000001</c:v>
                </c:pt>
                <c:pt idx="3942">
                  <c:v>26.777000000000001</c:v>
                </c:pt>
                <c:pt idx="3943">
                  <c:v>26.777000000000001</c:v>
                </c:pt>
                <c:pt idx="3944">
                  <c:v>26.777999999999999</c:v>
                </c:pt>
                <c:pt idx="3945">
                  <c:v>26.777999999999999</c:v>
                </c:pt>
                <c:pt idx="3946">
                  <c:v>26.777999999999999</c:v>
                </c:pt>
                <c:pt idx="3947">
                  <c:v>26.777999999999999</c:v>
                </c:pt>
                <c:pt idx="3948">
                  <c:v>26.777999999999999</c:v>
                </c:pt>
                <c:pt idx="3949">
                  <c:v>26.777999999999999</c:v>
                </c:pt>
                <c:pt idx="3950">
                  <c:v>26.777999999999999</c:v>
                </c:pt>
                <c:pt idx="3951">
                  <c:v>26.777999999999999</c:v>
                </c:pt>
                <c:pt idx="3952">
                  <c:v>26.777999999999999</c:v>
                </c:pt>
                <c:pt idx="3953">
                  <c:v>26.777999999999999</c:v>
                </c:pt>
                <c:pt idx="3954">
                  <c:v>26.777999999999999</c:v>
                </c:pt>
                <c:pt idx="3955">
                  <c:v>26.777999999999999</c:v>
                </c:pt>
                <c:pt idx="3956">
                  <c:v>26.777999999999999</c:v>
                </c:pt>
                <c:pt idx="3957">
                  <c:v>26.777999999999999</c:v>
                </c:pt>
                <c:pt idx="3958">
                  <c:v>26.777999999999999</c:v>
                </c:pt>
                <c:pt idx="3959">
                  <c:v>26.777999999999999</c:v>
                </c:pt>
                <c:pt idx="3960">
                  <c:v>26.777999999999999</c:v>
                </c:pt>
                <c:pt idx="3961">
                  <c:v>26.777999999999999</c:v>
                </c:pt>
                <c:pt idx="3962">
                  <c:v>26.777999999999999</c:v>
                </c:pt>
                <c:pt idx="3963">
                  <c:v>26.777999999999999</c:v>
                </c:pt>
                <c:pt idx="3964">
                  <c:v>26.777999999999999</c:v>
                </c:pt>
                <c:pt idx="3965">
                  <c:v>26.777999999999999</c:v>
                </c:pt>
                <c:pt idx="3966">
                  <c:v>26.777999999999999</c:v>
                </c:pt>
                <c:pt idx="3967">
                  <c:v>26.777999999999999</c:v>
                </c:pt>
                <c:pt idx="3968">
                  <c:v>26.777999999999999</c:v>
                </c:pt>
                <c:pt idx="3969">
                  <c:v>26.777999999999999</c:v>
                </c:pt>
                <c:pt idx="3970">
                  <c:v>26.777999999999999</c:v>
                </c:pt>
                <c:pt idx="3971">
                  <c:v>26.777999999999999</c:v>
                </c:pt>
                <c:pt idx="3972">
                  <c:v>26.777999999999999</c:v>
                </c:pt>
                <c:pt idx="3973">
                  <c:v>26.777999999999999</c:v>
                </c:pt>
                <c:pt idx="3974">
                  <c:v>26.777999999999999</c:v>
                </c:pt>
                <c:pt idx="3975">
                  <c:v>26.777999999999999</c:v>
                </c:pt>
                <c:pt idx="3976">
                  <c:v>26.777999999999999</c:v>
                </c:pt>
                <c:pt idx="3977">
                  <c:v>26.777999999999999</c:v>
                </c:pt>
                <c:pt idx="3978">
                  <c:v>26.777999999999999</c:v>
                </c:pt>
                <c:pt idx="3979">
                  <c:v>26.777999999999999</c:v>
                </c:pt>
                <c:pt idx="3980">
                  <c:v>26.777999999999999</c:v>
                </c:pt>
                <c:pt idx="3981">
                  <c:v>26.777999999999999</c:v>
                </c:pt>
                <c:pt idx="3982">
                  <c:v>26.777999999999999</c:v>
                </c:pt>
                <c:pt idx="3983">
                  <c:v>26.777999999999999</c:v>
                </c:pt>
                <c:pt idx="3984">
                  <c:v>26.777999999999999</c:v>
                </c:pt>
                <c:pt idx="3985">
                  <c:v>26.777999999999999</c:v>
                </c:pt>
                <c:pt idx="3986">
                  <c:v>26.777999999999999</c:v>
                </c:pt>
                <c:pt idx="3987">
                  <c:v>26.777999999999999</c:v>
                </c:pt>
                <c:pt idx="3988">
                  <c:v>26.777999999999999</c:v>
                </c:pt>
                <c:pt idx="3989">
                  <c:v>26.777999999999999</c:v>
                </c:pt>
                <c:pt idx="3990">
                  <c:v>26.777999999999999</c:v>
                </c:pt>
                <c:pt idx="3991">
                  <c:v>26.777999999999999</c:v>
                </c:pt>
                <c:pt idx="3992">
                  <c:v>26.777999999999999</c:v>
                </c:pt>
                <c:pt idx="3993">
                  <c:v>26.777999999999999</c:v>
                </c:pt>
                <c:pt idx="3994">
                  <c:v>26.777999999999999</c:v>
                </c:pt>
                <c:pt idx="3995">
                  <c:v>26.777999999999999</c:v>
                </c:pt>
                <c:pt idx="3996">
                  <c:v>26.777999999999999</c:v>
                </c:pt>
                <c:pt idx="3997">
                  <c:v>26.777999999999999</c:v>
                </c:pt>
                <c:pt idx="3998">
                  <c:v>26.777999999999999</c:v>
                </c:pt>
                <c:pt idx="3999">
                  <c:v>26.777999999999999</c:v>
                </c:pt>
                <c:pt idx="4000">
                  <c:v>26.777999999999999</c:v>
                </c:pt>
                <c:pt idx="4001">
                  <c:v>26.777999999999999</c:v>
                </c:pt>
                <c:pt idx="4002">
                  <c:v>26.777999999999999</c:v>
                </c:pt>
                <c:pt idx="4003">
                  <c:v>26.777999999999999</c:v>
                </c:pt>
                <c:pt idx="4004">
                  <c:v>26.777999999999999</c:v>
                </c:pt>
                <c:pt idx="4005">
                  <c:v>26.777999999999999</c:v>
                </c:pt>
                <c:pt idx="4006">
                  <c:v>26.777999999999999</c:v>
                </c:pt>
                <c:pt idx="4007">
                  <c:v>26.777999999999999</c:v>
                </c:pt>
                <c:pt idx="4008">
                  <c:v>26.777999999999999</c:v>
                </c:pt>
                <c:pt idx="4009">
                  <c:v>26.777999999999999</c:v>
                </c:pt>
                <c:pt idx="4010">
                  <c:v>26.777999999999999</c:v>
                </c:pt>
                <c:pt idx="4011">
                  <c:v>26.777999999999999</c:v>
                </c:pt>
                <c:pt idx="4012">
                  <c:v>26.777999999999999</c:v>
                </c:pt>
                <c:pt idx="4013">
                  <c:v>26.777999999999999</c:v>
                </c:pt>
                <c:pt idx="4014">
                  <c:v>26.777999999999999</c:v>
                </c:pt>
                <c:pt idx="4015">
                  <c:v>26.777999999999999</c:v>
                </c:pt>
                <c:pt idx="4016">
                  <c:v>26.777999999999999</c:v>
                </c:pt>
                <c:pt idx="4017">
                  <c:v>26.777999999999999</c:v>
                </c:pt>
                <c:pt idx="4018">
                  <c:v>26.777999999999999</c:v>
                </c:pt>
                <c:pt idx="4019">
                  <c:v>26.777999999999999</c:v>
                </c:pt>
                <c:pt idx="4020">
                  <c:v>26.777999999999999</c:v>
                </c:pt>
                <c:pt idx="4021">
                  <c:v>26.777999999999999</c:v>
                </c:pt>
                <c:pt idx="4022">
                  <c:v>26.777999999999999</c:v>
                </c:pt>
                <c:pt idx="4023">
                  <c:v>26.777999999999999</c:v>
                </c:pt>
                <c:pt idx="4024">
                  <c:v>26.777999999999999</c:v>
                </c:pt>
                <c:pt idx="4025">
                  <c:v>26.777999999999999</c:v>
                </c:pt>
                <c:pt idx="4026">
                  <c:v>26.777999999999999</c:v>
                </c:pt>
                <c:pt idx="4027">
                  <c:v>26.777999999999999</c:v>
                </c:pt>
                <c:pt idx="4028">
                  <c:v>26.777999999999999</c:v>
                </c:pt>
                <c:pt idx="4029">
                  <c:v>26.777999999999999</c:v>
                </c:pt>
                <c:pt idx="4030">
                  <c:v>26.777999999999999</c:v>
                </c:pt>
                <c:pt idx="4031">
                  <c:v>26.777999999999999</c:v>
                </c:pt>
                <c:pt idx="4032">
                  <c:v>26.777999999999999</c:v>
                </c:pt>
                <c:pt idx="4033">
                  <c:v>26.777999999999999</c:v>
                </c:pt>
                <c:pt idx="4034">
                  <c:v>26.777999999999999</c:v>
                </c:pt>
                <c:pt idx="4035">
                  <c:v>26.777999999999999</c:v>
                </c:pt>
                <c:pt idx="4036">
                  <c:v>26.777999999999999</c:v>
                </c:pt>
                <c:pt idx="4037">
                  <c:v>26.777999999999999</c:v>
                </c:pt>
                <c:pt idx="4038">
                  <c:v>26.777999999999999</c:v>
                </c:pt>
                <c:pt idx="4039">
                  <c:v>26.777999999999999</c:v>
                </c:pt>
                <c:pt idx="4040">
                  <c:v>26.777999999999999</c:v>
                </c:pt>
                <c:pt idx="4041">
                  <c:v>26.777999999999999</c:v>
                </c:pt>
                <c:pt idx="4042">
                  <c:v>26.777999999999999</c:v>
                </c:pt>
                <c:pt idx="4043">
                  <c:v>26.777999999999999</c:v>
                </c:pt>
                <c:pt idx="4044">
                  <c:v>26.777999999999999</c:v>
                </c:pt>
                <c:pt idx="4045">
                  <c:v>26.777999999999999</c:v>
                </c:pt>
                <c:pt idx="4046">
                  <c:v>26.777999999999999</c:v>
                </c:pt>
                <c:pt idx="4047">
                  <c:v>26.777999999999999</c:v>
                </c:pt>
                <c:pt idx="4048">
                  <c:v>26.777999999999999</c:v>
                </c:pt>
                <c:pt idx="4049">
                  <c:v>26.777999999999999</c:v>
                </c:pt>
                <c:pt idx="4050">
                  <c:v>26.777999999999999</c:v>
                </c:pt>
                <c:pt idx="4051">
                  <c:v>26.777999999999999</c:v>
                </c:pt>
                <c:pt idx="4052">
                  <c:v>26.777999999999999</c:v>
                </c:pt>
                <c:pt idx="4053">
                  <c:v>26.777999999999999</c:v>
                </c:pt>
                <c:pt idx="4054">
                  <c:v>26.777999999999999</c:v>
                </c:pt>
                <c:pt idx="4055">
                  <c:v>26.777999999999999</c:v>
                </c:pt>
                <c:pt idx="4056">
                  <c:v>26.777999999999999</c:v>
                </c:pt>
                <c:pt idx="4057">
                  <c:v>26.777999999999999</c:v>
                </c:pt>
                <c:pt idx="4058">
                  <c:v>26.777999999999999</c:v>
                </c:pt>
                <c:pt idx="4059">
                  <c:v>26.777999999999999</c:v>
                </c:pt>
                <c:pt idx="4060">
                  <c:v>26.777999999999999</c:v>
                </c:pt>
                <c:pt idx="4061">
                  <c:v>26.777999999999999</c:v>
                </c:pt>
                <c:pt idx="4062">
                  <c:v>26.777999999999999</c:v>
                </c:pt>
                <c:pt idx="4063">
                  <c:v>26.777999999999999</c:v>
                </c:pt>
                <c:pt idx="4064">
                  <c:v>26.777999999999999</c:v>
                </c:pt>
                <c:pt idx="4065">
                  <c:v>26.777999999999999</c:v>
                </c:pt>
                <c:pt idx="4066">
                  <c:v>26.777999999999999</c:v>
                </c:pt>
                <c:pt idx="4067">
                  <c:v>26.777999999999999</c:v>
                </c:pt>
                <c:pt idx="4068">
                  <c:v>26.777999999999999</c:v>
                </c:pt>
                <c:pt idx="4069">
                  <c:v>26.777999999999999</c:v>
                </c:pt>
                <c:pt idx="4070">
                  <c:v>26.777999999999999</c:v>
                </c:pt>
                <c:pt idx="4071">
                  <c:v>26.777999999999999</c:v>
                </c:pt>
                <c:pt idx="4072">
                  <c:v>26.777999999999999</c:v>
                </c:pt>
                <c:pt idx="4073">
                  <c:v>26.777999999999999</c:v>
                </c:pt>
                <c:pt idx="4074">
                  <c:v>26.777999999999999</c:v>
                </c:pt>
                <c:pt idx="4075">
                  <c:v>26.795999999999999</c:v>
                </c:pt>
                <c:pt idx="4076">
                  <c:v>26.795999999999999</c:v>
                </c:pt>
                <c:pt idx="4077">
                  <c:v>26.795999999999999</c:v>
                </c:pt>
                <c:pt idx="4078">
                  <c:v>26.795999999999999</c:v>
                </c:pt>
                <c:pt idx="4079">
                  <c:v>26.795999999999999</c:v>
                </c:pt>
                <c:pt idx="4080">
                  <c:v>26.795999999999999</c:v>
                </c:pt>
                <c:pt idx="4081">
                  <c:v>26.795999999999999</c:v>
                </c:pt>
                <c:pt idx="4082">
                  <c:v>26.795999999999999</c:v>
                </c:pt>
                <c:pt idx="4083">
                  <c:v>26.795999999999999</c:v>
                </c:pt>
                <c:pt idx="4084">
                  <c:v>26.795999999999999</c:v>
                </c:pt>
                <c:pt idx="4085">
                  <c:v>26.795999999999999</c:v>
                </c:pt>
                <c:pt idx="4086">
                  <c:v>26.795999999999999</c:v>
                </c:pt>
                <c:pt idx="4087">
                  <c:v>26.795999999999999</c:v>
                </c:pt>
                <c:pt idx="4088">
                  <c:v>26.795999999999999</c:v>
                </c:pt>
                <c:pt idx="4089">
                  <c:v>26.795999999999999</c:v>
                </c:pt>
                <c:pt idx="4090">
                  <c:v>26.795999999999999</c:v>
                </c:pt>
                <c:pt idx="4091">
                  <c:v>26.795999999999999</c:v>
                </c:pt>
                <c:pt idx="4092">
                  <c:v>26.795999999999999</c:v>
                </c:pt>
                <c:pt idx="4093">
                  <c:v>26.795999999999999</c:v>
                </c:pt>
                <c:pt idx="4094">
                  <c:v>26.795999999999999</c:v>
                </c:pt>
                <c:pt idx="4095">
                  <c:v>26.795999999999999</c:v>
                </c:pt>
                <c:pt idx="4096">
                  <c:v>26.795999999999999</c:v>
                </c:pt>
                <c:pt idx="4097">
                  <c:v>26.795999999999999</c:v>
                </c:pt>
                <c:pt idx="4098">
                  <c:v>26.795999999999999</c:v>
                </c:pt>
                <c:pt idx="4099">
                  <c:v>26.795999999999999</c:v>
                </c:pt>
                <c:pt idx="4100">
                  <c:v>26.795999999999999</c:v>
                </c:pt>
                <c:pt idx="4101">
                  <c:v>26.795999999999999</c:v>
                </c:pt>
                <c:pt idx="4102">
                  <c:v>26.795999999999999</c:v>
                </c:pt>
                <c:pt idx="4103">
                  <c:v>26.795999999999999</c:v>
                </c:pt>
                <c:pt idx="4104">
                  <c:v>26.795999999999999</c:v>
                </c:pt>
                <c:pt idx="4105">
                  <c:v>26.795999999999999</c:v>
                </c:pt>
                <c:pt idx="4106">
                  <c:v>26.795999999999999</c:v>
                </c:pt>
                <c:pt idx="4107">
                  <c:v>26.795999999999999</c:v>
                </c:pt>
                <c:pt idx="4108">
                  <c:v>26.795999999999999</c:v>
                </c:pt>
                <c:pt idx="4109">
                  <c:v>26.795999999999999</c:v>
                </c:pt>
                <c:pt idx="4110">
                  <c:v>26.795999999999999</c:v>
                </c:pt>
                <c:pt idx="4111">
                  <c:v>26.795999999999999</c:v>
                </c:pt>
                <c:pt idx="4112">
                  <c:v>26.795999999999999</c:v>
                </c:pt>
                <c:pt idx="4113">
                  <c:v>26.795999999999999</c:v>
                </c:pt>
                <c:pt idx="4114">
                  <c:v>26.795999999999999</c:v>
                </c:pt>
                <c:pt idx="4115">
                  <c:v>26.795999999999999</c:v>
                </c:pt>
                <c:pt idx="4116">
                  <c:v>26.795999999999999</c:v>
                </c:pt>
                <c:pt idx="4117">
                  <c:v>26.795999999999999</c:v>
                </c:pt>
                <c:pt idx="4118">
                  <c:v>26.795999999999999</c:v>
                </c:pt>
                <c:pt idx="4119">
                  <c:v>26.795999999999999</c:v>
                </c:pt>
                <c:pt idx="4120">
                  <c:v>26.795999999999999</c:v>
                </c:pt>
                <c:pt idx="4121">
                  <c:v>26.795999999999999</c:v>
                </c:pt>
                <c:pt idx="4122">
                  <c:v>26.795999999999999</c:v>
                </c:pt>
                <c:pt idx="4123">
                  <c:v>26.795999999999999</c:v>
                </c:pt>
                <c:pt idx="4124">
                  <c:v>26.795999999999999</c:v>
                </c:pt>
                <c:pt idx="4125">
                  <c:v>26.795999999999999</c:v>
                </c:pt>
                <c:pt idx="4126">
                  <c:v>26.795999999999999</c:v>
                </c:pt>
                <c:pt idx="4127">
                  <c:v>26.795999999999999</c:v>
                </c:pt>
                <c:pt idx="4128">
                  <c:v>26.795999999999999</c:v>
                </c:pt>
                <c:pt idx="4129">
                  <c:v>26.795999999999999</c:v>
                </c:pt>
                <c:pt idx="4130">
                  <c:v>26.795999999999999</c:v>
                </c:pt>
                <c:pt idx="4131">
                  <c:v>26.795999999999999</c:v>
                </c:pt>
                <c:pt idx="4132">
                  <c:v>26.795999999999999</c:v>
                </c:pt>
                <c:pt idx="4133">
                  <c:v>26.795999999999999</c:v>
                </c:pt>
                <c:pt idx="4134">
                  <c:v>26.795999999999999</c:v>
                </c:pt>
                <c:pt idx="4135">
                  <c:v>26.795999999999999</c:v>
                </c:pt>
                <c:pt idx="4136">
                  <c:v>26.795999999999999</c:v>
                </c:pt>
                <c:pt idx="4137">
                  <c:v>26.795999999999999</c:v>
                </c:pt>
                <c:pt idx="4138">
                  <c:v>26.795999999999999</c:v>
                </c:pt>
                <c:pt idx="4139">
                  <c:v>26.795999999999999</c:v>
                </c:pt>
                <c:pt idx="4140">
                  <c:v>26.795999999999999</c:v>
                </c:pt>
                <c:pt idx="4141">
                  <c:v>26.795999999999999</c:v>
                </c:pt>
                <c:pt idx="4142">
                  <c:v>26.795999999999999</c:v>
                </c:pt>
                <c:pt idx="4143">
                  <c:v>26.795999999999999</c:v>
                </c:pt>
                <c:pt idx="4144">
                  <c:v>26.795999999999999</c:v>
                </c:pt>
                <c:pt idx="4145">
                  <c:v>26.795999999999999</c:v>
                </c:pt>
                <c:pt idx="4146">
                  <c:v>26.795999999999999</c:v>
                </c:pt>
                <c:pt idx="4147">
                  <c:v>26.795999999999999</c:v>
                </c:pt>
                <c:pt idx="4148">
                  <c:v>26.795999999999999</c:v>
                </c:pt>
                <c:pt idx="4149">
                  <c:v>26.795999999999999</c:v>
                </c:pt>
                <c:pt idx="4150">
                  <c:v>26.795999999999999</c:v>
                </c:pt>
                <c:pt idx="4151">
                  <c:v>26.795999999999999</c:v>
                </c:pt>
                <c:pt idx="4152">
                  <c:v>26.795999999999999</c:v>
                </c:pt>
                <c:pt idx="4153">
                  <c:v>26.795999999999999</c:v>
                </c:pt>
                <c:pt idx="4154">
                  <c:v>26.795999999999999</c:v>
                </c:pt>
                <c:pt idx="4155">
                  <c:v>26.795999999999999</c:v>
                </c:pt>
                <c:pt idx="4156">
                  <c:v>26.795999999999999</c:v>
                </c:pt>
                <c:pt idx="4157">
                  <c:v>26.795999999999999</c:v>
                </c:pt>
                <c:pt idx="4158">
                  <c:v>26.795999999999999</c:v>
                </c:pt>
                <c:pt idx="4159">
                  <c:v>26.795999999999999</c:v>
                </c:pt>
                <c:pt idx="4160">
                  <c:v>26.795999999999999</c:v>
                </c:pt>
                <c:pt idx="4161">
                  <c:v>26.795999999999999</c:v>
                </c:pt>
                <c:pt idx="4162">
                  <c:v>26.795999999999999</c:v>
                </c:pt>
                <c:pt idx="4163">
                  <c:v>26.795999999999999</c:v>
                </c:pt>
                <c:pt idx="4164">
                  <c:v>26.795999999999999</c:v>
                </c:pt>
                <c:pt idx="4165">
                  <c:v>26.795999999999999</c:v>
                </c:pt>
                <c:pt idx="4166">
                  <c:v>26.795999999999999</c:v>
                </c:pt>
                <c:pt idx="4167">
                  <c:v>26.795999999999999</c:v>
                </c:pt>
                <c:pt idx="4168">
                  <c:v>26.795999999999999</c:v>
                </c:pt>
                <c:pt idx="4169">
                  <c:v>26.795999999999999</c:v>
                </c:pt>
                <c:pt idx="4170">
                  <c:v>26.795999999999999</c:v>
                </c:pt>
                <c:pt idx="4171">
                  <c:v>26.795999999999999</c:v>
                </c:pt>
                <c:pt idx="4172">
                  <c:v>26.795999999999999</c:v>
                </c:pt>
                <c:pt idx="4173">
                  <c:v>26.795999999999999</c:v>
                </c:pt>
                <c:pt idx="4174">
                  <c:v>26.795999999999999</c:v>
                </c:pt>
                <c:pt idx="4175">
                  <c:v>26.795999999999999</c:v>
                </c:pt>
                <c:pt idx="4176">
                  <c:v>26.795999999999999</c:v>
                </c:pt>
                <c:pt idx="4177">
                  <c:v>26.795999999999999</c:v>
                </c:pt>
                <c:pt idx="4178">
                  <c:v>26.795999999999999</c:v>
                </c:pt>
                <c:pt idx="4179">
                  <c:v>26.795999999999999</c:v>
                </c:pt>
                <c:pt idx="4180">
                  <c:v>26.795999999999999</c:v>
                </c:pt>
                <c:pt idx="4181">
                  <c:v>26.795999999999999</c:v>
                </c:pt>
                <c:pt idx="4182">
                  <c:v>26.795999999999999</c:v>
                </c:pt>
                <c:pt idx="4183">
                  <c:v>26.795999999999999</c:v>
                </c:pt>
                <c:pt idx="4184">
                  <c:v>26.795999999999999</c:v>
                </c:pt>
                <c:pt idx="4185">
                  <c:v>26.795999999999999</c:v>
                </c:pt>
                <c:pt idx="4186">
                  <c:v>26.795999999999999</c:v>
                </c:pt>
                <c:pt idx="4187">
                  <c:v>26.795999999999999</c:v>
                </c:pt>
                <c:pt idx="4188">
                  <c:v>26.795999999999999</c:v>
                </c:pt>
                <c:pt idx="4189">
                  <c:v>26.795999999999999</c:v>
                </c:pt>
                <c:pt idx="4190">
                  <c:v>26.795999999999999</c:v>
                </c:pt>
                <c:pt idx="4191">
                  <c:v>26.795999999999999</c:v>
                </c:pt>
                <c:pt idx="4192">
                  <c:v>26.795999999999999</c:v>
                </c:pt>
                <c:pt idx="4193">
                  <c:v>26.795999999999999</c:v>
                </c:pt>
                <c:pt idx="4194">
                  <c:v>26.795999999999999</c:v>
                </c:pt>
                <c:pt idx="4195">
                  <c:v>26.795999999999999</c:v>
                </c:pt>
                <c:pt idx="4196">
                  <c:v>26.795999999999999</c:v>
                </c:pt>
                <c:pt idx="4197">
                  <c:v>26.795999999999999</c:v>
                </c:pt>
                <c:pt idx="4198">
                  <c:v>26.795999999999999</c:v>
                </c:pt>
                <c:pt idx="4199">
                  <c:v>26.795999999999999</c:v>
                </c:pt>
                <c:pt idx="4200">
                  <c:v>26.795999999999999</c:v>
                </c:pt>
                <c:pt idx="4201">
                  <c:v>26.795999999999999</c:v>
                </c:pt>
                <c:pt idx="4202">
                  <c:v>26.797000000000001</c:v>
                </c:pt>
                <c:pt idx="4203">
                  <c:v>26.797000000000001</c:v>
                </c:pt>
                <c:pt idx="4204">
                  <c:v>26.797000000000001</c:v>
                </c:pt>
                <c:pt idx="4205">
                  <c:v>26.797000000000001</c:v>
                </c:pt>
                <c:pt idx="4206">
                  <c:v>26.797000000000001</c:v>
                </c:pt>
                <c:pt idx="4207">
                  <c:v>26.797000000000001</c:v>
                </c:pt>
                <c:pt idx="4208">
                  <c:v>26.797000000000001</c:v>
                </c:pt>
                <c:pt idx="4209">
                  <c:v>26.797000000000001</c:v>
                </c:pt>
                <c:pt idx="4210">
                  <c:v>26.797000000000001</c:v>
                </c:pt>
                <c:pt idx="4211">
                  <c:v>26.797000000000001</c:v>
                </c:pt>
                <c:pt idx="4212">
                  <c:v>26.797000000000001</c:v>
                </c:pt>
                <c:pt idx="4213">
                  <c:v>26.797000000000001</c:v>
                </c:pt>
                <c:pt idx="4214">
                  <c:v>26.797000000000001</c:v>
                </c:pt>
                <c:pt idx="4215">
                  <c:v>26.797000000000001</c:v>
                </c:pt>
                <c:pt idx="4216">
                  <c:v>26.797000000000001</c:v>
                </c:pt>
                <c:pt idx="4217">
                  <c:v>26.797000000000001</c:v>
                </c:pt>
                <c:pt idx="4218">
                  <c:v>26.797000000000001</c:v>
                </c:pt>
                <c:pt idx="4219">
                  <c:v>26.797000000000001</c:v>
                </c:pt>
                <c:pt idx="4220">
                  <c:v>26.797000000000001</c:v>
                </c:pt>
                <c:pt idx="4221">
                  <c:v>26.797000000000001</c:v>
                </c:pt>
                <c:pt idx="4222">
                  <c:v>26.797000000000001</c:v>
                </c:pt>
                <c:pt idx="4223">
                  <c:v>26.797000000000001</c:v>
                </c:pt>
                <c:pt idx="4224">
                  <c:v>26.797000000000001</c:v>
                </c:pt>
                <c:pt idx="4225">
                  <c:v>26.797000000000001</c:v>
                </c:pt>
                <c:pt idx="4226">
                  <c:v>26.797000000000001</c:v>
                </c:pt>
                <c:pt idx="4227">
                  <c:v>26.797000000000001</c:v>
                </c:pt>
                <c:pt idx="4228">
                  <c:v>26.797000000000001</c:v>
                </c:pt>
                <c:pt idx="4229">
                  <c:v>26.797000000000001</c:v>
                </c:pt>
                <c:pt idx="4230">
                  <c:v>26.797000000000001</c:v>
                </c:pt>
                <c:pt idx="4231">
                  <c:v>26.797000000000001</c:v>
                </c:pt>
                <c:pt idx="4232">
                  <c:v>26.797000000000001</c:v>
                </c:pt>
                <c:pt idx="4233">
                  <c:v>26.797000000000001</c:v>
                </c:pt>
                <c:pt idx="4234">
                  <c:v>26.797000000000001</c:v>
                </c:pt>
                <c:pt idx="4235">
                  <c:v>26.797000000000001</c:v>
                </c:pt>
                <c:pt idx="4236">
                  <c:v>26.797000000000001</c:v>
                </c:pt>
                <c:pt idx="4237">
                  <c:v>26.797000000000001</c:v>
                </c:pt>
                <c:pt idx="4238">
                  <c:v>26.797000000000001</c:v>
                </c:pt>
                <c:pt idx="4239">
                  <c:v>26.797000000000001</c:v>
                </c:pt>
                <c:pt idx="4240">
                  <c:v>26.797000000000001</c:v>
                </c:pt>
                <c:pt idx="4241">
                  <c:v>26.797000000000001</c:v>
                </c:pt>
                <c:pt idx="4242">
                  <c:v>26.797000000000001</c:v>
                </c:pt>
                <c:pt idx="4243">
                  <c:v>26.797000000000001</c:v>
                </c:pt>
                <c:pt idx="4244">
                  <c:v>26.797000000000001</c:v>
                </c:pt>
                <c:pt idx="4245">
                  <c:v>26.797000000000001</c:v>
                </c:pt>
                <c:pt idx="4246">
                  <c:v>26.797000000000001</c:v>
                </c:pt>
                <c:pt idx="4247">
                  <c:v>26.797000000000001</c:v>
                </c:pt>
                <c:pt idx="4248">
                  <c:v>26.797000000000001</c:v>
                </c:pt>
                <c:pt idx="4249">
                  <c:v>26.797000000000001</c:v>
                </c:pt>
                <c:pt idx="4250">
                  <c:v>26.797000000000001</c:v>
                </c:pt>
                <c:pt idx="4251">
                  <c:v>26.797000000000001</c:v>
                </c:pt>
                <c:pt idx="4252">
                  <c:v>26.797000000000001</c:v>
                </c:pt>
                <c:pt idx="4253">
                  <c:v>26.797000000000001</c:v>
                </c:pt>
                <c:pt idx="4254">
                  <c:v>26.814</c:v>
                </c:pt>
                <c:pt idx="4255">
                  <c:v>26.814</c:v>
                </c:pt>
                <c:pt idx="4256">
                  <c:v>26.814</c:v>
                </c:pt>
                <c:pt idx="4257">
                  <c:v>26.814</c:v>
                </c:pt>
                <c:pt idx="4258">
                  <c:v>26.814</c:v>
                </c:pt>
                <c:pt idx="4259">
                  <c:v>26.814</c:v>
                </c:pt>
                <c:pt idx="4260">
                  <c:v>26.814</c:v>
                </c:pt>
                <c:pt idx="4261">
                  <c:v>26.814</c:v>
                </c:pt>
                <c:pt idx="4262">
                  <c:v>26.814</c:v>
                </c:pt>
                <c:pt idx="4263">
                  <c:v>26.814</c:v>
                </c:pt>
                <c:pt idx="4264">
                  <c:v>26.814</c:v>
                </c:pt>
                <c:pt idx="4265">
                  <c:v>26.814</c:v>
                </c:pt>
                <c:pt idx="4266">
                  <c:v>26.814</c:v>
                </c:pt>
                <c:pt idx="4267">
                  <c:v>26.814</c:v>
                </c:pt>
                <c:pt idx="4268">
                  <c:v>26.814</c:v>
                </c:pt>
                <c:pt idx="4269">
                  <c:v>26.814</c:v>
                </c:pt>
                <c:pt idx="4270">
                  <c:v>26.814</c:v>
                </c:pt>
                <c:pt idx="4271">
                  <c:v>26.814</c:v>
                </c:pt>
                <c:pt idx="4272">
                  <c:v>26.814</c:v>
                </c:pt>
                <c:pt idx="4273">
                  <c:v>26.814</c:v>
                </c:pt>
                <c:pt idx="4274">
                  <c:v>26.814</c:v>
                </c:pt>
                <c:pt idx="4275">
                  <c:v>26.814</c:v>
                </c:pt>
                <c:pt idx="4276">
                  <c:v>26.814</c:v>
                </c:pt>
                <c:pt idx="4277">
                  <c:v>26.815000000000001</c:v>
                </c:pt>
                <c:pt idx="4278">
                  <c:v>26.815000000000001</c:v>
                </c:pt>
                <c:pt idx="4279">
                  <c:v>26.815000000000001</c:v>
                </c:pt>
                <c:pt idx="4280">
                  <c:v>26.815000000000001</c:v>
                </c:pt>
                <c:pt idx="4281">
                  <c:v>26.815000000000001</c:v>
                </c:pt>
                <c:pt idx="4282">
                  <c:v>26.815000000000001</c:v>
                </c:pt>
                <c:pt idx="4283">
                  <c:v>26.815000000000001</c:v>
                </c:pt>
                <c:pt idx="4284">
                  <c:v>26.815000000000001</c:v>
                </c:pt>
                <c:pt idx="4285">
                  <c:v>26.815000000000001</c:v>
                </c:pt>
                <c:pt idx="4286">
                  <c:v>26.815000000000001</c:v>
                </c:pt>
                <c:pt idx="4287">
                  <c:v>26.815000000000001</c:v>
                </c:pt>
                <c:pt idx="4288">
                  <c:v>26.815000000000001</c:v>
                </c:pt>
                <c:pt idx="4289">
                  <c:v>26.815000000000001</c:v>
                </c:pt>
                <c:pt idx="4290">
                  <c:v>26.815000000000001</c:v>
                </c:pt>
                <c:pt idx="4291">
                  <c:v>26.815000000000001</c:v>
                </c:pt>
                <c:pt idx="4292">
                  <c:v>26.815000000000001</c:v>
                </c:pt>
                <c:pt idx="4293">
                  <c:v>26.815000000000001</c:v>
                </c:pt>
                <c:pt idx="4294">
                  <c:v>26.815000000000001</c:v>
                </c:pt>
                <c:pt idx="4295">
                  <c:v>26.815000000000001</c:v>
                </c:pt>
                <c:pt idx="4296">
                  <c:v>26.815000000000001</c:v>
                </c:pt>
                <c:pt idx="4297">
                  <c:v>26.815000000000001</c:v>
                </c:pt>
                <c:pt idx="4298">
                  <c:v>26.815000000000001</c:v>
                </c:pt>
                <c:pt idx="4299">
                  <c:v>26.815000000000001</c:v>
                </c:pt>
                <c:pt idx="4300">
                  <c:v>26.815000000000001</c:v>
                </c:pt>
                <c:pt idx="4301">
                  <c:v>26.815000000000001</c:v>
                </c:pt>
                <c:pt idx="4302">
                  <c:v>26.815000000000001</c:v>
                </c:pt>
                <c:pt idx="4303">
                  <c:v>26.815000000000001</c:v>
                </c:pt>
                <c:pt idx="4304">
                  <c:v>26.815000000000001</c:v>
                </c:pt>
                <c:pt idx="4305">
                  <c:v>26.815000000000001</c:v>
                </c:pt>
                <c:pt idx="4306">
                  <c:v>26.815000000000001</c:v>
                </c:pt>
                <c:pt idx="4307">
                  <c:v>26.815000000000001</c:v>
                </c:pt>
                <c:pt idx="4308">
                  <c:v>26.815000000000001</c:v>
                </c:pt>
                <c:pt idx="4309">
                  <c:v>26.815000000000001</c:v>
                </c:pt>
                <c:pt idx="4310">
                  <c:v>26.815000000000001</c:v>
                </c:pt>
                <c:pt idx="4311">
                  <c:v>26.815000000000001</c:v>
                </c:pt>
                <c:pt idx="4312">
                  <c:v>26.815000000000001</c:v>
                </c:pt>
                <c:pt idx="4313">
                  <c:v>26.815000000000001</c:v>
                </c:pt>
                <c:pt idx="4314">
                  <c:v>26.815000000000001</c:v>
                </c:pt>
                <c:pt idx="4315">
                  <c:v>26.815000000000001</c:v>
                </c:pt>
                <c:pt idx="4316">
                  <c:v>26.815000000000001</c:v>
                </c:pt>
                <c:pt idx="4317">
                  <c:v>26.815000000000001</c:v>
                </c:pt>
                <c:pt idx="4318">
                  <c:v>26.815000000000001</c:v>
                </c:pt>
                <c:pt idx="4319">
                  <c:v>26.815000000000001</c:v>
                </c:pt>
                <c:pt idx="4320">
                  <c:v>26.815000000000001</c:v>
                </c:pt>
                <c:pt idx="4321">
                  <c:v>26.815000000000001</c:v>
                </c:pt>
                <c:pt idx="4322">
                  <c:v>26.815000000000001</c:v>
                </c:pt>
                <c:pt idx="4323">
                  <c:v>26.815000000000001</c:v>
                </c:pt>
                <c:pt idx="4324">
                  <c:v>26.815000000000001</c:v>
                </c:pt>
                <c:pt idx="4325">
                  <c:v>26.815000000000001</c:v>
                </c:pt>
                <c:pt idx="4326">
                  <c:v>26.815000000000001</c:v>
                </c:pt>
                <c:pt idx="4327">
                  <c:v>26.815000000000001</c:v>
                </c:pt>
                <c:pt idx="4328">
                  <c:v>26.815000000000001</c:v>
                </c:pt>
                <c:pt idx="4329">
                  <c:v>26.815000000000001</c:v>
                </c:pt>
                <c:pt idx="4330">
                  <c:v>26.815000000000001</c:v>
                </c:pt>
                <c:pt idx="4331">
                  <c:v>26.815000000000001</c:v>
                </c:pt>
                <c:pt idx="4332">
                  <c:v>26.815000000000001</c:v>
                </c:pt>
                <c:pt idx="4333">
                  <c:v>26.815000000000001</c:v>
                </c:pt>
                <c:pt idx="4334">
                  <c:v>26.815000000000001</c:v>
                </c:pt>
                <c:pt idx="4335">
                  <c:v>26.815000000000001</c:v>
                </c:pt>
                <c:pt idx="4336">
                  <c:v>26.815000000000001</c:v>
                </c:pt>
                <c:pt idx="4337">
                  <c:v>26.815000000000001</c:v>
                </c:pt>
                <c:pt idx="4338">
                  <c:v>26.815000000000001</c:v>
                </c:pt>
                <c:pt idx="4339">
                  <c:v>26.815000000000001</c:v>
                </c:pt>
                <c:pt idx="4340">
                  <c:v>26.815000000000001</c:v>
                </c:pt>
                <c:pt idx="4341">
                  <c:v>26.815000000000001</c:v>
                </c:pt>
                <c:pt idx="4342">
                  <c:v>26.815000000000001</c:v>
                </c:pt>
                <c:pt idx="4343">
                  <c:v>26.815000000000001</c:v>
                </c:pt>
                <c:pt idx="4344">
                  <c:v>26.815000000000001</c:v>
                </c:pt>
                <c:pt idx="4345">
                  <c:v>26.815000000000001</c:v>
                </c:pt>
                <c:pt idx="4346">
                  <c:v>26.815000000000001</c:v>
                </c:pt>
                <c:pt idx="4347">
                  <c:v>26.815000000000001</c:v>
                </c:pt>
                <c:pt idx="4348">
                  <c:v>26.815000000000001</c:v>
                </c:pt>
                <c:pt idx="4349">
                  <c:v>26.815000000000001</c:v>
                </c:pt>
                <c:pt idx="4350">
                  <c:v>26.815000000000001</c:v>
                </c:pt>
                <c:pt idx="4351">
                  <c:v>26.815000000000001</c:v>
                </c:pt>
                <c:pt idx="4352">
                  <c:v>26.815000000000001</c:v>
                </c:pt>
                <c:pt idx="4353">
                  <c:v>26.815000000000001</c:v>
                </c:pt>
                <c:pt idx="4354">
                  <c:v>26.815000000000001</c:v>
                </c:pt>
                <c:pt idx="4355">
                  <c:v>26.815000000000001</c:v>
                </c:pt>
                <c:pt idx="4356">
                  <c:v>26.815000000000001</c:v>
                </c:pt>
                <c:pt idx="4357">
                  <c:v>26.815000000000001</c:v>
                </c:pt>
                <c:pt idx="4358">
                  <c:v>26.815000000000001</c:v>
                </c:pt>
                <c:pt idx="4359">
                  <c:v>26.815000000000001</c:v>
                </c:pt>
                <c:pt idx="4360">
                  <c:v>26.815000000000001</c:v>
                </c:pt>
                <c:pt idx="4361">
                  <c:v>26.815000000000001</c:v>
                </c:pt>
                <c:pt idx="4362">
                  <c:v>26.815000000000001</c:v>
                </c:pt>
                <c:pt idx="4363">
                  <c:v>26.815000000000001</c:v>
                </c:pt>
                <c:pt idx="4364">
                  <c:v>26.815000000000001</c:v>
                </c:pt>
                <c:pt idx="4365">
                  <c:v>26.815000000000001</c:v>
                </c:pt>
                <c:pt idx="4366">
                  <c:v>26.815000000000001</c:v>
                </c:pt>
                <c:pt idx="4367">
                  <c:v>26.815000000000001</c:v>
                </c:pt>
                <c:pt idx="4368">
                  <c:v>26.815000000000001</c:v>
                </c:pt>
                <c:pt idx="4369">
                  <c:v>26.815000000000001</c:v>
                </c:pt>
                <c:pt idx="4370">
                  <c:v>26.815000000000001</c:v>
                </c:pt>
                <c:pt idx="4371">
                  <c:v>26.815000000000001</c:v>
                </c:pt>
                <c:pt idx="4372">
                  <c:v>26.815000000000001</c:v>
                </c:pt>
                <c:pt idx="4373">
                  <c:v>26.815000000000001</c:v>
                </c:pt>
                <c:pt idx="4374">
                  <c:v>26.815000000000001</c:v>
                </c:pt>
                <c:pt idx="4375">
                  <c:v>26.815000000000001</c:v>
                </c:pt>
                <c:pt idx="4376">
                  <c:v>26.815000000000001</c:v>
                </c:pt>
                <c:pt idx="4377">
                  <c:v>26.815000000000001</c:v>
                </c:pt>
                <c:pt idx="4378">
                  <c:v>26.815000000000001</c:v>
                </c:pt>
                <c:pt idx="4379">
                  <c:v>26.815000000000001</c:v>
                </c:pt>
                <c:pt idx="4380">
                  <c:v>26.815000000000001</c:v>
                </c:pt>
                <c:pt idx="4381">
                  <c:v>26.815000000000001</c:v>
                </c:pt>
                <c:pt idx="4382">
                  <c:v>26.815000000000001</c:v>
                </c:pt>
                <c:pt idx="4383">
                  <c:v>26.815000000000001</c:v>
                </c:pt>
                <c:pt idx="4384">
                  <c:v>26.815000000000001</c:v>
                </c:pt>
                <c:pt idx="4385">
                  <c:v>26.815000000000001</c:v>
                </c:pt>
                <c:pt idx="4386">
                  <c:v>26.815000000000001</c:v>
                </c:pt>
                <c:pt idx="4387">
                  <c:v>26.815000000000001</c:v>
                </c:pt>
                <c:pt idx="4388">
                  <c:v>26.815000000000001</c:v>
                </c:pt>
                <c:pt idx="4389">
                  <c:v>26.815000000000001</c:v>
                </c:pt>
                <c:pt idx="4390">
                  <c:v>26.815000000000001</c:v>
                </c:pt>
                <c:pt idx="4391">
                  <c:v>26.815000000000001</c:v>
                </c:pt>
                <c:pt idx="4392">
                  <c:v>26.815000000000001</c:v>
                </c:pt>
                <c:pt idx="4393">
                  <c:v>26.815000000000001</c:v>
                </c:pt>
                <c:pt idx="4394">
                  <c:v>26.815000000000001</c:v>
                </c:pt>
                <c:pt idx="4395">
                  <c:v>26.815000000000001</c:v>
                </c:pt>
                <c:pt idx="4396">
                  <c:v>26.815000000000001</c:v>
                </c:pt>
                <c:pt idx="4397">
                  <c:v>26.815000000000001</c:v>
                </c:pt>
                <c:pt idx="4398">
                  <c:v>26.815000000000001</c:v>
                </c:pt>
                <c:pt idx="4399">
                  <c:v>26.815000000000001</c:v>
                </c:pt>
                <c:pt idx="4400">
                  <c:v>26.815000000000001</c:v>
                </c:pt>
                <c:pt idx="4401">
                  <c:v>26.815000000000001</c:v>
                </c:pt>
                <c:pt idx="4402">
                  <c:v>26.815000000000001</c:v>
                </c:pt>
                <c:pt idx="4403">
                  <c:v>26.815000000000001</c:v>
                </c:pt>
                <c:pt idx="4404">
                  <c:v>26.815000000000001</c:v>
                </c:pt>
                <c:pt idx="4405">
                  <c:v>26.815000000000001</c:v>
                </c:pt>
                <c:pt idx="4406">
                  <c:v>26.815000000000001</c:v>
                </c:pt>
                <c:pt idx="4407">
                  <c:v>26.815000000000001</c:v>
                </c:pt>
                <c:pt idx="4408">
                  <c:v>26.815000000000001</c:v>
                </c:pt>
                <c:pt idx="4409">
                  <c:v>26.815000000000001</c:v>
                </c:pt>
                <c:pt idx="4410">
                  <c:v>26.815000000000001</c:v>
                </c:pt>
                <c:pt idx="4411">
                  <c:v>26.815000000000001</c:v>
                </c:pt>
                <c:pt idx="4412">
                  <c:v>26.815000000000001</c:v>
                </c:pt>
                <c:pt idx="4413">
                  <c:v>26.815000000000001</c:v>
                </c:pt>
                <c:pt idx="4414">
                  <c:v>26.815000000000001</c:v>
                </c:pt>
                <c:pt idx="4415">
                  <c:v>26.815000000000001</c:v>
                </c:pt>
                <c:pt idx="4416">
                  <c:v>26.815000000000001</c:v>
                </c:pt>
                <c:pt idx="4417">
                  <c:v>26.815000000000001</c:v>
                </c:pt>
                <c:pt idx="4418">
                  <c:v>26.815000000000001</c:v>
                </c:pt>
                <c:pt idx="4419">
                  <c:v>26.815000000000001</c:v>
                </c:pt>
                <c:pt idx="4420">
                  <c:v>26.815000000000001</c:v>
                </c:pt>
                <c:pt idx="4421">
                  <c:v>26.815000000000001</c:v>
                </c:pt>
                <c:pt idx="4422">
                  <c:v>26.815000000000001</c:v>
                </c:pt>
                <c:pt idx="4423">
                  <c:v>26.815000000000001</c:v>
                </c:pt>
                <c:pt idx="4424">
                  <c:v>26.815000000000001</c:v>
                </c:pt>
                <c:pt idx="4425">
                  <c:v>26.832999999999998</c:v>
                </c:pt>
                <c:pt idx="4426">
                  <c:v>26.832999999999998</c:v>
                </c:pt>
                <c:pt idx="4427">
                  <c:v>26.832999999999998</c:v>
                </c:pt>
                <c:pt idx="4428">
                  <c:v>26.832999999999998</c:v>
                </c:pt>
                <c:pt idx="4429">
                  <c:v>26.832999999999998</c:v>
                </c:pt>
                <c:pt idx="4430">
                  <c:v>26.832999999999998</c:v>
                </c:pt>
                <c:pt idx="4431">
                  <c:v>26.832999999999998</c:v>
                </c:pt>
                <c:pt idx="4432">
                  <c:v>26.832999999999998</c:v>
                </c:pt>
                <c:pt idx="4433">
                  <c:v>26.832999999999998</c:v>
                </c:pt>
                <c:pt idx="4434">
                  <c:v>26.832999999999998</c:v>
                </c:pt>
                <c:pt idx="4435">
                  <c:v>26.832999999999998</c:v>
                </c:pt>
                <c:pt idx="4436">
                  <c:v>26.832999999999998</c:v>
                </c:pt>
                <c:pt idx="4437">
                  <c:v>26.832999999999998</c:v>
                </c:pt>
                <c:pt idx="4438">
                  <c:v>26.832999999999998</c:v>
                </c:pt>
                <c:pt idx="4439">
                  <c:v>26.832999999999998</c:v>
                </c:pt>
                <c:pt idx="4440">
                  <c:v>26.832999999999998</c:v>
                </c:pt>
                <c:pt idx="4441">
                  <c:v>26.832999999999998</c:v>
                </c:pt>
                <c:pt idx="4442">
                  <c:v>26.832999999999998</c:v>
                </c:pt>
                <c:pt idx="4443">
                  <c:v>26.832999999999998</c:v>
                </c:pt>
                <c:pt idx="4444">
                  <c:v>26.832999999999998</c:v>
                </c:pt>
                <c:pt idx="4445">
                  <c:v>26.832999999999998</c:v>
                </c:pt>
                <c:pt idx="4446">
                  <c:v>26.832999999999998</c:v>
                </c:pt>
                <c:pt idx="4447">
                  <c:v>26.832999999999998</c:v>
                </c:pt>
                <c:pt idx="4448">
                  <c:v>26.832999999999998</c:v>
                </c:pt>
                <c:pt idx="4449">
                  <c:v>26.832999999999998</c:v>
                </c:pt>
                <c:pt idx="4450">
                  <c:v>26.832999999999998</c:v>
                </c:pt>
                <c:pt idx="4451">
                  <c:v>26.832999999999998</c:v>
                </c:pt>
                <c:pt idx="4452">
                  <c:v>26.832999999999998</c:v>
                </c:pt>
                <c:pt idx="4453">
                  <c:v>26.832999999999998</c:v>
                </c:pt>
                <c:pt idx="4454">
                  <c:v>26.832999999999998</c:v>
                </c:pt>
                <c:pt idx="4455">
                  <c:v>26.832999999999998</c:v>
                </c:pt>
                <c:pt idx="4456">
                  <c:v>26.832999999999998</c:v>
                </c:pt>
                <c:pt idx="4457">
                  <c:v>26.832999999999998</c:v>
                </c:pt>
                <c:pt idx="4458">
                  <c:v>26.832999999999998</c:v>
                </c:pt>
                <c:pt idx="4459">
                  <c:v>26.832999999999998</c:v>
                </c:pt>
                <c:pt idx="4460">
                  <c:v>26.832999999999998</c:v>
                </c:pt>
                <c:pt idx="4461">
                  <c:v>26.832999999999998</c:v>
                </c:pt>
                <c:pt idx="4462">
                  <c:v>26.832999999999998</c:v>
                </c:pt>
                <c:pt idx="4463">
                  <c:v>26.832999999999998</c:v>
                </c:pt>
                <c:pt idx="4464">
                  <c:v>26.832999999999998</c:v>
                </c:pt>
                <c:pt idx="4465">
                  <c:v>26.832999999999998</c:v>
                </c:pt>
                <c:pt idx="4466">
                  <c:v>26.832999999999998</c:v>
                </c:pt>
                <c:pt idx="4467">
                  <c:v>26.832999999999998</c:v>
                </c:pt>
                <c:pt idx="4468">
                  <c:v>26.832999999999998</c:v>
                </c:pt>
                <c:pt idx="4469">
                  <c:v>26.832999999999998</c:v>
                </c:pt>
                <c:pt idx="4470">
                  <c:v>26.832999999999998</c:v>
                </c:pt>
                <c:pt idx="4471">
                  <c:v>26.832999999999998</c:v>
                </c:pt>
                <c:pt idx="4472">
                  <c:v>26.832999999999998</c:v>
                </c:pt>
                <c:pt idx="4473">
                  <c:v>26.832999999999998</c:v>
                </c:pt>
                <c:pt idx="4474">
                  <c:v>26.832999999999998</c:v>
                </c:pt>
                <c:pt idx="4475">
                  <c:v>26.832999999999998</c:v>
                </c:pt>
                <c:pt idx="4476">
                  <c:v>26.832999999999998</c:v>
                </c:pt>
                <c:pt idx="4477">
                  <c:v>26.832999999999998</c:v>
                </c:pt>
                <c:pt idx="4478">
                  <c:v>26.832999999999998</c:v>
                </c:pt>
                <c:pt idx="4479">
                  <c:v>26.832999999999998</c:v>
                </c:pt>
                <c:pt idx="4480">
                  <c:v>26.832999999999998</c:v>
                </c:pt>
                <c:pt idx="4481">
                  <c:v>26.832999999999998</c:v>
                </c:pt>
                <c:pt idx="4482">
                  <c:v>26.832999999999998</c:v>
                </c:pt>
                <c:pt idx="4483">
                  <c:v>26.832999999999998</c:v>
                </c:pt>
                <c:pt idx="4484">
                  <c:v>26.832999999999998</c:v>
                </c:pt>
                <c:pt idx="4485">
                  <c:v>26.832999999999998</c:v>
                </c:pt>
                <c:pt idx="4486">
                  <c:v>26.832999999999998</c:v>
                </c:pt>
                <c:pt idx="4487">
                  <c:v>26.832999999999998</c:v>
                </c:pt>
                <c:pt idx="4488">
                  <c:v>26.832999999999998</c:v>
                </c:pt>
                <c:pt idx="4489">
                  <c:v>26.832999999999998</c:v>
                </c:pt>
                <c:pt idx="4490">
                  <c:v>26.832999999999998</c:v>
                </c:pt>
                <c:pt idx="4491">
                  <c:v>26.832999999999998</c:v>
                </c:pt>
                <c:pt idx="4492">
                  <c:v>26.832999999999998</c:v>
                </c:pt>
                <c:pt idx="4493">
                  <c:v>26.832999999999998</c:v>
                </c:pt>
                <c:pt idx="4494">
                  <c:v>26.832999999999998</c:v>
                </c:pt>
                <c:pt idx="4495">
                  <c:v>26.832999999999998</c:v>
                </c:pt>
                <c:pt idx="4496">
                  <c:v>26.832999999999998</c:v>
                </c:pt>
                <c:pt idx="4497">
                  <c:v>26.832999999999998</c:v>
                </c:pt>
                <c:pt idx="4498">
                  <c:v>26.832999999999998</c:v>
                </c:pt>
                <c:pt idx="4499">
                  <c:v>26.832999999999998</c:v>
                </c:pt>
                <c:pt idx="4500">
                  <c:v>26.832999999999998</c:v>
                </c:pt>
                <c:pt idx="4501">
                  <c:v>26.832999999999998</c:v>
                </c:pt>
                <c:pt idx="4502">
                  <c:v>26.832999999999998</c:v>
                </c:pt>
                <c:pt idx="4503">
                  <c:v>26.832999999999998</c:v>
                </c:pt>
                <c:pt idx="4504">
                  <c:v>26.832999999999998</c:v>
                </c:pt>
                <c:pt idx="4505">
                  <c:v>26.832999999999998</c:v>
                </c:pt>
                <c:pt idx="4506">
                  <c:v>26.832999999999998</c:v>
                </c:pt>
                <c:pt idx="4507">
                  <c:v>26.832999999999998</c:v>
                </c:pt>
                <c:pt idx="4508">
                  <c:v>26.832999999999998</c:v>
                </c:pt>
                <c:pt idx="4509">
                  <c:v>26.832999999999998</c:v>
                </c:pt>
                <c:pt idx="4510">
                  <c:v>26.832999999999998</c:v>
                </c:pt>
                <c:pt idx="4511">
                  <c:v>26.832999999999998</c:v>
                </c:pt>
                <c:pt idx="4512">
                  <c:v>26.832999999999998</c:v>
                </c:pt>
                <c:pt idx="4513">
                  <c:v>26.832999999999998</c:v>
                </c:pt>
                <c:pt idx="4514">
                  <c:v>26.832999999999998</c:v>
                </c:pt>
                <c:pt idx="4515">
                  <c:v>26.832999999999998</c:v>
                </c:pt>
                <c:pt idx="4516">
                  <c:v>26.832999999999998</c:v>
                </c:pt>
                <c:pt idx="4517">
                  <c:v>26.832999999999998</c:v>
                </c:pt>
                <c:pt idx="4518">
                  <c:v>26.832999999999998</c:v>
                </c:pt>
                <c:pt idx="4519">
                  <c:v>26.832999999999998</c:v>
                </c:pt>
                <c:pt idx="4520">
                  <c:v>26.832999999999998</c:v>
                </c:pt>
                <c:pt idx="4521">
                  <c:v>26.832999999999998</c:v>
                </c:pt>
                <c:pt idx="4522">
                  <c:v>26.832999999999998</c:v>
                </c:pt>
                <c:pt idx="4523">
                  <c:v>26.832999999999998</c:v>
                </c:pt>
                <c:pt idx="4524">
                  <c:v>26.832999999999998</c:v>
                </c:pt>
                <c:pt idx="4525">
                  <c:v>26.832999999999998</c:v>
                </c:pt>
                <c:pt idx="4526">
                  <c:v>26.832999999999998</c:v>
                </c:pt>
                <c:pt idx="4527">
                  <c:v>26.832999999999998</c:v>
                </c:pt>
                <c:pt idx="4528">
                  <c:v>26.832999999999998</c:v>
                </c:pt>
                <c:pt idx="4529">
                  <c:v>26.832999999999998</c:v>
                </c:pt>
                <c:pt idx="4530">
                  <c:v>26.832999999999998</c:v>
                </c:pt>
                <c:pt idx="4531">
                  <c:v>26.832999999999998</c:v>
                </c:pt>
                <c:pt idx="4532">
                  <c:v>26.832999999999998</c:v>
                </c:pt>
                <c:pt idx="4533">
                  <c:v>26.832999999999998</c:v>
                </c:pt>
                <c:pt idx="4534">
                  <c:v>26.832999999999998</c:v>
                </c:pt>
                <c:pt idx="4535">
                  <c:v>26.832999999999998</c:v>
                </c:pt>
                <c:pt idx="4536">
                  <c:v>26.832999999999998</c:v>
                </c:pt>
                <c:pt idx="4537">
                  <c:v>26.832999999999998</c:v>
                </c:pt>
                <c:pt idx="4538">
                  <c:v>26.832999999999998</c:v>
                </c:pt>
                <c:pt idx="4539">
                  <c:v>26.832999999999998</c:v>
                </c:pt>
                <c:pt idx="4540">
                  <c:v>26.832999999999998</c:v>
                </c:pt>
                <c:pt idx="4541">
                  <c:v>26.832999999999998</c:v>
                </c:pt>
                <c:pt idx="4542">
                  <c:v>26.832999999999998</c:v>
                </c:pt>
                <c:pt idx="4543">
                  <c:v>26.832999999999998</c:v>
                </c:pt>
                <c:pt idx="4544">
                  <c:v>26.832999999999998</c:v>
                </c:pt>
                <c:pt idx="4545">
                  <c:v>26.832999999999998</c:v>
                </c:pt>
                <c:pt idx="4546">
                  <c:v>26.832999999999998</c:v>
                </c:pt>
                <c:pt idx="4547">
                  <c:v>26.832999999999998</c:v>
                </c:pt>
                <c:pt idx="4548">
                  <c:v>26.832999999999998</c:v>
                </c:pt>
                <c:pt idx="4549">
                  <c:v>26.832999999999998</c:v>
                </c:pt>
                <c:pt idx="4550">
                  <c:v>26.832999999999998</c:v>
                </c:pt>
                <c:pt idx="4551">
                  <c:v>26.832999999999998</c:v>
                </c:pt>
                <c:pt idx="4552">
                  <c:v>26.832999999999998</c:v>
                </c:pt>
                <c:pt idx="4553">
                  <c:v>26.832999999999998</c:v>
                </c:pt>
                <c:pt idx="4554">
                  <c:v>26.832999999999998</c:v>
                </c:pt>
                <c:pt idx="4555">
                  <c:v>26.832999999999998</c:v>
                </c:pt>
                <c:pt idx="4556">
                  <c:v>26.832999999999998</c:v>
                </c:pt>
                <c:pt idx="4557">
                  <c:v>26.832999999999998</c:v>
                </c:pt>
                <c:pt idx="4558">
                  <c:v>26.832999999999998</c:v>
                </c:pt>
                <c:pt idx="4559">
                  <c:v>26.832999999999998</c:v>
                </c:pt>
                <c:pt idx="4560">
                  <c:v>26.832999999999998</c:v>
                </c:pt>
                <c:pt idx="4561">
                  <c:v>26.832999999999998</c:v>
                </c:pt>
                <c:pt idx="4562">
                  <c:v>26.832999999999998</c:v>
                </c:pt>
                <c:pt idx="4563">
                  <c:v>26.832999999999998</c:v>
                </c:pt>
                <c:pt idx="4564">
                  <c:v>26.834</c:v>
                </c:pt>
                <c:pt idx="4565">
                  <c:v>26.834</c:v>
                </c:pt>
                <c:pt idx="4566">
                  <c:v>26.834</c:v>
                </c:pt>
                <c:pt idx="4567">
                  <c:v>26.834</c:v>
                </c:pt>
                <c:pt idx="4568">
                  <c:v>26.834</c:v>
                </c:pt>
                <c:pt idx="4569">
                  <c:v>26.834</c:v>
                </c:pt>
                <c:pt idx="4570">
                  <c:v>26.834</c:v>
                </c:pt>
                <c:pt idx="4571">
                  <c:v>26.834</c:v>
                </c:pt>
                <c:pt idx="4572">
                  <c:v>26.834</c:v>
                </c:pt>
                <c:pt idx="4573">
                  <c:v>26.834</c:v>
                </c:pt>
                <c:pt idx="4574">
                  <c:v>26.834</c:v>
                </c:pt>
                <c:pt idx="4575">
                  <c:v>26.834</c:v>
                </c:pt>
                <c:pt idx="4576">
                  <c:v>26.834</c:v>
                </c:pt>
                <c:pt idx="4577">
                  <c:v>26.834</c:v>
                </c:pt>
                <c:pt idx="4578">
                  <c:v>26.834</c:v>
                </c:pt>
                <c:pt idx="4579">
                  <c:v>26.834</c:v>
                </c:pt>
                <c:pt idx="4580">
                  <c:v>26.834</c:v>
                </c:pt>
                <c:pt idx="4581">
                  <c:v>26.834</c:v>
                </c:pt>
                <c:pt idx="4582">
                  <c:v>26.834</c:v>
                </c:pt>
                <c:pt idx="4583">
                  <c:v>26.834</c:v>
                </c:pt>
                <c:pt idx="4584">
                  <c:v>26.834</c:v>
                </c:pt>
                <c:pt idx="4585">
                  <c:v>26.834</c:v>
                </c:pt>
                <c:pt idx="4586">
                  <c:v>26.834</c:v>
                </c:pt>
                <c:pt idx="4587">
                  <c:v>26.834</c:v>
                </c:pt>
                <c:pt idx="4588">
                  <c:v>26.834</c:v>
                </c:pt>
                <c:pt idx="4589">
                  <c:v>26.834</c:v>
                </c:pt>
                <c:pt idx="4590">
                  <c:v>26.834</c:v>
                </c:pt>
                <c:pt idx="4591">
                  <c:v>26.834</c:v>
                </c:pt>
                <c:pt idx="4592">
                  <c:v>26.834</c:v>
                </c:pt>
                <c:pt idx="4593">
                  <c:v>26.834</c:v>
                </c:pt>
                <c:pt idx="4594">
                  <c:v>26.834</c:v>
                </c:pt>
                <c:pt idx="4595">
                  <c:v>26.834</c:v>
                </c:pt>
                <c:pt idx="4596">
                  <c:v>26.834</c:v>
                </c:pt>
                <c:pt idx="4597">
                  <c:v>26.834</c:v>
                </c:pt>
                <c:pt idx="4598">
                  <c:v>26.834</c:v>
                </c:pt>
                <c:pt idx="4599">
                  <c:v>26.834</c:v>
                </c:pt>
                <c:pt idx="4600">
                  <c:v>26.834</c:v>
                </c:pt>
                <c:pt idx="4601">
                  <c:v>26.834</c:v>
                </c:pt>
                <c:pt idx="4602">
                  <c:v>26.834</c:v>
                </c:pt>
                <c:pt idx="4603">
                  <c:v>26.834</c:v>
                </c:pt>
                <c:pt idx="4604">
                  <c:v>26.834</c:v>
                </c:pt>
                <c:pt idx="4605">
                  <c:v>26.834</c:v>
                </c:pt>
                <c:pt idx="4606">
                  <c:v>26.834</c:v>
                </c:pt>
                <c:pt idx="4607">
                  <c:v>26.834</c:v>
                </c:pt>
                <c:pt idx="4608">
                  <c:v>26.834</c:v>
                </c:pt>
                <c:pt idx="4609">
                  <c:v>26.834</c:v>
                </c:pt>
                <c:pt idx="4610">
                  <c:v>26.834</c:v>
                </c:pt>
                <c:pt idx="4611">
                  <c:v>26.834</c:v>
                </c:pt>
                <c:pt idx="4612">
                  <c:v>26.834</c:v>
                </c:pt>
                <c:pt idx="4613">
                  <c:v>26.834</c:v>
                </c:pt>
                <c:pt idx="4614">
                  <c:v>26.834</c:v>
                </c:pt>
                <c:pt idx="4615">
                  <c:v>26.834</c:v>
                </c:pt>
                <c:pt idx="4616">
                  <c:v>26.834</c:v>
                </c:pt>
                <c:pt idx="4617">
                  <c:v>26.834</c:v>
                </c:pt>
                <c:pt idx="4618">
                  <c:v>26.834</c:v>
                </c:pt>
                <c:pt idx="4619">
                  <c:v>26.834</c:v>
                </c:pt>
                <c:pt idx="4620">
                  <c:v>26.834</c:v>
                </c:pt>
                <c:pt idx="4621">
                  <c:v>26.834</c:v>
                </c:pt>
                <c:pt idx="4622">
                  <c:v>26.834</c:v>
                </c:pt>
                <c:pt idx="4623">
                  <c:v>26.834</c:v>
                </c:pt>
                <c:pt idx="4624">
                  <c:v>26.834</c:v>
                </c:pt>
                <c:pt idx="4625">
                  <c:v>26.834</c:v>
                </c:pt>
                <c:pt idx="4626">
                  <c:v>26.834</c:v>
                </c:pt>
                <c:pt idx="4627">
                  <c:v>26.834</c:v>
                </c:pt>
                <c:pt idx="4628">
                  <c:v>26.834</c:v>
                </c:pt>
                <c:pt idx="4629">
                  <c:v>26.834</c:v>
                </c:pt>
                <c:pt idx="4630">
                  <c:v>26.834</c:v>
                </c:pt>
                <c:pt idx="4631">
                  <c:v>26.834</c:v>
                </c:pt>
                <c:pt idx="4632">
                  <c:v>26.834</c:v>
                </c:pt>
                <c:pt idx="4633">
                  <c:v>26.834</c:v>
                </c:pt>
                <c:pt idx="4634">
                  <c:v>26.834</c:v>
                </c:pt>
                <c:pt idx="4635">
                  <c:v>26.850999999999999</c:v>
                </c:pt>
                <c:pt idx="4636">
                  <c:v>26.850999999999999</c:v>
                </c:pt>
                <c:pt idx="4637">
                  <c:v>26.850999999999999</c:v>
                </c:pt>
                <c:pt idx="4638">
                  <c:v>26.850999999999999</c:v>
                </c:pt>
                <c:pt idx="4639">
                  <c:v>26.850999999999999</c:v>
                </c:pt>
                <c:pt idx="4640">
                  <c:v>26.850999999999999</c:v>
                </c:pt>
                <c:pt idx="4641">
                  <c:v>26.850999999999999</c:v>
                </c:pt>
                <c:pt idx="4642">
                  <c:v>26.850999999999999</c:v>
                </c:pt>
                <c:pt idx="4643">
                  <c:v>26.850999999999999</c:v>
                </c:pt>
                <c:pt idx="4644">
                  <c:v>26.850999999999999</c:v>
                </c:pt>
                <c:pt idx="4645">
                  <c:v>26.850999999999999</c:v>
                </c:pt>
                <c:pt idx="4646">
                  <c:v>26.850999999999999</c:v>
                </c:pt>
                <c:pt idx="4647">
                  <c:v>26.850999999999999</c:v>
                </c:pt>
                <c:pt idx="4648">
                  <c:v>26.850999999999999</c:v>
                </c:pt>
                <c:pt idx="4649">
                  <c:v>26.850999999999999</c:v>
                </c:pt>
                <c:pt idx="4650">
                  <c:v>26.850999999999999</c:v>
                </c:pt>
                <c:pt idx="4651">
                  <c:v>26.850999999999999</c:v>
                </c:pt>
                <c:pt idx="4652">
                  <c:v>26.850999999999999</c:v>
                </c:pt>
                <c:pt idx="4653">
                  <c:v>26.850999999999999</c:v>
                </c:pt>
                <c:pt idx="4654">
                  <c:v>26.850999999999999</c:v>
                </c:pt>
                <c:pt idx="4655">
                  <c:v>26.850999999999999</c:v>
                </c:pt>
                <c:pt idx="4656">
                  <c:v>26.850999999999999</c:v>
                </c:pt>
                <c:pt idx="4657">
                  <c:v>26.850999999999999</c:v>
                </c:pt>
                <c:pt idx="4658">
                  <c:v>26.850999999999999</c:v>
                </c:pt>
                <c:pt idx="4659">
                  <c:v>26.850999999999999</c:v>
                </c:pt>
                <c:pt idx="4660">
                  <c:v>26.850999999999999</c:v>
                </c:pt>
                <c:pt idx="4661">
                  <c:v>26.850999999999999</c:v>
                </c:pt>
                <c:pt idx="4662">
                  <c:v>26.850999999999999</c:v>
                </c:pt>
                <c:pt idx="4663">
                  <c:v>26.852</c:v>
                </c:pt>
                <c:pt idx="4664">
                  <c:v>26.852</c:v>
                </c:pt>
                <c:pt idx="4665">
                  <c:v>26.852</c:v>
                </c:pt>
                <c:pt idx="4666">
                  <c:v>26.852</c:v>
                </c:pt>
                <c:pt idx="4667">
                  <c:v>26.852</c:v>
                </c:pt>
                <c:pt idx="4668">
                  <c:v>26.852</c:v>
                </c:pt>
                <c:pt idx="4669">
                  <c:v>26.852</c:v>
                </c:pt>
                <c:pt idx="4670">
                  <c:v>26.852</c:v>
                </c:pt>
                <c:pt idx="4671">
                  <c:v>26.852</c:v>
                </c:pt>
                <c:pt idx="4672">
                  <c:v>26.852</c:v>
                </c:pt>
                <c:pt idx="4673">
                  <c:v>26.852</c:v>
                </c:pt>
                <c:pt idx="4674">
                  <c:v>26.852</c:v>
                </c:pt>
                <c:pt idx="4675">
                  <c:v>26.852</c:v>
                </c:pt>
                <c:pt idx="4676">
                  <c:v>26.852</c:v>
                </c:pt>
                <c:pt idx="4677">
                  <c:v>26.852</c:v>
                </c:pt>
                <c:pt idx="4678">
                  <c:v>26.852</c:v>
                </c:pt>
                <c:pt idx="4679">
                  <c:v>26.852</c:v>
                </c:pt>
                <c:pt idx="4680">
                  <c:v>26.852</c:v>
                </c:pt>
                <c:pt idx="4681">
                  <c:v>26.852</c:v>
                </c:pt>
                <c:pt idx="4682">
                  <c:v>26.852</c:v>
                </c:pt>
                <c:pt idx="4683">
                  <c:v>26.852</c:v>
                </c:pt>
                <c:pt idx="4684">
                  <c:v>26.852</c:v>
                </c:pt>
                <c:pt idx="4685">
                  <c:v>26.852</c:v>
                </c:pt>
                <c:pt idx="4686">
                  <c:v>26.852</c:v>
                </c:pt>
                <c:pt idx="4687">
                  <c:v>26.852</c:v>
                </c:pt>
                <c:pt idx="4688">
                  <c:v>26.852</c:v>
                </c:pt>
                <c:pt idx="4689">
                  <c:v>26.852</c:v>
                </c:pt>
                <c:pt idx="4690">
                  <c:v>26.852</c:v>
                </c:pt>
                <c:pt idx="4691">
                  <c:v>26.852</c:v>
                </c:pt>
                <c:pt idx="4692">
                  <c:v>26.852</c:v>
                </c:pt>
                <c:pt idx="4693">
                  <c:v>26.852</c:v>
                </c:pt>
                <c:pt idx="4694">
                  <c:v>26.852</c:v>
                </c:pt>
                <c:pt idx="4695">
                  <c:v>26.852</c:v>
                </c:pt>
                <c:pt idx="4696">
                  <c:v>26.852</c:v>
                </c:pt>
                <c:pt idx="4697">
                  <c:v>26.852</c:v>
                </c:pt>
                <c:pt idx="4698">
                  <c:v>26.852</c:v>
                </c:pt>
                <c:pt idx="4699">
                  <c:v>26.852</c:v>
                </c:pt>
                <c:pt idx="4700">
                  <c:v>26.852</c:v>
                </c:pt>
                <c:pt idx="4701">
                  <c:v>26.852</c:v>
                </c:pt>
                <c:pt idx="4702">
                  <c:v>26.852</c:v>
                </c:pt>
                <c:pt idx="4703">
                  <c:v>26.852</c:v>
                </c:pt>
                <c:pt idx="4704">
                  <c:v>26.852</c:v>
                </c:pt>
                <c:pt idx="4705">
                  <c:v>26.852</c:v>
                </c:pt>
                <c:pt idx="4706">
                  <c:v>26.852</c:v>
                </c:pt>
                <c:pt idx="4707">
                  <c:v>26.852</c:v>
                </c:pt>
                <c:pt idx="4708">
                  <c:v>26.852</c:v>
                </c:pt>
                <c:pt idx="4709">
                  <c:v>26.852</c:v>
                </c:pt>
                <c:pt idx="4710">
                  <c:v>26.852</c:v>
                </c:pt>
                <c:pt idx="4711">
                  <c:v>26.852</c:v>
                </c:pt>
                <c:pt idx="4712">
                  <c:v>26.852</c:v>
                </c:pt>
                <c:pt idx="4713">
                  <c:v>26.852</c:v>
                </c:pt>
                <c:pt idx="4714">
                  <c:v>26.852</c:v>
                </c:pt>
                <c:pt idx="4715">
                  <c:v>26.852</c:v>
                </c:pt>
                <c:pt idx="4716">
                  <c:v>26.852</c:v>
                </c:pt>
                <c:pt idx="4717">
                  <c:v>26.852</c:v>
                </c:pt>
                <c:pt idx="4718">
                  <c:v>26.852</c:v>
                </c:pt>
                <c:pt idx="4719">
                  <c:v>26.852</c:v>
                </c:pt>
                <c:pt idx="4720">
                  <c:v>26.852</c:v>
                </c:pt>
                <c:pt idx="4721">
                  <c:v>26.852</c:v>
                </c:pt>
                <c:pt idx="4722">
                  <c:v>26.852</c:v>
                </c:pt>
                <c:pt idx="4723">
                  <c:v>26.852</c:v>
                </c:pt>
                <c:pt idx="4724">
                  <c:v>26.852</c:v>
                </c:pt>
                <c:pt idx="4725">
                  <c:v>26.852</c:v>
                </c:pt>
                <c:pt idx="4726">
                  <c:v>26.852</c:v>
                </c:pt>
                <c:pt idx="4727">
                  <c:v>26.852</c:v>
                </c:pt>
                <c:pt idx="4728">
                  <c:v>26.852</c:v>
                </c:pt>
                <c:pt idx="4729">
                  <c:v>26.852</c:v>
                </c:pt>
                <c:pt idx="4730">
                  <c:v>26.852</c:v>
                </c:pt>
                <c:pt idx="4731">
                  <c:v>26.852</c:v>
                </c:pt>
                <c:pt idx="4732">
                  <c:v>26.852</c:v>
                </c:pt>
                <c:pt idx="4733">
                  <c:v>26.852</c:v>
                </c:pt>
                <c:pt idx="4734">
                  <c:v>26.852</c:v>
                </c:pt>
                <c:pt idx="4735">
                  <c:v>26.852</c:v>
                </c:pt>
                <c:pt idx="4736">
                  <c:v>26.852</c:v>
                </c:pt>
                <c:pt idx="4737">
                  <c:v>26.852</c:v>
                </c:pt>
                <c:pt idx="4738">
                  <c:v>26.852</c:v>
                </c:pt>
                <c:pt idx="4739">
                  <c:v>26.852</c:v>
                </c:pt>
                <c:pt idx="4740">
                  <c:v>26.852</c:v>
                </c:pt>
                <c:pt idx="4741">
                  <c:v>26.852</c:v>
                </c:pt>
                <c:pt idx="4742">
                  <c:v>26.852</c:v>
                </c:pt>
                <c:pt idx="4743">
                  <c:v>26.852</c:v>
                </c:pt>
                <c:pt idx="4744">
                  <c:v>26.852</c:v>
                </c:pt>
                <c:pt idx="4745">
                  <c:v>26.852</c:v>
                </c:pt>
                <c:pt idx="4746">
                  <c:v>26.852</c:v>
                </c:pt>
                <c:pt idx="4747">
                  <c:v>26.852</c:v>
                </c:pt>
                <c:pt idx="4748">
                  <c:v>26.852</c:v>
                </c:pt>
                <c:pt idx="4749">
                  <c:v>26.852</c:v>
                </c:pt>
                <c:pt idx="4750">
                  <c:v>26.852</c:v>
                </c:pt>
                <c:pt idx="4751">
                  <c:v>26.852</c:v>
                </c:pt>
                <c:pt idx="4752">
                  <c:v>26.852</c:v>
                </c:pt>
                <c:pt idx="4753">
                  <c:v>26.852</c:v>
                </c:pt>
                <c:pt idx="4754">
                  <c:v>26.852</c:v>
                </c:pt>
                <c:pt idx="4755">
                  <c:v>26.852</c:v>
                </c:pt>
                <c:pt idx="4756">
                  <c:v>26.852</c:v>
                </c:pt>
                <c:pt idx="4757">
                  <c:v>26.852</c:v>
                </c:pt>
                <c:pt idx="4758">
                  <c:v>26.852</c:v>
                </c:pt>
                <c:pt idx="4759">
                  <c:v>26.852</c:v>
                </c:pt>
                <c:pt idx="4760">
                  <c:v>26.852</c:v>
                </c:pt>
                <c:pt idx="4761">
                  <c:v>26.852</c:v>
                </c:pt>
                <c:pt idx="4762">
                  <c:v>26.852</c:v>
                </c:pt>
                <c:pt idx="4763">
                  <c:v>26.852</c:v>
                </c:pt>
                <c:pt idx="4764">
                  <c:v>26.852</c:v>
                </c:pt>
                <c:pt idx="4765">
                  <c:v>26.852</c:v>
                </c:pt>
                <c:pt idx="4766">
                  <c:v>26.852</c:v>
                </c:pt>
                <c:pt idx="4767">
                  <c:v>26.852</c:v>
                </c:pt>
                <c:pt idx="4768">
                  <c:v>26.852</c:v>
                </c:pt>
                <c:pt idx="4769">
                  <c:v>26.852</c:v>
                </c:pt>
                <c:pt idx="4770">
                  <c:v>26.852</c:v>
                </c:pt>
                <c:pt idx="4771">
                  <c:v>26.852</c:v>
                </c:pt>
                <c:pt idx="4772">
                  <c:v>26.852</c:v>
                </c:pt>
                <c:pt idx="4773">
                  <c:v>26.852</c:v>
                </c:pt>
                <c:pt idx="4774">
                  <c:v>26.852</c:v>
                </c:pt>
                <c:pt idx="4775">
                  <c:v>26.852</c:v>
                </c:pt>
                <c:pt idx="4776">
                  <c:v>26.852</c:v>
                </c:pt>
                <c:pt idx="4777">
                  <c:v>26.852</c:v>
                </c:pt>
                <c:pt idx="4778">
                  <c:v>26.852</c:v>
                </c:pt>
                <c:pt idx="4779">
                  <c:v>26.852</c:v>
                </c:pt>
                <c:pt idx="4780">
                  <c:v>26.852</c:v>
                </c:pt>
                <c:pt idx="4781">
                  <c:v>26.852</c:v>
                </c:pt>
                <c:pt idx="4782">
                  <c:v>26.852</c:v>
                </c:pt>
                <c:pt idx="4783">
                  <c:v>26.852</c:v>
                </c:pt>
                <c:pt idx="4784">
                  <c:v>26.852</c:v>
                </c:pt>
                <c:pt idx="4785">
                  <c:v>26.852</c:v>
                </c:pt>
                <c:pt idx="4786">
                  <c:v>26.852</c:v>
                </c:pt>
                <c:pt idx="4787">
                  <c:v>26.852</c:v>
                </c:pt>
                <c:pt idx="4788">
                  <c:v>26.852</c:v>
                </c:pt>
                <c:pt idx="4789">
                  <c:v>26.852</c:v>
                </c:pt>
                <c:pt idx="4790">
                  <c:v>26.852</c:v>
                </c:pt>
                <c:pt idx="4791">
                  <c:v>26.852</c:v>
                </c:pt>
                <c:pt idx="4792">
                  <c:v>26.852</c:v>
                </c:pt>
                <c:pt idx="4793">
                  <c:v>26.852</c:v>
                </c:pt>
                <c:pt idx="4794">
                  <c:v>26.852</c:v>
                </c:pt>
                <c:pt idx="4795">
                  <c:v>26.852</c:v>
                </c:pt>
                <c:pt idx="4796">
                  <c:v>26.852</c:v>
                </c:pt>
                <c:pt idx="4797">
                  <c:v>26.852</c:v>
                </c:pt>
                <c:pt idx="4798">
                  <c:v>26.852</c:v>
                </c:pt>
                <c:pt idx="4799">
                  <c:v>26.852</c:v>
                </c:pt>
                <c:pt idx="4800">
                  <c:v>26.852</c:v>
                </c:pt>
                <c:pt idx="4801">
                  <c:v>26.852</c:v>
                </c:pt>
                <c:pt idx="4802">
                  <c:v>26.852</c:v>
                </c:pt>
                <c:pt idx="4803">
                  <c:v>26.852</c:v>
                </c:pt>
                <c:pt idx="4804">
                  <c:v>26.852</c:v>
                </c:pt>
                <c:pt idx="4805">
                  <c:v>26.852</c:v>
                </c:pt>
                <c:pt idx="4806">
                  <c:v>26.852</c:v>
                </c:pt>
                <c:pt idx="4807">
                  <c:v>26.852</c:v>
                </c:pt>
                <c:pt idx="4808">
                  <c:v>26.852</c:v>
                </c:pt>
                <c:pt idx="4809">
                  <c:v>26.852</c:v>
                </c:pt>
                <c:pt idx="4810">
                  <c:v>26.852</c:v>
                </c:pt>
                <c:pt idx="4811">
                  <c:v>26.852</c:v>
                </c:pt>
                <c:pt idx="4812">
                  <c:v>26.852</c:v>
                </c:pt>
                <c:pt idx="4813">
                  <c:v>26.852</c:v>
                </c:pt>
                <c:pt idx="4814">
                  <c:v>26.852</c:v>
                </c:pt>
                <c:pt idx="4815">
                  <c:v>26.87</c:v>
                </c:pt>
                <c:pt idx="4816">
                  <c:v>26.87</c:v>
                </c:pt>
                <c:pt idx="4817">
                  <c:v>26.87</c:v>
                </c:pt>
                <c:pt idx="4818">
                  <c:v>26.87</c:v>
                </c:pt>
                <c:pt idx="4819">
                  <c:v>26.87</c:v>
                </c:pt>
                <c:pt idx="4820">
                  <c:v>26.87</c:v>
                </c:pt>
                <c:pt idx="4821">
                  <c:v>26.87</c:v>
                </c:pt>
                <c:pt idx="4822">
                  <c:v>26.87</c:v>
                </c:pt>
                <c:pt idx="4823">
                  <c:v>26.87</c:v>
                </c:pt>
                <c:pt idx="4824">
                  <c:v>26.87</c:v>
                </c:pt>
                <c:pt idx="4825">
                  <c:v>26.87</c:v>
                </c:pt>
                <c:pt idx="4826">
                  <c:v>26.87</c:v>
                </c:pt>
                <c:pt idx="4827">
                  <c:v>26.87</c:v>
                </c:pt>
                <c:pt idx="4828">
                  <c:v>26.87</c:v>
                </c:pt>
                <c:pt idx="4829">
                  <c:v>26.87</c:v>
                </c:pt>
                <c:pt idx="4830">
                  <c:v>26.87</c:v>
                </c:pt>
                <c:pt idx="4831">
                  <c:v>26.87</c:v>
                </c:pt>
                <c:pt idx="4832">
                  <c:v>26.87</c:v>
                </c:pt>
                <c:pt idx="4833">
                  <c:v>26.87</c:v>
                </c:pt>
                <c:pt idx="4834">
                  <c:v>26.87</c:v>
                </c:pt>
                <c:pt idx="4835">
                  <c:v>26.87</c:v>
                </c:pt>
                <c:pt idx="4836">
                  <c:v>26.87</c:v>
                </c:pt>
                <c:pt idx="4837">
                  <c:v>26.87</c:v>
                </c:pt>
                <c:pt idx="4838">
                  <c:v>26.87</c:v>
                </c:pt>
                <c:pt idx="4839">
                  <c:v>26.87</c:v>
                </c:pt>
                <c:pt idx="4840">
                  <c:v>26.87</c:v>
                </c:pt>
                <c:pt idx="4841">
                  <c:v>26.87</c:v>
                </c:pt>
                <c:pt idx="4842">
                  <c:v>26.87</c:v>
                </c:pt>
                <c:pt idx="4843">
                  <c:v>26.87</c:v>
                </c:pt>
                <c:pt idx="4844">
                  <c:v>26.87</c:v>
                </c:pt>
                <c:pt idx="4845">
                  <c:v>26.87</c:v>
                </c:pt>
                <c:pt idx="4846">
                  <c:v>26.87</c:v>
                </c:pt>
                <c:pt idx="4847">
                  <c:v>26.87</c:v>
                </c:pt>
                <c:pt idx="4848">
                  <c:v>26.87</c:v>
                </c:pt>
                <c:pt idx="4849">
                  <c:v>26.87</c:v>
                </c:pt>
                <c:pt idx="4850">
                  <c:v>26.87</c:v>
                </c:pt>
                <c:pt idx="4851">
                  <c:v>26.87</c:v>
                </c:pt>
                <c:pt idx="4852">
                  <c:v>26.87</c:v>
                </c:pt>
                <c:pt idx="4853">
                  <c:v>26.87</c:v>
                </c:pt>
                <c:pt idx="4854">
                  <c:v>26.87</c:v>
                </c:pt>
                <c:pt idx="4855">
                  <c:v>26.87</c:v>
                </c:pt>
                <c:pt idx="4856">
                  <c:v>26.87</c:v>
                </c:pt>
                <c:pt idx="4857">
                  <c:v>26.87</c:v>
                </c:pt>
                <c:pt idx="4858">
                  <c:v>26.87</c:v>
                </c:pt>
                <c:pt idx="4859">
                  <c:v>26.87</c:v>
                </c:pt>
                <c:pt idx="4860">
                  <c:v>26.87</c:v>
                </c:pt>
                <c:pt idx="4861">
                  <c:v>26.87</c:v>
                </c:pt>
                <c:pt idx="4862">
                  <c:v>26.87</c:v>
                </c:pt>
                <c:pt idx="4863">
                  <c:v>26.87</c:v>
                </c:pt>
                <c:pt idx="4864">
                  <c:v>26.87</c:v>
                </c:pt>
                <c:pt idx="4865">
                  <c:v>26.87</c:v>
                </c:pt>
                <c:pt idx="4866">
                  <c:v>26.87</c:v>
                </c:pt>
                <c:pt idx="4867">
                  <c:v>26.87</c:v>
                </c:pt>
                <c:pt idx="4868">
                  <c:v>26.87</c:v>
                </c:pt>
                <c:pt idx="4869">
                  <c:v>26.87</c:v>
                </c:pt>
                <c:pt idx="4870">
                  <c:v>26.87</c:v>
                </c:pt>
                <c:pt idx="4871">
                  <c:v>26.87</c:v>
                </c:pt>
                <c:pt idx="4872">
                  <c:v>26.87</c:v>
                </c:pt>
                <c:pt idx="4873">
                  <c:v>26.87</c:v>
                </c:pt>
                <c:pt idx="4874">
                  <c:v>26.87</c:v>
                </c:pt>
                <c:pt idx="4875">
                  <c:v>26.87</c:v>
                </c:pt>
                <c:pt idx="4876">
                  <c:v>26.87</c:v>
                </c:pt>
                <c:pt idx="4877">
                  <c:v>26.87</c:v>
                </c:pt>
                <c:pt idx="4878">
                  <c:v>26.87</c:v>
                </c:pt>
                <c:pt idx="4879">
                  <c:v>26.87</c:v>
                </c:pt>
                <c:pt idx="4880">
                  <c:v>26.87</c:v>
                </c:pt>
                <c:pt idx="4881">
                  <c:v>26.87</c:v>
                </c:pt>
                <c:pt idx="4882">
                  <c:v>26.87</c:v>
                </c:pt>
                <c:pt idx="4883">
                  <c:v>26.87</c:v>
                </c:pt>
                <c:pt idx="4884">
                  <c:v>26.87</c:v>
                </c:pt>
                <c:pt idx="4885">
                  <c:v>26.87</c:v>
                </c:pt>
                <c:pt idx="4886">
                  <c:v>26.87</c:v>
                </c:pt>
                <c:pt idx="4887">
                  <c:v>26.87</c:v>
                </c:pt>
                <c:pt idx="4888">
                  <c:v>26.87</c:v>
                </c:pt>
                <c:pt idx="4889">
                  <c:v>26.87</c:v>
                </c:pt>
                <c:pt idx="4890">
                  <c:v>26.87</c:v>
                </c:pt>
                <c:pt idx="4891">
                  <c:v>26.87</c:v>
                </c:pt>
                <c:pt idx="4892">
                  <c:v>26.87</c:v>
                </c:pt>
                <c:pt idx="4893">
                  <c:v>26.87</c:v>
                </c:pt>
                <c:pt idx="4894">
                  <c:v>26.87</c:v>
                </c:pt>
                <c:pt idx="4895">
                  <c:v>26.87</c:v>
                </c:pt>
                <c:pt idx="4896">
                  <c:v>26.87</c:v>
                </c:pt>
                <c:pt idx="4897">
                  <c:v>26.87</c:v>
                </c:pt>
                <c:pt idx="4898">
                  <c:v>26.87</c:v>
                </c:pt>
                <c:pt idx="4899">
                  <c:v>26.87</c:v>
                </c:pt>
                <c:pt idx="4900">
                  <c:v>26.87</c:v>
                </c:pt>
                <c:pt idx="4901">
                  <c:v>26.87</c:v>
                </c:pt>
                <c:pt idx="4902">
                  <c:v>26.87</c:v>
                </c:pt>
                <c:pt idx="4903">
                  <c:v>26.87</c:v>
                </c:pt>
                <c:pt idx="4904">
                  <c:v>26.87</c:v>
                </c:pt>
                <c:pt idx="4905">
                  <c:v>26.87</c:v>
                </c:pt>
                <c:pt idx="4906">
                  <c:v>26.87</c:v>
                </c:pt>
                <c:pt idx="4907">
                  <c:v>26.87</c:v>
                </c:pt>
                <c:pt idx="4908">
                  <c:v>26.87</c:v>
                </c:pt>
                <c:pt idx="4909">
                  <c:v>26.87</c:v>
                </c:pt>
                <c:pt idx="4910">
                  <c:v>26.87</c:v>
                </c:pt>
                <c:pt idx="4911">
                  <c:v>26.87</c:v>
                </c:pt>
                <c:pt idx="4912">
                  <c:v>26.87</c:v>
                </c:pt>
                <c:pt idx="4913">
                  <c:v>26.87</c:v>
                </c:pt>
                <c:pt idx="4914">
                  <c:v>26.87</c:v>
                </c:pt>
                <c:pt idx="4915">
                  <c:v>26.87</c:v>
                </c:pt>
                <c:pt idx="4916">
                  <c:v>26.87</c:v>
                </c:pt>
                <c:pt idx="4917">
                  <c:v>26.87</c:v>
                </c:pt>
                <c:pt idx="4918">
                  <c:v>26.87</c:v>
                </c:pt>
                <c:pt idx="4919">
                  <c:v>26.87</c:v>
                </c:pt>
                <c:pt idx="4920">
                  <c:v>26.87</c:v>
                </c:pt>
                <c:pt idx="4921">
                  <c:v>26.87</c:v>
                </c:pt>
                <c:pt idx="4922">
                  <c:v>26.87</c:v>
                </c:pt>
                <c:pt idx="4923">
                  <c:v>26.87</c:v>
                </c:pt>
                <c:pt idx="4924">
                  <c:v>26.87</c:v>
                </c:pt>
                <c:pt idx="4925">
                  <c:v>26.87</c:v>
                </c:pt>
                <c:pt idx="4926">
                  <c:v>26.870999999999999</c:v>
                </c:pt>
                <c:pt idx="4927">
                  <c:v>26.870999999999999</c:v>
                </c:pt>
                <c:pt idx="4928">
                  <c:v>26.870999999999999</c:v>
                </c:pt>
                <c:pt idx="4929">
                  <c:v>26.870999999999999</c:v>
                </c:pt>
                <c:pt idx="4930">
                  <c:v>26.870999999999999</c:v>
                </c:pt>
                <c:pt idx="4931">
                  <c:v>26.870999999999999</c:v>
                </c:pt>
                <c:pt idx="4932">
                  <c:v>26.870999999999999</c:v>
                </c:pt>
                <c:pt idx="4933">
                  <c:v>26.870999999999999</c:v>
                </c:pt>
                <c:pt idx="4934">
                  <c:v>26.870999999999999</c:v>
                </c:pt>
                <c:pt idx="4935">
                  <c:v>26.870999999999999</c:v>
                </c:pt>
                <c:pt idx="4936">
                  <c:v>26.870999999999999</c:v>
                </c:pt>
                <c:pt idx="4937">
                  <c:v>26.870999999999999</c:v>
                </c:pt>
                <c:pt idx="4938">
                  <c:v>26.870999999999999</c:v>
                </c:pt>
                <c:pt idx="4939">
                  <c:v>26.870999999999999</c:v>
                </c:pt>
                <c:pt idx="4940">
                  <c:v>26.870999999999999</c:v>
                </c:pt>
                <c:pt idx="4941">
                  <c:v>26.870999999999999</c:v>
                </c:pt>
                <c:pt idx="4942">
                  <c:v>26.870999999999999</c:v>
                </c:pt>
                <c:pt idx="4943">
                  <c:v>26.870999999999999</c:v>
                </c:pt>
                <c:pt idx="4944">
                  <c:v>26.870999999999999</c:v>
                </c:pt>
                <c:pt idx="4945">
                  <c:v>26.870999999999999</c:v>
                </c:pt>
                <c:pt idx="4946">
                  <c:v>26.870999999999999</c:v>
                </c:pt>
                <c:pt idx="4947">
                  <c:v>26.870999999999999</c:v>
                </c:pt>
                <c:pt idx="4948">
                  <c:v>26.870999999999999</c:v>
                </c:pt>
                <c:pt idx="4949">
                  <c:v>26.870999999999999</c:v>
                </c:pt>
                <c:pt idx="4950">
                  <c:v>26.870999999999999</c:v>
                </c:pt>
                <c:pt idx="4951">
                  <c:v>26.870999999999999</c:v>
                </c:pt>
                <c:pt idx="4952">
                  <c:v>26.870999999999999</c:v>
                </c:pt>
                <c:pt idx="4953">
                  <c:v>26.870999999999999</c:v>
                </c:pt>
                <c:pt idx="4954">
                  <c:v>26.870999999999999</c:v>
                </c:pt>
                <c:pt idx="4955">
                  <c:v>26.870999999999999</c:v>
                </c:pt>
                <c:pt idx="4956">
                  <c:v>26.870999999999999</c:v>
                </c:pt>
                <c:pt idx="4957">
                  <c:v>26.870999999999999</c:v>
                </c:pt>
                <c:pt idx="4958">
                  <c:v>26.870999999999999</c:v>
                </c:pt>
                <c:pt idx="4959">
                  <c:v>26.870999999999999</c:v>
                </c:pt>
                <c:pt idx="4960">
                  <c:v>26.870999999999999</c:v>
                </c:pt>
                <c:pt idx="4961">
                  <c:v>26.870999999999999</c:v>
                </c:pt>
                <c:pt idx="4962">
                  <c:v>26.870999999999999</c:v>
                </c:pt>
                <c:pt idx="4963">
                  <c:v>26.870999999999999</c:v>
                </c:pt>
                <c:pt idx="4964">
                  <c:v>26.870999999999999</c:v>
                </c:pt>
                <c:pt idx="4965">
                  <c:v>26.870999999999999</c:v>
                </c:pt>
                <c:pt idx="4966">
                  <c:v>26.870999999999999</c:v>
                </c:pt>
                <c:pt idx="4967">
                  <c:v>26.870999999999999</c:v>
                </c:pt>
                <c:pt idx="4968">
                  <c:v>26.870999999999999</c:v>
                </c:pt>
                <c:pt idx="4969">
                  <c:v>26.870999999999999</c:v>
                </c:pt>
                <c:pt idx="4970">
                  <c:v>26.870999999999999</c:v>
                </c:pt>
                <c:pt idx="4971">
                  <c:v>26.870999999999999</c:v>
                </c:pt>
                <c:pt idx="4972">
                  <c:v>26.870999999999999</c:v>
                </c:pt>
                <c:pt idx="4973">
                  <c:v>26.870999999999999</c:v>
                </c:pt>
                <c:pt idx="4974">
                  <c:v>26.870999999999999</c:v>
                </c:pt>
                <c:pt idx="4975">
                  <c:v>26.870999999999999</c:v>
                </c:pt>
                <c:pt idx="4976">
                  <c:v>26.870999999999999</c:v>
                </c:pt>
                <c:pt idx="4977">
                  <c:v>26.870999999999999</c:v>
                </c:pt>
                <c:pt idx="4978">
                  <c:v>26.870999999999999</c:v>
                </c:pt>
                <c:pt idx="4979">
                  <c:v>26.870999999999999</c:v>
                </c:pt>
                <c:pt idx="4980">
                  <c:v>26.870999999999999</c:v>
                </c:pt>
                <c:pt idx="4981">
                  <c:v>26.888000000000002</c:v>
                </c:pt>
                <c:pt idx="4982">
                  <c:v>26.888000000000002</c:v>
                </c:pt>
                <c:pt idx="4983">
                  <c:v>26.888000000000002</c:v>
                </c:pt>
                <c:pt idx="4984">
                  <c:v>26.888000000000002</c:v>
                </c:pt>
                <c:pt idx="4985">
                  <c:v>26.888000000000002</c:v>
                </c:pt>
                <c:pt idx="4986">
                  <c:v>26.888000000000002</c:v>
                </c:pt>
                <c:pt idx="4987">
                  <c:v>26.888000000000002</c:v>
                </c:pt>
                <c:pt idx="4988">
                  <c:v>26.888000000000002</c:v>
                </c:pt>
                <c:pt idx="4989">
                  <c:v>26.888000000000002</c:v>
                </c:pt>
                <c:pt idx="4990">
                  <c:v>26.888000000000002</c:v>
                </c:pt>
                <c:pt idx="4991">
                  <c:v>26.888000000000002</c:v>
                </c:pt>
                <c:pt idx="4992">
                  <c:v>26.888000000000002</c:v>
                </c:pt>
                <c:pt idx="4993">
                  <c:v>26.888000000000002</c:v>
                </c:pt>
                <c:pt idx="4994">
                  <c:v>26.888999999999999</c:v>
                </c:pt>
                <c:pt idx="4995">
                  <c:v>26.888999999999999</c:v>
                </c:pt>
                <c:pt idx="4996">
                  <c:v>26.888999999999999</c:v>
                </c:pt>
                <c:pt idx="4997">
                  <c:v>26.888999999999999</c:v>
                </c:pt>
                <c:pt idx="4998">
                  <c:v>26.888999999999999</c:v>
                </c:pt>
                <c:pt idx="4999">
                  <c:v>26.888999999999999</c:v>
                </c:pt>
                <c:pt idx="5000">
                  <c:v>26.888999999999999</c:v>
                </c:pt>
                <c:pt idx="5001">
                  <c:v>26.888999999999999</c:v>
                </c:pt>
                <c:pt idx="5002">
                  <c:v>26.888999999999999</c:v>
                </c:pt>
                <c:pt idx="5003">
                  <c:v>26.888999999999999</c:v>
                </c:pt>
                <c:pt idx="5004">
                  <c:v>26.888999999999999</c:v>
                </c:pt>
                <c:pt idx="5005">
                  <c:v>26.888999999999999</c:v>
                </c:pt>
                <c:pt idx="5006">
                  <c:v>26.888999999999999</c:v>
                </c:pt>
                <c:pt idx="5007">
                  <c:v>26.888999999999999</c:v>
                </c:pt>
                <c:pt idx="5008">
                  <c:v>26.888999999999999</c:v>
                </c:pt>
                <c:pt idx="5009">
                  <c:v>26.888999999999999</c:v>
                </c:pt>
                <c:pt idx="5010">
                  <c:v>26.888999999999999</c:v>
                </c:pt>
                <c:pt idx="5011">
                  <c:v>26.888999999999999</c:v>
                </c:pt>
                <c:pt idx="5012">
                  <c:v>26.888999999999999</c:v>
                </c:pt>
                <c:pt idx="5013">
                  <c:v>26.888999999999999</c:v>
                </c:pt>
                <c:pt idx="5014">
                  <c:v>26.888999999999999</c:v>
                </c:pt>
                <c:pt idx="5015">
                  <c:v>26.888999999999999</c:v>
                </c:pt>
                <c:pt idx="5016">
                  <c:v>26.888999999999999</c:v>
                </c:pt>
                <c:pt idx="5017">
                  <c:v>26.888999999999999</c:v>
                </c:pt>
                <c:pt idx="5018">
                  <c:v>26.888999999999999</c:v>
                </c:pt>
                <c:pt idx="5019">
                  <c:v>26.888999999999999</c:v>
                </c:pt>
                <c:pt idx="5020">
                  <c:v>26.888999999999999</c:v>
                </c:pt>
                <c:pt idx="5021">
                  <c:v>26.888999999999999</c:v>
                </c:pt>
                <c:pt idx="5022">
                  <c:v>26.888999999999999</c:v>
                </c:pt>
                <c:pt idx="5023">
                  <c:v>26.888999999999999</c:v>
                </c:pt>
                <c:pt idx="5024">
                  <c:v>26.888999999999999</c:v>
                </c:pt>
                <c:pt idx="5025">
                  <c:v>26.888999999999999</c:v>
                </c:pt>
                <c:pt idx="5026">
                  <c:v>26.888999999999999</c:v>
                </c:pt>
                <c:pt idx="5027">
                  <c:v>26.888999999999999</c:v>
                </c:pt>
                <c:pt idx="5028">
                  <c:v>26.888999999999999</c:v>
                </c:pt>
                <c:pt idx="5029">
                  <c:v>26.888999999999999</c:v>
                </c:pt>
                <c:pt idx="5030">
                  <c:v>26.888999999999999</c:v>
                </c:pt>
                <c:pt idx="5031">
                  <c:v>26.888999999999999</c:v>
                </c:pt>
                <c:pt idx="5032">
                  <c:v>26.888999999999999</c:v>
                </c:pt>
                <c:pt idx="5033">
                  <c:v>26.888999999999999</c:v>
                </c:pt>
                <c:pt idx="5034">
                  <c:v>26.888999999999999</c:v>
                </c:pt>
                <c:pt idx="5035">
                  <c:v>26.888999999999999</c:v>
                </c:pt>
                <c:pt idx="5036">
                  <c:v>26.888999999999999</c:v>
                </c:pt>
                <c:pt idx="5037">
                  <c:v>26.888999999999999</c:v>
                </c:pt>
                <c:pt idx="5038">
                  <c:v>26.888999999999999</c:v>
                </c:pt>
                <c:pt idx="5039">
                  <c:v>26.888999999999999</c:v>
                </c:pt>
                <c:pt idx="5040">
                  <c:v>26.888999999999999</c:v>
                </c:pt>
                <c:pt idx="5041">
                  <c:v>26.888999999999999</c:v>
                </c:pt>
                <c:pt idx="5042">
                  <c:v>26.888999999999999</c:v>
                </c:pt>
                <c:pt idx="5043">
                  <c:v>26.888999999999999</c:v>
                </c:pt>
                <c:pt idx="5044">
                  <c:v>26.888999999999999</c:v>
                </c:pt>
                <c:pt idx="5045">
                  <c:v>26.888999999999999</c:v>
                </c:pt>
                <c:pt idx="5046">
                  <c:v>26.888999999999999</c:v>
                </c:pt>
                <c:pt idx="5047">
                  <c:v>26.888999999999999</c:v>
                </c:pt>
                <c:pt idx="5048">
                  <c:v>26.888999999999999</c:v>
                </c:pt>
                <c:pt idx="5049">
                  <c:v>26.888999999999999</c:v>
                </c:pt>
                <c:pt idx="5050">
                  <c:v>26.888999999999999</c:v>
                </c:pt>
                <c:pt idx="5051">
                  <c:v>26.888999999999999</c:v>
                </c:pt>
                <c:pt idx="5052">
                  <c:v>26.888999999999999</c:v>
                </c:pt>
                <c:pt idx="5053">
                  <c:v>26.888999999999999</c:v>
                </c:pt>
                <c:pt idx="5054">
                  <c:v>26.888999999999999</c:v>
                </c:pt>
                <c:pt idx="5055">
                  <c:v>26.888999999999999</c:v>
                </c:pt>
                <c:pt idx="5056">
                  <c:v>26.888999999999999</c:v>
                </c:pt>
                <c:pt idx="5057">
                  <c:v>26.888999999999999</c:v>
                </c:pt>
                <c:pt idx="5058">
                  <c:v>26.888999999999999</c:v>
                </c:pt>
                <c:pt idx="5059">
                  <c:v>26.888999999999999</c:v>
                </c:pt>
                <c:pt idx="5060">
                  <c:v>26.888999999999999</c:v>
                </c:pt>
                <c:pt idx="5061">
                  <c:v>26.888999999999999</c:v>
                </c:pt>
                <c:pt idx="5062">
                  <c:v>26.888999999999999</c:v>
                </c:pt>
                <c:pt idx="5063">
                  <c:v>26.888999999999999</c:v>
                </c:pt>
                <c:pt idx="5064">
                  <c:v>26.888999999999999</c:v>
                </c:pt>
                <c:pt idx="5065">
                  <c:v>26.888999999999999</c:v>
                </c:pt>
                <c:pt idx="5066">
                  <c:v>26.888999999999999</c:v>
                </c:pt>
                <c:pt idx="5067">
                  <c:v>26.888999999999999</c:v>
                </c:pt>
                <c:pt idx="5068">
                  <c:v>26.888999999999999</c:v>
                </c:pt>
                <c:pt idx="5069">
                  <c:v>26.888999999999999</c:v>
                </c:pt>
                <c:pt idx="5070">
                  <c:v>26.888999999999999</c:v>
                </c:pt>
                <c:pt idx="5071">
                  <c:v>26.888999999999999</c:v>
                </c:pt>
                <c:pt idx="5072">
                  <c:v>26.888999999999999</c:v>
                </c:pt>
                <c:pt idx="5073">
                  <c:v>26.888999999999999</c:v>
                </c:pt>
                <c:pt idx="5074">
                  <c:v>26.888999999999999</c:v>
                </c:pt>
                <c:pt idx="5075">
                  <c:v>26.888999999999999</c:v>
                </c:pt>
                <c:pt idx="5076">
                  <c:v>26.888999999999999</c:v>
                </c:pt>
                <c:pt idx="5077">
                  <c:v>26.888999999999999</c:v>
                </c:pt>
                <c:pt idx="5078">
                  <c:v>26.888999999999999</c:v>
                </c:pt>
                <c:pt idx="5079">
                  <c:v>26.888999999999999</c:v>
                </c:pt>
                <c:pt idx="5080">
                  <c:v>26.888999999999999</c:v>
                </c:pt>
                <c:pt idx="5081">
                  <c:v>26.888999999999999</c:v>
                </c:pt>
                <c:pt idx="5082">
                  <c:v>26.888999999999999</c:v>
                </c:pt>
                <c:pt idx="5083">
                  <c:v>26.888999999999999</c:v>
                </c:pt>
                <c:pt idx="5084">
                  <c:v>26.888999999999999</c:v>
                </c:pt>
                <c:pt idx="5085">
                  <c:v>26.888999999999999</c:v>
                </c:pt>
                <c:pt idx="5086">
                  <c:v>26.888999999999999</c:v>
                </c:pt>
                <c:pt idx="5087">
                  <c:v>26.888999999999999</c:v>
                </c:pt>
                <c:pt idx="5088">
                  <c:v>26.888999999999999</c:v>
                </c:pt>
                <c:pt idx="5089">
                  <c:v>26.888999999999999</c:v>
                </c:pt>
                <c:pt idx="5090">
                  <c:v>26.888999999999999</c:v>
                </c:pt>
                <c:pt idx="5091">
                  <c:v>26.888999999999999</c:v>
                </c:pt>
                <c:pt idx="5092">
                  <c:v>26.888999999999999</c:v>
                </c:pt>
                <c:pt idx="5093">
                  <c:v>26.888999999999999</c:v>
                </c:pt>
                <c:pt idx="5094">
                  <c:v>26.888999999999999</c:v>
                </c:pt>
                <c:pt idx="5095">
                  <c:v>26.888999999999999</c:v>
                </c:pt>
                <c:pt idx="5096">
                  <c:v>26.888999999999999</c:v>
                </c:pt>
                <c:pt idx="5097">
                  <c:v>26.888999999999999</c:v>
                </c:pt>
                <c:pt idx="5098">
                  <c:v>26.888999999999999</c:v>
                </c:pt>
                <c:pt idx="5099">
                  <c:v>26.888999999999999</c:v>
                </c:pt>
                <c:pt idx="5100">
                  <c:v>26.888999999999999</c:v>
                </c:pt>
                <c:pt idx="5101">
                  <c:v>26.888999999999999</c:v>
                </c:pt>
                <c:pt idx="5102">
                  <c:v>26.888999999999999</c:v>
                </c:pt>
                <c:pt idx="5103">
                  <c:v>26.888999999999999</c:v>
                </c:pt>
                <c:pt idx="5104">
                  <c:v>26.888999999999999</c:v>
                </c:pt>
                <c:pt idx="5105">
                  <c:v>26.888999999999999</c:v>
                </c:pt>
                <c:pt idx="5106">
                  <c:v>26.888999999999999</c:v>
                </c:pt>
                <c:pt idx="5107">
                  <c:v>26.888999999999999</c:v>
                </c:pt>
                <c:pt idx="5108">
                  <c:v>26.888999999999999</c:v>
                </c:pt>
                <c:pt idx="5109">
                  <c:v>26.888999999999999</c:v>
                </c:pt>
                <c:pt idx="5110">
                  <c:v>26.888999999999999</c:v>
                </c:pt>
                <c:pt idx="5111">
                  <c:v>26.888999999999999</c:v>
                </c:pt>
                <c:pt idx="5112">
                  <c:v>26.888999999999999</c:v>
                </c:pt>
                <c:pt idx="5113">
                  <c:v>26.888999999999999</c:v>
                </c:pt>
                <c:pt idx="5114">
                  <c:v>26.888999999999999</c:v>
                </c:pt>
                <c:pt idx="5115">
                  <c:v>26.888999999999999</c:v>
                </c:pt>
                <c:pt idx="5116">
                  <c:v>26.888999999999999</c:v>
                </c:pt>
                <c:pt idx="5117">
                  <c:v>26.888999999999999</c:v>
                </c:pt>
                <c:pt idx="5118">
                  <c:v>26.888999999999999</c:v>
                </c:pt>
                <c:pt idx="5119">
                  <c:v>26.888999999999999</c:v>
                </c:pt>
                <c:pt idx="5120">
                  <c:v>26.888999999999999</c:v>
                </c:pt>
                <c:pt idx="5121">
                  <c:v>26.888999999999999</c:v>
                </c:pt>
                <c:pt idx="5122">
                  <c:v>26.888999999999999</c:v>
                </c:pt>
                <c:pt idx="5123">
                  <c:v>26.888999999999999</c:v>
                </c:pt>
                <c:pt idx="5124">
                  <c:v>26.888999999999999</c:v>
                </c:pt>
                <c:pt idx="5125">
                  <c:v>26.888999999999999</c:v>
                </c:pt>
                <c:pt idx="5126">
                  <c:v>26.888999999999999</c:v>
                </c:pt>
                <c:pt idx="5127">
                  <c:v>26.888999999999999</c:v>
                </c:pt>
                <c:pt idx="5128">
                  <c:v>26.888999999999999</c:v>
                </c:pt>
                <c:pt idx="5129">
                  <c:v>26.888999999999999</c:v>
                </c:pt>
                <c:pt idx="5130">
                  <c:v>26.888999999999999</c:v>
                </c:pt>
                <c:pt idx="5131">
                  <c:v>26.888999999999999</c:v>
                </c:pt>
                <c:pt idx="5132">
                  <c:v>26.888999999999999</c:v>
                </c:pt>
                <c:pt idx="5133">
                  <c:v>26.888999999999999</c:v>
                </c:pt>
                <c:pt idx="5134">
                  <c:v>26.888999999999999</c:v>
                </c:pt>
                <c:pt idx="5135">
                  <c:v>26.888999999999999</c:v>
                </c:pt>
                <c:pt idx="5136">
                  <c:v>26.888999999999999</c:v>
                </c:pt>
                <c:pt idx="5137">
                  <c:v>26.907</c:v>
                </c:pt>
                <c:pt idx="5138">
                  <c:v>26.907</c:v>
                </c:pt>
                <c:pt idx="5139">
                  <c:v>26.907</c:v>
                </c:pt>
                <c:pt idx="5140">
                  <c:v>26.907</c:v>
                </c:pt>
                <c:pt idx="5141">
                  <c:v>26.907</c:v>
                </c:pt>
                <c:pt idx="5142">
                  <c:v>26.907</c:v>
                </c:pt>
                <c:pt idx="5143">
                  <c:v>26.907</c:v>
                </c:pt>
                <c:pt idx="5144">
                  <c:v>26.907</c:v>
                </c:pt>
                <c:pt idx="5145">
                  <c:v>26.907</c:v>
                </c:pt>
                <c:pt idx="5146">
                  <c:v>26.907</c:v>
                </c:pt>
                <c:pt idx="5147">
                  <c:v>26.907</c:v>
                </c:pt>
                <c:pt idx="5148">
                  <c:v>26.907</c:v>
                </c:pt>
                <c:pt idx="5149">
                  <c:v>26.907</c:v>
                </c:pt>
                <c:pt idx="5150">
                  <c:v>26.907</c:v>
                </c:pt>
                <c:pt idx="5151">
                  <c:v>26.907</c:v>
                </c:pt>
                <c:pt idx="5152">
                  <c:v>26.907</c:v>
                </c:pt>
                <c:pt idx="5153">
                  <c:v>26.907</c:v>
                </c:pt>
                <c:pt idx="5154">
                  <c:v>26.907</c:v>
                </c:pt>
                <c:pt idx="5155">
                  <c:v>26.907</c:v>
                </c:pt>
                <c:pt idx="5156">
                  <c:v>26.907</c:v>
                </c:pt>
                <c:pt idx="5157">
                  <c:v>26.907</c:v>
                </c:pt>
                <c:pt idx="5158">
                  <c:v>26.907</c:v>
                </c:pt>
                <c:pt idx="5159">
                  <c:v>26.907</c:v>
                </c:pt>
                <c:pt idx="5160">
                  <c:v>26.907</c:v>
                </c:pt>
                <c:pt idx="5161">
                  <c:v>26.907</c:v>
                </c:pt>
                <c:pt idx="5162">
                  <c:v>26.907</c:v>
                </c:pt>
                <c:pt idx="5163">
                  <c:v>26.907</c:v>
                </c:pt>
                <c:pt idx="5164">
                  <c:v>26.907</c:v>
                </c:pt>
                <c:pt idx="5165">
                  <c:v>26.907</c:v>
                </c:pt>
                <c:pt idx="5166">
                  <c:v>26.907</c:v>
                </c:pt>
                <c:pt idx="5167">
                  <c:v>26.907</c:v>
                </c:pt>
                <c:pt idx="5168">
                  <c:v>26.907</c:v>
                </c:pt>
                <c:pt idx="5169">
                  <c:v>26.907</c:v>
                </c:pt>
                <c:pt idx="5170">
                  <c:v>26.907</c:v>
                </c:pt>
                <c:pt idx="5171">
                  <c:v>26.907</c:v>
                </c:pt>
                <c:pt idx="5172">
                  <c:v>26.907</c:v>
                </c:pt>
                <c:pt idx="5173">
                  <c:v>26.907</c:v>
                </c:pt>
                <c:pt idx="5174">
                  <c:v>26.907</c:v>
                </c:pt>
                <c:pt idx="5175">
                  <c:v>26.907</c:v>
                </c:pt>
                <c:pt idx="5176">
                  <c:v>26.907</c:v>
                </c:pt>
                <c:pt idx="5177">
                  <c:v>26.907</c:v>
                </c:pt>
                <c:pt idx="5178">
                  <c:v>26.907</c:v>
                </c:pt>
                <c:pt idx="5179">
                  <c:v>26.907</c:v>
                </c:pt>
                <c:pt idx="5180">
                  <c:v>26.907</c:v>
                </c:pt>
                <c:pt idx="5181">
                  <c:v>26.907</c:v>
                </c:pt>
                <c:pt idx="5182">
                  <c:v>26.907</c:v>
                </c:pt>
                <c:pt idx="5183">
                  <c:v>26.907</c:v>
                </c:pt>
                <c:pt idx="5184">
                  <c:v>26.907</c:v>
                </c:pt>
                <c:pt idx="5185">
                  <c:v>26.907</c:v>
                </c:pt>
                <c:pt idx="5186">
                  <c:v>26.907</c:v>
                </c:pt>
                <c:pt idx="5187">
                  <c:v>26.907</c:v>
                </c:pt>
                <c:pt idx="5188">
                  <c:v>26.907</c:v>
                </c:pt>
                <c:pt idx="5189">
                  <c:v>26.907</c:v>
                </c:pt>
                <c:pt idx="5190">
                  <c:v>26.907</c:v>
                </c:pt>
                <c:pt idx="5191">
                  <c:v>26.907</c:v>
                </c:pt>
                <c:pt idx="5192">
                  <c:v>26.907</c:v>
                </c:pt>
                <c:pt idx="5193">
                  <c:v>26.907</c:v>
                </c:pt>
                <c:pt idx="5194">
                  <c:v>26.907</c:v>
                </c:pt>
                <c:pt idx="5195">
                  <c:v>26.907</c:v>
                </c:pt>
                <c:pt idx="5196">
                  <c:v>26.907</c:v>
                </c:pt>
                <c:pt idx="5197">
                  <c:v>26.907</c:v>
                </c:pt>
                <c:pt idx="5198">
                  <c:v>26.907</c:v>
                </c:pt>
                <c:pt idx="5199">
                  <c:v>26.907</c:v>
                </c:pt>
                <c:pt idx="5200">
                  <c:v>26.907</c:v>
                </c:pt>
                <c:pt idx="5201">
                  <c:v>26.907</c:v>
                </c:pt>
                <c:pt idx="5202">
                  <c:v>26.907</c:v>
                </c:pt>
                <c:pt idx="5203">
                  <c:v>26.907</c:v>
                </c:pt>
                <c:pt idx="5204">
                  <c:v>26.907</c:v>
                </c:pt>
                <c:pt idx="5205">
                  <c:v>26.907</c:v>
                </c:pt>
                <c:pt idx="5206">
                  <c:v>26.907</c:v>
                </c:pt>
                <c:pt idx="5207">
                  <c:v>26.907</c:v>
                </c:pt>
                <c:pt idx="5208">
                  <c:v>26.907</c:v>
                </c:pt>
                <c:pt idx="5209">
                  <c:v>26.907</c:v>
                </c:pt>
                <c:pt idx="5210">
                  <c:v>26.907</c:v>
                </c:pt>
                <c:pt idx="5211">
                  <c:v>26.907</c:v>
                </c:pt>
                <c:pt idx="5212">
                  <c:v>26.907</c:v>
                </c:pt>
                <c:pt idx="5213">
                  <c:v>26.907</c:v>
                </c:pt>
                <c:pt idx="5214">
                  <c:v>26.907</c:v>
                </c:pt>
                <c:pt idx="5215">
                  <c:v>26.907</c:v>
                </c:pt>
                <c:pt idx="5216">
                  <c:v>26.907</c:v>
                </c:pt>
                <c:pt idx="5217">
                  <c:v>26.907</c:v>
                </c:pt>
                <c:pt idx="5218">
                  <c:v>26.907</c:v>
                </c:pt>
                <c:pt idx="5219">
                  <c:v>26.907</c:v>
                </c:pt>
                <c:pt idx="5220">
                  <c:v>26.907</c:v>
                </c:pt>
                <c:pt idx="5221">
                  <c:v>26.907</c:v>
                </c:pt>
                <c:pt idx="5222">
                  <c:v>26.907</c:v>
                </c:pt>
                <c:pt idx="5223">
                  <c:v>26.907</c:v>
                </c:pt>
                <c:pt idx="5224">
                  <c:v>26.907</c:v>
                </c:pt>
                <c:pt idx="5225">
                  <c:v>26.907</c:v>
                </c:pt>
                <c:pt idx="5226">
                  <c:v>26.907</c:v>
                </c:pt>
                <c:pt idx="5227">
                  <c:v>26.907</c:v>
                </c:pt>
                <c:pt idx="5228">
                  <c:v>26.907</c:v>
                </c:pt>
                <c:pt idx="5229">
                  <c:v>26.908000000000001</c:v>
                </c:pt>
                <c:pt idx="5230">
                  <c:v>26.908000000000001</c:v>
                </c:pt>
                <c:pt idx="5231">
                  <c:v>26.908000000000001</c:v>
                </c:pt>
                <c:pt idx="5232">
                  <c:v>26.908000000000001</c:v>
                </c:pt>
                <c:pt idx="5233">
                  <c:v>26.908000000000001</c:v>
                </c:pt>
                <c:pt idx="5234">
                  <c:v>26.908000000000001</c:v>
                </c:pt>
                <c:pt idx="5235">
                  <c:v>26.908000000000001</c:v>
                </c:pt>
                <c:pt idx="5236">
                  <c:v>26.908000000000001</c:v>
                </c:pt>
                <c:pt idx="5237">
                  <c:v>26.908000000000001</c:v>
                </c:pt>
                <c:pt idx="5238">
                  <c:v>26.908000000000001</c:v>
                </c:pt>
                <c:pt idx="5239">
                  <c:v>26.908000000000001</c:v>
                </c:pt>
                <c:pt idx="5240">
                  <c:v>26.908000000000001</c:v>
                </c:pt>
                <c:pt idx="5241">
                  <c:v>26.908000000000001</c:v>
                </c:pt>
                <c:pt idx="5242">
                  <c:v>26.908000000000001</c:v>
                </c:pt>
                <c:pt idx="5243">
                  <c:v>26.908000000000001</c:v>
                </c:pt>
                <c:pt idx="5244">
                  <c:v>26.908000000000001</c:v>
                </c:pt>
                <c:pt idx="5245">
                  <c:v>26.908000000000001</c:v>
                </c:pt>
                <c:pt idx="5246">
                  <c:v>26.908000000000001</c:v>
                </c:pt>
                <c:pt idx="5247">
                  <c:v>26.908000000000001</c:v>
                </c:pt>
                <c:pt idx="5248">
                  <c:v>26.908000000000001</c:v>
                </c:pt>
                <c:pt idx="5249">
                  <c:v>26.908000000000001</c:v>
                </c:pt>
                <c:pt idx="5250">
                  <c:v>26.908000000000001</c:v>
                </c:pt>
                <c:pt idx="5251">
                  <c:v>26.908000000000001</c:v>
                </c:pt>
                <c:pt idx="5252">
                  <c:v>26.908000000000001</c:v>
                </c:pt>
                <c:pt idx="5253">
                  <c:v>26.908000000000001</c:v>
                </c:pt>
                <c:pt idx="5254">
                  <c:v>26.908000000000001</c:v>
                </c:pt>
                <c:pt idx="5255">
                  <c:v>26.908000000000001</c:v>
                </c:pt>
                <c:pt idx="5256">
                  <c:v>26.908000000000001</c:v>
                </c:pt>
                <c:pt idx="5257">
                  <c:v>26.908000000000001</c:v>
                </c:pt>
                <c:pt idx="5258">
                  <c:v>26.908000000000001</c:v>
                </c:pt>
                <c:pt idx="5259">
                  <c:v>26.908000000000001</c:v>
                </c:pt>
                <c:pt idx="5260">
                  <c:v>26.908000000000001</c:v>
                </c:pt>
                <c:pt idx="5261">
                  <c:v>26.908000000000001</c:v>
                </c:pt>
                <c:pt idx="5262">
                  <c:v>26.908000000000001</c:v>
                </c:pt>
                <c:pt idx="5263">
                  <c:v>26.908000000000001</c:v>
                </c:pt>
                <c:pt idx="5264">
                  <c:v>26.908000000000001</c:v>
                </c:pt>
                <c:pt idx="5265">
                  <c:v>26.908000000000001</c:v>
                </c:pt>
                <c:pt idx="5266">
                  <c:v>26.908000000000001</c:v>
                </c:pt>
                <c:pt idx="5267">
                  <c:v>26.908000000000001</c:v>
                </c:pt>
                <c:pt idx="5268">
                  <c:v>26.908000000000001</c:v>
                </c:pt>
                <c:pt idx="5269">
                  <c:v>26.908000000000001</c:v>
                </c:pt>
                <c:pt idx="5270">
                  <c:v>26.908000000000001</c:v>
                </c:pt>
                <c:pt idx="5271">
                  <c:v>26.908000000000001</c:v>
                </c:pt>
                <c:pt idx="5272">
                  <c:v>26.908000000000001</c:v>
                </c:pt>
                <c:pt idx="5273">
                  <c:v>26.908000000000001</c:v>
                </c:pt>
                <c:pt idx="5274">
                  <c:v>26.908000000000001</c:v>
                </c:pt>
                <c:pt idx="5275">
                  <c:v>26.925000000000001</c:v>
                </c:pt>
                <c:pt idx="5276">
                  <c:v>26.925000000000001</c:v>
                </c:pt>
                <c:pt idx="5277">
                  <c:v>26.925000000000001</c:v>
                </c:pt>
                <c:pt idx="5278">
                  <c:v>26.925000000000001</c:v>
                </c:pt>
                <c:pt idx="5279">
                  <c:v>26.925000000000001</c:v>
                </c:pt>
                <c:pt idx="5280">
                  <c:v>26.925000000000001</c:v>
                </c:pt>
                <c:pt idx="5281">
                  <c:v>26.925000000000001</c:v>
                </c:pt>
                <c:pt idx="5282">
                  <c:v>26.925000000000001</c:v>
                </c:pt>
                <c:pt idx="5283">
                  <c:v>26.925000000000001</c:v>
                </c:pt>
                <c:pt idx="5284">
                  <c:v>26.925000000000001</c:v>
                </c:pt>
                <c:pt idx="5285">
                  <c:v>26.925000000000001</c:v>
                </c:pt>
                <c:pt idx="5286">
                  <c:v>26.925000000000001</c:v>
                </c:pt>
                <c:pt idx="5287">
                  <c:v>26.925000000000001</c:v>
                </c:pt>
                <c:pt idx="5288">
                  <c:v>26.925000000000001</c:v>
                </c:pt>
                <c:pt idx="5289">
                  <c:v>26.925999999999998</c:v>
                </c:pt>
                <c:pt idx="5290">
                  <c:v>26.925999999999998</c:v>
                </c:pt>
                <c:pt idx="5291">
                  <c:v>26.925999999999998</c:v>
                </c:pt>
                <c:pt idx="5292">
                  <c:v>26.925999999999998</c:v>
                </c:pt>
                <c:pt idx="5293">
                  <c:v>26.925999999999998</c:v>
                </c:pt>
                <c:pt idx="5294">
                  <c:v>26.925999999999998</c:v>
                </c:pt>
                <c:pt idx="5295">
                  <c:v>26.925999999999998</c:v>
                </c:pt>
                <c:pt idx="5296">
                  <c:v>26.925999999999998</c:v>
                </c:pt>
                <c:pt idx="5297">
                  <c:v>26.925999999999998</c:v>
                </c:pt>
                <c:pt idx="5298">
                  <c:v>26.925999999999998</c:v>
                </c:pt>
                <c:pt idx="5299">
                  <c:v>26.925999999999998</c:v>
                </c:pt>
                <c:pt idx="5300">
                  <c:v>26.925999999999998</c:v>
                </c:pt>
                <c:pt idx="5301">
                  <c:v>26.925999999999998</c:v>
                </c:pt>
                <c:pt idx="5302">
                  <c:v>26.925999999999998</c:v>
                </c:pt>
                <c:pt idx="5303">
                  <c:v>26.925999999999998</c:v>
                </c:pt>
                <c:pt idx="5304">
                  <c:v>26.925999999999998</c:v>
                </c:pt>
                <c:pt idx="5305">
                  <c:v>26.925999999999998</c:v>
                </c:pt>
                <c:pt idx="5306">
                  <c:v>26.925999999999998</c:v>
                </c:pt>
                <c:pt idx="5307">
                  <c:v>26.925999999999998</c:v>
                </c:pt>
                <c:pt idx="5308">
                  <c:v>26.925999999999998</c:v>
                </c:pt>
                <c:pt idx="5309">
                  <c:v>26.925999999999998</c:v>
                </c:pt>
                <c:pt idx="5310">
                  <c:v>26.925999999999998</c:v>
                </c:pt>
                <c:pt idx="5311">
                  <c:v>26.925999999999998</c:v>
                </c:pt>
                <c:pt idx="5312">
                  <c:v>26.925999999999998</c:v>
                </c:pt>
                <c:pt idx="5313">
                  <c:v>26.925999999999998</c:v>
                </c:pt>
                <c:pt idx="5314">
                  <c:v>26.925999999999998</c:v>
                </c:pt>
                <c:pt idx="5315">
                  <c:v>26.925999999999998</c:v>
                </c:pt>
                <c:pt idx="5316">
                  <c:v>26.925999999999998</c:v>
                </c:pt>
                <c:pt idx="5317">
                  <c:v>26.925999999999998</c:v>
                </c:pt>
                <c:pt idx="5318">
                  <c:v>26.925999999999998</c:v>
                </c:pt>
                <c:pt idx="5319">
                  <c:v>26.925999999999998</c:v>
                </c:pt>
                <c:pt idx="5320">
                  <c:v>26.925999999999998</c:v>
                </c:pt>
                <c:pt idx="5321">
                  <c:v>26.925999999999998</c:v>
                </c:pt>
                <c:pt idx="5322">
                  <c:v>26.925999999999998</c:v>
                </c:pt>
                <c:pt idx="5323">
                  <c:v>26.925999999999998</c:v>
                </c:pt>
                <c:pt idx="5324">
                  <c:v>26.925999999999998</c:v>
                </c:pt>
                <c:pt idx="5325">
                  <c:v>26.925999999999998</c:v>
                </c:pt>
                <c:pt idx="5326">
                  <c:v>26.925999999999998</c:v>
                </c:pt>
                <c:pt idx="5327">
                  <c:v>26.925999999999998</c:v>
                </c:pt>
                <c:pt idx="5328">
                  <c:v>26.925999999999998</c:v>
                </c:pt>
                <c:pt idx="5329">
                  <c:v>26.925999999999998</c:v>
                </c:pt>
                <c:pt idx="5330">
                  <c:v>26.925999999999998</c:v>
                </c:pt>
                <c:pt idx="5331">
                  <c:v>26.925999999999998</c:v>
                </c:pt>
                <c:pt idx="5332">
                  <c:v>26.925999999999998</c:v>
                </c:pt>
                <c:pt idx="5333">
                  <c:v>26.925999999999998</c:v>
                </c:pt>
                <c:pt idx="5334">
                  <c:v>26.925999999999998</c:v>
                </c:pt>
                <c:pt idx="5335">
                  <c:v>26.925999999999998</c:v>
                </c:pt>
                <c:pt idx="5336">
                  <c:v>26.925999999999998</c:v>
                </c:pt>
                <c:pt idx="5337">
                  <c:v>26.925999999999998</c:v>
                </c:pt>
                <c:pt idx="5338">
                  <c:v>26.925999999999998</c:v>
                </c:pt>
                <c:pt idx="5339">
                  <c:v>26.925999999999998</c:v>
                </c:pt>
                <c:pt idx="5340">
                  <c:v>26.925999999999998</c:v>
                </c:pt>
                <c:pt idx="5341">
                  <c:v>26.925999999999998</c:v>
                </c:pt>
                <c:pt idx="5342">
                  <c:v>26.925999999999998</c:v>
                </c:pt>
                <c:pt idx="5343">
                  <c:v>26.925999999999998</c:v>
                </c:pt>
                <c:pt idx="5344">
                  <c:v>26.925999999999998</c:v>
                </c:pt>
                <c:pt idx="5345">
                  <c:v>26.925999999999998</c:v>
                </c:pt>
                <c:pt idx="5346">
                  <c:v>26.925999999999998</c:v>
                </c:pt>
                <c:pt idx="5347">
                  <c:v>26.925999999999998</c:v>
                </c:pt>
                <c:pt idx="5348">
                  <c:v>26.925999999999998</c:v>
                </c:pt>
                <c:pt idx="5349">
                  <c:v>26.925999999999998</c:v>
                </c:pt>
                <c:pt idx="5350">
                  <c:v>26.925999999999998</c:v>
                </c:pt>
                <c:pt idx="5351">
                  <c:v>26.925999999999998</c:v>
                </c:pt>
                <c:pt idx="5352">
                  <c:v>26.925999999999998</c:v>
                </c:pt>
                <c:pt idx="5353">
                  <c:v>26.925999999999998</c:v>
                </c:pt>
                <c:pt idx="5354">
                  <c:v>26.925999999999998</c:v>
                </c:pt>
                <c:pt idx="5355">
                  <c:v>26.925999999999998</c:v>
                </c:pt>
                <c:pt idx="5356">
                  <c:v>26.925999999999998</c:v>
                </c:pt>
                <c:pt idx="5357">
                  <c:v>26.925999999999998</c:v>
                </c:pt>
                <c:pt idx="5358">
                  <c:v>26.925999999999998</c:v>
                </c:pt>
                <c:pt idx="5359">
                  <c:v>26.925999999999998</c:v>
                </c:pt>
                <c:pt idx="5360">
                  <c:v>26.925999999999998</c:v>
                </c:pt>
                <c:pt idx="5361">
                  <c:v>26.925999999999998</c:v>
                </c:pt>
                <c:pt idx="5362">
                  <c:v>26.925999999999998</c:v>
                </c:pt>
                <c:pt idx="5363">
                  <c:v>26.925999999999998</c:v>
                </c:pt>
                <c:pt idx="5364">
                  <c:v>26.925999999999998</c:v>
                </c:pt>
                <c:pt idx="5365">
                  <c:v>26.925999999999998</c:v>
                </c:pt>
                <c:pt idx="5366">
                  <c:v>26.925999999999998</c:v>
                </c:pt>
                <c:pt idx="5367">
                  <c:v>26.925999999999998</c:v>
                </c:pt>
                <c:pt idx="5368">
                  <c:v>26.925999999999998</c:v>
                </c:pt>
                <c:pt idx="5369">
                  <c:v>26.925999999999998</c:v>
                </c:pt>
                <c:pt idx="5370">
                  <c:v>26.925999999999998</c:v>
                </c:pt>
                <c:pt idx="5371">
                  <c:v>26.925999999999998</c:v>
                </c:pt>
                <c:pt idx="5372">
                  <c:v>26.925999999999998</c:v>
                </c:pt>
                <c:pt idx="5373">
                  <c:v>26.925999999999998</c:v>
                </c:pt>
                <c:pt idx="5374">
                  <c:v>26.925999999999998</c:v>
                </c:pt>
                <c:pt idx="5375">
                  <c:v>26.925999999999998</c:v>
                </c:pt>
                <c:pt idx="5376">
                  <c:v>26.925999999999998</c:v>
                </c:pt>
                <c:pt idx="5377">
                  <c:v>26.925999999999998</c:v>
                </c:pt>
                <c:pt idx="5378">
                  <c:v>26.925999999999998</c:v>
                </c:pt>
                <c:pt idx="5379">
                  <c:v>26.925999999999998</c:v>
                </c:pt>
                <c:pt idx="5380">
                  <c:v>26.925999999999998</c:v>
                </c:pt>
                <c:pt idx="5381">
                  <c:v>26.925999999999998</c:v>
                </c:pt>
                <c:pt idx="5382">
                  <c:v>26.925999999999998</c:v>
                </c:pt>
                <c:pt idx="5383">
                  <c:v>26.925999999999998</c:v>
                </c:pt>
                <c:pt idx="5384">
                  <c:v>26.925999999999998</c:v>
                </c:pt>
                <c:pt idx="5385">
                  <c:v>26.925999999999998</c:v>
                </c:pt>
                <c:pt idx="5386">
                  <c:v>26.925999999999998</c:v>
                </c:pt>
                <c:pt idx="5387">
                  <c:v>26.925999999999998</c:v>
                </c:pt>
                <c:pt idx="5388">
                  <c:v>26.925999999999998</c:v>
                </c:pt>
                <c:pt idx="5389">
                  <c:v>26.925999999999998</c:v>
                </c:pt>
                <c:pt idx="5390">
                  <c:v>26.925999999999998</c:v>
                </c:pt>
                <c:pt idx="5391">
                  <c:v>26.925999999999998</c:v>
                </c:pt>
                <c:pt idx="5392">
                  <c:v>26.925999999999998</c:v>
                </c:pt>
                <c:pt idx="5393">
                  <c:v>26.925999999999998</c:v>
                </c:pt>
                <c:pt idx="5394">
                  <c:v>26.925999999999998</c:v>
                </c:pt>
                <c:pt idx="5395">
                  <c:v>26.925999999999998</c:v>
                </c:pt>
                <c:pt idx="5396">
                  <c:v>26.925999999999998</c:v>
                </c:pt>
                <c:pt idx="5397">
                  <c:v>26.925999999999998</c:v>
                </c:pt>
                <c:pt idx="5398">
                  <c:v>26.925999999999998</c:v>
                </c:pt>
                <c:pt idx="5399">
                  <c:v>26.925999999999998</c:v>
                </c:pt>
                <c:pt idx="5400">
                  <c:v>26.925999999999998</c:v>
                </c:pt>
                <c:pt idx="5401">
                  <c:v>26.925999999999998</c:v>
                </c:pt>
                <c:pt idx="5402">
                  <c:v>26.925999999999998</c:v>
                </c:pt>
                <c:pt idx="5403">
                  <c:v>26.925999999999998</c:v>
                </c:pt>
                <c:pt idx="5404">
                  <c:v>26.925999999999998</c:v>
                </c:pt>
                <c:pt idx="5405">
                  <c:v>26.925999999999998</c:v>
                </c:pt>
                <c:pt idx="5406">
                  <c:v>26.925999999999998</c:v>
                </c:pt>
                <c:pt idx="5407">
                  <c:v>26.925999999999998</c:v>
                </c:pt>
                <c:pt idx="5408">
                  <c:v>26.925999999999998</c:v>
                </c:pt>
                <c:pt idx="5409">
                  <c:v>26.925999999999998</c:v>
                </c:pt>
                <c:pt idx="5410">
                  <c:v>26.925999999999998</c:v>
                </c:pt>
                <c:pt idx="5411">
                  <c:v>26.925999999999998</c:v>
                </c:pt>
                <c:pt idx="5412">
                  <c:v>26.925999999999998</c:v>
                </c:pt>
                <c:pt idx="5413">
                  <c:v>26.925999999999998</c:v>
                </c:pt>
                <c:pt idx="5414">
                  <c:v>26.925999999999998</c:v>
                </c:pt>
                <c:pt idx="5415">
                  <c:v>26.925999999999998</c:v>
                </c:pt>
                <c:pt idx="5416">
                  <c:v>26.925999999999998</c:v>
                </c:pt>
                <c:pt idx="5417">
                  <c:v>26.925999999999998</c:v>
                </c:pt>
                <c:pt idx="5418">
                  <c:v>26.925999999999998</c:v>
                </c:pt>
                <c:pt idx="5419">
                  <c:v>26.925999999999998</c:v>
                </c:pt>
                <c:pt idx="5420">
                  <c:v>26.925999999999998</c:v>
                </c:pt>
                <c:pt idx="5421">
                  <c:v>26.925999999999998</c:v>
                </c:pt>
                <c:pt idx="5422">
                  <c:v>26.925999999999998</c:v>
                </c:pt>
                <c:pt idx="5423">
                  <c:v>26.925999999999998</c:v>
                </c:pt>
                <c:pt idx="5424">
                  <c:v>26.925999999999998</c:v>
                </c:pt>
                <c:pt idx="5425">
                  <c:v>26.925999999999998</c:v>
                </c:pt>
                <c:pt idx="5426">
                  <c:v>26.925999999999998</c:v>
                </c:pt>
                <c:pt idx="5427">
                  <c:v>26.925999999999998</c:v>
                </c:pt>
                <c:pt idx="5428">
                  <c:v>26.925999999999998</c:v>
                </c:pt>
                <c:pt idx="5429">
                  <c:v>26.925999999999998</c:v>
                </c:pt>
                <c:pt idx="5430">
                  <c:v>26.925999999999998</c:v>
                </c:pt>
                <c:pt idx="5431">
                  <c:v>26.943999999999999</c:v>
                </c:pt>
                <c:pt idx="5432">
                  <c:v>26.943999999999999</c:v>
                </c:pt>
                <c:pt idx="5433">
                  <c:v>26.943999999999999</c:v>
                </c:pt>
                <c:pt idx="5434">
                  <c:v>26.943999999999999</c:v>
                </c:pt>
                <c:pt idx="5435">
                  <c:v>26.943999999999999</c:v>
                </c:pt>
                <c:pt idx="5436">
                  <c:v>26.943999999999999</c:v>
                </c:pt>
                <c:pt idx="5437">
                  <c:v>26.943999999999999</c:v>
                </c:pt>
                <c:pt idx="5438">
                  <c:v>26.943999999999999</c:v>
                </c:pt>
                <c:pt idx="5439">
                  <c:v>26.943999999999999</c:v>
                </c:pt>
                <c:pt idx="5440">
                  <c:v>26.943999999999999</c:v>
                </c:pt>
                <c:pt idx="5441">
                  <c:v>26.943999999999999</c:v>
                </c:pt>
                <c:pt idx="5442">
                  <c:v>26.943999999999999</c:v>
                </c:pt>
                <c:pt idx="5443">
                  <c:v>26.943999999999999</c:v>
                </c:pt>
                <c:pt idx="5444">
                  <c:v>26.943999999999999</c:v>
                </c:pt>
                <c:pt idx="5445">
                  <c:v>26.943999999999999</c:v>
                </c:pt>
                <c:pt idx="5446">
                  <c:v>26.943999999999999</c:v>
                </c:pt>
                <c:pt idx="5447">
                  <c:v>26.943999999999999</c:v>
                </c:pt>
                <c:pt idx="5448">
                  <c:v>26.943999999999999</c:v>
                </c:pt>
                <c:pt idx="5449">
                  <c:v>26.943999999999999</c:v>
                </c:pt>
                <c:pt idx="5450">
                  <c:v>26.943999999999999</c:v>
                </c:pt>
                <c:pt idx="5451">
                  <c:v>26.943999999999999</c:v>
                </c:pt>
                <c:pt idx="5452">
                  <c:v>26.943999999999999</c:v>
                </c:pt>
                <c:pt idx="5453">
                  <c:v>26.943999999999999</c:v>
                </c:pt>
                <c:pt idx="5454">
                  <c:v>26.943999999999999</c:v>
                </c:pt>
                <c:pt idx="5455">
                  <c:v>26.943999999999999</c:v>
                </c:pt>
                <c:pt idx="5456">
                  <c:v>26.943999999999999</c:v>
                </c:pt>
                <c:pt idx="5457">
                  <c:v>26.943999999999999</c:v>
                </c:pt>
                <c:pt idx="5458">
                  <c:v>26.943999999999999</c:v>
                </c:pt>
                <c:pt idx="5459">
                  <c:v>26.943999999999999</c:v>
                </c:pt>
                <c:pt idx="5460">
                  <c:v>26.943999999999999</c:v>
                </c:pt>
                <c:pt idx="5461">
                  <c:v>26.943999999999999</c:v>
                </c:pt>
                <c:pt idx="5462">
                  <c:v>26.943999999999999</c:v>
                </c:pt>
                <c:pt idx="5463">
                  <c:v>26.943999999999999</c:v>
                </c:pt>
                <c:pt idx="5464">
                  <c:v>26.943999999999999</c:v>
                </c:pt>
                <c:pt idx="5465">
                  <c:v>26.943999999999999</c:v>
                </c:pt>
                <c:pt idx="5466">
                  <c:v>26.943999999999999</c:v>
                </c:pt>
                <c:pt idx="5467">
                  <c:v>26.943999999999999</c:v>
                </c:pt>
                <c:pt idx="5468">
                  <c:v>26.943999999999999</c:v>
                </c:pt>
                <c:pt idx="5469">
                  <c:v>26.943999999999999</c:v>
                </c:pt>
                <c:pt idx="5470">
                  <c:v>26.943999999999999</c:v>
                </c:pt>
                <c:pt idx="5471">
                  <c:v>26.943999999999999</c:v>
                </c:pt>
                <c:pt idx="5472">
                  <c:v>26.943999999999999</c:v>
                </c:pt>
                <c:pt idx="5473">
                  <c:v>26.943999999999999</c:v>
                </c:pt>
                <c:pt idx="5474">
                  <c:v>26.943999999999999</c:v>
                </c:pt>
                <c:pt idx="5475">
                  <c:v>26.943999999999999</c:v>
                </c:pt>
                <c:pt idx="5476">
                  <c:v>26.943999999999999</c:v>
                </c:pt>
                <c:pt idx="5477">
                  <c:v>26.943999999999999</c:v>
                </c:pt>
                <c:pt idx="5478">
                  <c:v>26.943999999999999</c:v>
                </c:pt>
                <c:pt idx="5479">
                  <c:v>26.943999999999999</c:v>
                </c:pt>
                <c:pt idx="5480">
                  <c:v>26.943999999999999</c:v>
                </c:pt>
                <c:pt idx="5481">
                  <c:v>26.943999999999999</c:v>
                </c:pt>
                <c:pt idx="5482">
                  <c:v>26.943999999999999</c:v>
                </c:pt>
                <c:pt idx="5483">
                  <c:v>26.943999999999999</c:v>
                </c:pt>
                <c:pt idx="5484">
                  <c:v>26.943999999999999</c:v>
                </c:pt>
                <c:pt idx="5485">
                  <c:v>26.943999999999999</c:v>
                </c:pt>
                <c:pt idx="5486">
                  <c:v>26.943999999999999</c:v>
                </c:pt>
                <c:pt idx="5487">
                  <c:v>26.943999999999999</c:v>
                </c:pt>
                <c:pt idx="5488">
                  <c:v>26.943999999999999</c:v>
                </c:pt>
                <c:pt idx="5489">
                  <c:v>26.943999999999999</c:v>
                </c:pt>
                <c:pt idx="5490">
                  <c:v>26.943999999999999</c:v>
                </c:pt>
                <c:pt idx="5491">
                  <c:v>26.943999999999999</c:v>
                </c:pt>
                <c:pt idx="5492">
                  <c:v>26.943999999999999</c:v>
                </c:pt>
                <c:pt idx="5493">
                  <c:v>26.943999999999999</c:v>
                </c:pt>
                <c:pt idx="5494">
                  <c:v>26.943999999999999</c:v>
                </c:pt>
                <c:pt idx="5495">
                  <c:v>26.943999999999999</c:v>
                </c:pt>
                <c:pt idx="5496">
                  <c:v>26.943999999999999</c:v>
                </c:pt>
                <c:pt idx="5497">
                  <c:v>26.943999999999999</c:v>
                </c:pt>
                <c:pt idx="5498">
                  <c:v>26.943999999999999</c:v>
                </c:pt>
                <c:pt idx="5499">
                  <c:v>26.943999999999999</c:v>
                </c:pt>
                <c:pt idx="5500">
                  <c:v>26.943999999999999</c:v>
                </c:pt>
                <c:pt idx="5501">
                  <c:v>26.943999999999999</c:v>
                </c:pt>
                <c:pt idx="5502">
                  <c:v>26.943999999999999</c:v>
                </c:pt>
                <c:pt idx="5503">
                  <c:v>26.943999999999999</c:v>
                </c:pt>
                <c:pt idx="5504">
                  <c:v>26.943999999999999</c:v>
                </c:pt>
                <c:pt idx="5505">
                  <c:v>26.943999999999999</c:v>
                </c:pt>
                <c:pt idx="5506">
                  <c:v>26.943999999999999</c:v>
                </c:pt>
                <c:pt idx="5507">
                  <c:v>26.945</c:v>
                </c:pt>
                <c:pt idx="5508">
                  <c:v>26.945</c:v>
                </c:pt>
                <c:pt idx="5509">
                  <c:v>26.945</c:v>
                </c:pt>
                <c:pt idx="5510">
                  <c:v>26.945</c:v>
                </c:pt>
                <c:pt idx="5511">
                  <c:v>26.945</c:v>
                </c:pt>
                <c:pt idx="5512">
                  <c:v>26.945</c:v>
                </c:pt>
                <c:pt idx="5513">
                  <c:v>26.945</c:v>
                </c:pt>
                <c:pt idx="5514">
                  <c:v>26.945</c:v>
                </c:pt>
                <c:pt idx="5515">
                  <c:v>26.945</c:v>
                </c:pt>
                <c:pt idx="5516">
                  <c:v>26.945</c:v>
                </c:pt>
                <c:pt idx="5517">
                  <c:v>26.945</c:v>
                </c:pt>
                <c:pt idx="5518">
                  <c:v>26.945</c:v>
                </c:pt>
                <c:pt idx="5519">
                  <c:v>26.945</c:v>
                </c:pt>
                <c:pt idx="5520">
                  <c:v>26.945</c:v>
                </c:pt>
                <c:pt idx="5521">
                  <c:v>26.945</c:v>
                </c:pt>
                <c:pt idx="5522">
                  <c:v>26.945</c:v>
                </c:pt>
                <c:pt idx="5523">
                  <c:v>26.945</c:v>
                </c:pt>
                <c:pt idx="5524">
                  <c:v>26.945</c:v>
                </c:pt>
                <c:pt idx="5525">
                  <c:v>26.945</c:v>
                </c:pt>
                <c:pt idx="5526">
                  <c:v>26.945</c:v>
                </c:pt>
                <c:pt idx="5527">
                  <c:v>26.945</c:v>
                </c:pt>
                <c:pt idx="5528">
                  <c:v>26.945</c:v>
                </c:pt>
                <c:pt idx="5529">
                  <c:v>26.945</c:v>
                </c:pt>
                <c:pt idx="5530">
                  <c:v>26.945</c:v>
                </c:pt>
                <c:pt idx="5531">
                  <c:v>26.945</c:v>
                </c:pt>
                <c:pt idx="5532">
                  <c:v>26.945</c:v>
                </c:pt>
                <c:pt idx="5533">
                  <c:v>26.945</c:v>
                </c:pt>
                <c:pt idx="5534">
                  <c:v>26.945</c:v>
                </c:pt>
                <c:pt idx="5535">
                  <c:v>26.945</c:v>
                </c:pt>
                <c:pt idx="5536">
                  <c:v>26.945</c:v>
                </c:pt>
                <c:pt idx="5537">
                  <c:v>26.945</c:v>
                </c:pt>
                <c:pt idx="5538">
                  <c:v>26.945</c:v>
                </c:pt>
                <c:pt idx="5539">
                  <c:v>26.945</c:v>
                </c:pt>
                <c:pt idx="5540">
                  <c:v>26.945</c:v>
                </c:pt>
                <c:pt idx="5541">
                  <c:v>26.945</c:v>
                </c:pt>
                <c:pt idx="5542">
                  <c:v>26.945</c:v>
                </c:pt>
                <c:pt idx="5543">
                  <c:v>26.945</c:v>
                </c:pt>
                <c:pt idx="5544">
                  <c:v>26.945</c:v>
                </c:pt>
                <c:pt idx="5545">
                  <c:v>26.945</c:v>
                </c:pt>
                <c:pt idx="5546">
                  <c:v>26.945</c:v>
                </c:pt>
                <c:pt idx="5547">
                  <c:v>26.945</c:v>
                </c:pt>
                <c:pt idx="5548">
                  <c:v>26.945</c:v>
                </c:pt>
                <c:pt idx="5549">
                  <c:v>26.945</c:v>
                </c:pt>
                <c:pt idx="5550">
                  <c:v>26.945</c:v>
                </c:pt>
                <c:pt idx="5551">
                  <c:v>26.945</c:v>
                </c:pt>
                <c:pt idx="5552">
                  <c:v>26.945</c:v>
                </c:pt>
                <c:pt idx="5553">
                  <c:v>26.945</c:v>
                </c:pt>
                <c:pt idx="5554">
                  <c:v>26.945</c:v>
                </c:pt>
                <c:pt idx="5555">
                  <c:v>26.945</c:v>
                </c:pt>
                <c:pt idx="5556">
                  <c:v>26.945</c:v>
                </c:pt>
                <c:pt idx="5557">
                  <c:v>26.945</c:v>
                </c:pt>
                <c:pt idx="5558">
                  <c:v>26.945</c:v>
                </c:pt>
                <c:pt idx="5559">
                  <c:v>26.945</c:v>
                </c:pt>
                <c:pt idx="5560">
                  <c:v>26.945</c:v>
                </c:pt>
                <c:pt idx="5561">
                  <c:v>26.962</c:v>
                </c:pt>
                <c:pt idx="5562">
                  <c:v>26.962</c:v>
                </c:pt>
                <c:pt idx="5563">
                  <c:v>26.962</c:v>
                </c:pt>
                <c:pt idx="5564">
                  <c:v>26.963000000000001</c:v>
                </c:pt>
                <c:pt idx="5565">
                  <c:v>26.963000000000001</c:v>
                </c:pt>
                <c:pt idx="5566">
                  <c:v>26.963000000000001</c:v>
                </c:pt>
                <c:pt idx="5567">
                  <c:v>26.963000000000001</c:v>
                </c:pt>
                <c:pt idx="5568">
                  <c:v>26.963000000000001</c:v>
                </c:pt>
                <c:pt idx="5569">
                  <c:v>26.963000000000001</c:v>
                </c:pt>
                <c:pt idx="5570">
                  <c:v>26.963000000000001</c:v>
                </c:pt>
                <c:pt idx="5571">
                  <c:v>26.963000000000001</c:v>
                </c:pt>
                <c:pt idx="5572">
                  <c:v>26.963000000000001</c:v>
                </c:pt>
                <c:pt idx="5573">
                  <c:v>26.963000000000001</c:v>
                </c:pt>
                <c:pt idx="5574">
                  <c:v>26.963000000000001</c:v>
                </c:pt>
                <c:pt idx="5575">
                  <c:v>26.963000000000001</c:v>
                </c:pt>
                <c:pt idx="5576">
                  <c:v>26.963000000000001</c:v>
                </c:pt>
                <c:pt idx="5577">
                  <c:v>26.963000000000001</c:v>
                </c:pt>
                <c:pt idx="5578">
                  <c:v>26.963000000000001</c:v>
                </c:pt>
                <c:pt idx="5579">
                  <c:v>26.963000000000001</c:v>
                </c:pt>
                <c:pt idx="5580">
                  <c:v>26.963000000000001</c:v>
                </c:pt>
                <c:pt idx="5581">
                  <c:v>26.963000000000001</c:v>
                </c:pt>
                <c:pt idx="5582">
                  <c:v>26.963000000000001</c:v>
                </c:pt>
                <c:pt idx="5583">
                  <c:v>26.963000000000001</c:v>
                </c:pt>
                <c:pt idx="5584">
                  <c:v>26.963000000000001</c:v>
                </c:pt>
                <c:pt idx="5585">
                  <c:v>26.963000000000001</c:v>
                </c:pt>
                <c:pt idx="5586">
                  <c:v>26.963000000000001</c:v>
                </c:pt>
                <c:pt idx="5587">
                  <c:v>26.963000000000001</c:v>
                </c:pt>
                <c:pt idx="5588">
                  <c:v>26.963000000000001</c:v>
                </c:pt>
                <c:pt idx="5589">
                  <c:v>26.963000000000001</c:v>
                </c:pt>
                <c:pt idx="5590">
                  <c:v>26.963000000000001</c:v>
                </c:pt>
                <c:pt idx="5591">
                  <c:v>26.963000000000001</c:v>
                </c:pt>
                <c:pt idx="5592">
                  <c:v>26.963000000000001</c:v>
                </c:pt>
                <c:pt idx="5593">
                  <c:v>26.963000000000001</c:v>
                </c:pt>
                <c:pt idx="5594">
                  <c:v>26.963000000000001</c:v>
                </c:pt>
                <c:pt idx="5595">
                  <c:v>26.963000000000001</c:v>
                </c:pt>
                <c:pt idx="5596">
                  <c:v>26.963000000000001</c:v>
                </c:pt>
                <c:pt idx="5597">
                  <c:v>26.963000000000001</c:v>
                </c:pt>
                <c:pt idx="5598">
                  <c:v>26.963000000000001</c:v>
                </c:pt>
                <c:pt idx="5599">
                  <c:v>26.963000000000001</c:v>
                </c:pt>
                <c:pt idx="5600">
                  <c:v>26.963000000000001</c:v>
                </c:pt>
                <c:pt idx="5601">
                  <c:v>26.963000000000001</c:v>
                </c:pt>
                <c:pt idx="5602">
                  <c:v>26.963000000000001</c:v>
                </c:pt>
                <c:pt idx="5603">
                  <c:v>26.963000000000001</c:v>
                </c:pt>
                <c:pt idx="5604">
                  <c:v>26.963000000000001</c:v>
                </c:pt>
                <c:pt idx="5605">
                  <c:v>26.963000000000001</c:v>
                </c:pt>
                <c:pt idx="5606">
                  <c:v>26.963000000000001</c:v>
                </c:pt>
                <c:pt idx="5607">
                  <c:v>26.963000000000001</c:v>
                </c:pt>
                <c:pt idx="5608">
                  <c:v>26.963000000000001</c:v>
                </c:pt>
                <c:pt idx="5609">
                  <c:v>26.963000000000001</c:v>
                </c:pt>
                <c:pt idx="5610">
                  <c:v>26.963000000000001</c:v>
                </c:pt>
                <c:pt idx="5611">
                  <c:v>26.963000000000001</c:v>
                </c:pt>
                <c:pt idx="5612">
                  <c:v>26.963000000000001</c:v>
                </c:pt>
                <c:pt idx="5613">
                  <c:v>26.963000000000001</c:v>
                </c:pt>
                <c:pt idx="5614">
                  <c:v>26.963000000000001</c:v>
                </c:pt>
                <c:pt idx="5615">
                  <c:v>26.963000000000001</c:v>
                </c:pt>
                <c:pt idx="5616">
                  <c:v>26.963000000000001</c:v>
                </c:pt>
                <c:pt idx="5617">
                  <c:v>26.963000000000001</c:v>
                </c:pt>
                <c:pt idx="5618">
                  <c:v>26.963000000000001</c:v>
                </c:pt>
                <c:pt idx="5619">
                  <c:v>26.963000000000001</c:v>
                </c:pt>
                <c:pt idx="5620">
                  <c:v>26.963000000000001</c:v>
                </c:pt>
                <c:pt idx="5621">
                  <c:v>26.963000000000001</c:v>
                </c:pt>
                <c:pt idx="5622">
                  <c:v>26.963000000000001</c:v>
                </c:pt>
                <c:pt idx="5623">
                  <c:v>26.963000000000001</c:v>
                </c:pt>
                <c:pt idx="5624">
                  <c:v>26.963000000000001</c:v>
                </c:pt>
                <c:pt idx="5625">
                  <c:v>26.963000000000001</c:v>
                </c:pt>
                <c:pt idx="5626">
                  <c:v>26.963000000000001</c:v>
                </c:pt>
                <c:pt idx="5627">
                  <c:v>26.963000000000001</c:v>
                </c:pt>
                <c:pt idx="5628">
                  <c:v>26.963000000000001</c:v>
                </c:pt>
                <c:pt idx="5629">
                  <c:v>26.963000000000001</c:v>
                </c:pt>
                <c:pt idx="5630">
                  <c:v>26.963000000000001</c:v>
                </c:pt>
                <c:pt idx="5631">
                  <c:v>26.963000000000001</c:v>
                </c:pt>
                <c:pt idx="5632">
                  <c:v>26.963000000000001</c:v>
                </c:pt>
                <c:pt idx="5633">
                  <c:v>26.963000000000001</c:v>
                </c:pt>
                <c:pt idx="5634">
                  <c:v>26.963000000000001</c:v>
                </c:pt>
                <c:pt idx="5635">
                  <c:v>26.963000000000001</c:v>
                </c:pt>
                <c:pt idx="5636">
                  <c:v>26.963000000000001</c:v>
                </c:pt>
                <c:pt idx="5637">
                  <c:v>26.963000000000001</c:v>
                </c:pt>
                <c:pt idx="5638">
                  <c:v>26.963000000000001</c:v>
                </c:pt>
                <c:pt idx="5639">
                  <c:v>26.963000000000001</c:v>
                </c:pt>
                <c:pt idx="5640">
                  <c:v>26.963000000000001</c:v>
                </c:pt>
                <c:pt idx="5641">
                  <c:v>26.963000000000001</c:v>
                </c:pt>
                <c:pt idx="5642">
                  <c:v>26.963000000000001</c:v>
                </c:pt>
                <c:pt idx="5643">
                  <c:v>26.963000000000001</c:v>
                </c:pt>
                <c:pt idx="5644">
                  <c:v>26.963000000000001</c:v>
                </c:pt>
                <c:pt idx="5645">
                  <c:v>26.963000000000001</c:v>
                </c:pt>
                <c:pt idx="5646">
                  <c:v>26.963000000000001</c:v>
                </c:pt>
                <c:pt idx="5647">
                  <c:v>26.963000000000001</c:v>
                </c:pt>
                <c:pt idx="5648">
                  <c:v>26.963000000000001</c:v>
                </c:pt>
                <c:pt idx="5649">
                  <c:v>26.963000000000001</c:v>
                </c:pt>
                <c:pt idx="5650">
                  <c:v>26.963000000000001</c:v>
                </c:pt>
                <c:pt idx="5651">
                  <c:v>26.963000000000001</c:v>
                </c:pt>
                <c:pt idx="5652">
                  <c:v>26.963000000000001</c:v>
                </c:pt>
                <c:pt idx="5653">
                  <c:v>26.963000000000001</c:v>
                </c:pt>
                <c:pt idx="5654">
                  <c:v>26.963000000000001</c:v>
                </c:pt>
                <c:pt idx="5655">
                  <c:v>26.963000000000001</c:v>
                </c:pt>
                <c:pt idx="5656">
                  <c:v>26.963000000000001</c:v>
                </c:pt>
                <c:pt idx="5657">
                  <c:v>26.963000000000001</c:v>
                </c:pt>
                <c:pt idx="5658">
                  <c:v>26.963000000000001</c:v>
                </c:pt>
                <c:pt idx="5659">
                  <c:v>26.963000000000001</c:v>
                </c:pt>
                <c:pt idx="5660">
                  <c:v>26.963000000000001</c:v>
                </c:pt>
                <c:pt idx="5661">
                  <c:v>26.963000000000001</c:v>
                </c:pt>
                <c:pt idx="5662">
                  <c:v>26.963000000000001</c:v>
                </c:pt>
                <c:pt idx="5663">
                  <c:v>26.963000000000001</c:v>
                </c:pt>
                <c:pt idx="5664">
                  <c:v>26.963000000000001</c:v>
                </c:pt>
                <c:pt idx="5665">
                  <c:v>26.963000000000001</c:v>
                </c:pt>
                <c:pt idx="5666">
                  <c:v>26.963000000000001</c:v>
                </c:pt>
                <c:pt idx="5667">
                  <c:v>26.963000000000001</c:v>
                </c:pt>
                <c:pt idx="5668">
                  <c:v>26.963000000000001</c:v>
                </c:pt>
                <c:pt idx="5669">
                  <c:v>26.963000000000001</c:v>
                </c:pt>
                <c:pt idx="5670">
                  <c:v>26.963000000000001</c:v>
                </c:pt>
                <c:pt idx="5671">
                  <c:v>26.963000000000001</c:v>
                </c:pt>
                <c:pt idx="5672">
                  <c:v>26.963000000000001</c:v>
                </c:pt>
                <c:pt idx="5673">
                  <c:v>26.963000000000001</c:v>
                </c:pt>
                <c:pt idx="5674">
                  <c:v>26.963000000000001</c:v>
                </c:pt>
                <c:pt idx="5675">
                  <c:v>26.963000000000001</c:v>
                </c:pt>
                <c:pt idx="5676">
                  <c:v>26.963000000000001</c:v>
                </c:pt>
                <c:pt idx="5677">
                  <c:v>26.963000000000001</c:v>
                </c:pt>
                <c:pt idx="5678">
                  <c:v>26.963000000000001</c:v>
                </c:pt>
                <c:pt idx="5679">
                  <c:v>26.963000000000001</c:v>
                </c:pt>
                <c:pt idx="5680">
                  <c:v>26.963000000000001</c:v>
                </c:pt>
                <c:pt idx="5681">
                  <c:v>26.963000000000001</c:v>
                </c:pt>
                <c:pt idx="5682">
                  <c:v>26.963000000000001</c:v>
                </c:pt>
                <c:pt idx="5683">
                  <c:v>26.963000000000001</c:v>
                </c:pt>
                <c:pt idx="5684">
                  <c:v>26.963000000000001</c:v>
                </c:pt>
                <c:pt idx="5685">
                  <c:v>26.963000000000001</c:v>
                </c:pt>
                <c:pt idx="5686">
                  <c:v>26.963000000000001</c:v>
                </c:pt>
                <c:pt idx="5687">
                  <c:v>26.963000000000001</c:v>
                </c:pt>
                <c:pt idx="5688">
                  <c:v>26.963000000000001</c:v>
                </c:pt>
                <c:pt idx="5689">
                  <c:v>26.963000000000001</c:v>
                </c:pt>
                <c:pt idx="5690">
                  <c:v>26.963000000000001</c:v>
                </c:pt>
                <c:pt idx="5691">
                  <c:v>26.963000000000001</c:v>
                </c:pt>
                <c:pt idx="5692">
                  <c:v>26.963000000000001</c:v>
                </c:pt>
                <c:pt idx="5693">
                  <c:v>26.963000000000001</c:v>
                </c:pt>
                <c:pt idx="5694">
                  <c:v>26.963000000000001</c:v>
                </c:pt>
                <c:pt idx="5695">
                  <c:v>26.981000000000002</c:v>
                </c:pt>
                <c:pt idx="5696">
                  <c:v>26.981000000000002</c:v>
                </c:pt>
                <c:pt idx="5697">
                  <c:v>26.981000000000002</c:v>
                </c:pt>
                <c:pt idx="5698">
                  <c:v>26.981000000000002</c:v>
                </c:pt>
                <c:pt idx="5699">
                  <c:v>26.981000000000002</c:v>
                </c:pt>
                <c:pt idx="5700">
                  <c:v>26.981000000000002</c:v>
                </c:pt>
                <c:pt idx="5701">
                  <c:v>26.981000000000002</c:v>
                </c:pt>
                <c:pt idx="5702">
                  <c:v>26.981000000000002</c:v>
                </c:pt>
                <c:pt idx="5703">
                  <c:v>26.981000000000002</c:v>
                </c:pt>
                <c:pt idx="5704">
                  <c:v>26.981000000000002</c:v>
                </c:pt>
                <c:pt idx="5705">
                  <c:v>26.981000000000002</c:v>
                </c:pt>
                <c:pt idx="5706">
                  <c:v>26.981000000000002</c:v>
                </c:pt>
                <c:pt idx="5707">
                  <c:v>26.981000000000002</c:v>
                </c:pt>
                <c:pt idx="5708">
                  <c:v>26.981000000000002</c:v>
                </c:pt>
                <c:pt idx="5709">
                  <c:v>26.981000000000002</c:v>
                </c:pt>
                <c:pt idx="5710">
                  <c:v>26.981000000000002</c:v>
                </c:pt>
                <c:pt idx="5711">
                  <c:v>26.981000000000002</c:v>
                </c:pt>
                <c:pt idx="5712">
                  <c:v>26.981000000000002</c:v>
                </c:pt>
                <c:pt idx="5713">
                  <c:v>26.981000000000002</c:v>
                </c:pt>
                <c:pt idx="5714">
                  <c:v>26.981000000000002</c:v>
                </c:pt>
                <c:pt idx="5715">
                  <c:v>26.981000000000002</c:v>
                </c:pt>
                <c:pt idx="5716">
                  <c:v>26.981000000000002</c:v>
                </c:pt>
                <c:pt idx="5717">
                  <c:v>26.981000000000002</c:v>
                </c:pt>
                <c:pt idx="5718">
                  <c:v>26.981000000000002</c:v>
                </c:pt>
                <c:pt idx="5719">
                  <c:v>26.981000000000002</c:v>
                </c:pt>
                <c:pt idx="5720">
                  <c:v>26.981000000000002</c:v>
                </c:pt>
                <c:pt idx="5721">
                  <c:v>26.981000000000002</c:v>
                </c:pt>
                <c:pt idx="5722">
                  <c:v>26.981000000000002</c:v>
                </c:pt>
                <c:pt idx="5723">
                  <c:v>26.981000000000002</c:v>
                </c:pt>
                <c:pt idx="5724">
                  <c:v>26.981000000000002</c:v>
                </c:pt>
                <c:pt idx="5725">
                  <c:v>26.981000000000002</c:v>
                </c:pt>
                <c:pt idx="5726">
                  <c:v>26.981000000000002</c:v>
                </c:pt>
                <c:pt idx="5727">
                  <c:v>26.981000000000002</c:v>
                </c:pt>
                <c:pt idx="5728">
                  <c:v>26.981000000000002</c:v>
                </c:pt>
                <c:pt idx="5729">
                  <c:v>26.981000000000002</c:v>
                </c:pt>
                <c:pt idx="5730">
                  <c:v>26.981000000000002</c:v>
                </c:pt>
                <c:pt idx="5731">
                  <c:v>26.981000000000002</c:v>
                </c:pt>
                <c:pt idx="5732">
                  <c:v>26.981000000000002</c:v>
                </c:pt>
                <c:pt idx="5733">
                  <c:v>26.981000000000002</c:v>
                </c:pt>
                <c:pt idx="5734">
                  <c:v>26.981000000000002</c:v>
                </c:pt>
                <c:pt idx="5735">
                  <c:v>26.981000000000002</c:v>
                </c:pt>
                <c:pt idx="5736">
                  <c:v>26.981000000000002</c:v>
                </c:pt>
                <c:pt idx="5737">
                  <c:v>26.981000000000002</c:v>
                </c:pt>
                <c:pt idx="5738">
                  <c:v>26.981000000000002</c:v>
                </c:pt>
                <c:pt idx="5739">
                  <c:v>26.981000000000002</c:v>
                </c:pt>
                <c:pt idx="5740">
                  <c:v>26.981000000000002</c:v>
                </c:pt>
                <c:pt idx="5741">
                  <c:v>26.981000000000002</c:v>
                </c:pt>
                <c:pt idx="5742">
                  <c:v>26.981000000000002</c:v>
                </c:pt>
                <c:pt idx="5743">
                  <c:v>26.981000000000002</c:v>
                </c:pt>
                <c:pt idx="5744">
                  <c:v>26.981000000000002</c:v>
                </c:pt>
                <c:pt idx="5745">
                  <c:v>26.981000000000002</c:v>
                </c:pt>
                <c:pt idx="5746">
                  <c:v>26.981000000000002</c:v>
                </c:pt>
                <c:pt idx="5747">
                  <c:v>26.981000000000002</c:v>
                </c:pt>
                <c:pt idx="5748">
                  <c:v>26.981000000000002</c:v>
                </c:pt>
                <c:pt idx="5749">
                  <c:v>26.981000000000002</c:v>
                </c:pt>
                <c:pt idx="5750">
                  <c:v>26.981000000000002</c:v>
                </c:pt>
                <c:pt idx="5751">
                  <c:v>26.981000000000002</c:v>
                </c:pt>
                <c:pt idx="5752">
                  <c:v>26.981000000000002</c:v>
                </c:pt>
                <c:pt idx="5753">
                  <c:v>26.981000000000002</c:v>
                </c:pt>
                <c:pt idx="5754">
                  <c:v>26.981000000000002</c:v>
                </c:pt>
                <c:pt idx="5755">
                  <c:v>26.981000000000002</c:v>
                </c:pt>
                <c:pt idx="5756">
                  <c:v>26.981000000000002</c:v>
                </c:pt>
                <c:pt idx="5757">
                  <c:v>26.981000000000002</c:v>
                </c:pt>
                <c:pt idx="5758">
                  <c:v>26.981000000000002</c:v>
                </c:pt>
                <c:pt idx="5759">
                  <c:v>26.981000000000002</c:v>
                </c:pt>
                <c:pt idx="5760">
                  <c:v>26.981000000000002</c:v>
                </c:pt>
                <c:pt idx="5761">
                  <c:v>26.981000000000002</c:v>
                </c:pt>
                <c:pt idx="5762">
                  <c:v>26.981000000000002</c:v>
                </c:pt>
                <c:pt idx="5763">
                  <c:v>26.981000000000002</c:v>
                </c:pt>
                <c:pt idx="5764">
                  <c:v>26.981000000000002</c:v>
                </c:pt>
                <c:pt idx="5765">
                  <c:v>26.981000000000002</c:v>
                </c:pt>
                <c:pt idx="5766">
                  <c:v>26.981000000000002</c:v>
                </c:pt>
                <c:pt idx="5767">
                  <c:v>26.981000000000002</c:v>
                </c:pt>
                <c:pt idx="5768">
                  <c:v>26.981000000000002</c:v>
                </c:pt>
                <c:pt idx="5769">
                  <c:v>26.981000000000002</c:v>
                </c:pt>
                <c:pt idx="5770">
                  <c:v>26.981000000000002</c:v>
                </c:pt>
                <c:pt idx="5771">
                  <c:v>26.981000000000002</c:v>
                </c:pt>
                <c:pt idx="5772">
                  <c:v>26.981000000000002</c:v>
                </c:pt>
                <c:pt idx="5773">
                  <c:v>26.981999999999999</c:v>
                </c:pt>
                <c:pt idx="5774">
                  <c:v>26.981999999999999</c:v>
                </c:pt>
                <c:pt idx="5775">
                  <c:v>26.981999999999999</c:v>
                </c:pt>
                <c:pt idx="5776">
                  <c:v>26.981999999999999</c:v>
                </c:pt>
                <c:pt idx="5777">
                  <c:v>26.981999999999999</c:v>
                </c:pt>
                <c:pt idx="5778">
                  <c:v>26.981999999999999</c:v>
                </c:pt>
                <c:pt idx="5779">
                  <c:v>26.981999999999999</c:v>
                </c:pt>
                <c:pt idx="5780">
                  <c:v>26.981999999999999</c:v>
                </c:pt>
                <c:pt idx="5781">
                  <c:v>26.981999999999999</c:v>
                </c:pt>
                <c:pt idx="5782">
                  <c:v>26.981999999999999</c:v>
                </c:pt>
                <c:pt idx="5783">
                  <c:v>26.981999999999999</c:v>
                </c:pt>
                <c:pt idx="5784">
                  <c:v>26.981999999999999</c:v>
                </c:pt>
                <c:pt idx="5785">
                  <c:v>26.981999999999999</c:v>
                </c:pt>
                <c:pt idx="5786">
                  <c:v>26.981999999999999</c:v>
                </c:pt>
                <c:pt idx="5787">
                  <c:v>26.981999999999999</c:v>
                </c:pt>
                <c:pt idx="5788">
                  <c:v>26.981999999999999</c:v>
                </c:pt>
                <c:pt idx="5789">
                  <c:v>26.981999999999999</c:v>
                </c:pt>
                <c:pt idx="5790">
                  <c:v>26.981999999999999</c:v>
                </c:pt>
                <c:pt idx="5791">
                  <c:v>26.981999999999999</c:v>
                </c:pt>
                <c:pt idx="5792">
                  <c:v>26.981999999999999</c:v>
                </c:pt>
                <c:pt idx="5793">
                  <c:v>26.981999999999999</c:v>
                </c:pt>
                <c:pt idx="5794">
                  <c:v>26.981999999999999</c:v>
                </c:pt>
                <c:pt idx="5795">
                  <c:v>26.981999999999999</c:v>
                </c:pt>
                <c:pt idx="5796">
                  <c:v>26.981999999999999</c:v>
                </c:pt>
                <c:pt idx="5797">
                  <c:v>26.981999999999999</c:v>
                </c:pt>
                <c:pt idx="5798">
                  <c:v>26.981999999999999</c:v>
                </c:pt>
                <c:pt idx="5799">
                  <c:v>26.981999999999999</c:v>
                </c:pt>
                <c:pt idx="5800">
                  <c:v>26.981999999999999</c:v>
                </c:pt>
                <c:pt idx="5801">
                  <c:v>26.981999999999999</c:v>
                </c:pt>
                <c:pt idx="5802">
                  <c:v>26.981999999999999</c:v>
                </c:pt>
                <c:pt idx="5803">
                  <c:v>26.981999999999999</c:v>
                </c:pt>
                <c:pt idx="5804">
                  <c:v>26.981999999999999</c:v>
                </c:pt>
                <c:pt idx="5805">
                  <c:v>26.981999999999999</c:v>
                </c:pt>
                <c:pt idx="5806">
                  <c:v>26.981999999999999</c:v>
                </c:pt>
                <c:pt idx="5807">
                  <c:v>26.981999999999999</c:v>
                </c:pt>
                <c:pt idx="5808">
                  <c:v>26.981999999999999</c:v>
                </c:pt>
                <c:pt idx="5809">
                  <c:v>26.981999999999999</c:v>
                </c:pt>
                <c:pt idx="5810">
                  <c:v>26.981999999999999</c:v>
                </c:pt>
                <c:pt idx="5811">
                  <c:v>26.981999999999999</c:v>
                </c:pt>
                <c:pt idx="5812">
                  <c:v>26.981999999999999</c:v>
                </c:pt>
                <c:pt idx="5813">
                  <c:v>26.981999999999999</c:v>
                </c:pt>
                <c:pt idx="5814">
                  <c:v>26.981999999999999</c:v>
                </c:pt>
                <c:pt idx="5815">
                  <c:v>26.981999999999999</c:v>
                </c:pt>
                <c:pt idx="5816">
                  <c:v>26.981999999999999</c:v>
                </c:pt>
                <c:pt idx="5817">
                  <c:v>26.981999999999999</c:v>
                </c:pt>
                <c:pt idx="5818">
                  <c:v>26.981999999999999</c:v>
                </c:pt>
                <c:pt idx="5819">
                  <c:v>26.981999999999999</c:v>
                </c:pt>
                <c:pt idx="5820">
                  <c:v>26.981999999999999</c:v>
                </c:pt>
                <c:pt idx="5821">
                  <c:v>26.981999999999999</c:v>
                </c:pt>
                <c:pt idx="5822">
                  <c:v>26.981999999999999</c:v>
                </c:pt>
                <c:pt idx="5823">
                  <c:v>26.981999999999999</c:v>
                </c:pt>
                <c:pt idx="5824">
                  <c:v>26.981999999999999</c:v>
                </c:pt>
                <c:pt idx="5825">
                  <c:v>26.981999999999999</c:v>
                </c:pt>
                <c:pt idx="5826">
                  <c:v>26.981999999999999</c:v>
                </c:pt>
                <c:pt idx="5827">
                  <c:v>26.981999999999999</c:v>
                </c:pt>
                <c:pt idx="5828">
                  <c:v>26.981999999999999</c:v>
                </c:pt>
                <c:pt idx="5829">
                  <c:v>26.981999999999999</c:v>
                </c:pt>
                <c:pt idx="5830">
                  <c:v>26.981999999999999</c:v>
                </c:pt>
                <c:pt idx="5831">
                  <c:v>26.981999999999999</c:v>
                </c:pt>
                <c:pt idx="5832">
                  <c:v>26.981999999999999</c:v>
                </c:pt>
                <c:pt idx="5833">
                  <c:v>26.981999999999999</c:v>
                </c:pt>
                <c:pt idx="5834">
                  <c:v>26.981999999999999</c:v>
                </c:pt>
                <c:pt idx="5835">
                  <c:v>26.981999999999999</c:v>
                </c:pt>
                <c:pt idx="5836">
                  <c:v>26.981999999999999</c:v>
                </c:pt>
                <c:pt idx="5837">
                  <c:v>26.981999999999999</c:v>
                </c:pt>
                <c:pt idx="5838">
                  <c:v>26.981999999999999</c:v>
                </c:pt>
                <c:pt idx="5839">
                  <c:v>26.981999999999999</c:v>
                </c:pt>
                <c:pt idx="5840">
                  <c:v>26.981999999999999</c:v>
                </c:pt>
                <c:pt idx="5841">
                  <c:v>26.981999999999999</c:v>
                </c:pt>
                <c:pt idx="5842">
                  <c:v>27</c:v>
                </c:pt>
                <c:pt idx="5843">
                  <c:v>27</c:v>
                </c:pt>
                <c:pt idx="5844">
                  <c:v>27</c:v>
                </c:pt>
                <c:pt idx="5845">
                  <c:v>27</c:v>
                </c:pt>
                <c:pt idx="5846">
                  <c:v>27</c:v>
                </c:pt>
                <c:pt idx="5847">
                  <c:v>27</c:v>
                </c:pt>
                <c:pt idx="5848">
                  <c:v>27</c:v>
                </c:pt>
                <c:pt idx="5849">
                  <c:v>27</c:v>
                </c:pt>
                <c:pt idx="5850">
                  <c:v>27</c:v>
                </c:pt>
                <c:pt idx="5851">
                  <c:v>27</c:v>
                </c:pt>
                <c:pt idx="5852">
                  <c:v>27</c:v>
                </c:pt>
                <c:pt idx="5853">
                  <c:v>27</c:v>
                </c:pt>
                <c:pt idx="5854">
                  <c:v>27</c:v>
                </c:pt>
                <c:pt idx="5855">
                  <c:v>27</c:v>
                </c:pt>
                <c:pt idx="5856">
                  <c:v>27</c:v>
                </c:pt>
                <c:pt idx="5857">
                  <c:v>27</c:v>
                </c:pt>
                <c:pt idx="5858">
                  <c:v>27</c:v>
                </c:pt>
                <c:pt idx="5859">
                  <c:v>27</c:v>
                </c:pt>
                <c:pt idx="5860">
                  <c:v>27</c:v>
                </c:pt>
                <c:pt idx="5861">
                  <c:v>27</c:v>
                </c:pt>
                <c:pt idx="5862">
                  <c:v>27</c:v>
                </c:pt>
                <c:pt idx="5863">
                  <c:v>27</c:v>
                </c:pt>
                <c:pt idx="5864">
                  <c:v>27</c:v>
                </c:pt>
                <c:pt idx="5865">
                  <c:v>27</c:v>
                </c:pt>
                <c:pt idx="5866">
                  <c:v>27</c:v>
                </c:pt>
                <c:pt idx="5867">
                  <c:v>27</c:v>
                </c:pt>
                <c:pt idx="5868">
                  <c:v>27</c:v>
                </c:pt>
                <c:pt idx="5869">
                  <c:v>27</c:v>
                </c:pt>
                <c:pt idx="5870">
                  <c:v>27</c:v>
                </c:pt>
                <c:pt idx="5871">
                  <c:v>27</c:v>
                </c:pt>
                <c:pt idx="5872">
                  <c:v>27</c:v>
                </c:pt>
                <c:pt idx="5873">
                  <c:v>27</c:v>
                </c:pt>
                <c:pt idx="5874">
                  <c:v>27</c:v>
                </c:pt>
                <c:pt idx="5875">
                  <c:v>27</c:v>
                </c:pt>
                <c:pt idx="5876">
                  <c:v>27</c:v>
                </c:pt>
                <c:pt idx="5877">
                  <c:v>27</c:v>
                </c:pt>
                <c:pt idx="5878">
                  <c:v>27</c:v>
                </c:pt>
                <c:pt idx="5879">
                  <c:v>27</c:v>
                </c:pt>
                <c:pt idx="5880">
                  <c:v>27</c:v>
                </c:pt>
                <c:pt idx="5881">
                  <c:v>27</c:v>
                </c:pt>
                <c:pt idx="5882">
                  <c:v>27</c:v>
                </c:pt>
                <c:pt idx="5883">
                  <c:v>27</c:v>
                </c:pt>
                <c:pt idx="5884">
                  <c:v>27</c:v>
                </c:pt>
                <c:pt idx="5885">
                  <c:v>27</c:v>
                </c:pt>
                <c:pt idx="5886">
                  <c:v>27</c:v>
                </c:pt>
                <c:pt idx="5887">
                  <c:v>27</c:v>
                </c:pt>
                <c:pt idx="5888">
                  <c:v>27</c:v>
                </c:pt>
                <c:pt idx="5889">
                  <c:v>27</c:v>
                </c:pt>
                <c:pt idx="5890">
                  <c:v>27</c:v>
                </c:pt>
                <c:pt idx="5891">
                  <c:v>27</c:v>
                </c:pt>
                <c:pt idx="5892">
                  <c:v>27</c:v>
                </c:pt>
                <c:pt idx="5893">
                  <c:v>27</c:v>
                </c:pt>
                <c:pt idx="5894">
                  <c:v>27</c:v>
                </c:pt>
                <c:pt idx="5895">
                  <c:v>27</c:v>
                </c:pt>
                <c:pt idx="5896">
                  <c:v>27</c:v>
                </c:pt>
                <c:pt idx="5897">
                  <c:v>27</c:v>
                </c:pt>
                <c:pt idx="5898">
                  <c:v>27</c:v>
                </c:pt>
                <c:pt idx="5899">
                  <c:v>27</c:v>
                </c:pt>
                <c:pt idx="5900">
                  <c:v>27</c:v>
                </c:pt>
                <c:pt idx="5901">
                  <c:v>27</c:v>
                </c:pt>
                <c:pt idx="5902">
                  <c:v>27</c:v>
                </c:pt>
                <c:pt idx="5903">
                  <c:v>27</c:v>
                </c:pt>
                <c:pt idx="5904">
                  <c:v>27</c:v>
                </c:pt>
                <c:pt idx="5905">
                  <c:v>27</c:v>
                </c:pt>
                <c:pt idx="5906">
                  <c:v>27</c:v>
                </c:pt>
                <c:pt idx="5907">
                  <c:v>27</c:v>
                </c:pt>
                <c:pt idx="5908">
                  <c:v>27</c:v>
                </c:pt>
                <c:pt idx="5909">
                  <c:v>27</c:v>
                </c:pt>
                <c:pt idx="5910">
                  <c:v>27</c:v>
                </c:pt>
                <c:pt idx="5911">
                  <c:v>27</c:v>
                </c:pt>
                <c:pt idx="5912">
                  <c:v>27</c:v>
                </c:pt>
                <c:pt idx="5913">
                  <c:v>27</c:v>
                </c:pt>
                <c:pt idx="5914">
                  <c:v>27</c:v>
                </c:pt>
                <c:pt idx="5915">
                  <c:v>27</c:v>
                </c:pt>
                <c:pt idx="5916">
                  <c:v>27</c:v>
                </c:pt>
                <c:pt idx="5917">
                  <c:v>27</c:v>
                </c:pt>
                <c:pt idx="5918">
                  <c:v>27</c:v>
                </c:pt>
                <c:pt idx="5919">
                  <c:v>27</c:v>
                </c:pt>
                <c:pt idx="5920">
                  <c:v>27</c:v>
                </c:pt>
                <c:pt idx="5921">
                  <c:v>27</c:v>
                </c:pt>
                <c:pt idx="5922">
                  <c:v>27</c:v>
                </c:pt>
                <c:pt idx="5923">
                  <c:v>27</c:v>
                </c:pt>
                <c:pt idx="5924">
                  <c:v>27</c:v>
                </c:pt>
                <c:pt idx="5925">
                  <c:v>27</c:v>
                </c:pt>
                <c:pt idx="5926">
                  <c:v>27</c:v>
                </c:pt>
                <c:pt idx="5927">
                  <c:v>27</c:v>
                </c:pt>
                <c:pt idx="5928">
                  <c:v>27</c:v>
                </c:pt>
                <c:pt idx="5929">
                  <c:v>27</c:v>
                </c:pt>
                <c:pt idx="5930">
                  <c:v>27</c:v>
                </c:pt>
                <c:pt idx="5931">
                  <c:v>27</c:v>
                </c:pt>
                <c:pt idx="5932">
                  <c:v>27</c:v>
                </c:pt>
                <c:pt idx="5933">
                  <c:v>27</c:v>
                </c:pt>
                <c:pt idx="5934">
                  <c:v>27</c:v>
                </c:pt>
                <c:pt idx="5935">
                  <c:v>27</c:v>
                </c:pt>
                <c:pt idx="5936">
                  <c:v>27</c:v>
                </c:pt>
                <c:pt idx="5937">
                  <c:v>27</c:v>
                </c:pt>
                <c:pt idx="5938">
                  <c:v>27</c:v>
                </c:pt>
                <c:pt idx="5939">
                  <c:v>27</c:v>
                </c:pt>
                <c:pt idx="5940">
                  <c:v>27</c:v>
                </c:pt>
                <c:pt idx="5941">
                  <c:v>27</c:v>
                </c:pt>
                <c:pt idx="5942">
                  <c:v>27</c:v>
                </c:pt>
                <c:pt idx="5943">
                  <c:v>27</c:v>
                </c:pt>
                <c:pt idx="5944">
                  <c:v>27</c:v>
                </c:pt>
                <c:pt idx="5945">
                  <c:v>27</c:v>
                </c:pt>
                <c:pt idx="5946">
                  <c:v>27</c:v>
                </c:pt>
                <c:pt idx="5947">
                  <c:v>27</c:v>
                </c:pt>
                <c:pt idx="5948">
                  <c:v>27</c:v>
                </c:pt>
                <c:pt idx="5949">
                  <c:v>27</c:v>
                </c:pt>
                <c:pt idx="5950">
                  <c:v>27</c:v>
                </c:pt>
                <c:pt idx="5951">
                  <c:v>27</c:v>
                </c:pt>
                <c:pt idx="5952">
                  <c:v>27</c:v>
                </c:pt>
                <c:pt idx="5953">
                  <c:v>27</c:v>
                </c:pt>
                <c:pt idx="5954">
                  <c:v>27</c:v>
                </c:pt>
                <c:pt idx="5955">
                  <c:v>27</c:v>
                </c:pt>
                <c:pt idx="5956">
                  <c:v>27</c:v>
                </c:pt>
                <c:pt idx="5957">
                  <c:v>27</c:v>
                </c:pt>
                <c:pt idx="5958">
                  <c:v>27</c:v>
                </c:pt>
                <c:pt idx="5959">
                  <c:v>27</c:v>
                </c:pt>
                <c:pt idx="5960">
                  <c:v>27</c:v>
                </c:pt>
                <c:pt idx="5961">
                  <c:v>27</c:v>
                </c:pt>
                <c:pt idx="5962">
                  <c:v>27</c:v>
                </c:pt>
                <c:pt idx="5963">
                  <c:v>27</c:v>
                </c:pt>
                <c:pt idx="5964">
                  <c:v>27</c:v>
                </c:pt>
                <c:pt idx="5965">
                  <c:v>27</c:v>
                </c:pt>
                <c:pt idx="5966">
                  <c:v>27.018000000000001</c:v>
                </c:pt>
                <c:pt idx="5967">
                  <c:v>27.018000000000001</c:v>
                </c:pt>
                <c:pt idx="5968">
                  <c:v>27.018000000000001</c:v>
                </c:pt>
                <c:pt idx="5969">
                  <c:v>27.018000000000001</c:v>
                </c:pt>
                <c:pt idx="5970">
                  <c:v>27.018000000000001</c:v>
                </c:pt>
                <c:pt idx="5971">
                  <c:v>27.018000000000001</c:v>
                </c:pt>
                <c:pt idx="5972">
                  <c:v>27.018000000000001</c:v>
                </c:pt>
                <c:pt idx="5973">
                  <c:v>27.018000000000001</c:v>
                </c:pt>
                <c:pt idx="5974">
                  <c:v>27.018000000000001</c:v>
                </c:pt>
                <c:pt idx="5975">
                  <c:v>27.018000000000001</c:v>
                </c:pt>
                <c:pt idx="5976">
                  <c:v>27.018000000000001</c:v>
                </c:pt>
                <c:pt idx="5977">
                  <c:v>27.018000000000001</c:v>
                </c:pt>
                <c:pt idx="5978">
                  <c:v>27.018000000000001</c:v>
                </c:pt>
                <c:pt idx="5979">
                  <c:v>27.018000000000001</c:v>
                </c:pt>
                <c:pt idx="5980">
                  <c:v>27.018000000000001</c:v>
                </c:pt>
                <c:pt idx="5981">
                  <c:v>27.018000000000001</c:v>
                </c:pt>
                <c:pt idx="5982">
                  <c:v>27.018000000000001</c:v>
                </c:pt>
                <c:pt idx="5983">
                  <c:v>27.018000000000001</c:v>
                </c:pt>
                <c:pt idx="5984">
                  <c:v>27.018000000000001</c:v>
                </c:pt>
                <c:pt idx="5985">
                  <c:v>27.018000000000001</c:v>
                </c:pt>
                <c:pt idx="5986">
                  <c:v>27.018000000000001</c:v>
                </c:pt>
                <c:pt idx="5987">
                  <c:v>27.018000000000001</c:v>
                </c:pt>
                <c:pt idx="5988">
                  <c:v>27.018000000000001</c:v>
                </c:pt>
                <c:pt idx="5989">
                  <c:v>27.018000000000001</c:v>
                </c:pt>
                <c:pt idx="5990">
                  <c:v>27.018000000000001</c:v>
                </c:pt>
                <c:pt idx="5991">
                  <c:v>27.018000000000001</c:v>
                </c:pt>
                <c:pt idx="5992">
                  <c:v>27.018000000000001</c:v>
                </c:pt>
                <c:pt idx="5993">
                  <c:v>27.018000000000001</c:v>
                </c:pt>
                <c:pt idx="5994">
                  <c:v>27.018000000000001</c:v>
                </c:pt>
                <c:pt idx="5995">
                  <c:v>27.018000000000001</c:v>
                </c:pt>
                <c:pt idx="5996">
                  <c:v>27.018000000000001</c:v>
                </c:pt>
                <c:pt idx="5997">
                  <c:v>27.018000000000001</c:v>
                </c:pt>
                <c:pt idx="5998">
                  <c:v>27.018000000000001</c:v>
                </c:pt>
                <c:pt idx="5999">
                  <c:v>27.018000000000001</c:v>
                </c:pt>
                <c:pt idx="6000">
                  <c:v>27.018000000000001</c:v>
                </c:pt>
                <c:pt idx="6001">
                  <c:v>27.018000000000001</c:v>
                </c:pt>
                <c:pt idx="6002">
                  <c:v>27.018000000000001</c:v>
                </c:pt>
                <c:pt idx="6003">
                  <c:v>27.018000000000001</c:v>
                </c:pt>
                <c:pt idx="6004">
                  <c:v>27.018000000000001</c:v>
                </c:pt>
                <c:pt idx="6005">
                  <c:v>27.018000000000001</c:v>
                </c:pt>
                <c:pt idx="6006">
                  <c:v>27.018000000000001</c:v>
                </c:pt>
                <c:pt idx="6007">
                  <c:v>27.018000000000001</c:v>
                </c:pt>
                <c:pt idx="6008">
                  <c:v>27.018000000000001</c:v>
                </c:pt>
                <c:pt idx="6009">
                  <c:v>27.018000000000001</c:v>
                </c:pt>
                <c:pt idx="6010">
                  <c:v>27.018000000000001</c:v>
                </c:pt>
                <c:pt idx="6011">
                  <c:v>27.018000000000001</c:v>
                </c:pt>
                <c:pt idx="6012">
                  <c:v>27.018000000000001</c:v>
                </c:pt>
                <c:pt idx="6013">
                  <c:v>27.018000000000001</c:v>
                </c:pt>
                <c:pt idx="6014">
                  <c:v>27.018000000000001</c:v>
                </c:pt>
                <c:pt idx="6015">
                  <c:v>27.018000000000001</c:v>
                </c:pt>
                <c:pt idx="6016">
                  <c:v>27.018000000000001</c:v>
                </c:pt>
                <c:pt idx="6017">
                  <c:v>27.018000000000001</c:v>
                </c:pt>
                <c:pt idx="6018">
                  <c:v>27.018000000000001</c:v>
                </c:pt>
                <c:pt idx="6019">
                  <c:v>27.018000000000001</c:v>
                </c:pt>
                <c:pt idx="6020">
                  <c:v>27.018000000000001</c:v>
                </c:pt>
                <c:pt idx="6021">
                  <c:v>27.018999999999998</c:v>
                </c:pt>
                <c:pt idx="6022">
                  <c:v>27.018999999999998</c:v>
                </c:pt>
                <c:pt idx="6023">
                  <c:v>27.018999999999998</c:v>
                </c:pt>
                <c:pt idx="6024">
                  <c:v>27.018999999999998</c:v>
                </c:pt>
                <c:pt idx="6025">
                  <c:v>27.018999999999998</c:v>
                </c:pt>
                <c:pt idx="6026">
                  <c:v>27.018999999999998</c:v>
                </c:pt>
                <c:pt idx="6027">
                  <c:v>27.018999999999998</c:v>
                </c:pt>
                <c:pt idx="6028">
                  <c:v>27.018999999999998</c:v>
                </c:pt>
                <c:pt idx="6029">
                  <c:v>27.018999999999998</c:v>
                </c:pt>
                <c:pt idx="6030">
                  <c:v>27.018999999999998</c:v>
                </c:pt>
                <c:pt idx="6031">
                  <c:v>27.018999999999998</c:v>
                </c:pt>
                <c:pt idx="6032">
                  <c:v>27.018999999999998</c:v>
                </c:pt>
                <c:pt idx="6033">
                  <c:v>27.018999999999998</c:v>
                </c:pt>
                <c:pt idx="6034">
                  <c:v>27.018999999999998</c:v>
                </c:pt>
                <c:pt idx="6035">
                  <c:v>27.018999999999998</c:v>
                </c:pt>
                <c:pt idx="6036">
                  <c:v>27.018999999999998</c:v>
                </c:pt>
                <c:pt idx="6037">
                  <c:v>27.018999999999998</c:v>
                </c:pt>
                <c:pt idx="6038">
                  <c:v>27.018999999999998</c:v>
                </c:pt>
                <c:pt idx="6039">
                  <c:v>27.018999999999998</c:v>
                </c:pt>
                <c:pt idx="6040">
                  <c:v>27.018999999999998</c:v>
                </c:pt>
                <c:pt idx="6041">
                  <c:v>27.018999999999998</c:v>
                </c:pt>
                <c:pt idx="6042">
                  <c:v>27.018999999999998</c:v>
                </c:pt>
                <c:pt idx="6043">
                  <c:v>27.018999999999998</c:v>
                </c:pt>
                <c:pt idx="6044">
                  <c:v>27.018999999999998</c:v>
                </c:pt>
                <c:pt idx="6045">
                  <c:v>27.018999999999998</c:v>
                </c:pt>
                <c:pt idx="6046">
                  <c:v>27.018999999999998</c:v>
                </c:pt>
                <c:pt idx="6047">
                  <c:v>27.018999999999998</c:v>
                </c:pt>
                <c:pt idx="6048">
                  <c:v>27.018999999999998</c:v>
                </c:pt>
                <c:pt idx="6049">
                  <c:v>27.018999999999998</c:v>
                </c:pt>
                <c:pt idx="6050">
                  <c:v>27.018999999999998</c:v>
                </c:pt>
                <c:pt idx="6051">
                  <c:v>27.018999999999998</c:v>
                </c:pt>
                <c:pt idx="6052">
                  <c:v>27.018999999999998</c:v>
                </c:pt>
                <c:pt idx="6053">
                  <c:v>27.018999999999998</c:v>
                </c:pt>
                <c:pt idx="6054">
                  <c:v>27.018999999999998</c:v>
                </c:pt>
                <c:pt idx="6055">
                  <c:v>27.018999999999998</c:v>
                </c:pt>
                <c:pt idx="6056">
                  <c:v>27.018999999999998</c:v>
                </c:pt>
                <c:pt idx="6057">
                  <c:v>27.018999999999998</c:v>
                </c:pt>
                <c:pt idx="6058">
                  <c:v>27.018999999999998</c:v>
                </c:pt>
                <c:pt idx="6059">
                  <c:v>27.018999999999998</c:v>
                </c:pt>
                <c:pt idx="6060">
                  <c:v>27.018999999999998</c:v>
                </c:pt>
                <c:pt idx="6061">
                  <c:v>27.018999999999998</c:v>
                </c:pt>
                <c:pt idx="6062">
                  <c:v>27.018999999999998</c:v>
                </c:pt>
                <c:pt idx="6063">
                  <c:v>27.018999999999998</c:v>
                </c:pt>
                <c:pt idx="6064">
                  <c:v>27.018999999999998</c:v>
                </c:pt>
                <c:pt idx="6065">
                  <c:v>27.018999999999998</c:v>
                </c:pt>
                <c:pt idx="6066">
                  <c:v>27.018999999999998</c:v>
                </c:pt>
                <c:pt idx="6067">
                  <c:v>27.018999999999998</c:v>
                </c:pt>
                <c:pt idx="6068">
                  <c:v>27.018999999999998</c:v>
                </c:pt>
                <c:pt idx="6069">
                  <c:v>27.018999999999998</c:v>
                </c:pt>
                <c:pt idx="6070">
                  <c:v>27.018999999999998</c:v>
                </c:pt>
                <c:pt idx="6071">
                  <c:v>27.018999999999998</c:v>
                </c:pt>
                <c:pt idx="6072">
                  <c:v>27.018999999999998</c:v>
                </c:pt>
                <c:pt idx="6073">
                  <c:v>27.018999999999998</c:v>
                </c:pt>
                <c:pt idx="6074">
                  <c:v>27.018999999999998</c:v>
                </c:pt>
                <c:pt idx="6075">
                  <c:v>27.018999999999998</c:v>
                </c:pt>
                <c:pt idx="6076">
                  <c:v>27.018999999999998</c:v>
                </c:pt>
                <c:pt idx="6077">
                  <c:v>27.018999999999998</c:v>
                </c:pt>
                <c:pt idx="6078">
                  <c:v>27.018999999999998</c:v>
                </c:pt>
                <c:pt idx="6079">
                  <c:v>27.018999999999998</c:v>
                </c:pt>
                <c:pt idx="6080">
                  <c:v>27.018999999999998</c:v>
                </c:pt>
                <c:pt idx="6081">
                  <c:v>27.018999999999998</c:v>
                </c:pt>
                <c:pt idx="6082">
                  <c:v>27.018999999999998</c:v>
                </c:pt>
                <c:pt idx="6083">
                  <c:v>27.018999999999998</c:v>
                </c:pt>
                <c:pt idx="6084">
                  <c:v>27.018999999999998</c:v>
                </c:pt>
                <c:pt idx="6085">
                  <c:v>27.018999999999998</c:v>
                </c:pt>
                <c:pt idx="6086">
                  <c:v>27.018999999999998</c:v>
                </c:pt>
                <c:pt idx="6087">
                  <c:v>27.018999999999998</c:v>
                </c:pt>
                <c:pt idx="6088">
                  <c:v>27.018999999999998</c:v>
                </c:pt>
                <c:pt idx="6089">
                  <c:v>27.036999999999999</c:v>
                </c:pt>
                <c:pt idx="6090">
                  <c:v>27.036999999999999</c:v>
                </c:pt>
                <c:pt idx="6091">
                  <c:v>27.036999999999999</c:v>
                </c:pt>
                <c:pt idx="6092">
                  <c:v>27.036999999999999</c:v>
                </c:pt>
                <c:pt idx="6093">
                  <c:v>27.036999999999999</c:v>
                </c:pt>
                <c:pt idx="6094">
                  <c:v>27.036999999999999</c:v>
                </c:pt>
                <c:pt idx="6095">
                  <c:v>27.036999999999999</c:v>
                </c:pt>
                <c:pt idx="6096">
                  <c:v>27.036999999999999</c:v>
                </c:pt>
                <c:pt idx="6097">
                  <c:v>27.036999999999999</c:v>
                </c:pt>
                <c:pt idx="6098">
                  <c:v>27.036999999999999</c:v>
                </c:pt>
                <c:pt idx="6099">
                  <c:v>27.036999999999999</c:v>
                </c:pt>
                <c:pt idx="6100">
                  <c:v>27.036999999999999</c:v>
                </c:pt>
                <c:pt idx="6101">
                  <c:v>27.036999999999999</c:v>
                </c:pt>
                <c:pt idx="6102">
                  <c:v>27.036999999999999</c:v>
                </c:pt>
                <c:pt idx="6103">
                  <c:v>27.036999999999999</c:v>
                </c:pt>
                <c:pt idx="6104">
                  <c:v>27.036999999999999</c:v>
                </c:pt>
                <c:pt idx="6105">
                  <c:v>27.036999999999999</c:v>
                </c:pt>
                <c:pt idx="6106">
                  <c:v>27.036999999999999</c:v>
                </c:pt>
                <c:pt idx="6107">
                  <c:v>27.036999999999999</c:v>
                </c:pt>
                <c:pt idx="6108">
                  <c:v>27.036999999999999</c:v>
                </c:pt>
                <c:pt idx="6109">
                  <c:v>27.036999999999999</c:v>
                </c:pt>
                <c:pt idx="6110">
                  <c:v>27.036999999999999</c:v>
                </c:pt>
                <c:pt idx="6111">
                  <c:v>27.036999999999999</c:v>
                </c:pt>
                <c:pt idx="6112">
                  <c:v>27.036999999999999</c:v>
                </c:pt>
                <c:pt idx="6113">
                  <c:v>27.036999999999999</c:v>
                </c:pt>
                <c:pt idx="6114">
                  <c:v>27.036999999999999</c:v>
                </c:pt>
                <c:pt idx="6115">
                  <c:v>27.036999999999999</c:v>
                </c:pt>
                <c:pt idx="6116">
                  <c:v>27.036999999999999</c:v>
                </c:pt>
                <c:pt idx="6117">
                  <c:v>27.036999999999999</c:v>
                </c:pt>
                <c:pt idx="6118">
                  <c:v>27.036999999999999</c:v>
                </c:pt>
                <c:pt idx="6119">
                  <c:v>27.036999999999999</c:v>
                </c:pt>
                <c:pt idx="6120">
                  <c:v>27.036999999999999</c:v>
                </c:pt>
                <c:pt idx="6121">
                  <c:v>27.036999999999999</c:v>
                </c:pt>
                <c:pt idx="6122">
                  <c:v>27.036999999999999</c:v>
                </c:pt>
                <c:pt idx="6123">
                  <c:v>27.036999999999999</c:v>
                </c:pt>
                <c:pt idx="6124">
                  <c:v>27.036999999999999</c:v>
                </c:pt>
                <c:pt idx="6125">
                  <c:v>27.036999999999999</c:v>
                </c:pt>
                <c:pt idx="6126">
                  <c:v>27.036999999999999</c:v>
                </c:pt>
                <c:pt idx="6127">
                  <c:v>27.036999999999999</c:v>
                </c:pt>
                <c:pt idx="6128">
                  <c:v>27.036999999999999</c:v>
                </c:pt>
                <c:pt idx="6129">
                  <c:v>27.036999999999999</c:v>
                </c:pt>
                <c:pt idx="6130">
                  <c:v>27.036999999999999</c:v>
                </c:pt>
                <c:pt idx="6131">
                  <c:v>27.036999999999999</c:v>
                </c:pt>
                <c:pt idx="6132">
                  <c:v>27.036999999999999</c:v>
                </c:pt>
                <c:pt idx="6133">
                  <c:v>27.036999999999999</c:v>
                </c:pt>
                <c:pt idx="6134">
                  <c:v>27.036999999999999</c:v>
                </c:pt>
                <c:pt idx="6135">
                  <c:v>27.036999999999999</c:v>
                </c:pt>
                <c:pt idx="6136">
                  <c:v>27.036999999999999</c:v>
                </c:pt>
                <c:pt idx="6137">
                  <c:v>27.036999999999999</c:v>
                </c:pt>
                <c:pt idx="6138">
                  <c:v>27.036999999999999</c:v>
                </c:pt>
                <c:pt idx="6139">
                  <c:v>27.036999999999999</c:v>
                </c:pt>
                <c:pt idx="6140">
                  <c:v>27.036999999999999</c:v>
                </c:pt>
                <c:pt idx="6141">
                  <c:v>27.036999999999999</c:v>
                </c:pt>
                <c:pt idx="6142">
                  <c:v>27.036999999999999</c:v>
                </c:pt>
                <c:pt idx="6143">
                  <c:v>27.036999999999999</c:v>
                </c:pt>
                <c:pt idx="6144">
                  <c:v>27.036999999999999</c:v>
                </c:pt>
                <c:pt idx="6145">
                  <c:v>27.036999999999999</c:v>
                </c:pt>
                <c:pt idx="6146">
                  <c:v>27.036999999999999</c:v>
                </c:pt>
                <c:pt idx="6147">
                  <c:v>27.036999999999999</c:v>
                </c:pt>
                <c:pt idx="6148">
                  <c:v>27.036999999999999</c:v>
                </c:pt>
                <c:pt idx="6149">
                  <c:v>27.036999999999999</c:v>
                </c:pt>
                <c:pt idx="6150">
                  <c:v>27.036999999999999</c:v>
                </c:pt>
                <c:pt idx="6151">
                  <c:v>27.036999999999999</c:v>
                </c:pt>
                <c:pt idx="6152">
                  <c:v>27.036999999999999</c:v>
                </c:pt>
                <c:pt idx="6153">
                  <c:v>27.036999999999999</c:v>
                </c:pt>
                <c:pt idx="6154">
                  <c:v>27.036999999999999</c:v>
                </c:pt>
                <c:pt idx="6155">
                  <c:v>27.036999999999999</c:v>
                </c:pt>
                <c:pt idx="6156">
                  <c:v>27.036999999999999</c:v>
                </c:pt>
                <c:pt idx="6157">
                  <c:v>27.036999999999999</c:v>
                </c:pt>
                <c:pt idx="6158">
                  <c:v>27.036999999999999</c:v>
                </c:pt>
                <c:pt idx="6159">
                  <c:v>27.036999999999999</c:v>
                </c:pt>
                <c:pt idx="6160">
                  <c:v>27.036999999999999</c:v>
                </c:pt>
                <c:pt idx="6161">
                  <c:v>27.036999999999999</c:v>
                </c:pt>
                <c:pt idx="6162">
                  <c:v>27.036999999999999</c:v>
                </c:pt>
                <c:pt idx="6163">
                  <c:v>27.036999999999999</c:v>
                </c:pt>
                <c:pt idx="6164">
                  <c:v>27.036999999999999</c:v>
                </c:pt>
                <c:pt idx="6165">
                  <c:v>27.036999999999999</c:v>
                </c:pt>
                <c:pt idx="6166">
                  <c:v>27.036999999999999</c:v>
                </c:pt>
                <c:pt idx="6167">
                  <c:v>27.036999999999999</c:v>
                </c:pt>
                <c:pt idx="6168">
                  <c:v>27.036999999999999</c:v>
                </c:pt>
                <c:pt idx="6169">
                  <c:v>27.036999999999999</c:v>
                </c:pt>
                <c:pt idx="6170">
                  <c:v>27.036999999999999</c:v>
                </c:pt>
                <c:pt idx="6171">
                  <c:v>27.036999999999999</c:v>
                </c:pt>
                <c:pt idx="6172">
                  <c:v>27.036999999999999</c:v>
                </c:pt>
                <c:pt idx="6173">
                  <c:v>27.036999999999999</c:v>
                </c:pt>
                <c:pt idx="6174">
                  <c:v>27.036999999999999</c:v>
                </c:pt>
                <c:pt idx="6175">
                  <c:v>27.036999999999999</c:v>
                </c:pt>
                <c:pt idx="6176">
                  <c:v>27.036999999999999</c:v>
                </c:pt>
                <c:pt idx="6177">
                  <c:v>27.036999999999999</c:v>
                </c:pt>
                <c:pt idx="6178">
                  <c:v>27.036999999999999</c:v>
                </c:pt>
                <c:pt idx="6179">
                  <c:v>27.036999999999999</c:v>
                </c:pt>
                <c:pt idx="6180">
                  <c:v>27.036999999999999</c:v>
                </c:pt>
                <c:pt idx="6181">
                  <c:v>27.036999999999999</c:v>
                </c:pt>
                <c:pt idx="6182">
                  <c:v>27.036999999999999</c:v>
                </c:pt>
                <c:pt idx="6183">
                  <c:v>27.036999999999999</c:v>
                </c:pt>
                <c:pt idx="6184">
                  <c:v>27.036999999999999</c:v>
                </c:pt>
                <c:pt idx="6185">
                  <c:v>27.036999999999999</c:v>
                </c:pt>
                <c:pt idx="6186">
                  <c:v>27.036999999999999</c:v>
                </c:pt>
                <c:pt idx="6187">
                  <c:v>27.036999999999999</c:v>
                </c:pt>
                <c:pt idx="6188">
                  <c:v>27.036999999999999</c:v>
                </c:pt>
                <c:pt idx="6189">
                  <c:v>27.036999999999999</c:v>
                </c:pt>
                <c:pt idx="6190">
                  <c:v>27.036999999999999</c:v>
                </c:pt>
                <c:pt idx="6191">
                  <c:v>27.036999999999999</c:v>
                </c:pt>
                <c:pt idx="6192">
                  <c:v>27.036999999999999</c:v>
                </c:pt>
                <c:pt idx="6193">
                  <c:v>27.036999999999999</c:v>
                </c:pt>
                <c:pt idx="6194">
                  <c:v>27.036999999999999</c:v>
                </c:pt>
                <c:pt idx="6195">
                  <c:v>27.036999999999999</c:v>
                </c:pt>
                <c:pt idx="6196">
                  <c:v>27.036999999999999</c:v>
                </c:pt>
                <c:pt idx="6197">
                  <c:v>27.036999999999999</c:v>
                </c:pt>
                <c:pt idx="6198">
                  <c:v>27.036999999999999</c:v>
                </c:pt>
                <c:pt idx="6199">
                  <c:v>27.036999999999999</c:v>
                </c:pt>
                <c:pt idx="6200">
                  <c:v>27.036999999999999</c:v>
                </c:pt>
                <c:pt idx="6201">
                  <c:v>27.036999999999999</c:v>
                </c:pt>
                <c:pt idx="6202">
                  <c:v>27.036999999999999</c:v>
                </c:pt>
                <c:pt idx="6203">
                  <c:v>27.036999999999999</c:v>
                </c:pt>
                <c:pt idx="6204">
                  <c:v>27.036999999999999</c:v>
                </c:pt>
                <c:pt idx="6205">
                  <c:v>27.036999999999999</c:v>
                </c:pt>
                <c:pt idx="6206">
                  <c:v>27.038</c:v>
                </c:pt>
                <c:pt idx="6207">
                  <c:v>27.038</c:v>
                </c:pt>
                <c:pt idx="6208">
                  <c:v>27.038</c:v>
                </c:pt>
                <c:pt idx="6209">
                  <c:v>27.038</c:v>
                </c:pt>
                <c:pt idx="6210">
                  <c:v>27.038</c:v>
                </c:pt>
                <c:pt idx="6211">
                  <c:v>27.055</c:v>
                </c:pt>
                <c:pt idx="6212">
                  <c:v>27.055</c:v>
                </c:pt>
                <c:pt idx="6213">
                  <c:v>27.055</c:v>
                </c:pt>
                <c:pt idx="6214">
                  <c:v>27.055</c:v>
                </c:pt>
                <c:pt idx="6215">
                  <c:v>27.055</c:v>
                </c:pt>
                <c:pt idx="6216">
                  <c:v>27.055</c:v>
                </c:pt>
                <c:pt idx="6217">
                  <c:v>27.055</c:v>
                </c:pt>
                <c:pt idx="6218">
                  <c:v>27.055</c:v>
                </c:pt>
                <c:pt idx="6219">
                  <c:v>27.055</c:v>
                </c:pt>
                <c:pt idx="6220">
                  <c:v>27.055</c:v>
                </c:pt>
                <c:pt idx="6221">
                  <c:v>27.055</c:v>
                </c:pt>
                <c:pt idx="6222">
                  <c:v>27.055</c:v>
                </c:pt>
                <c:pt idx="6223">
                  <c:v>27.055</c:v>
                </c:pt>
                <c:pt idx="6224">
                  <c:v>27.055</c:v>
                </c:pt>
                <c:pt idx="6225">
                  <c:v>27.055</c:v>
                </c:pt>
                <c:pt idx="6226">
                  <c:v>27.055</c:v>
                </c:pt>
                <c:pt idx="6227">
                  <c:v>27.055</c:v>
                </c:pt>
                <c:pt idx="6228">
                  <c:v>27.055</c:v>
                </c:pt>
                <c:pt idx="6229">
                  <c:v>27.055</c:v>
                </c:pt>
                <c:pt idx="6230">
                  <c:v>27.055</c:v>
                </c:pt>
                <c:pt idx="6231">
                  <c:v>27.055</c:v>
                </c:pt>
                <c:pt idx="6232">
                  <c:v>27.055</c:v>
                </c:pt>
                <c:pt idx="6233">
                  <c:v>27.055</c:v>
                </c:pt>
                <c:pt idx="6234">
                  <c:v>27.055</c:v>
                </c:pt>
                <c:pt idx="6235">
                  <c:v>27.055</c:v>
                </c:pt>
                <c:pt idx="6236">
                  <c:v>27.055</c:v>
                </c:pt>
                <c:pt idx="6237">
                  <c:v>27.055</c:v>
                </c:pt>
                <c:pt idx="6238">
                  <c:v>27.055</c:v>
                </c:pt>
                <c:pt idx="6239">
                  <c:v>27.055</c:v>
                </c:pt>
                <c:pt idx="6240">
                  <c:v>27.055</c:v>
                </c:pt>
                <c:pt idx="6241">
                  <c:v>27.055</c:v>
                </c:pt>
                <c:pt idx="6242">
                  <c:v>27.055</c:v>
                </c:pt>
                <c:pt idx="6243">
                  <c:v>27.055</c:v>
                </c:pt>
                <c:pt idx="6244">
                  <c:v>27.055</c:v>
                </c:pt>
                <c:pt idx="6245">
                  <c:v>27.055</c:v>
                </c:pt>
                <c:pt idx="6246">
                  <c:v>27.055</c:v>
                </c:pt>
                <c:pt idx="6247">
                  <c:v>27.055</c:v>
                </c:pt>
                <c:pt idx="6248">
                  <c:v>27.055</c:v>
                </c:pt>
                <c:pt idx="6249">
                  <c:v>27.055</c:v>
                </c:pt>
                <c:pt idx="6250">
                  <c:v>27.055</c:v>
                </c:pt>
                <c:pt idx="6251">
                  <c:v>27.055</c:v>
                </c:pt>
                <c:pt idx="6252">
                  <c:v>27.055</c:v>
                </c:pt>
                <c:pt idx="6253">
                  <c:v>27.055</c:v>
                </c:pt>
                <c:pt idx="6254">
                  <c:v>27.055</c:v>
                </c:pt>
                <c:pt idx="6255">
                  <c:v>27.055</c:v>
                </c:pt>
                <c:pt idx="6256">
                  <c:v>27.055</c:v>
                </c:pt>
                <c:pt idx="6257">
                  <c:v>27.056000000000001</c:v>
                </c:pt>
                <c:pt idx="6258">
                  <c:v>27.056000000000001</c:v>
                </c:pt>
                <c:pt idx="6259">
                  <c:v>27.056000000000001</c:v>
                </c:pt>
                <c:pt idx="6260">
                  <c:v>27.056000000000001</c:v>
                </c:pt>
                <c:pt idx="6261">
                  <c:v>27.056000000000001</c:v>
                </c:pt>
                <c:pt idx="6262">
                  <c:v>27.056000000000001</c:v>
                </c:pt>
                <c:pt idx="6263">
                  <c:v>27.056000000000001</c:v>
                </c:pt>
                <c:pt idx="6264">
                  <c:v>27.056000000000001</c:v>
                </c:pt>
                <c:pt idx="6265">
                  <c:v>27.056000000000001</c:v>
                </c:pt>
                <c:pt idx="6266">
                  <c:v>27.056000000000001</c:v>
                </c:pt>
                <c:pt idx="6267">
                  <c:v>27.056000000000001</c:v>
                </c:pt>
                <c:pt idx="6268">
                  <c:v>27.056000000000001</c:v>
                </c:pt>
                <c:pt idx="6269">
                  <c:v>27.056000000000001</c:v>
                </c:pt>
                <c:pt idx="6270">
                  <c:v>27.056000000000001</c:v>
                </c:pt>
                <c:pt idx="6271">
                  <c:v>27.056000000000001</c:v>
                </c:pt>
                <c:pt idx="6272">
                  <c:v>27.056000000000001</c:v>
                </c:pt>
                <c:pt idx="6273">
                  <c:v>27.056000000000001</c:v>
                </c:pt>
                <c:pt idx="6274">
                  <c:v>27.056000000000001</c:v>
                </c:pt>
                <c:pt idx="6275">
                  <c:v>27.056000000000001</c:v>
                </c:pt>
                <c:pt idx="6276">
                  <c:v>27.056000000000001</c:v>
                </c:pt>
                <c:pt idx="6277">
                  <c:v>27.056000000000001</c:v>
                </c:pt>
                <c:pt idx="6278">
                  <c:v>27.056000000000001</c:v>
                </c:pt>
                <c:pt idx="6279">
                  <c:v>27.056000000000001</c:v>
                </c:pt>
                <c:pt idx="6280">
                  <c:v>27.056000000000001</c:v>
                </c:pt>
                <c:pt idx="6281">
                  <c:v>27.056000000000001</c:v>
                </c:pt>
                <c:pt idx="6282">
                  <c:v>27.056000000000001</c:v>
                </c:pt>
                <c:pt idx="6283">
                  <c:v>27.056000000000001</c:v>
                </c:pt>
                <c:pt idx="6284">
                  <c:v>27.056000000000001</c:v>
                </c:pt>
                <c:pt idx="6285">
                  <c:v>27.056000000000001</c:v>
                </c:pt>
                <c:pt idx="6286">
                  <c:v>27.056000000000001</c:v>
                </c:pt>
                <c:pt idx="6287">
                  <c:v>27.056000000000001</c:v>
                </c:pt>
                <c:pt idx="6288">
                  <c:v>27.056000000000001</c:v>
                </c:pt>
                <c:pt idx="6289">
                  <c:v>27.056000000000001</c:v>
                </c:pt>
                <c:pt idx="6290">
                  <c:v>27.056000000000001</c:v>
                </c:pt>
                <c:pt idx="6291">
                  <c:v>27.056000000000001</c:v>
                </c:pt>
                <c:pt idx="6292">
                  <c:v>27.056000000000001</c:v>
                </c:pt>
                <c:pt idx="6293">
                  <c:v>27.056000000000001</c:v>
                </c:pt>
                <c:pt idx="6294">
                  <c:v>27.056000000000001</c:v>
                </c:pt>
                <c:pt idx="6295">
                  <c:v>27.056000000000001</c:v>
                </c:pt>
                <c:pt idx="6296">
                  <c:v>27.056000000000001</c:v>
                </c:pt>
                <c:pt idx="6297">
                  <c:v>27.056000000000001</c:v>
                </c:pt>
                <c:pt idx="6298">
                  <c:v>27.056000000000001</c:v>
                </c:pt>
                <c:pt idx="6299">
                  <c:v>27.056000000000001</c:v>
                </c:pt>
                <c:pt idx="6300">
                  <c:v>27.056000000000001</c:v>
                </c:pt>
                <c:pt idx="6301">
                  <c:v>27.056000000000001</c:v>
                </c:pt>
                <c:pt idx="6302">
                  <c:v>27.056000000000001</c:v>
                </c:pt>
                <c:pt idx="6303">
                  <c:v>27.056000000000001</c:v>
                </c:pt>
                <c:pt idx="6304">
                  <c:v>27.056000000000001</c:v>
                </c:pt>
                <c:pt idx="6305">
                  <c:v>27.056000000000001</c:v>
                </c:pt>
                <c:pt idx="6306">
                  <c:v>27.056000000000001</c:v>
                </c:pt>
                <c:pt idx="6307">
                  <c:v>27.056000000000001</c:v>
                </c:pt>
                <c:pt idx="6308">
                  <c:v>27.056000000000001</c:v>
                </c:pt>
                <c:pt idx="6309">
                  <c:v>27.056000000000001</c:v>
                </c:pt>
                <c:pt idx="6310">
                  <c:v>27.056000000000001</c:v>
                </c:pt>
                <c:pt idx="6311">
                  <c:v>27.056000000000001</c:v>
                </c:pt>
                <c:pt idx="6312">
                  <c:v>27.056000000000001</c:v>
                </c:pt>
                <c:pt idx="6313">
                  <c:v>27.056000000000001</c:v>
                </c:pt>
                <c:pt idx="6314">
                  <c:v>27.056000000000001</c:v>
                </c:pt>
                <c:pt idx="6315">
                  <c:v>27.056000000000001</c:v>
                </c:pt>
                <c:pt idx="6316">
                  <c:v>27.056000000000001</c:v>
                </c:pt>
                <c:pt idx="6317">
                  <c:v>27.056000000000001</c:v>
                </c:pt>
                <c:pt idx="6318">
                  <c:v>27.056000000000001</c:v>
                </c:pt>
                <c:pt idx="6319">
                  <c:v>27.056000000000001</c:v>
                </c:pt>
                <c:pt idx="6320">
                  <c:v>27.056000000000001</c:v>
                </c:pt>
                <c:pt idx="6321">
                  <c:v>27.056000000000001</c:v>
                </c:pt>
                <c:pt idx="6322">
                  <c:v>27.056000000000001</c:v>
                </c:pt>
                <c:pt idx="6323">
                  <c:v>27.056000000000001</c:v>
                </c:pt>
                <c:pt idx="6324">
                  <c:v>27.056000000000001</c:v>
                </c:pt>
                <c:pt idx="6325">
                  <c:v>27.056000000000001</c:v>
                </c:pt>
                <c:pt idx="6326">
                  <c:v>27.056000000000001</c:v>
                </c:pt>
                <c:pt idx="6327">
                  <c:v>27.056000000000001</c:v>
                </c:pt>
                <c:pt idx="6328">
                  <c:v>27.056000000000001</c:v>
                </c:pt>
                <c:pt idx="6329">
                  <c:v>27.056000000000001</c:v>
                </c:pt>
                <c:pt idx="6330">
                  <c:v>27.074000000000002</c:v>
                </c:pt>
                <c:pt idx="6331">
                  <c:v>27.074000000000002</c:v>
                </c:pt>
                <c:pt idx="6332">
                  <c:v>27.074000000000002</c:v>
                </c:pt>
                <c:pt idx="6333">
                  <c:v>27.074000000000002</c:v>
                </c:pt>
                <c:pt idx="6334">
                  <c:v>27.074000000000002</c:v>
                </c:pt>
                <c:pt idx="6335">
                  <c:v>27.074000000000002</c:v>
                </c:pt>
                <c:pt idx="6336">
                  <c:v>27.074000000000002</c:v>
                </c:pt>
                <c:pt idx="6337">
                  <c:v>27.074000000000002</c:v>
                </c:pt>
                <c:pt idx="6338">
                  <c:v>27.074000000000002</c:v>
                </c:pt>
                <c:pt idx="6339">
                  <c:v>27.074000000000002</c:v>
                </c:pt>
                <c:pt idx="6340">
                  <c:v>27.074000000000002</c:v>
                </c:pt>
                <c:pt idx="6341">
                  <c:v>27.074000000000002</c:v>
                </c:pt>
                <c:pt idx="6342">
                  <c:v>27.074000000000002</c:v>
                </c:pt>
                <c:pt idx="6343">
                  <c:v>27.074000000000002</c:v>
                </c:pt>
                <c:pt idx="6344">
                  <c:v>27.074000000000002</c:v>
                </c:pt>
                <c:pt idx="6345">
                  <c:v>27.074000000000002</c:v>
                </c:pt>
                <c:pt idx="6346">
                  <c:v>27.074000000000002</c:v>
                </c:pt>
                <c:pt idx="6347">
                  <c:v>27.074000000000002</c:v>
                </c:pt>
                <c:pt idx="6348">
                  <c:v>27.074000000000002</c:v>
                </c:pt>
                <c:pt idx="6349">
                  <c:v>27.074000000000002</c:v>
                </c:pt>
                <c:pt idx="6350">
                  <c:v>27.074000000000002</c:v>
                </c:pt>
                <c:pt idx="6351">
                  <c:v>27.074000000000002</c:v>
                </c:pt>
                <c:pt idx="6352">
                  <c:v>27.074000000000002</c:v>
                </c:pt>
                <c:pt idx="6353">
                  <c:v>27.074000000000002</c:v>
                </c:pt>
                <c:pt idx="6354">
                  <c:v>27.074000000000002</c:v>
                </c:pt>
                <c:pt idx="6355">
                  <c:v>27.074000000000002</c:v>
                </c:pt>
                <c:pt idx="6356">
                  <c:v>27.074000000000002</c:v>
                </c:pt>
                <c:pt idx="6357">
                  <c:v>27.074000000000002</c:v>
                </c:pt>
                <c:pt idx="6358">
                  <c:v>27.074000000000002</c:v>
                </c:pt>
                <c:pt idx="6359">
                  <c:v>27.074000000000002</c:v>
                </c:pt>
                <c:pt idx="6360">
                  <c:v>27.074000000000002</c:v>
                </c:pt>
                <c:pt idx="6361">
                  <c:v>27.074000000000002</c:v>
                </c:pt>
                <c:pt idx="6362">
                  <c:v>27.074000000000002</c:v>
                </c:pt>
                <c:pt idx="6363">
                  <c:v>27.074000000000002</c:v>
                </c:pt>
                <c:pt idx="6364">
                  <c:v>27.074000000000002</c:v>
                </c:pt>
                <c:pt idx="6365">
                  <c:v>27.074000000000002</c:v>
                </c:pt>
                <c:pt idx="6366">
                  <c:v>27.074000000000002</c:v>
                </c:pt>
                <c:pt idx="6367">
                  <c:v>27.074000000000002</c:v>
                </c:pt>
                <c:pt idx="6368">
                  <c:v>27.074000000000002</c:v>
                </c:pt>
                <c:pt idx="6369">
                  <c:v>27.074000000000002</c:v>
                </c:pt>
                <c:pt idx="6370">
                  <c:v>27.074000000000002</c:v>
                </c:pt>
                <c:pt idx="6371">
                  <c:v>27.074000000000002</c:v>
                </c:pt>
                <c:pt idx="6372">
                  <c:v>27.074000000000002</c:v>
                </c:pt>
                <c:pt idx="6373">
                  <c:v>27.074000000000002</c:v>
                </c:pt>
                <c:pt idx="6374">
                  <c:v>27.074000000000002</c:v>
                </c:pt>
                <c:pt idx="6375">
                  <c:v>27.074000000000002</c:v>
                </c:pt>
                <c:pt idx="6376">
                  <c:v>27.074000000000002</c:v>
                </c:pt>
                <c:pt idx="6377">
                  <c:v>27.074000000000002</c:v>
                </c:pt>
                <c:pt idx="6378">
                  <c:v>27.074000000000002</c:v>
                </c:pt>
                <c:pt idx="6379">
                  <c:v>27.074000000000002</c:v>
                </c:pt>
                <c:pt idx="6380">
                  <c:v>27.074000000000002</c:v>
                </c:pt>
                <c:pt idx="6381">
                  <c:v>27.074000000000002</c:v>
                </c:pt>
                <c:pt idx="6382">
                  <c:v>27.074000000000002</c:v>
                </c:pt>
                <c:pt idx="6383">
                  <c:v>27.074000000000002</c:v>
                </c:pt>
                <c:pt idx="6384">
                  <c:v>27.074000000000002</c:v>
                </c:pt>
                <c:pt idx="6385">
                  <c:v>27.074000000000002</c:v>
                </c:pt>
                <c:pt idx="6386">
                  <c:v>27.074000000000002</c:v>
                </c:pt>
                <c:pt idx="6387">
                  <c:v>27.074000000000002</c:v>
                </c:pt>
                <c:pt idx="6388">
                  <c:v>27.074000000000002</c:v>
                </c:pt>
                <c:pt idx="6389">
                  <c:v>27.074000000000002</c:v>
                </c:pt>
                <c:pt idx="6390">
                  <c:v>27.074000000000002</c:v>
                </c:pt>
                <c:pt idx="6391">
                  <c:v>27.074000000000002</c:v>
                </c:pt>
                <c:pt idx="6392">
                  <c:v>27.074000000000002</c:v>
                </c:pt>
                <c:pt idx="6393">
                  <c:v>27.074000000000002</c:v>
                </c:pt>
                <c:pt idx="6394">
                  <c:v>27.074000000000002</c:v>
                </c:pt>
                <c:pt idx="6395">
                  <c:v>27.074000000000002</c:v>
                </c:pt>
                <c:pt idx="6396">
                  <c:v>27.074000000000002</c:v>
                </c:pt>
                <c:pt idx="6397">
                  <c:v>27.074000000000002</c:v>
                </c:pt>
                <c:pt idx="6398">
                  <c:v>27.074000000000002</c:v>
                </c:pt>
                <c:pt idx="6399">
                  <c:v>27.074000000000002</c:v>
                </c:pt>
                <c:pt idx="6400">
                  <c:v>27.074000000000002</c:v>
                </c:pt>
                <c:pt idx="6401">
                  <c:v>27.074000000000002</c:v>
                </c:pt>
                <c:pt idx="6402">
                  <c:v>27.074000000000002</c:v>
                </c:pt>
                <c:pt idx="6403">
                  <c:v>27.074000000000002</c:v>
                </c:pt>
                <c:pt idx="6404">
                  <c:v>27.074000000000002</c:v>
                </c:pt>
                <c:pt idx="6405">
                  <c:v>27.074000000000002</c:v>
                </c:pt>
                <c:pt idx="6406">
                  <c:v>27.074000000000002</c:v>
                </c:pt>
                <c:pt idx="6407">
                  <c:v>27.074000000000002</c:v>
                </c:pt>
                <c:pt idx="6408">
                  <c:v>27.074000000000002</c:v>
                </c:pt>
                <c:pt idx="6409">
                  <c:v>27.074000000000002</c:v>
                </c:pt>
                <c:pt idx="6410">
                  <c:v>27.074000000000002</c:v>
                </c:pt>
                <c:pt idx="6411">
                  <c:v>27.074000000000002</c:v>
                </c:pt>
                <c:pt idx="6412">
                  <c:v>27.074000000000002</c:v>
                </c:pt>
                <c:pt idx="6413">
                  <c:v>27.074000000000002</c:v>
                </c:pt>
                <c:pt idx="6414">
                  <c:v>27.074000000000002</c:v>
                </c:pt>
                <c:pt idx="6415">
                  <c:v>27.074000000000002</c:v>
                </c:pt>
                <c:pt idx="6416">
                  <c:v>27.074000000000002</c:v>
                </c:pt>
                <c:pt idx="6417">
                  <c:v>27.074000000000002</c:v>
                </c:pt>
                <c:pt idx="6418">
                  <c:v>27.074000000000002</c:v>
                </c:pt>
                <c:pt idx="6419">
                  <c:v>27.074000000000002</c:v>
                </c:pt>
                <c:pt idx="6420">
                  <c:v>27.074000000000002</c:v>
                </c:pt>
                <c:pt idx="6421">
                  <c:v>27.074000000000002</c:v>
                </c:pt>
                <c:pt idx="6422">
                  <c:v>27.074000000000002</c:v>
                </c:pt>
                <c:pt idx="6423">
                  <c:v>27.074000000000002</c:v>
                </c:pt>
                <c:pt idx="6424">
                  <c:v>27.074000000000002</c:v>
                </c:pt>
                <c:pt idx="6425">
                  <c:v>27.074000000000002</c:v>
                </c:pt>
                <c:pt idx="6426">
                  <c:v>27.074999999999999</c:v>
                </c:pt>
                <c:pt idx="6427">
                  <c:v>27.074999999999999</c:v>
                </c:pt>
                <c:pt idx="6428">
                  <c:v>27.074999999999999</c:v>
                </c:pt>
                <c:pt idx="6429">
                  <c:v>27.074999999999999</c:v>
                </c:pt>
                <c:pt idx="6430">
                  <c:v>27.074999999999999</c:v>
                </c:pt>
                <c:pt idx="6431">
                  <c:v>27.074999999999999</c:v>
                </c:pt>
                <c:pt idx="6432">
                  <c:v>27.091999999999999</c:v>
                </c:pt>
                <c:pt idx="6433">
                  <c:v>27.091999999999999</c:v>
                </c:pt>
                <c:pt idx="6434">
                  <c:v>27.091999999999999</c:v>
                </c:pt>
                <c:pt idx="6435">
                  <c:v>27.091999999999999</c:v>
                </c:pt>
                <c:pt idx="6436">
                  <c:v>27.091999999999999</c:v>
                </c:pt>
                <c:pt idx="6437">
                  <c:v>27.091999999999999</c:v>
                </c:pt>
                <c:pt idx="6438">
                  <c:v>27.091999999999999</c:v>
                </c:pt>
                <c:pt idx="6439">
                  <c:v>27.091999999999999</c:v>
                </c:pt>
                <c:pt idx="6440">
                  <c:v>27.091999999999999</c:v>
                </c:pt>
                <c:pt idx="6441">
                  <c:v>27.091999999999999</c:v>
                </c:pt>
                <c:pt idx="6442">
                  <c:v>27.091999999999999</c:v>
                </c:pt>
                <c:pt idx="6443">
                  <c:v>27.091999999999999</c:v>
                </c:pt>
                <c:pt idx="6444">
                  <c:v>27.091999999999999</c:v>
                </c:pt>
                <c:pt idx="6445">
                  <c:v>27.091999999999999</c:v>
                </c:pt>
                <c:pt idx="6446">
                  <c:v>27.091999999999999</c:v>
                </c:pt>
                <c:pt idx="6447">
                  <c:v>27.091999999999999</c:v>
                </c:pt>
                <c:pt idx="6448">
                  <c:v>27.091999999999999</c:v>
                </c:pt>
                <c:pt idx="6449">
                  <c:v>27.091999999999999</c:v>
                </c:pt>
                <c:pt idx="6450">
                  <c:v>27.091999999999999</c:v>
                </c:pt>
                <c:pt idx="6451">
                  <c:v>27.091999999999999</c:v>
                </c:pt>
                <c:pt idx="6452">
                  <c:v>27.091999999999999</c:v>
                </c:pt>
                <c:pt idx="6453">
                  <c:v>27.091999999999999</c:v>
                </c:pt>
                <c:pt idx="6454">
                  <c:v>27.091999999999999</c:v>
                </c:pt>
                <c:pt idx="6455">
                  <c:v>27.091999999999999</c:v>
                </c:pt>
                <c:pt idx="6456">
                  <c:v>27.091999999999999</c:v>
                </c:pt>
                <c:pt idx="6457">
                  <c:v>27.091999999999999</c:v>
                </c:pt>
                <c:pt idx="6458">
                  <c:v>27.091999999999999</c:v>
                </c:pt>
                <c:pt idx="6459">
                  <c:v>27.091999999999999</c:v>
                </c:pt>
                <c:pt idx="6460">
                  <c:v>27.091999999999999</c:v>
                </c:pt>
                <c:pt idx="6461">
                  <c:v>27.091999999999999</c:v>
                </c:pt>
                <c:pt idx="6462">
                  <c:v>27.091999999999999</c:v>
                </c:pt>
                <c:pt idx="6463">
                  <c:v>27.091999999999999</c:v>
                </c:pt>
                <c:pt idx="6464">
                  <c:v>27.091999999999999</c:v>
                </c:pt>
                <c:pt idx="6465">
                  <c:v>27.091999999999999</c:v>
                </c:pt>
                <c:pt idx="6466">
                  <c:v>27.093</c:v>
                </c:pt>
                <c:pt idx="6467">
                  <c:v>27.093</c:v>
                </c:pt>
                <c:pt idx="6468">
                  <c:v>27.093</c:v>
                </c:pt>
                <c:pt idx="6469">
                  <c:v>27.093</c:v>
                </c:pt>
                <c:pt idx="6470">
                  <c:v>27.093</c:v>
                </c:pt>
                <c:pt idx="6471">
                  <c:v>27.093</c:v>
                </c:pt>
                <c:pt idx="6472">
                  <c:v>27.093</c:v>
                </c:pt>
                <c:pt idx="6473">
                  <c:v>27.093</c:v>
                </c:pt>
                <c:pt idx="6474">
                  <c:v>27.093</c:v>
                </c:pt>
                <c:pt idx="6475">
                  <c:v>27.093</c:v>
                </c:pt>
                <c:pt idx="6476">
                  <c:v>27.093</c:v>
                </c:pt>
                <c:pt idx="6477">
                  <c:v>27.093</c:v>
                </c:pt>
                <c:pt idx="6478">
                  <c:v>27.093</c:v>
                </c:pt>
                <c:pt idx="6479">
                  <c:v>27.093</c:v>
                </c:pt>
                <c:pt idx="6480">
                  <c:v>27.093</c:v>
                </c:pt>
                <c:pt idx="6481">
                  <c:v>27.093</c:v>
                </c:pt>
                <c:pt idx="6482">
                  <c:v>27.093</c:v>
                </c:pt>
                <c:pt idx="6483">
                  <c:v>27.093</c:v>
                </c:pt>
                <c:pt idx="6484">
                  <c:v>27.093</c:v>
                </c:pt>
                <c:pt idx="6485">
                  <c:v>27.093</c:v>
                </c:pt>
                <c:pt idx="6486">
                  <c:v>27.093</c:v>
                </c:pt>
                <c:pt idx="6487">
                  <c:v>27.093</c:v>
                </c:pt>
                <c:pt idx="6488">
                  <c:v>27.093</c:v>
                </c:pt>
                <c:pt idx="6489">
                  <c:v>27.093</c:v>
                </c:pt>
                <c:pt idx="6490">
                  <c:v>27.093</c:v>
                </c:pt>
                <c:pt idx="6491">
                  <c:v>27.093</c:v>
                </c:pt>
                <c:pt idx="6492">
                  <c:v>27.093</c:v>
                </c:pt>
                <c:pt idx="6493">
                  <c:v>27.093</c:v>
                </c:pt>
                <c:pt idx="6494">
                  <c:v>27.093</c:v>
                </c:pt>
                <c:pt idx="6495">
                  <c:v>27.093</c:v>
                </c:pt>
                <c:pt idx="6496">
                  <c:v>27.093</c:v>
                </c:pt>
                <c:pt idx="6497">
                  <c:v>27.093</c:v>
                </c:pt>
                <c:pt idx="6498">
                  <c:v>27.093</c:v>
                </c:pt>
                <c:pt idx="6499">
                  <c:v>27.093</c:v>
                </c:pt>
                <c:pt idx="6500">
                  <c:v>27.093</c:v>
                </c:pt>
                <c:pt idx="6501">
                  <c:v>27.093</c:v>
                </c:pt>
                <c:pt idx="6502">
                  <c:v>27.093</c:v>
                </c:pt>
                <c:pt idx="6503">
                  <c:v>27.093</c:v>
                </c:pt>
                <c:pt idx="6504">
                  <c:v>27.111000000000001</c:v>
                </c:pt>
                <c:pt idx="6505">
                  <c:v>27.111000000000001</c:v>
                </c:pt>
                <c:pt idx="6506">
                  <c:v>27.111000000000001</c:v>
                </c:pt>
                <c:pt idx="6507">
                  <c:v>27.111000000000001</c:v>
                </c:pt>
                <c:pt idx="6508">
                  <c:v>27.111000000000001</c:v>
                </c:pt>
                <c:pt idx="6509">
                  <c:v>27.111000000000001</c:v>
                </c:pt>
                <c:pt idx="6510">
                  <c:v>27.111000000000001</c:v>
                </c:pt>
                <c:pt idx="6511">
                  <c:v>27.111000000000001</c:v>
                </c:pt>
                <c:pt idx="6512">
                  <c:v>27.111000000000001</c:v>
                </c:pt>
                <c:pt idx="6513">
                  <c:v>27.111000000000001</c:v>
                </c:pt>
                <c:pt idx="6514">
                  <c:v>27.111000000000001</c:v>
                </c:pt>
                <c:pt idx="6515">
                  <c:v>27.111000000000001</c:v>
                </c:pt>
                <c:pt idx="6516">
                  <c:v>27.111000000000001</c:v>
                </c:pt>
                <c:pt idx="6517">
                  <c:v>27.111000000000001</c:v>
                </c:pt>
                <c:pt idx="6518">
                  <c:v>27.111000000000001</c:v>
                </c:pt>
                <c:pt idx="6519">
                  <c:v>27.111000000000001</c:v>
                </c:pt>
                <c:pt idx="6520">
                  <c:v>27.111000000000001</c:v>
                </c:pt>
                <c:pt idx="6521">
                  <c:v>27.111000000000001</c:v>
                </c:pt>
                <c:pt idx="6522">
                  <c:v>27.111000000000001</c:v>
                </c:pt>
                <c:pt idx="6523">
                  <c:v>27.111000000000001</c:v>
                </c:pt>
                <c:pt idx="6524">
                  <c:v>27.111000000000001</c:v>
                </c:pt>
                <c:pt idx="6525">
                  <c:v>27.111000000000001</c:v>
                </c:pt>
                <c:pt idx="6526">
                  <c:v>27.111000000000001</c:v>
                </c:pt>
                <c:pt idx="6527">
                  <c:v>27.111000000000001</c:v>
                </c:pt>
                <c:pt idx="6528">
                  <c:v>27.111000000000001</c:v>
                </c:pt>
                <c:pt idx="6529">
                  <c:v>27.111000000000001</c:v>
                </c:pt>
                <c:pt idx="6530">
                  <c:v>27.111000000000001</c:v>
                </c:pt>
                <c:pt idx="6531">
                  <c:v>27.111000000000001</c:v>
                </c:pt>
                <c:pt idx="6532">
                  <c:v>27.111000000000001</c:v>
                </c:pt>
                <c:pt idx="6533">
                  <c:v>27.111000000000001</c:v>
                </c:pt>
                <c:pt idx="6534">
                  <c:v>27.111000000000001</c:v>
                </c:pt>
                <c:pt idx="6535">
                  <c:v>27.111000000000001</c:v>
                </c:pt>
                <c:pt idx="6536">
                  <c:v>27.111000000000001</c:v>
                </c:pt>
                <c:pt idx="6537">
                  <c:v>27.111000000000001</c:v>
                </c:pt>
                <c:pt idx="6538">
                  <c:v>27.111000000000001</c:v>
                </c:pt>
                <c:pt idx="6539">
                  <c:v>27.111000000000001</c:v>
                </c:pt>
                <c:pt idx="6540">
                  <c:v>27.111000000000001</c:v>
                </c:pt>
                <c:pt idx="6541">
                  <c:v>27.111000000000001</c:v>
                </c:pt>
                <c:pt idx="6542">
                  <c:v>27.111000000000001</c:v>
                </c:pt>
                <c:pt idx="6543">
                  <c:v>27.111000000000001</c:v>
                </c:pt>
                <c:pt idx="6544">
                  <c:v>27.111000000000001</c:v>
                </c:pt>
                <c:pt idx="6545">
                  <c:v>27.111000000000001</c:v>
                </c:pt>
                <c:pt idx="6546">
                  <c:v>27.111000000000001</c:v>
                </c:pt>
                <c:pt idx="6547">
                  <c:v>27.111000000000001</c:v>
                </c:pt>
                <c:pt idx="6548">
                  <c:v>27.111000000000001</c:v>
                </c:pt>
                <c:pt idx="6549">
                  <c:v>27.111000000000001</c:v>
                </c:pt>
                <c:pt idx="6550">
                  <c:v>27.111000000000001</c:v>
                </c:pt>
                <c:pt idx="6551">
                  <c:v>27.111000000000001</c:v>
                </c:pt>
                <c:pt idx="6552">
                  <c:v>27.111000000000001</c:v>
                </c:pt>
                <c:pt idx="6553">
                  <c:v>27.111000000000001</c:v>
                </c:pt>
                <c:pt idx="6554">
                  <c:v>27.111000000000001</c:v>
                </c:pt>
                <c:pt idx="6555">
                  <c:v>27.111000000000001</c:v>
                </c:pt>
                <c:pt idx="6556">
                  <c:v>27.111000000000001</c:v>
                </c:pt>
                <c:pt idx="6557">
                  <c:v>27.111000000000001</c:v>
                </c:pt>
                <c:pt idx="6558">
                  <c:v>27.111000000000001</c:v>
                </c:pt>
                <c:pt idx="6559">
                  <c:v>27.111000000000001</c:v>
                </c:pt>
                <c:pt idx="6560">
                  <c:v>27.111000000000001</c:v>
                </c:pt>
                <c:pt idx="6561">
                  <c:v>27.111000000000001</c:v>
                </c:pt>
                <c:pt idx="6562">
                  <c:v>27.111000000000001</c:v>
                </c:pt>
                <c:pt idx="6563">
                  <c:v>27.111000000000001</c:v>
                </c:pt>
                <c:pt idx="6564">
                  <c:v>27.111000000000001</c:v>
                </c:pt>
                <c:pt idx="6565">
                  <c:v>27.111000000000001</c:v>
                </c:pt>
                <c:pt idx="6566">
                  <c:v>27.111000000000001</c:v>
                </c:pt>
                <c:pt idx="6567">
                  <c:v>27.111000000000001</c:v>
                </c:pt>
                <c:pt idx="6568">
                  <c:v>27.111000000000001</c:v>
                </c:pt>
                <c:pt idx="6569">
                  <c:v>27.111000000000001</c:v>
                </c:pt>
                <c:pt idx="6570">
                  <c:v>27.111000000000001</c:v>
                </c:pt>
                <c:pt idx="6571">
                  <c:v>27.111000000000001</c:v>
                </c:pt>
                <c:pt idx="6572">
                  <c:v>27.111000000000001</c:v>
                </c:pt>
                <c:pt idx="6573">
                  <c:v>27.111000000000001</c:v>
                </c:pt>
                <c:pt idx="6574">
                  <c:v>27.111000000000001</c:v>
                </c:pt>
                <c:pt idx="6575">
                  <c:v>27.111000000000001</c:v>
                </c:pt>
                <c:pt idx="6576">
                  <c:v>27.111000000000001</c:v>
                </c:pt>
                <c:pt idx="6577">
                  <c:v>27.111000000000001</c:v>
                </c:pt>
                <c:pt idx="6578">
                  <c:v>27.111000000000001</c:v>
                </c:pt>
                <c:pt idx="6579">
                  <c:v>27.111000000000001</c:v>
                </c:pt>
                <c:pt idx="6580">
                  <c:v>27.111000000000001</c:v>
                </c:pt>
                <c:pt idx="6581">
                  <c:v>27.111000000000001</c:v>
                </c:pt>
                <c:pt idx="6582">
                  <c:v>27.111000000000001</c:v>
                </c:pt>
                <c:pt idx="6583">
                  <c:v>27.111000000000001</c:v>
                </c:pt>
                <c:pt idx="6584">
                  <c:v>27.111000000000001</c:v>
                </c:pt>
                <c:pt idx="6585">
                  <c:v>27.111000000000001</c:v>
                </c:pt>
                <c:pt idx="6586">
                  <c:v>27.111000000000001</c:v>
                </c:pt>
                <c:pt idx="6587">
                  <c:v>27.111000000000001</c:v>
                </c:pt>
                <c:pt idx="6588">
                  <c:v>27.111000000000001</c:v>
                </c:pt>
                <c:pt idx="6589">
                  <c:v>27.111000000000001</c:v>
                </c:pt>
                <c:pt idx="6590">
                  <c:v>27.111000000000001</c:v>
                </c:pt>
                <c:pt idx="6591">
                  <c:v>27.111000000000001</c:v>
                </c:pt>
                <c:pt idx="6592">
                  <c:v>27.111000000000001</c:v>
                </c:pt>
                <c:pt idx="6593">
                  <c:v>27.111000000000001</c:v>
                </c:pt>
                <c:pt idx="6594">
                  <c:v>27.111000000000001</c:v>
                </c:pt>
                <c:pt idx="6595">
                  <c:v>27.111999999999998</c:v>
                </c:pt>
                <c:pt idx="6596">
                  <c:v>27.111999999999998</c:v>
                </c:pt>
                <c:pt idx="6597">
                  <c:v>27.111999999999998</c:v>
                </c:pt>
                <c:pt idx="6598">
                  <c:v>27.111999999999998</c:v>
                </c:pt>
                <c:pt idx="6599">
                  <c:v>27.111999999999998</c:v>
                </c:pt>
                <c:pt idx="6600">
                  <c:v>27.111999999999998</c:v>
                </c:pt>
                <c:pt idx="6601">
                  <c:v>27.111999999999998</c:v>
                </c:pt>
                <c:pt idx="6602">
                  <c:v>27.111999999999998</c:v>
                </c:pt>
                <c:pt idx="6603">
                  <c:v>27.111999999999998</c:v>
                </c:pt>
                <c:pt idx="6604">
                  <c:v>27.129000000000001</c:v>
                </c:pt>
                <c:pt idx="6605">
                  <c:v>27.129000000000001</c:v>
                </c:pt>
                <c:pt idx="6606">
                  <c:v>27.129000000000001</c:v>
                </c:pt>
                <c:pt idx="6607">
                  <c:v>27.129000000000001</c:v>
                </c:pt>
                <c:pt idx="6608">
                  <c:v>27.129000000000001</c:v>
                </c:pt>
                <c:pt idx="6609">
                  <c:v>27.129000000000001</c:v>
                </c:pt>
                <c:pt idx="6610">
                  <c:v>27.129000000000001</c:v>
                </c:pt>
                <c:pt idx="6611">
                  <c:v>27.129000000000001</c:v>
                </c:pt>
                <c:pt idx="6612">
                  <c:v>27.129000000000001</c:v>
                </c:pt>
                <c:pt idx="6613">
                  <c:v>27.129000000000001</c:v>
                </c:pt>
                <c:pt idx="6614">
                  <c:v>27.129000000000001</c:v>
                </c:pt>
                <c:pt idx="6615">
                  <c:v>27.129000000000001</c:v>
                </c:pt>
                <c:pt idx="6616">
                  <c:v>27.129000000000001</c:v>
                </c:pt>
                <c:pt idx="6617">
                  <c:v>27.129000000000001</c:v>
                </c:pt>
                <c:pt idx="6618">
                  <c:v>27.129000000000001</c:v>
                </c:pt>
                <c:pt idx="6619">
                  <c:v>27.129000000000001</c:v>
                </c:pt>
                <c:pt idx="6620">
                  <c:v>27.129000000000001</c:v>
                </c:pt>
                <c:pt idx="6621">
                  <c:v>27.129000000000001</c:v>
                </c:pt>
                <c:pt idx="6622">
                  <c:v>27.129000000000001</c:v>
                </c:pt>
                <c:pt idx="6623">
                  <c:v>27.129000000000001</c:v>
                </c:pt>
                <c:pt idx="6624">
                  <c:v>27.129000000000001</c:v>
                </c:pt>
                <c:pt idx="6625">
                  <c:v>27.129000000000001</c:v>
                </c:pt>
                <c:pt idx="6626">
                  <c:v>27.129000000000001</c:v>
                </c:pt>
                <c:pt idx="6627">
                  <c:v>27.129000000000001</c:v>
                </c:pt>
                <c:pt idx="6628">
                  <c:v>27.129000000000001</c:v>
                </c:pt>
                <c:pt idx="6629">
                  <c:v>27.129000000000001</c:v>
                </c:pt>
                <c:pt idx="6630">
                  <c:v>27.129000000000001</c:v>
                </c:pt>
                <c:pt idx="6631">
                  <c:v>27.129000000000001</c:v>
                </c:pt>
                <c:pt idx="6632">
                  <c:v>27.129000000000001</c:v>
                </c:pt>
                <c:pt idx="6633">
                  <c:v>27.129000000000001</c:v>
                </c:pt>
                <c:pt idx="6634">
                  <c:v>27.129000000000001</c:v>
                </c:pt>
                <c:pt idx="6635">
                  <c:v>27.129000000000001</c:v>
                </c:pt>
                <c:pt idx="6636">
                  <c:v>27.129000000000001</c:v>
                </c:pt>
                <c:pt idx="6637">
                  <c:v>27.129000000000001</c:v>
                </c:pt>
                <c:pt idx="6638">
                  <c:v>27.129000000000001</c:v>
                </c:pt>
                <c:pt idx="6639">
                  <c:v>27.129000000000001</c:v>
                </c:pt>
                <c:pt idx="6640">
                  <c:v>27.129000000000001</c:v>
                </c:pt>
                <c:pt idx="6641">
                  <c:v>27.129000000000001</c:v>
                </c:pt>
                <c:pt idx="6642">
                  <c:v>27.129000000000001</c:v>
                </c:pt>
                <c:pt idx="6643">
                  <c:v>27.13</c:v>
                </c:pt>
                <c:pt idx="6644">
                  <c:v>27.13</c:v>
                </c:pt>
                <c:pt idx="6645">
                  <c:v>27.13</c:v>
                </c:pt>
                <c:pt idx="6646">
                  <c:v>27.13</c:v>
                </c:pt>
                <c:pt idx="6647">
                  <c:v>27.13</c:v>
                </c:pt>
                <c:pt idx="6648">
                  <c:v>27.13</c:v>
                </c:pt>
                <c:pt idx="6649">
                  <c:v>27.13</c:v>
                </c:pt>
                <c:pt idx="6650">
                  <c:v>27.13</c:v>
                </c:pt>
                <c:pt idx="6651">
                  <c:v>27.13</c:v>
                </c:pt>
                <c:pt idx="6652">
                  <c:v>27.13</c:v>
                </c:pt>
                <c:pt idx="6653">
                  <c:v>27.13</c:v>
                </c:pt>
                <c:pt idx="6654">
                  <c:v>27.13</c:v>
                </c:pt>
                <c:pt idx="6655">
                  <c:v>27.13</c:v>
                </c:pt>
                <c:pt idx="6656">
                  <c:v>27.13</c:v>
                </c:pt>
                <c:pt idx="6657">
                  <c:v>27.13</c:v>
                </c:pt>
                <c:pt idx="6658">
                  <c:v>27.13</c:v>
                </c:pt>
                <c:pt idx="6659">
                  <c:v>27.13</c:v>
                </c:pt>
                <c:pt idx="6660">
                  <c:v>27.13</c:v>
                </c:pt>
                <c:pt idx="6661">
                  <c:v>27.13</c:v>
                </c:pt>
                <c:pt idx="6662">
                  <c:v>27.13</c:v>
                </c:pt>
                <c:pt idx="6663">
                  <c:v>27.13</c:v>
                </c:pt>
                <c:pt idx="6664">
                  <c:v>27.13</c:v>
                </c:pt>
                <c:pt idx="6665">
                  <c:v>27.13</c:v>
                </c:pt>
                <c:pt idx="6666">
                  <c:v>27.13</c:v>
                </c:pt>
                <c:pt idx="6667">
                  <c:v>27.13</c:v>
                </c:pt>
                <c:pt idx="6668">
                  <c:v>27.13</c:v>
                </c:pt>
                <c:pt idx="6669">
                  <c:v>27.13</c:v>
                </c:pt>
                <c:pt idx="6670">
                  <c:v>27.13</c:v>
                </c:pt>
                <c:pt idx="6671">
                  <c:v>27.13</c:v>
                </c:pt>
                <c:pt idx="6672">
                  <c:v>27.13</c:v>
                </c:pt>
                <c:pt idx="6673">
                  <c:v>27.13</c:v>
                </c:pt>
                <c:pt idx="6674">
                  <c:v>27.13</c:v>
                </c:pt>
                <c:pt idx="6675">
                  <c:v>27.13</c:v>
                </c:pt>
                <c:pt idx="6676">
                  <c:v>27.13</c:v>
                </c:pt>
                <c:pt idx="6677">
                  <c:v>27.13</c:v>
                </c:pt>
                <c:pt idx="6678">
                  <c:v>27.13</c:v>
                </c:pt>
                <c:pt idx="6679">
                  <c:v>27.13</c:v>
                </c:pt>
                <c:pt idx="6680">
                  <c:v>27.13</c:v>
                </c:pt>
                <c:pt idx="6681">
                  <c:v>27.13</c:v>
                </c:pt>
                <c:pt idx="6682">
                  <c:v>27.13</c:v>
                </c:pt>
                <c:pt idx="6683">
                  <c:v>27.13</c:v>
                </c:pt>
                <c:pt idx="6684">
                  <c:v>27.13</c:v>
                </c:pt>
                <c:pt idx="6685">
                  <c:v>27.13</c:v>
                </c:pt>
                <c:pt idx="6686">
                  <c:v>27.13</c:v>
                </c:pt>
                <c:pt idx="6687">
                  <c:v>27.13</c:v>
                </c:pt>
                <c:pt idx="6688">
                  <c:v>27.13</c:v>
                </c:pt>
                <c:pt idx="6689">
                  <c:v>27.13</c:v>
                </c:pt>
                <c:pt idx="6690">
                  <c:v>27.13</c:v>
                </c:pt>
                <c:pt idx="6691">
                  <c:v>27.13</c:v>
                </c:pt>
                <c:pt idx="6692">
                  <c:v>27.13</c:v>
                </c:pt>
                <c:pt idx="6693">
                  <c:v>27.13</c:v>
                </c:pt>
                <c:pt idx="6694">
                  <c:v>27.13</c:v>
                </c:pt>
                <c:pt idx="6695">
                  <c:v>27.13</c:v>
                </c:pt>
                <c:pt idx="6696">
                  <c:v>27.13</c:v>
                </c:pt>
                <c:pt idx="6697">
                  <c:v>27.13</c:v>
                </c:pt>
                <c:pt idx="6698">
                  <c:v>27.13</c:v>
                </c:pt>
                <c:pt idx="6699">
                  <c:v>27.148</c:v>
                </c:pt>
                <c:pt idx="6700">
                  <c:v>27.148</c:v>
                </c:pt>
                <c:pt idx="6701">
                  <c:v>27.148</c:v>
                </c:pt>
                <c:pt idx="6702">
                  <c:v>27.148</c:v>
                </c:pt>
                <c:pt idx="6703">
                  <c:v>27.148</c:v>
                </c:pt>
                <c:pt idx="6704">
                  <c:v>27.148</c:v>
                </c:pt>
                <c:pt idx="6705">
                  <c:v>27.148</c:v>
                </c:pt>
                <c:pt idx="6706">
                  <c:v>27.148</c:v>
                </c:pt>
                <c:pt idx="6707">
                  <c:v>27.148</c:v>
                </c:pt>
                <c:pt idx="6708">
                  <c:v>27.148</c:v>
                </c:pt>
                <c:pt idx="6709">
                  <c:v>27.148</c:v>
                </c:pt>
                <c:pt idx="6710">
                  <c:v>27.148</c:v>
                </c:pt>
                <c:pt idx="6711">
                  <c:v>27.148</c:v>
                </c:pt>
                <c:pt idx="6712">
                  <c:v>27.148</c:v>
                </c:pt>
                <c:pt idx="6713">
                  <c:v>27.148</c:v>
                </c:pt>
                <c:pt idx="6714">
                  <c:v>27.148</c:v>
                </c:pt>
                <c:pt idx="6715">
                  <c:v>27.148</c:v>
                </c:pt>
                <c:pt idx="6716">
                  <c:v>27.148</c:v>
                </c:pt>
                <c:pt idx="6717">
                  <c:v>27.148</c:v>
                </c:pt>
                <c:pt idx="6718">
                  <c:v>27.148</c:v>
                </c:pt>
                <c:pt idx="6719">
                  <c:v>27.148</c:v>
                </c:pt>
                <c:pt idx="6720">
                  <c:v>27.148</c:v>
                </c:pt>
                <c:pt idx="6721">
                  <c:v>27.148</c:v>
                </c:pt>
                <c:pt idx="6722">
                  <c:v>27.148</c:v>
                </c:pt>
                <c:pt idx="6723">
                  <c:v>27.148</c:v>
                </c:pt>
                <c:pt idx="6724">
                  <c:v>27.148</c:v>
                </c:pt>
                <c:pt idx="6725">
                  <c:v>27.148</c:v>
                </c:pt>
                <c:pt idx="6726">
                  <c:v>27.148</c:v>
                </c:pt>
                <c:pt idx="6727">
                  <c:v>27.148</c:v>
                </c:pt>
                <c:pt idx="6728">
                  <c:v>27.148</c:v>
                </c:pt>
                <c:pt idx="6729">
                  <c:v>27.148</c:v>
                </c:pt>
                <c:pt idx="6730">
                  <c:v>27.148</c:v>
                </c:pt>
                <c:pt idx="6731">
                  <c:v>27.148</c:v>
                </c:pt>
                <c:pt idx="6732">
                  <c:v>27.148</c:v>
                </c:pt>
                <c:pt idx="6733">
                  <c:v>27.148</c:v>
                </c:pt>
                <c:pt idx="6734">
                  <c:v>27.148</c:v>
                </c:pt>
                <c:pt idx="6735">
                  <c:v>27.148</c:v>
                </c:pt>
                <c:pt idx="6736">
                  <c:v>27.148</c:v>
                </c:pt>
                <c:pt idx="6737">
                  <c:v>27.148</c:v>
                </c:pt>
                <c:pt idx="6738">
                  <c:v>27.148</c:v>
                </c:pt>
                <c:pt idx="6739">
                  <c:v>27.148</c:v>
                </c:pt>
                <c:pt idx="6740">
                  <c:v>27.148</c:v>
                </c:pt>
                <c:pt idx="6741">
                  <c:v>27.148</c:v>
                </c:pt>
                <c:pt idx="6742">
                  <c:v>27.148</c:v>
                </c:pt>
                <c:pt idx="6743">
                  <c:v>27.148</c:v>
                </c:pt>
                <c:pt idx="6744">
                  <c:v>27.148</c:v>
                </c:pt>
                <c:pt idx="6745">
                  <c:v>27.148</c:v>
                </c:pt>
                <c:pt idx="6746">
                  <c:v>27.148</c:v>
                </c:pt>
                <c:pt idx="6747">
                  <c:v>27.148</c:v>
                </c:pt>
                <c:pt idx="6748">
                  <c:v>27.148</c:v>
                </c:pt>
                <c:pt idx="6749">
                  <c:v>27.148</c:v>
                </c:pt>
                <c:pt idx="6750">
                  <c:v>27.148</c:v>
                </c:pt>
                <c:pt idx="6751">
                  <c:v>27.148</c:v>
                </c:pt>
                <c:pt idx="6752">
                  <c:v>27.148</c:v>
                </c:pt>
                <c:pt idx="6753">
                  <c:v>27.148</c:v>
                </c:pt>
                <c:pt idx="6754">
                  <c:v>27.148</c:v>
                </c:pt>
                <c:pt idx="6755">
                  <c:v>27.148</c:v>
                </c:pt>
                <c:pt idx="6756">
                  <c:v>27.148</c:v>
                </c:pt>
                <c:pt idx="6757">
                  <c:v>27.148</c:v>
                </c:pt>
                <c:pt idx="6758">
                  <c:v>27.148</c:v>
                </c:pt>
                <c:pt idx="6759">
                  <c:v>27.148</c:v>
                </c:pt>
                <c:pt idx="6760">
                  <c:v>27.148</c:v>
                </c:pt>
                <c:pt idx="6761">
                  <c:v>27.148</c:v>
                </c:pt>
                <c:pt idx="6762">
                  <c:v>27.149000000000001</c:v>
                </c:pt>
                <c:pt idx="6763">
                  <c:v>27.149000000000001</c:v>
                </c:pt>
                <c:pt idx="6764">
                  <c:v>27.149000000000001</c:v>
                </c:pt>
                <c:pt idx="6765">
                  <c:v>27.149000000000001</c:v>
                </c:pt>
                <c:pt idx="6766">
                  <c:v>27.149000000000001</c:v>
                </c:pt>
                <c:pt idx="6767">
                  <c:v>27.149000000000001</c:v>
                </c:pt>
                <c:pt idx="6768">
                  <c:v>27.149000000000001</c:v>
                </c:pt>
                <c:pt idx="6769">
                  <c:v>27.149000000000001</c:v>
                </c:pt>
                <c:pt idx="6770">
                  <c:v>27.149000000000001</c:v>
                </c:pt>
                <c:pt idx="6771">
                  <c:v>27.149000000000001</c:v>
                </c:pt>
                <c:pt idx="6772">
                  <c:v>27.149000000000001</c:v>
                </c:pt>
                <c:pt idx="6773">
                  <c:v>27.149000000000001</c:v>
                </c:pt>
                <c:pt idx="6774">
                  <c:v>27.149000000000001</c:v>
                </c:pt>
                <c:pt idx="6775">
                  <c:v>27.149000000000001</c:v>
                </c:pt>
                <c:pt idx="6776">
                  <c:v>27.149000000000001</c:v>
                </c:pt>
                <c:pt idx="6777">
                  <c:v>27.166</c:v>
                </c:pt>
                <c:pt idx="6778">
                  <c:v>27.166</c:v>
                </c:pt>
                <c:pt idx="6779">
                  <c:v>27.166</c:v>
                </c:pt>
                <c:pt idx="6780">
                  <c:v>27.166</c:v>
                </c:pt>
                <c:pt idx="6781">
                  <c:v>27.166</c:v>
                </c:pt>
                <c:pt idx="6782">
                  <c:v>27.166</c:v>
                </c:pt>
                <c:pt idx="6783">
                  <c:v>27.166</c:v>
                </c:pt>
                <c:pt idx="6784">
                  <c:v>27.166</c:v>
                </c:pt>
                <c:pt idx="6785">
                  <c:v>27.166</c:v>
                </c:pt>
                <c:pt idx="6786">
                  <c:v>27.166</c:v>
                </c:pt>
                <c:pt idx="6787">
                  <c:v>27.166</c:v>
                </c:pt>
                <c:pt idx="6788">
                  <c:v>27.166</c:v>
                </c:pt>
                <c:pt idx="6789">
                  <c:v>27.166</c:v>
                </c:pt>
                <c:pt idx="6790">
                  <c:v>27.166</c:v>
                </c:pt>
                <c:pt idx="6791">
                  <c:v>27.166</c:v>
                </c:pt>
                <c:pt idx="6792">
                  <c:v>27.166</c:v>
                </c:pt>
                <c:pt idx="6793">
                  <c:v>27.166</c:v>
                </c:pt>
                <c:pt idx="6794">
                  <c:v>27.166</c:v>
                </c:pt>
                <c:pt idx="6795">
                  <c:v>27.166</c:v>
                </c:pt>
                <c:pt idx="6796">
                  <c:v>27.166</c:v>
                </c:pt>
                <c:pt idx="6797">
                  <c:v>27.166</c:v>
                </c:pt>
                <c:pt idx="6798">
                  <c:v>27.166</c:v>
                </c:pt>
                <c:pt idx="6799">
                  <c:v>27.166</c:v>
                </c:pt>
                <c:pt idx="6800">
                  <c:v>27.166</c:v>
                </c:pt>
                <c:pt idx="6801">
                  <c:v>27.166</c:v>
                </c:pt>
                <c:pt idx="6802">
                  <c:v>27.166</c:v>
                </c:pt>
                <c:pt idx="6803">
                  <c:v>27.166</c:v>
                </c:pt>
                <c:pt idx="6804">
                  <c:v>27.166</c:v>
                </c:pt>
                <c:pt idx="6805">
                  <c:v>27.166</c:v>
                </c:pt>
                <c:pt idx="6806">
                  <c:v>27.166</c:v>
                </c:pt>
                <c:pt idx="6807">
                  <c:v>27.166</c:v>
                </c:pt>
                <c:pt idx="6808">
                  <c:v>27.166</c:v>
                </c:pt>
                <c:pt idx="6809">
                  <c:v>27.166</c:v>
                </c:pt>
                <c:pt idx="6810">
                  <c:v>27.166</c:v>
                </c:pt>
                <c:pt idx="6811">
                  <c:v>27.166</c:v>
                </c:pt>
                <c:pt idx="6812">
                  <c:v>27.166</c:v>
                </c:pt>
                <c:pt idx="6813">
                  <c:v>27.167000000000002</c:v>
                </c:pt>
                <c:pt idx="6814">
                  <c:v>27.167000000000002</c:v>
                </c:pt>
                <c:pt idx="6815">
                  <c:v>27.167000000000002</c:v>
                </c:pt>
                <c:pt idx="6816">
                  <c:v>27.167000000000002</c:v>
                </c:pt>
                <c:pt idx="6817">
                  <c:v>27.167000000000002</c:v>
                </c:pt>
                <c:pt idx="6818">
                  <c:v>27.167000000000002</c:v>
                </c:pt>
                <c:pt idx="6819">
                  <c:v>27.167000000000002</c:v>
                </c:pt>
                <c:pt idx="6820">
                  <c:v>27.167000000000002</c:v>
                </c:pt>
                <c:pt idx="6821">
                  <c:v>27.167000000000002</c:v>
                </c:pt>
                <c:pt idx="6822">
                  <c:v>27.167000000000002</c:v>
                </c:pt>
                <c:pt idx="6823">
                  <c:v>27.167000000000002</c:v>
                </c:pt>
                <c:pt idx="6824">
                  <c:v>27.167000000000002</c:v>
                </c:pt>
                <c:pt idx="6825">
                  <c:v>27.167000000000002</c:v>
                </c:pt>
                <c:pt idx="6826">
                  <c:v>27.167000000000002</c:v>
                </c:pt>
                <c:pt idx="6827">
                  <c:v>27.167000000000002</c:v>
                </c:pt>
                <c:pt idx="6828">
                  <c:v>27.167000000000002</c:v>
                </c:pt>
                <c:pt idx="6829">
                  <c:v>27.167000000000002</c:v>
                </c:pt>
                <c:pt idx="6830">
                  <c:v>27.167000000000002</c:v>
                </c:pt>
                <c:pt idx="6831">
                  <c:v>27.167000000000002</c:v>
                </c:pt>
                <c:pt idx="6832">
                  <c:v>27.167000000000002</c:v>
                </c:pt>
                <c:pt idx="6833">
                  <c:v>27.167000000000002</c:v>
                </c:pt>
                <c:pt idx="6834">
                  <c:v>27.167000000000002</c:v>
                </c:pt>
                <c:pt idx="6835">
                  <c:v>27.167000000000002</c:v>
                </c:pt>
                <c:pt idx="6836">
                  <c:v>27.167000000000002</c:v>
                </c:pt>
                <c:pt idx="6837">
                  <c:v>27.167000000000002</c:v>
                </c:pt>
                <c:pt idx="6838">
                  <c:v>27.167000000000002</c:v>
                </c:pt>
                <c:pt idx="6839">
                  <c:v>27.167000000000002</c:v>
                </c:pt>
                <c:pt idx="6840">
                  <c:v>27.167000000000002</c:v>
                </c:pt>
                <c:pt idx="6841">
                  <c:v>27.167000000000002</c:v>
                </c:pt>
                <c:pt idx="6842">
                  <c:v>27.167000000000002</c:v>
                </c:pt>
                <c:pt idx="6843">
                  <c:v>27.167000000000002</c:v>
                </c:pt>
                <c:pt idx="6844">
                  <c:v>27.167000000000002</c:v>
                </c:pt>
                <c:pt idx="6845">
                  <c:v>27.167000000000002</c:v>
                </c:pt>
                <c:pt idx="6846">
                  <c:v>27.167000000000002</c:v>
                </c:pt>
                <c:pt idx="6847">
                  <c:v>27.167000000000002</c:v>
                </c:pt>
                <c:pt idx="6848">
                  <c:v>27.167000000000002</c:v>
                </c:pt>
                <c:pt idx="6849">
                  <c:v>27.167000000000002</c:v>
                </c:pt>
                <c:pt idx="6850">
                  <c:v>27.167000000000002</c:v>
                </c:pt>
                <c:pt idx="6851">
                  <c:v>27.167000000000002</c:v>
                </c:pt>
                <c:pt idx="6852">
                  <c:v>27.167000000000002</c:v>
                </c:pt>
                <c:pt idx="6853">
                  <c:v>27.167000000000002</c:v>
                </c:pt>
                <c:pt idx="6854">
                  <c:v>27.167000000000002</c:v>
                </c:pt>
                <c:pt idx="6855">
                  <c:v>27.167000000000002</c:v>
                </c:pt>
                <c:pt idx="6856">
                  <c:v>27.167000000000002</c:v>
                </c:pt>
                <c:pt idx="6857">
                  <c:v>27.167000000000002</c:v>
                </c:pt>
                <c:pt idx="6858">
                  <c:v>27.167000000000002</c:v>
                </c:pt>
                <c:pt idx="6859">
                  <c:v>27.167000000000002</c:v>
                </c:pt>
                <c:pt idx="6860">
                  <c:v>27.167000000000002</c:v>
                </c:pt>
                <c:pt idx="6861">
                  <c:v>27.167000000000002</c:v>
                </c:pt>
                <c:pt idx="6862">
                  <c:v>27.167000000000002</c:v>
                </c:pt>
                <c:pt idx="6863">
                  <c:v>27.167000000000002</c:v>
                </c:pt>
                <c:pt idx="6864">
                  <c:v>27.167000000000002</c:v>
                </c:pt>
                <c:pt idx="6865">
                  <c:v>27.167000000000002</c:v>
                </c:pt>
                <c:pt idx="6866">
                  <c:v>27.167000000000002</c:v>
                </c:pt>
                <c:pt idx="6867">
                  <c:v>27.167000000000002</c:v>
                </c:pt>
                <c:pt idx="6868">
                  <c:v>27.167000000000002</c:v>
                </c:pt>
                <c:pt idx="6869">
                  <c:v>27.167000000000002</c:v>
                </c:pt>
                <c:pt idx="6870">
                  <c:v>27.184999999999999</c:v>
                </c:pt>
                <c:pt idx="6871">
                  <c:v>27.184999999999999</c:v>
                </c:pt>
                <c:pt idx="6872">
                  <c:v>27.184999999999999</c:v>
                </c:pt>
                <c:pt idx="6873">
                  <c:v>27.184999999999999</c:v>
                </c:pt>
                <c:pt idx="6874">
                  <c:v>27.184999999999999</c:v>
                </c:pt>
                <c:pt idx="6875">
                  <c:v>27.184999999999999</c:v>
                </c:pt>
                <c:pt idx="6876">
                  <c:v>27.184999999999999</c:v>
                </c:pt>
                <c:pt idx="6877">
                  <c:v>27.184999999999999</c:v>
                </c:pt>
                <c:pt idx="6878">
                  <c:v>27.184999999999999</c:v>
                </c:pt>
                <c:pt idx="6879">
                  <c:v>27.184999999999999</c:v>
                </c:pt>
                <c:pt idx="6880">
                  <c:v>27.184999999999999</c:v>
                </c:pt>
                <c:pt idx="6881">
                  <c:v>27.184999999999999</c:v>
                </c:pt>
                <c:pt idx="6882">
                  <c:v>27.184999999999999</c:v>
                </c:pt>
                <c:pt idx="6883">
                  <c:v>27.184999999999999</c:v>
                </c:pt>
                <c:pt idx="6884">
                  <c:v>27.184999999999999</c:v>
                </c:pt>
                <c:pt idx="6885">
                  <c:v>27.184999999999999</c:v>
                </c:pt>
                <c:pt idx="6886">
                  <c:v>27.184999999999999</c:v>
                </c:pt>
                <c:pt idx="6887">
                  <c:v>27.184999999999999</c:v>
                </c:pt>
                <c:pt idx="6888">
                  <c:v>27.184999999999999</c:v>
                </c:pt>
                <c:pt idx="6889">
                  <c:v>27.184999999999999</c:v>
                </c:pt>
                <c:pt idx="6890">
                  <c:v>27.184999999999999</c:v>
                </c:pt>
                <c:pt idx="6891">
                  <c:v>27.184999999999999</c:v>
                </c:pt>
                <c:pt idx="6892">
                  <c:v>27.184999999999999</c:v>
                </c:pt>
                <c:pt idx="6893">
                  <c:v>27.184999999999999</c:v>
                </c:pt>
                <c:pt idx="6894">
                  <c:v>27.184999999999999</c:v>
                </c:pt>
                <c:pt idx="6895">
                  <c:v>27.184999999999999</c:v>
                </c:pt>
                <c:pt idx="6896">
                  <c:v>27.184999999999999</c:v>
                </c:pt>
                <c:pt idx="6897">
                  <c:v>27.184999999999999</c:v>
                </c:pt>
                <c:pt idx="6898">
                  <c:v>27.184999999999999</c:v>
                </c:pt>
                <c:pt idx="6899">
                  <c:v>27.184999999999999</c:v>
                </c:pt>
                <c:pt idx="6900">
                  <c:v>27.184999999999999</c:v>
                </c:pt>
                <c:pt idx="6901">
                  <c:v>27.184999999999999</c:v>
                </c:pt>
                <c:pt idx="6902">
                  <c:v>27.184999999999999</c:v>
                </c:pt>
                <c:pt idx="6903">
                  <c:v>27.184999999999999</c:v>
                </c:pt>
                <c:pt idx="6904">
                  <c:v>27.184999999999999</c:v>
                </c:pt>
                <c:pt idx="6905">
                  <c:v>27.184999999999999</c:v>
                </c:pt>
                <c:pt idx="6906">
                  <c:v>27.184999999999999</c:v>
                </c:pt>
                <c:pt idx="6907">
                  <c:v>27.184999999999999</c:v>
                </c:pt>
                <c:pt idx="6908">
                  <c:v>27.184999999999999</c:v>
                </c:pt>
                <c:pt idx="6909">
                  <c:v>27.184999999999999</c:v>
                </c:pt>
                <c:pt idx="6910">
                  <c:v>27.184999999999999</c:v>
                </c:pt>
                <c:pt idx="6911">
                  <c:v>27.184999999999999</c:v>
                </c:pt>
                <c:pt idx="6912">
                  <c:v>27.184999999999999</c:v>
                </c:pt>
                <c:pt idx="6913">
                  <c:v>27.184999999999999</c:v>
                </c:pt>
                <c:pt idx="6914">
                  <c:v>27.184999999999999</c:v>
                </c:pt>
                <c:pt idx="6915">
                  <c:v>27.184999999999999</c:v>
                </c:pt>
                <c:pt idx="6916">
                  <c:v>27.184999999999999</c:v>
                </c:pt>
                <c:pt idx="6917">
                  <c:v>27.184999999999999</c:v>
                </c:pt>
                <c:pt idx="6918">
                  <c:v>27.184999999999999</c:v>
                </c:pt>
                <c:pt idx="6919">
                  <c:v>27.184999999999999</c:v>
                </c:pt>
                <c:pt idx="6920">
                  <c:v>27.184999999999999</c:v>
                </c:pt>
                <c:pt idx="6921">
                  <c:v>27.184999999999999</c:v>
                </c:pt>
                <c:pt idx="6922">
                  <c:v>27.184999999999999</c:v>
                </c:pt>
                <c:pt idx="6923">
                  <c:v>27.184999999999999</c:v>
                </c:pt>
                <c:pt idx="6924">
                  <c:v>27.184999999999999</c:v>
                </c:pt>
                <c:pt idx="6925">
                  <c:v>27.184999999999999</c:v>
                </c:pt>
                <c:pt idx="6926">
                  <c:v>27.184999999999999</c:v>
                </c:pt>
                <c:pt idx="6927">
                  <c:v>27.184999999999999</c:v>
                </c:pt>
                <c:pt idx="6928">
                  <c:v>27.186</c:v>
                </c:pt>
                <c:pt idx="6929">
                  <c:v>27.186</c:v>
                </c:pt>
                <c:pt idx="6930">
                  <c:v>27.186</c:v>
                </c:pt>
                <c:pt idx="6931">
                  <c:v>27.186</c:v>
                </c:pt>
                <c:pt idx="6932">
                  <c:v>27.186</c:v>
                </c:pt>
                <c:pt idx="6933">
                  <c:v>27.186</c:v>
                </c:pt>
                <c:pt idx="6934">
                  <c:v>27.186</c:v>
                </c:pt>
                <c:pt idx="6935">
                  <c:v>27.186</c:v>
                </c:pt>
                <c:pt idx="6936">
                  <c:v>27.186</c:v>
                </c:pt>
                <c:pt idx="6937">
                  <c:v>27.186</c:v>
                </c:pt>
                <c:pt idx="6938">
                  <c:v>27.186</c:v>
                </c:pt>
                <c:pt idx="6939">
                  <c:v>27.186</c:v>
                </c:pt>
                <c:pt idx="6940">
                  <c:v>27.186</c:v>
                </c:pt>
                <c:pt idx="6941">
                  <c:v>27.186</c:v>
                </c:pt>
                <c:pt idx="6942">
                  <c:v>27.186</c:v>
                </c:pt>
                <c:pt idx="6943">
                  <c:v>27.186</c:v>
                </c:pt>
                <c:pt idx="6944">
                  <c:v>27.186</c:v>
                </c:pt>
                <c:pt idx="6945">
                  <c:v>27.186</c:v>
                </c:pt>
                <c:pt idx="6946">
                  <c:v>27.186</c:v>
                </c:pt>
                <c:pt idx="6947">
                  <c:v>27.186</c:v>
                </c:pt>
                <c:pt idx="6948">
                  <c:v>27.202999999999999</c:v>
                </c:pt>
                <c:pt idx="6949">
                  <c:v>27.202999999999999</c:v>
                </c:pt>
                <c:pt idx="6950">
                  <c:v>27.202999999999999</c:v>
                </c:pt>
                <c:pt idx="6951">
                  <c:v>27.202999999999999</c:v>
                </c:pt>
                <c:pt idx="6952">
                  <c:v>27.202999999999999</c:v>
                </c:pt>
                <c:pt idx="6953">
                  <c:v>27.202999999999999</c:v>
                </c:pt>
                <c:pt idx="6954">
                  <c:v>27.202999999999999</c:v>
                </c:pt>
                <c:pt idx="6955">
                  <c:v>27.202999999999999</c:v>
                </c:pt>
                <c:pt idx="6956">
                  <c:v>27.202999999999999</c:v>
                </c:pt>
                <c:pt idx="6957">
                  <c:v>27.202999999999999</c:v>
                </c:pt>
                <c:pt idx="6958">
                  <c:v>27.202999999999999</c:v>
                </c:pt>
                <c:pt idx="6959">
                  <c:v>27.202999999999999</c:v>
                </c:pt>
                <c:pt idx="6960">
                  <c:v>27.202999999999999</c:v>
                </c:pt>
                <c:pt idx="6961">
                  <c:v>27.202999999999999</c:v>
                </c:pt>
                <c:pt idx="6962">
                  <c:v>27.202999999999999</c:v>
                </c:pt>
                <c:pt idx="6963">
                  <c:v>27.202999999999999</c:v>
                </c:pt>
                <c:pt idx="6964">
                  <c:v>27.202999999999999</c:v>
                </c:pt>
                <c:pt idx="6965">
                  <c:v>27.204000000000001</c:v>
                </c:pt>
                <c:pt idx="6966">
                  <c:v>27.204000000000001</c:v>
                </c:pt>
                <c:pt idx="6967">
                  <c:v>27.204000000000001</c:v>
                </c:pt>
                <c:pt idx="6968">
                  <c:v>27.204000000000001</c:v>
                </c:pt>
                <c:pt idx="6969">
                  <c:v>27.204000000000001</c:v>
                </c:pt>
                <c:pt idx="6970">
                  <c:v>27.204000000000001</c:v>
                </c:pt>
                <c:pt idx="6971">
                  <c:v>27.204000000000001</c:v>
                </c:pt>
                <c:pt idx="6972">
                  <c:v>27.204000000000001</c:v>
                </c:pt>
                <c:pt idx="6973">
                  <c:v>27.204000000000001</c:v>
                </c:pt>
                <c:pt idx="6974">
                  <c:v>27.204000000000001</c:v>
                </c:pt>
                <c:pt idx="6975">
                  <c:v>27.204000000000001</c:v>
                </c:pt>
                <c:pt idx="6976">
                  <c:v>27.204000000000001</c:v>
                </c:pt>
                <c:pt idx="6977">
                  <c:v>27.204000000000001</c:v>
                </c:pt>
                <c:pt idx="6978">
                  <c:v>27.204000000000001</c:v>
                </c:pt>
                <c:pt idx="6979">
                  <c:v>27.204000000000001</c:v>
                </c:pt>
                <c:pt idx="6980">
                  <c:v>27.204000000000001</c:v>
                </c:pt>
                <c:pt idx="6981">
                  <c:v>27.204000000000001</c:v>
                </c:pt>
                <c:pt idx="6982">
                  <c:v>27.204000000000001</c:v>
                </c:pt>
                <c:pt idx="6983">
                  <c:v>27.204000000000001</c:v>
                </c:pt>
                <c:pt idx="6984">
                  <c:v>27.204000000000001</c:v>
                </c:pt>
                <c:pt idx="6985">
                  <c:v>27.204000000000001</c:v>
                </c:pt>
                <c:pt idx="6986">
                  <c:v>27.204000000000001</c:v>
                </c:pt>
                <c:pt idx="6987">
                  <c:v>27.204000000000001</c:v>
                </c:pt>
                <c:pt idx="6988">
                  <c:v>27.204000000000001</c:v>
                </c:pt>
                <c:pt idx="6989">
                  <c:v>27.204000000000001</c:v>
                </c:pt>
                <c:pt idx="6990">
                  <c:v>27.204000000000001</c:v>
                </c:pt>
                <c:pt idx="6991">
                  <c:v>27.204000000000001</c:v>
                </c:pt>
                <c:pt idx="6992">
                  <c:v>27.204000000000001</c:v>
                </c:pt>
                <c:pt idx="6993">
                  <c:v>27.204000000000001</c:v>
                </c:pt>
                <c:pt idx="6994">
                  <c:v>27.204000000000001</c:v>
                </c:pt>
                <c:pt idx="6995">
                  <c:v>27.204000000000001</c:v>
                </c:pt>
                <c:pt idx="6996">
                  <c:v>27.204000000000001</c:v>
                </c:pt>
                <c:pt idx="6997">
                  <c:v>27.204000000000001</c:v>
                </c:pt>
                <c:pt idx="6998">
                  <c:v>27.204000000000001</c:v>
                </c:pt>
                <c:pt idx="6999">
                  <c:v>27.204000000000001</c:v>
                </c:pt>
                <c:pt idx="7000">
                  <c:v>27.204000000000001</c:v>
                </c:pt>
                <c:pt idx="7001">
                  <c:v>27.204000000000001</c:v>
                </c:pt>
                <c:pt idx="7002">
                  <c:v>27.204000000000001</c:v>
                </c:pt>
                <c:pt idx="7003">
                  <c:v>27.204000000000001</c:v>
                </c:pt>
                <c:pt idx="7004">
                  <c:v>27.222000000000001</c:v>
                </c:pt>
                <c:pt idx="7005">
                  <c:v>27.222000000000001</c:v>
                </c:pt>
                <c:pt idx="7006">
                  <c:v>27.222000000000001</c:v>
                </c:pt>
                <c:pt idx="7007">
                  <c:v>27.222000000000001</c:v>
                </c:pt>
                <c:pt idx="7008">
                  <c:v>27.222000000000001</c:v>
                </c:pt>
                <c:pt idx="7009">
                  <c:v>27.222000000000001</c:v>
                </c:pt>
                <c:pt idx="7010">
                  <c:v>27.222000000000001</c:v>
                </c:pt>
                <c:pt idx="7011">
                  <c:v>27.222000000000001</c:v>
                </c:pt>
                <c:pt idx="7012">
                  <c:v>27.222000000000001</c:v>
                </c:pt>
                <c:pt idx="7013">
                  <c:v>27.222000000000001</c:v>
                </c:pt>
                <c:pt idx="7014">
                  <c:v>27.222000000000001</c:v>
                </c:pt>
                <c:pt idx="7015">
                  <c:v>27.222000000000001</c:v>
                </c:pt>
                <c:pt idx="7016">
                  <c:v>27.222000000000001</c:v>
                </c:pt>
                <c:pt idx="7017">
                  <c:v>27.222000000000001</c:v>
                </c:pt>
                <c:pt idx="7018">
                  <c:v>27.222000000000001</c:v>
                </c:pt>
                <c:pt idx="7019">
                  <c:v>27.222000000000001</c:v>
                </c:pt>
                <c:pt idx="7020">
                  <c:v>27.222000000000001</c:v>
                </c:pt>
                <c:pt idx="7021">
                  <c:v>27.222000000000001</c:v>
                </c:pt>
                <c:pt idx="7022">
                  <c:v>27.222000000000001</c:v>
                </c:pt>
                <c:pt idx="7023">
                  <c:v>27.222000000000001</c:v>
                </c:pt>
                <c:pt idx="7024">
                  <c:v>27.222000000000001</c:v>
                </c:pt>
                <c:pt idx="7025">
                  <c:v>27.222000000000001</c:v>
                </c:pt>
                <c:pt idx="7026">
                  <c:v>27.222000000000001</c:v>
                </c:pt>
                <c:pt idx="7027">
                  <c:v>27.222000000000001</c:v>
                </c:pt>
                <c:pt idx="7028">
                  <c:v>27.222000000000001</c:v>
                </c:pt>
                <c:pt idx="7029">
                  <c:v>27.222000000000001</c:v>
                </c:pt>
                <c:pt idx="7030">
                  <c:v>27.222000000000001</c:v>
                </c:pt>
                <c:pt idx="7031">
                  <c:v>27.222000000000001</c:v>
                </c:pt>
                <c:pt idx="7032">
                  <c:v>27.222000000000001</c:v>
                </c:pt>
                <c:pt idx="7033">
                  <c:v>27.222000000000001</c:v>
                </c:pt>
                <c:pt idx="7034">
                  <c:v>27.222000000000001</c:v>
                </c:pt>
                <c:pt idx="7035">
                  <c:v>27.222000000000001</c:v>
                </c:pt>
                <c:pt idx="7036">
                  <c:v>27.222000000000001</c:v>
                </c:pt>
                <c:pt idx="7037">
                  <c:v>27.222000000000001</c:v>
                </c:pt>
                <c:pt idx="7038">
                  <c:v>27.222000000000001</c:v>
                </c:pt>
                <c:pt idx="7039">
                  <c:v>27.222000000000001</c:v>
                </c:pt>
                <c:pt idx="7040">
                  <c:v>27.222000000000001</c:v>
                </c:pt>
                <c:pt idx="7041">
                  <c:v>27.222000000000001</c:v>
                </c:pt>
                <c:pt idx="7042">
                  <c:v>27.222000000000001</c:v>
                </c:pt>
                <c:pt idx="7043">
                  <c:v>27.222000000000001</c:v>
                </c:pt>
                <c:pt idx="7044">
                  <c:v>27.222000000000001</c:v>
                </c:pt>
                <c:pt idx="7045">
                  <c:v>27.222000000000001</c:v>
                </c:pt>
                <c:pt idx="7046">
                  <c:v>27.222000000000001</c:v>
                </c:pt>
                <c:pt idx="7047">
                  <c:v>27.222000000000001</c:v>
                </c:pt>
                <c:pt idx="7048">
                  <c:v>27.222000000000001</c:v>
                </c:pt>
                <c:pt idx="7049">
                  <c:v>27.222000000000001</c:v>
                </c:pt>
                <c:pt idx="7050">
                  <c:v>27.222000000000001</c:v>
                </c:pt>
                <c:pt idx="7051">
                  <c:v>27.222000000000001</c:v>
                </c:pt>
                <c:pt idx="7052">
                  <c:v>27.222000000000001</c:v>
                </c:pt>
                <c:pt idx="7053">
                  <c:v>27.222000000000001</c:v>
                </c:pt>
                <c:pt idx="7054">
                  <c:v>27.222000000000001</c:v>
                </c:pt>
                <c:pt idx="7055">
                  <c:v>27.222000000000001</c:v>
                </c:pt>
                <c:pt idx="7056">
                  <c:v>27.222000000000001</c:v>
                </c:pt>
                <c:pt idx="7057">
                  <c:v>27.222000000000001</c:v>
                </c:pt>
                <c:pt idx="7058">
                  <c:v>27.222000000000001</c:v>
                </c:pt>
                <c:pt idx="7059">
                  <c:v>27.222000000000001</c:v>
                </c:pt>
                <c:pt idx="7060">
                  <c:v>27.222000000000001</c:v>
                </c:pt>
                <c:pt idx="7061">
                  <c:v>27.222000000000001</c:v>
                </c:pt>
                <c:pt idx="7062">
                  <c:v>27.222999999999999</c:v>
                </c:pt>
                <c:pt idx="7063">
                  <c:v>27.222999999999999</c:v>
                </c:pt>
                <c:pt idx="7064">
                  <c:v>27.222999999999999</c:v>
                </c:pt>
                <c:pt idx="7065">
                  <c:v>27.222999999999999</c:v>
                </c:pt>
                <c:pt idx="7066">
                  <c:v>27.222999999999999</c:v>
                </c:pt>
                <c:pt idx="7067">
                  <c:v>27.222999999999999</c:v>
                </c:pt>
                <c:pt idx="7068">
                  <c:v>27.222999999999999</c:v>
                </c:pt>
                <c:pt idx="7069">
                  <c:v>27.222999999999999</c:v>
                </c:pt>
                <c:pt idx="7070">
                  <c:v>27.222999999999999</c:v>
                </c:pt>
                <c:pt idx="7071">
                  <c:v>27.222999999999999</c:v>
                </c:pt>
                <c:pt idx="7072">
                  <c:v>27.222999999999999</c:v>
                </c:pt>
                <c:pt idx="7073">
                  <c:v>27.222999999999999</c:v>
                </c:pt>
                <c:pt idx="7074">
                  <c:v>27.222999999999999</c:v>
                </c:pt>
                <c:pt idx="7075">
                  <c:v>27.222999999999999</c:v>
                </c:pt>
                <c:pt idx="7076">
                  <c:v>27.222999999999999</c:v>
                </c:pt>
                <c:pt idx="7077">
                  <c:v>27.222999999999999</c:v>
                </c:pt>
                <c:pt idx="7078">
                  <c:v>27.222999999999999</c:v>
                </c:pt>
                <c:pt idx="7079">
                  <c:v>27.222999999999999</c:v>
                </c:pt>
                <c:pt idx="7080">
                  <c:v>27.222999999999999</c:v>
                </c:pt>
                <c:pt idx="7081">
                  <c:v>27.222999999999999</c:v>
                </c:pt>
                <c:pt idx="7082">
                  <c:v>27.24</c:v>
                </c:pt>
                <c:pt idx="7083">
                  <c:v>27.24</c:v>
                </c:pt>
                <c:pt idx="7084">
                  <c:v>27.24</c:v>
                </c:pt>
                <c:pt idx="7085">
                  <c:v>27.24</c:v>
                </c:pt>
                <c:pt idx="7086">
                  <c:v>27.24</c:v>
                </c:pt>
                <c:pt idx="7087">
                  <c:v>27.24</c:v>
                </c:pt>
                <c:pt idx="7088">
                  <c:v>27.24</c:v>
                </c:pt>
                <c:pt idx="7089">
                  <c:v>27.24</c:v>
                </c:pt>
                <c:pt idx="7090">
                  <c:v>27.24</c:v>
                </c:pt>
                <c:pt idx="7091">
                  <c:v>27.24</c:v>
                </c:pt>
                <c:pt idx="7092">
                  <c:v>27.24</c:v>
                </c:pt>
                <c:pt idx="7093">
                  <c:v>27.24</c:v>
                </c:pt>
                <c:pt idx="7094">
                  <c:v>27.24</c:v>
                </c:pt>
                <c:pt idx="7095">
                  <c:v>27.24</c:v>
                </c:pt>
                <c:pt idx="7096">
                  <c:v>27.24</c:v>
                </c:pt>
                <c:pt idx="7097">
                  <c:v>27.24</c:v>
                </c:pt>
                <c:pt idx="7098">
                  <c:v>27.24</c:v>
                </c:pt>
                <c:pt idx="7099">
                  <c:v>27.24</c:v>
                </c:pt>
                <c:pt idx="7100">
                  <c:v>27.24</c:v>
                </c:pt>
                <c:pt idx="7101">
                  <c:v>27.24</c:v>
                </c:pt>
                <c:pt idx="7102">
                  <c:v>27.24</c:v>
                </c:pt>
                <c:pt idx="7103">
                  <c:v>27.24</c:v>
                </c:pt>
                <c:pt idx="7104">
                  <c:v>27.24</c:v>
                </c:pt>
                <c:pt idx="7105">
                  <c:v>27.24</c:v>
                </c:pt>
                <c:pt idx="7106">
                  <c:v>27.24</c:v>
                </c:pt>
                <c:pt idx="7107">
                  <c:v>27.24</c:v>
                </c:pt>
                <c:pt idx="7108">
                  <c:v>27.24</c:v>
                </c:pt>
                <c:pt idx="7109">
                  <c:v>27.241</c:v>
                </c:pt>
                <c:pt idx="7110">
                  <c:v>27.241</c:v>
                </c:pt>
                <c:pt idx="7111">
                  <c:v>27.241</c:v>
                </c:pt>
                <c:pt idx="7112">
                  <c:v>27.241</c:v>
                </c:pt>
                <c:pt idx="7113">
                  <c:v>27.241</c:v>
                </c:pt>
                <c:pt idx="7114">
                  <c:v>27.241</c:v>
                </c:pt>
                <c:pt idx="7115">
                  <c:v>27.241</c:v>
                </c:pt>
                <c:pt idx="7116">
                  <c:v>27.241</c:v>
                </c:pt>
                <c:pt idx="7117">
                  <c:v>27.241</c:v>
                </c:pt>
                <c:pt idx="7118">
                  <c:v>27.241</c:v>
                </c:pt>
                <c:pt idx="7119">
                  <c:v>27.241</c:v>
                </c:pt>
                <c:pt idx="7120">
                  <c:v>27.241</c:v>
                </c:pt>
                <c:pt idx="7121">
                  <c:v>27.241</c:v>
                </c:pt>
                <c:pt idx="7122">
                  <c:v>27.241</c:v>
                </c:pt>
                <c:pt idx="7123">
                  <c:v>27.241</c:v>
                </c:pt>
                <c:pt idx="7124">
                  <c:v>27.241</c:v>
                </c:pt>
                <c:pt idx="7125">
                  <c:v>27.241</c:v>
                </c:pt>
                <c:pt idx="7126">
                  <c:v>27.241</c:v>
                </c:pt>
                <c:pt idx="7127">
                  <c:v>27.241</c:v>
                </c:pt>
                <c:pt idx="7128">
                  <c:v>27.241</c:v>
                </c:pt>
                <c:pt idx="7129">
                  <c:v>27.241</c:v>
                </c:pt>
                <c:pt idx="7130">
                  <c:v>27.241</c:v>
                </c:pt>
                <c:pt idx="7131">
                  <c:v>27.241</c:v>
                </c:pt>
                <c:pt idx="7132">
                  <c:v>27.241</c:v>
                </c:pt>
                <c:pt idx="7133">
                  <c:v>27.241</c:v>
                </c:pt>
                <c:pt idx="7134">
                  <c:v>27.241</c:v>
                </c:pt>
                <c:pt idx="7135">
                  <c:v>27.241</c:v>
                </c:pt>
                <c:pt idx="7136">
                  <c:v>27.241</c:v>
                </c:pt>
                <c:pt idx="7137">
                  <c:v>27.241</c:v>
                </c:pt>
                <c:pt idx="7138">
                  <c:v>27.241</c:v>
                </c:pt>
                <c:pt idx="7139">
                  <c:v>27.241</c:v>
                </c:pt>
                <c:pt idx="7140">
                  <c:v>27.241</c:v>
                </c:pt>
                <c:pt idx="7141">
                  <c:v>27.241</c:v>
                </c:pt>
                <c:pt idx="7142">
                  <c:v>27.241</c:v>
                </c:pt>
                <c:pt idx="7143">
                  <c:v>27.241</c:v>
                </c:pt>
                <c:pt idx="7144">
                  <c:v>27.241</c:v>
                </c:pt>
                <c:pt idx="7145">
                  <c:v>27.241</c:v>
                </c:pt>
                <c:pt idx="7146">
                  <c:v>27.241</c:v>
                </c:pt>
                <c:pt idx="7147">
                  <c:v>27.241</c:v>
                </c:pt>
                <c:pt idx="7148">
                  <c:v>27.241</c:v>
                </c:pt>
                <c:pt idx="7149">
                  <c:v>27.241</c:v>
                </c:pt>
                <c:pt idx="7150">
                  <c:v>27.241</c:v>
                </c:pt>
                <c:pt idx="7151">
                  <c:v>27.241</c:v>
                </c:pt>
                <c:pt idx="7152">
                  <c:v>27.241</c:v>
                </c:pt>
                <c:pt idx="7153">
                  <c:v>27.241</c:v>
                </c:pt>
                <c:pt idx="7154">
                  <c:v>27.241</c:v>
                </c:pt>
                <c:pt idx="7155">
                  <c:v>27.241</c:v>
                </c:pt>
                <c:pt idx="7156">
                  <c:v>27.241</c:v>
                </c:pt>
                <c:pt idx="7157">
                  <c:v>27.241</c:v>
                </c:pt>
                <c:pt idx="7158">
                  <c:v>27.241</c:v>
                </c:pt>
                <c:pt idx="7159">
                  <c:v>27.241</c:v>
                </c:pt>
                <c:pt idx="7160">
                  <c:v>27.241</c:v>
                </c:pt>
                <c:pt idx="7161">
                  <c:v>27.241</c:v>
                </c:pt>
                <c:pt idx="7162">
                  <c:v>27.241</c:v>
                </c:pt>
                <c:pt idx="7163">
                  <c:v>27.241</c:v>
                </c:pt>
                <c:pt idx="7164">
                  <c:v>27.241</c:v>
                </c:pt>
                <c:pt idx="7165">
                  <c:v>27.241</c:v>
                </c:pt>
                <c:pt idx="7166">
                  <c:v>27.241</c:v>
                </c:pt>
                <c:pt idx="7167">
                  <c:v>27.241</c:v>
                </c:pt>
                <c:pt idx="7168">
                  <c:v>27.259</c:v>
                </c:pt>
                <c:pt idx="7169">
                  <c:v>27.259</c:v>
                </c:pt>
                <c:pt idx="7170">
                  <c:v>27.259</c:v>
                </c:pt>
                <c:pt idx="7171">
                  <c:v>27.259</c:v>
                </c:pt>
                <c:pt idx="7172">
                  <c:v>27.259</c:v>
                </c:pt>
                <c:pt idx="7173">
                  <c:v>27.259</c:v>
                </c:pt>
                <c:pt idx="7174">
                  <c:v>27.259</c:v>
                </c:pt>
                <c:pt idx="7175">
                  <c:v>27.259</c:v>
                </c:pt>
                <c:pt idx="7176">
                  <c:v>27.259</c:v>
                </c:pt>
                <c:pt idx="7177">
                  <c:v>27.259</c:v>
                </c:pt>
                <c:pt idx="7178">
                  <c:v>27.259</c:v>
                </c:pt>
                <c:pt idx="7179">
                  <c:v>27.259</c:v>
                </c:pt>
                <c:pt idx="7180">
                  <c:v>27.259</c:v>
                </c:pt>
                <c:pt idx="7181">
                  <c:v>27.259</c:v>
                </c:pt>
                <c:pt idx="7182">
                  <c:v>27.259</c:v>
                </c:pt>
                <c:pt idx="7183">
                  <c:v>27.259</c:v>
                </c:pt>
                <c:pt idx="7184">
                  <c:v>27.259</c:v>
                </c:pt>
                <c:pt idx="7185">
                  <c:v>27.259</c:v>
                </c:pt>
                <c:pt idx="7186">
                  <c:v>27.259</c:v>
                </c:pt>
                <c:pt idx="7187">
                  <c:v>27.259</c:v>
                </c:pt>
                <c:pt idx="7188">
                  <c:v>27.259</c:v>
                </c:pt>
                <c:pt idx="7189">
                  <c:v>27.259</c:v>
                </c:pt>
                <c:pt idx="7190">
                  <c:v>27.259</c:v>
                </c:pt>
                <c:pt idx="7191">
                  <c:v>27.259</c:v>
                </c:pt>
                <c:pt idx="7192">
                  <c:v>27.259</c:v>
                </c:pt>
                <c:pt idx="7193">
                  <c:v>27.259</c:v>
                </c:pt>
                <c:pt idx="7194">
                  <c:v>27.259</c:v>
                </c:pt>
                <c:pt idx="7195">
                  <c:v>27.259</c:v>
                </c:pt>
                <c:pt idx="7196">
                  <c:v>27.259</c:v>
                </c:pt>
                <c:pt idx="7197">
                  <c:v>27.259</c:v>
                </c:pt>
                <c:pt idx="7198">
                  <c:v>27.259</c:v>
                </c:pt>
                <c:pt idx="7199">
                  <c:v>27.259</c:v>
                </c:pt>
                <c:pt idx="7200">
                  <c:v>27.259</c:v>
                </c:pt>
                <c:pt idx="7201">
                  <c:v>27.259</c:v>
                </c:pt>
                <c:pt idx="7202">
                  <c:v>27.259</c:v>
                </c:pt>
                <c:pt idx="7203">
                  <c:v>27.259</c:v>
                </c:pt>
                <c:pt idx="7204">
                  <c:v>27.259</c:v>
                </c:pt>
                <c:pt idx="7205">
                  <c:v>27.259</c:v>
                </c:pt>
                <c:pt idx="7206">
                  <c:v>27.259</c:v>
                </c:pt>
                <c:pt idx="7207">
                  <c:v>27.259</c:v>
                </c:pt>
                <c:pt idx="7208">
                  <c:v>27.259</c:v>
                </c:pt>
                <c:pt idx="7209">
                  <c:v>27.259</c:v>
                </c:pt>
                <c:pt idx="7210">
                  <c:v>27.259</c:v>
                </c:pt>
                <c:pt idx="7211">
                  <c:v>27.259</c:v>
                </c:pt>
                <c:pt idx="7212">
                  <c:v>27.259</c:v>
                </c:pt>
                <c:pt idx="7213">
                  <c:v>27.259</c:v>
                </c:pt>
                <c:pt idx="7214">
                  <c:v>27.259</c:v>
                </c:pt>
                <c:pt idx="7215">
                  <c:v>27.26</c:v>
                </c:pt>
                <c:pt idx="7216">
                  <c:v>27.26</c:v>
                </c:pt>
                <c:pt idx="7217">
                  <c:v>27.26</c:v>
                </c:pt>
                <c:pt idx="7218">
                  <c:v>27.26</c:v>
                </c:pt>
                <c:pt idx="7219">
                  <c:v>27.26</c:v>
                </c:pt>
                <c:pt idx="7220">
                  <c:v>27.26</c:v>
                </c:pt>
                <c:pt idx="7221">
                  <c:v>27.26</c:v>
                </c:pt>
                <c:pt idx="7222">
                  <c:v>27.26</c:v>
                </c:pt>
                <c:pt idx="7223">
                  <c:v>27.26</c:v>
                </c:pt>
                <c:pt idx="7224">
                  <c:v>27.26</c:v>
                </c:pt>
                <c:pt idx="7225">
                  <c:v>27.26</c:v>
                </c:pt>
                <c:pt idx="7226">
                  <c:v>27.26</c:v>
                </c:pt>
                <c:pt idx="7227">
                  <c:v>27.26</c:v>
                </c:pt>
                <c:pt idx="7228">
                  <c:v>27.26</c:v>
                </c:pt>
                <c:pt idx="7229">
                  <c:v>27.26</c:v>
                </c:pt>
                <c:pt idx="7230">
                  <c:v>27.26</c:v>
                </c:pt>
                <c:pt idx="7231">
                  <c:v>27.26</c:v>
                </c:pt>
                <c:pt idx="7232">
                  <c:v>27.26</c:v>
                </c:pt>
                <c:pt idx="7233">
                  <c:v>27.26</c:v>
                </c:pt>
                <c:pt idx="7234">
                  <c:v>27.26</c:v>
                </c:pt>
                <c:pt idx="7235">
                  <c:v>27.26</c:v>
                </c:pt>
                <c:pt idx="7236">
                  <c:v>27.26</c:v>
                </c:pt>
                <c:pt idx="7237">
                  <c:v>27.26</c:v>
                </c:pt>
                <c:pt idx="7238">
                  <c:v>27.277000000000001</c:v>
                </c:pt>
                <c:pt idx="7239">
                  <c:v>27.277000000000001</c:v>
                </c:pt>
                <c:pt idx="7240">
                  <c:v>27.277000000000001</c:v>
                </c:pt>
                <c:pt idx="7241">
                  <c:v>27.277000000000001</c:v>
                </c:pt>
                <c:pt idx="7242">
                  <c:v>27.277000000000001</c:v>
                </c:pt>
                <c:pt idx="7243">
                  <c:v>27.277000000000001</c:v>
                </c:pt>
                <c:pt idx="7244">
                  <c:v>27.277000000000001</c:v>
                </c:pt>
                <c:pt idx="7245">
                  <c:v>27.277000000000001</c:v>
                </c:pt>
                <c:pt idx="7246">
                  <c:v>27.277000000000001</c:v>
                </c:pt>
                <c:pt idx="7247">
                  <c:v>27.277000000000001</c:v>
                </c:pt>
                <c:pt idx="7248">
                  <c:v>27.277000000000001</c:v>
                </c:pt>
                <c:pt idx="7249">
                  <c:v>27.277000000000001</c:v>
                </c:pt>
                <c:pt idx="7250">
                  <c:v>27.277000000000001</c:v>
                </c:pt>
                <c:pt idx="7251">
                  <c:v>27.277999999999999</c:v>
                </c:pt>
                <c:pt idx="7252">
                  <c:v>27.277999999999999</c:v>
                </c:pt>
                <c:pt idx="7253">
                  <c:v>27.277999999999999</c:v>
                </c:pt>
                <c:pt idx="7254">
                  <c:v>27.277999999999999</c:v>
                </c:pt>
                <c:pt idx="7255">
                  <c:v>27.277999999999999</c:v>
                </c:pt>
                <c:pt idx="7256">
                  <c:v>27.277999999999999</c:v>
                </c:pt>
                <c:pt idx="7257">
                  <c:v>27.277999999999999</c:v>
                </c:pt>
                <c:pt idx="7258">
                  <c:v>27.277999999999999</c:v>
                </c:pt>
                <c:pt idx="7259">
                  <c:v>27.277999999999999</c:v>
                </c:pt>
                <c:pt idx="7260">
                  <c:v>27.277999999999999</c:v>
                </c:pt>
                <c:pt idx="7261">
                  <c:v>27.277999999999999</c:v>
                </c:pt>
                <c:pt idx="7262">
                  <c:v>27.277999999999999</c:v>
                </c:pt>
                <c:pt idx="7263">
                  <c:v>27.277999999999999</c:v>
                </c:pt>
                <c:pt idx="7264">
                  <c:v>27.277999999999999</c:v>
                </c:pt>
                <c:pt idx="7265">
                  <c:v>27.277999999999999</c:v>
                </c:pt>
                <c:pt idx="7266">
                  <c:v>27.277999999999999</c:v>
                </c:pt>
                <c:pt idx="7267">
                  <c:v>27.277999999999999</c:v>
                </c:pt>
                <c:pt idx="7268">
                  <c:v>27.277999999999999</c:v>
                </c:pt>
                <c:pt idx="7269">
                  <c:v>27.277999999999999</c:v>
                </c:pt>
                <c:pt idx="7270">
                  <c:v>27.277999999999999</c:v>
                </c:pt>
                <c:pt idx="7271">
                  <c:v>27.277999999999999</c:v>
                </c:pt>
                <c:pt idx="7272">
                  <c:v>27.277999999999999</c:v>
                </c:pt>
                <c:pt idx="7273">
                  <c:v>27.277999999999999</c:v>
                </c:pt>
                <c:pt idx="7274">
                  <c:v>27.277999999999999</c:v>
                </c:pt>
                <c:pt idx="7275">
                  <c:v>27.277999999999999</c:v>
                </c:pt>
                <c:pt idx="7276">
                  <c:v>27.277999999999999</c:v>
                </c:pt>
                <c:pt idx="7277">
                  <c:v>27.277999999999999</c:v>
                </c:pt>
                <c:pt idx="7278">
                  <c:v>27.277999999999999</c:v>
                </c:pt>
                <c:pt idx="7279">
                  <c:v>27.277999999999999</c:v>
                </c:pt>
                <c:pt idx="7280">
                  <c:v>27.277999999999999</c:v>
                </c:pt>
                <c:pt idx="7281">
                  <c:v>27.277999999999999</c:v>
                </c:pt>
                <c:pt idx="7282">
                  <c:v>27.277999999999999</c:v>
                </c:pt>
                <c:pt idx="7283">
                  <c:v>27.277999999999999</c:v>
                </c:pt>
                <c:pt idx="7284">
                  <c:v>27.277999999999999</c:v>
                </c:pt>
                <c:pt idx="7285">
                  <c:v>27.277999999999999</c:v>
                </c:pt>
                <c:pt idx="7286">
                  <c:v>27.277999999999999</c:v>
                </c:pt>
                <c:pt idx="7287">
                  <c:v>27.277999999999999</c:v>
                </c:pt>
                <c:pt idx="7288">
                  <c:v>27.277999999999999</c:v>
                </c:pt>
                <c:pt idx="7289">
                  <c:v>27.277999999999999</c:v>
                </c:pt>
                <c:pt idx="7290">
                  <c:v>27.277999999999999</c:v>
                </c:pt>
                <c:pt idx="7291">
                  <c:v>27.277999999999999</c:v>
                </c:pt>
                <c:pt idx="7292">
                  <c:v>27.277999999999999</c:v>
                </c:pt>
                <c:pt idx="7293">
                  <c:v>27.277999999999999</c:v>
                </c:pt>
                <c:pt idx="7294">
                  <c:v>27.277999999999999</c:v>
                </c:pt>
                <c:pt idx="7295">
                  <c:v>27.277999999999999</c:v>
                </c:pt>
                <c:pt idx="7296">
                  <c:v>27.277999999999999</c:v>
                </c:pt>
                <c:pt idx="7297">
                  <c:v>27.277999999999999</c:v>
                </c:pt>
                <c:pt idx="7298">
                  <c:v>27.277999999999999</c:v>
                </c:pt>
                <c:pt idx="7299">
                  <c:v>27.277999999999999</c:v>
                </c:pt>
                <c:pt idx="7300">
                  <c:v>27.277999999999999</c:v>
                </c:pt>
                <c:pt idx="7301">
                  <c:v>27.277999999999999</c:v>
                </c:pt>
                <c:pt idx="7302">
                  <c:v>27.277999999999999</c:v>
                </c:pt>
                <c:pt idx="7303">
                  <c:v>27.277999999999999</c:v>
                </c:pt>
                <c:pt idx="7304">
                  <c:v>27.277999999999999</c:v>
                </c:pt>
                <c:pt idx="7305">
                  <c:v>27.277999999999999</c:v>
                </c:pt>
                <c:pt idx="7306">
                  <c:v>27.277999999999999</c:v>
                </c:pt>
                <c:pt idx="7307">
                  <c:v>27.277999999999999</c:v>
                </c:pt>
                <c:pt idx="7308">
                  <c:v>27.295999999999999</c:v>
                </c:pt>
                <c:pt idx="7309">
                  <c:v>27.295999999999999</c:v>
                </c:pt>
                <c:pt idx="7310">
                  <c:v>27.295999999999999</c:v>
                </c:pt>
                <c:pt idx="7311">
                  <c:v>27.295999999999999</c:v>
                </c:pt>
                <c:pt idx="7312">
                  <c:v>27.295999999999999</c:v>
                </c:pt>
                <c:pt idx="7313">
                  <c:v>27.295999999999999</c:v>
                </c:pt>
                <c:pt idx="7314">
                  <c:v>27.295999999999999</c:v>
                </c:pt>
                <c:pt idx="7315">
                  <c:v>27.295999999999999</c:v>
                </c:pt>
                <c:pt idx="7316">
                  <c:v>27.295999999999999</c:v>
                </c:pt>
                <c:pt idx="7317">
                  <c:v>27.295999999999999</c:v>
                </c:pt>
                <c:pt idx="7318">
                  <c:v>27.295999999999999</c:v>
                </c:pt>
                <c:pt idx="7319">
                  <c:v>27.295999999999999</c:v>
                </c:pt>
                <c:pt idx="7320">
                  <c:v>27.295999999999999</c:v>
                </c:pt>
                <c:pt idx="7321">
                  <c:v>27.295999999999999</c:v>
                </c:pt>
                <c:pt idx="7322">
                  <c:v>27.295999999999999</c:v>
                </c:pt>
                <c:pt idx="7323">
                  <c:v>27.295999999999999</c:v>
                </c:pt>
                <c:pt idx="7324">
                  <c:v>27.295999999999999</c:v>
                </c:pt>
                <c:pt idx="7325">
                  <c:v>27.295999999999999</c:v>
                </c:pt>
                <c:pt idx="7326">
                  <c:v>27.295999999999999</c:v>
                </c:pt>
                <c:pt idx="7327">
                  <c:v>27.295999999999999</c:v>
                </c:pt>
                <c:pt idx="7328">
                  <c:v>27.295999999999999</c:v>
                </c:pt>
                <c:pt idx="7329">
                  <c:v>27.295999999999999</c:v>
                </c:pt>
                <c:pt idx="7330">
                  <c:v>27.295999999999999</c:v>
                </c:pt>
                <c:pt idx="7331">
                  <c:v>27.295999999999999</c:v>
                </c:pt>
                <c:pt idx="7332">
                  <c:v>27.295999999999999</c:v>
                </c:pt>
                <c:pt idx="7333">
                  <c:v>27.295999999999999</c:v>
                </c:pt>
                <c:pt idx="7334">
                  <c:v>27.295999999999999</c:v>
                </c:pt>
                <c:pt idx="7335">
                  <c:v>27.295999999999999</c:v>
                </c:pt>
                <c:pt idx="7336">
                  <c:v>27.295999999999999</c:v>
                </c:pt>
                <c:pt idx="7337">
                  <c:v>27.295999999999999</c:v>
                </c:pt>
                <c:pt idx="7338">
                  <c:v>27.295999999999999</c:v>
                </c:pt>
                <c:pt idx="7339">
                  <c:v>27.295999999999999</c:v>
                </c:pt>
                <c:pt idx="7340">
                  <c:v>27.295999999999999</c:v>
                </c:pt>
                <c:pt idx="7341">
                  <c:v>27.295999999999999</c:v>
                </c:pt>
                <c:pt idx="7342">
                  <c:v>27.295999999999999</c:v>
                </c:pt>
                <c:pt idx="7343">
                  <c:v>27.295999999999999</c:v>
                </c:pt>
                <c:pt idx="7344">
                  <c:v>27.295999999999999</c:v>
                </c:pt>
                <c:pt idx="7345">
                  <c:v>27.295999999999999</c:v>
                </c:pt>
                <c:pt idx="7346">
                  <c:v>27.295999999999999</c:v>
                </c:pt>
                <c:pt idx="7347">
                  <c:v>27.295999999999999</c:v>
                </c:pt>
                <c:pt idx="7348">
                  <c:v>27.297000000000001</c:v>
                </c:pt>
                <c:pt idx="7349">
                  <c:v>27.297000000000001</c:v>
                </c:pt>
                <c:pt idx="7350">
                  <c:v>27.297000000000001</c:v>
                </c:pt>
                <c:pt idx="7351">
                  <c:v>27.297000000000001</c:v>
                </c:pt>
                <c:pt idx="7352">
                  <c:v>27.297000000000001</c:v>
                </c:pt>
                <c:pt idx="7353">
                  <c:v>27.297000000000001</c:v>
                </c:pt>
                <c:pt idx="7354">
                  <c:v>27.297000000000001</c:v>
                </c:pt>
                <c:pt idx="7355">
                  <c:v>27.297000000000001</c:v>
                </c:pt>
                <c:pt idx="7356">
                  <c:v>27.297000000000001</c:v>
                </c:pt>
                <c:pt idx="7357">
                  <c:v>27.297000000000001</c:v>
                </c:pt>
                <c:pt idx="7358">
                  <c:v>27.297000000000001</c:v>
                </c:pt>
                <c:pt idx="7359">
                  <c:v>27.297000000000001</c:v>
                </c:pt>
                <c:pt idx="7360">
                  <c:v>27.297000000000001</c:v>
                </c:pt>
                <c:pt idx="7361">
                  <c:v>27.297000000000001</c:v>
                </c:pt>
                <c:pt idx="7362">
                  <c:v>27.297000000000001</c:v>
                </c:pt>
                <c:pt idx="7363">
                  <c:v>27.297000000000001</c:v>
                </c:pt>
                <c:pt idx="7364">
                  <c:v>27.297000000000001</c:v>
                </c:pt>
                <c:pt idx="7365">
                  <c:v>27.297000000000001</c:v>
                </c:pt>
                <c:pt idx="7366">
                  <c:v>27.297000000000001</c:v>
                </c:pt>
                <c:pt idx="7367">
                  <c:v>27.297000000000001</c:v>
                </c:pt>
                <c:pt idx="7368">
                  <c:v>27.314</c:v>
                </c:pt>
                <c:pt idx="7369">
                  <c:v>27.314</c:v>
                </c:pt>
                <c:pt idx="7370">
                  <c:v>27.314</c:v>
                </c:pt>
                <c:pt idx="7371">
                  <c:v>27.314</c:v>
                </c:pt>
                <c:pt idx="7372">
                  <c:v>27.314</c:v>
                </c:pt>
                <c:pt idx="7373">
                  <c:v>27.314</c:v>
                </c:pt>
                <c:pt idx="7374">
                  <c:v>27.315000000000001</c:v>
                </c:pt>
                <c:pt idx="7375">
                  <c:v>27.315000000000001</c:v>
                </c:pt>
                <c:pt idx="7376">
                  <c:v>27.315000000000001</c:v>
                </c:pt>
                <c:pt idx="7377">
                  <c:v>27.315000000000001</c:v>
                </c:pt>
                <c:pt idx="7378">
                  <c:v>27.315000000000001</c:v>
                </c:pt>
                <c:pt idx="7379">
                  <c:v>27.315000000000001</c:v>
                </c:pt>
                <c:pt idx="7380">
                  <c:v>27.315000000000001</c:v>
                </c:pt>
                <c:pt idx="7381">
                  <c:v>27.315000000000001</c:v>
                </c:pt>
                <c:pt idx="7382">
                  <c:v>27.315000000000001</c:v>
                </c:pt>
                <c:pt idx="7383">
                  <c:v>27.315000000000001</c:v>
                </c:pt>
                <c:pt idx="7384">
                  <c:v>27.315000000000001</c:v>
                </c:pt>
                <c:pt idx="7385">
                  <c:v>27.315000000000001</c:v>
                </c:pt>
                <c:pt idx="7386">
                  <c:v>27.315000000000001</c:v>
                </c:pt>
                <c:pt idx="7387">
                  <c:v>27.315000000000001</c:v>
                </c:pt>
                <c:pt idx="7388">
                  <c:v>27.315000000000001</c:v>
                </c:pt>
                <c:pt idx="7389">
                  <c:v>27.315000000000001</c:v>
                </c:pt>
                <c:pt idx="7390">
                  <c:v>27.315000000000001</c:v>
                </c:pt>
                <c:pt idx="7391">
                  <c:v>27.315000000000001</c:v>
                </c:pt>
                <c:pt idx="7392">
                  <c:v>27.315000000000001</c:v>
                </c:pt>
                <c:pt idx="7393">
                  <c:v>27.315000000000001</c:v>
                </c:pt>
                <c:pt idx="7394">
                  <c:v>27.315000000000001</c:v>
                </c:pt>
                <c:pt idx="7395">
                  <c:v>27.315000000000001</c:v>
                </c:pt>
                <c:pt idx="7396">
                  <c:v>27.315000000000001</c:v>
                </c:pt>
                <c:pt idx="7397">
                  <c:v>27.315000000000001</c:v>
                </c:pt>
                <c:pt idx="7398">
                  <c:v>27.315000000000001</c:v>
                </c:pt>
                <c:pt idx="7399">
                  <c:v>27.315000000000001</c:v>
                </c:pt>
                <c:pt idx="7400">
                  <c:v>27.315000000000001</c:v>
                </c:pt>
                <c:pt idx="7401">
                  <c:v>27.315000000000001</c:v>
                </c:pt>
                <c:pt idx="7402">
                  <c:v>27.315000000000001</c:v>
                </c:pt>
                <c:pt idx="7403">
                  <c:v>27.315000000000001</c:v>
                </c:pt>
                <c:pt idx="7404">
                  <c:v>27.315000000000001</c:v>
                </c:pt>
                <c:pt idx="7405">
                  <c:v>27.315000000000001</c:v>
                </c:pt>
                <c:pt idx="7406">
                  <c:v>27.315000000000001</c:v>
                </c:pt>
                <c:pt idx="7407">
                  <c:v>27.315000000000001</c:v>
                </c:pt>
                <c:pt idx="7408">
                  <c:v>27.315000000000001</c:v>
                </c:pt>
                <c:pt idx="7409">
                  <c:v>27.315000000000001</c:v>
                </c:pt>
                <c:pt idx="7410">
                  <c:v>27.315000000000001</c:v>
                </c:pt>
                <c:pt idx="7411">
                  <c:v>27.315000000000001</c:v>
                </c:pt>
                <c:pt idx="7412">
                  <c:v>27.315000000000001</c:v>
                </c:pt>
                <c:pt idx="7413">
                  <c:v>27.315000000000001</c:v>
                </c:pt>
                <c:pt idx="7414">
                  <c:v>27.315000000000001</c:v>
                </c:pt>
                <c:pt idx="7415">
                  <c:v>27.315000000000001</c:v>
                </c:pt>
                <c:pt idx="7416">
                  <c:v>27.315000000000001</c:v>
                </c:pt>
                <c:pt idx="7417">
                  <c:v>27.315000000000001</c:v>
                </c:pt>
                <c:pt idx="7418">
                  <c:v>27.315000000000001</c:v>
                </c:pt>
                <c:pt idx="7419">
                  <c:v>27.315000000000001</c:v>
                </c:pt>
                <c:pt idx="7420">
                  <c:v>27.315000000000001</c:v>
                </c:pt>
                <c:pt idx="7421">
                  <c:v>27.315000000000001</c:v>
                </c:pt>
                <c:pt idx="7422">
                  <c:v>27.315000000000001</c:v>
                </c:pt>
                <c:pt idx="7423">
                  <c:v>27.315000000000001</c:v>
                </c:pt>
                <c:pt idx="7424">
                  <c:v>27.315000000000001</c:v>
                </c:pt>
                <c:pt idx="7425">
                  <c:v>27.315000000000001</c:v>
                </c:pt>
                <c:pt idx="7426">
                  <c:v>27.332999999999998</c:v>
                </c:pt>
                <c:pt idx="7427">
                  <c:v>27.332999999999998</c:v>
                </c:pt>
                <c:pt idx="7428">
                  <c:v>27.332999999999998</c:v>
                </c:pt>
                <c:pt idx="7429">
                  <c:v>27.332999999999998</c:v>
                </c:pt>
                <c:pt idx="7430">
                  <c:v>27.332999999999998</c:v>
                </c:pt>
                <c:pt idx="7431">
                  <c:v>27.332999999999998</c:v>
                </c:pt>
                <c:pt idx="7432">
                  <c:v>27.332999999999998</c:v>
                </c:pt>
                <c:pt idx="7433">
                  <c:v>27.332999999999998</c:v>
                </c:pt>
                <c:pt idx="7434">
                  <c:v>27.332999999999998</c:v>
                </c:pt>
                <c:pt idx="7435">
                  <c:v>27.332999999999998</c:v>
                </c:pt>
                <c:pt idx="7436">
                  <c:v>27.332999999999998</c:v>
                </c:pt>
                <c:pt idx="7437">
                  <c:v>27.332999999999998</c:v>
                </c:pt>
                <c:pt idx="7438">
                  <c:v>27.332999999999998</c:v>
                </c:pt>
                <c:pt idx="7439">
                  <c:v>27.332999999999998</c:v>
                </c:pt>
                <c:pt idx="7440">
                  <c:v>27.332999999999998</c:v>
                </c:pt>
                <c:pt idx="7441">
                  <c:v>27.332999999999998</c:v>
                </c:pt>
                <c:pt idx="7442">
                  <c:v>27.332999999999998</c:v>
                </c:pt>
                <c:pt idx="7443">
                  <c:v>27.332999999999998</c:v>
                </c:pt>
                <c:pt idx="7444">
                  <c:v>27.332999999999998</c:v>
                </c:pt>
                <c:pt idx="7445">
                  <c:v>27.332999999999998</c:v>
                </c:pt>
                <c:pt idx="7446">
                  <c:v>27.332999999999998</c:v>
                </c:pt>
                <c:pt idx="7447">
                  <c:v>27.332999999999998</c:v>
                </c:pt>
                <c:pt idx="7448">
                  <c:v>27.332999999999998</c:v>
                </c:pt>
                <c:pt idx="7449">
                  <c:v>27.332999999999998</c:v>
                </c:pt>
                <c:pt idx="7450">
                  <c:v>27.332999999999998</c:v>
                </c:pt>
                <c:pt idx="7451">
                  <c:v>27.332999999999998</c:v>
                </c:pt>
                <c:pt idx="7452">
                  <c:v>27.332999999999998</c:v>
                </c:pt>
                <c:pt idx="7453">
                  <c:v>27.332999999999998</c:v>
                </c:pt>
                <c:pt idx="7454">
                  <c:v>27.332999999999998</c:v>
                </c:pt>
                <c:pt idx="7455">
                  <c:v>27.332999999999998</c:v>
                </c:pt>
                <c:pt idx="7456">
                  <c:v>27.332999999999998</c:v>
                </c:pt>
                <c:pt idx="7457">
                  <c:v>27.332999999999998</c:v>
                </c:pt>
                <c:pt idx="7458">
                  <c:v>27.332999999999998</c:v>
                </c:pt>
                <c:pt idx="7459">
                  <c:v>27.332999999999998</c:v>
                </c:pt>
                <c:pt idx="7460">
                  <c:v>27.332999999999998</c:v>
                </c:pt>
                <c:pt idx="7461">
                  <c:v>27.334</c:v>
                </c:pt>
                <c:pt idx="7462">
                  <c:v>27.334</c:v>
                </c:pt>
                <c:pt idx="7463">
                  <c:v>27.334</c:v>
                </c:pt>
                <c:pt idx="7464">
                  <c:v>27.334</c:v>
                </c:pt>
                <c:pt idx="7465">
                  <c:v>27.334</c:v>
                </c:pt>
                <c:pt idx="7466">
                  <c:v>27.334</c:v>
                </c:pt>
                <c:pt idx="7467">
                  <c:v>27.334</c:v>
                </c:pt>
                <c:pt idx="7468">
                  <c:v>27.334</c:v>
                </c:pt>
                <c:pt idx="7469">
                  <c:v>27.334</c:v>
                </c:pt>
                <c:pt idx="7470">
                  <c:v>27.334</c:v>
                </c:pt>
                <c:pt idx="7471">
                  <c:v>27.334</c:v>
                </c:pt>
                <c:pt idx="7472">
                  <c:v>27.334</c:v>
                </c:pt>
                <c:pt idx="7473">
                  <c:v>27.334</c:v>
                </c:pt>
                <c:pt idx="7474">
                  <c:v>27.334</c:v>
                </c:pt>
                <c:pt idx="7475">
                  <c:v>27.350999999999999</c:v>
                </c:pt>
                <c:pt idx="7476">
                  <c:v>27.350999999999999</c:v>
                </c:pt>
                <c:pt idx="7477">
                  <c:v>27.352</c:v>
                </c:pt>
                <c:pt idx="7478">
                  <c:v>27.352</c:v>
                </c:pt>
                <c:pt idx="7479">
                  <c:v>27.352</c:v>
                </c:pt>
                <c:pt idx="7480">
                  <c:v>27.352</c:v>
                </c:pt>
                <c:pt idx="7481">
                  <c:v>27.352</c:v>
                </c:pt>
                <c:pt idx="7482">
                  <c:v>27.352</c:v>
                </c:pt>
                <c:pt idx="7483">
                  <c:v>27.352</c:v>
                </c:pt>
                <c:pt idx="7484">
                  <c:v>27.352</c:v>
                </c:pt>
                <c:pt idx="7485">
                  <c:v>27.352</c:v>
                </c:pt>
                <c:pt idx="7486">
                  <c:v>27.352</c:v>
                </c:pt>
                <c:pt idx="7487">
                  <c:v>27.352</c:v>
                </c:pt>
                <c:pt idx="7488">
                  <c:v>27.352</c:v>
                </c:pt>
                <c:pt idx="7489">
                  <c:v>27.352</c:v>
                </c:pt>
                <c:pt idx="7490">
                  <c:v>27.352</c:v>
                </c:pt>
                <c:pt idx="7491">
                  <c:v>27.352</c:v>
                </c:pt>
                <c:pt idx="7492">
                  <c:v>27.352</c:v>
                </c:pt>
                <c:pt idx="7493">
                  <c:v>27.352</c:v>
                </c:pt>
                <c:pt idx="7494">
                  <c:v>27.352</c:v>
                </c:pt>
                <c:pt idx="7495">
                  <c:v>27.352</c:v>
                </c:pt>
                <c:pt idx="7496">
                  <c:v>27.352</c:v>
                </c:pt>
                <c:pt idx="7497">
                  <c:v>27.352</c:v>
                </c:pt>
                <c:pt idx="7498">
                  <c:v>27.352</c:v>
                </c:pt>
                <c:pt idx="7499">
                  <c:v>27.352</c:v>
                </c:pt>
                <c:pt idx="7500">
                  <c:v>27.352</c:v>
                </c:pt>
                <c:pt idx="7501">
                  <c:v>27.352</c:v>
                </c:pt>
                <c:pt idx="7502">
                  <c:v>27.352</c:v>
                </c:pt>
                <c:pt idx="7503">
                  <c:v>27.352</c:v>
                </c:pt>
                <c:pt idx="7504">
                  <c:v>27.352</c:v>
                </c:pt>
                <c:pt idx="7505">
                  <c:v>27.352</c:v>
                </c:pt>
                <c:pt idx="7506">
                  <c:v>27.352</c:v>
                </c:pt>
                <c:pt idx="7507">
                  <c:v>27.352</c:v>
                </c:pt>
                <c:pt idx="7508">
                  <c:v>27.352</c:v>
                </c:pt>
                <c:pt idx="7509">
                  <c:v>27.352</c:v>
                </c:pt>
                <c:pt idx="7510">
                  <c:v>27.352</c:v>
                </c:pt>
                <c:pt idx="7511">
                  <c:v>27.352</c:v>
                </c:pt>
                <c:pt idx="7512">
                  <c:v>27.352</c:v>
                </c:pt>
                <c:pt idx="7513">
                  <c:v>27.352</c:v>
                </c:pt>
                <c:pt idx="7514">
                  <c:v>27.352</c:v>
                </c:pt>
                <c:pt idx="7515">
                  <c:v>27.352</c:v>
                </c:pt>
                <c:pt idx="7516">
                  <c:v>27.352</c:v>
                </c:pt>
                <c:pt idx="7517">
                  <c:v>27.352</c:v>
                </c:pt>
                <c:pt idx="7518">
                  <c:v>27.352</c:v>
                </c:pt>
                <c:pt idx="7519">
                  <c:v>27.352</c:v>
                </c:pt>
                <c:pt idx="7520">
                  <c:v>27.352</c:v>
                </c:pt>
                <c:pt idx="7521">
                  <c:v>27.352</c:v>
                </c:pt>
                <c:pt idx="7522">
                  <c:v>27.352</c:v>
                </c:pt>
                <c:pt idx="7523">
                  <c:v>27.352</c:v>
                </c:pt>
                <c:pt idx="7524">
                  <c:v>27.352</c:v>
                </c:pt>
                <c:pt idx="7525">
                  <c:v>27.352</c:v>
                </c:pt>
                <c:pt idx="7526">
                  <c:v>27.352</c:v>
                </c:pt>
                <c:pt idx="7527">
                  <c:v>27.352</c:v>
                </c:pt>
                <c:pt idx="7528">
                  <c:v>27.352</c:v>
                </c:pt>
                <c:pt idx="7529">
                  <c:v>27.352</c:v>
                </c:pt>
                <c:pt idx="7530">
                  <c:v>27.352</c:v>
                </c:pt>
                <c:pt idx="7531">
                  <c:v>27.352</c:v>
                </c:pt>
                <c:pt idx="7532">
                  <c:v>27.37</c:v>
                </c:pt>
                <c:pt idx="7533">
                  <c:v>27.37</c:v>
                </c:pt>
                <c:pt idx="7534">
                  <c:v>27.37</c:v>
                </c:pt>
                <c:pt idx="7535">
                  <c:v>27.37</c:v>
                </c:pt>
                <c:pt idx="7536">
                  <c:v>27.37</c:v>
                </c:pt>
                <c:pt idx="7537">
                  <c:v>27.37</c:v>
                </c:pt>
                <c:pt idx="7538">
                  <c:v>27.37</c:v>
                </c:pt>
                <c:pt idx="7539">
                  <c:v>27.37</c:v>
                </c:pt>
                <c:pt idx="7540">
                  <c:v>27.37</c:v>
                </c:pt>
                <c:pt idx="7541">
                  <c:v>27.37</c:v>
                </c:pt>
                <c:pt idx="7542">
                  <c:v>27.37</c:v>
                </c:pt>
                <c:pt idx="7543">
                  <c:v>27.37</c:v>
                </c:pt>
                <c:pt idx="7544">
                  <c:v>27.37</c:v>
                </c:pt>
                <c:pt idx="7545">
                  <c:v>27.37</c:v>
                </c:pt>
                <c:pt idx="7546">
                  <c:v>27.37</c:v>
                </c:pt>
                <c:pt idx="7547">
                  <c:v>27.37</c:v>
                </c:pt>
                <c:pt idx="7548">
                  <c:v>27.37</c:v>
                </c:pt>
                <c:pt idx="7549">
                  <c:v>27.37</c:v>
                </c:pt>
                <c:pt idx="7550">
                  <c:v>27.37</c:v>
                </c:pt>
                <c:pt idx="7551">
                  <c:v>27.37</c:v>
                </c:pt>
                <c:pt idx="7552">
                  <c:v>27.37</c:v>
                </c:pt>
                <c:pt idx="7553">
                  <c:v>27.37</c:v>
                </c:pt>
                <c:pt idx="7554">
                  <c:v>27.37</c:v>
                </c:pt>
                <c:pt idx="7555">
                  <c:v>27.37</c:v>
                </c:pt>
                <c:pt idx="7556">
                  <c:v>27.37</c:v>
                </c:pt>
                <c:pt idx="7557">
                  <c:v>27.37</c:v>
                </c:pt>
                <c:pt idx="7558">
                  <c:v>27.37</c:v>
                </c:pt>
                <c:pt idx="7559">
                  <c:v>27.37</c:v>
                </c:pt>
                <c:pt idx="7560">
                  <c:v>27.37</c:v>
                </c:pt>
                <c:pt idx="7561">
                  <c:v>27.37</c:v>
                </c:pt>
                <c:pt idx="7562">
                  <c:v>27.370999999999999</c:v>
                </c:pt>
                <c:pt idx="7563">
                  <c:v>27.370999999999999</c:v>
                </c:pt>
                <c:pt idx="7564">
                  <c:v>27.370999999999999</c:v>
                </c:pt>
                <c:pt idx="7565">
                  <c:v>27.370999999999999</c:v>
                </c:pt>
                <c:pt idx="7566">
                  <c:v>27.370999999999999</c:v>
                </c:pt>
                <c:pt idx="7567">
                  <c:v>27.370999999999999</c:v>
                </c:pt>
                <c:pt idx="7568">
                  <c:v>27.370999999999999</c:v>
                </c:pt>
                <c:pt idx="7569">
                  <c:v>27.370999999999999</c:v>
                </c:pt>
                <c:pt idx="7570">
                  <c:v>27.370999999999999</c:v>
                </c:pt>
                <c:pt idx="7571">
                  <c:v>27.370999999999999</c:v>
                </c:pt>
                <c:pt idx="7572">
                  <c:v>27.370999999999999</c:v>
                </c:pt>
                <c:pt idx="7573">
                  <c:v>27.370999999999999</c:v>
                </c:pt>
                <c:pt idx="7574">
                  <c:v>27.370999999999999</c:v>
                </c:pt>
                <c:pt idx="7575">
                  <c:v>27.370999999999999</c:v>
                </c:pt>
                <c:pt idx="7576">
                  <c:v>27.370999999999999</c:v>
                </c:pt>
                <c:pt idx="7577">
                  <c:v>27.370999999999999</c:v>
                </c:pt>
                <c:pt idx="7578">
                  <c:v>27.370999999999999</c:v>
                </c:pt>
                <c:pt idx="7579">
                  <c:v>27.370999999999999</c:v>
                </c:pt>
                <c:pt idx="7580">
                  <c:v>27.370999999999999</c:v>
                </c:pt>
                <c:pt idx="7581">
                  <c:v>27.370999999999999</c:v>
                </c:pt>
                <c:pt idx="7582">
                  <c:v>27.388000000000002</c:v>
                </c:pt>
                <c:pt idx="7583">
                  <c:v>27.388000000000002</c:v>
                </c:pt>
                <c:pt idx="7584">
                  <c:v>27.388000000000002</c:v>
                </c:pt>
                <c:pt idx="7585">
                  <c:v>27.388000000000002</c:v>
                </c:pt>
                <c:pt idx="7586">
                  <c:v>27.388000000000002</c:v>
                </c:pt>
                <c:pt idx="7587">
                  <c:v>27.388000000000002</c:v>
                </c:pt>
                <c:pt idx="7588">
                  <c:v>27.388000000000002</c:v>
                </c:pt>
                <c:pt idx="7589">
                  <c:v>27.388999999999999</c:v>
                </c:pt>
                <c:pt idx="7590">
                  <c:v>27.388999999999999</c:v>
                </c:pt>
                <c:pt idx="7591">
                  <c:v>27.388999999999999</c:v>
                </c:pt>
                <c:pt idx="7592">
                  <c:v>27.388999999999999</c:v>
                </c:pt>
                <c:pt idx="7593">
                  <c:v>27.388999999999999</c:v>
                </c:pt>
                <c:pt idx="7594">
                  <c:v>27.388999999999999</c:v>
                </c:pt>
                <c:pt idx="7595">
                  <c:v>27.388999999999999</c:v>
                </c:pt>
                <c:pt idx="7596">
                  <c:v>27.388999999999999</c:v>
                </c:pt>
                <c:pt idx="7597">
                  <c:v>27.388999999999999</c:v>
                </c:pt>
                <c:pt idx="7598">
                  <c:v>27.388999999999999</c:v>
                </c:pt>
                <c:pt idx="7599">
                  <c:v>27.388999999999999</c:v>
                </c:pt>
                <c:pt idx="7600">
                  <c:v>27.388999999999999</c:v>
                </c:pt>
                <c:pt idx="7601">
                  <c:v>27.388999999999999</c:v>
                </c:pt>
                <c:pt idx="7602">
                  <c:v>27.388999999999999</c:v>
                </c:pt>
                <c:pt idx="7603">
                  <c:v>27.388999999999999</c:v>
                </c:pt>
                <c:pt idx="7604">
                  <c:v>27.388999999999999</c:v>
                </c:pt>
                <c:pt idx="7605">
                  <c:v>27.388999999999999</c:v>
                </c:pt>
                <c:pt idx="7606">
                  <c:v>27.388999999999999</c:v>
                </c:pt>
                <c:pt idx="7607">
                  <c:v>27.388999999999999</c:v>
                </c:pt>
                <c:pt idx="7608">
                  <c:v>27.388999999999999</c:v>
                </c:pt>
                <c:pt idx="7609">
                  <c:v>27.388999999999999</c:v>
                </c:pt>
                <c:pt idx="7610">
                  <c:v>27.388999999999999</c:v>
                </c:pt>
                <c:pt idx="7611">
                  <c:v>27.388999999999999</c:v>
                </c:pt>
                <c:pt idx="7612">
                  <c:v>27.388999999999999</c:v>
                </c:pt>
                <c:pt idx="7613">
                  <c:v>27.388999999999999</c:v>
                </c:pt>
                <c:pt idx="7614">
                  <c:v>27.388999999999999</c:v>
                </c:pt>
                <c:pt idx="7615">
                  <c:v>27.388999999999999</c:v>
                </c:pt>
                <c:pt idx="7616">
                  <c:v>27.388999999999999</c:v>
                </c:pt>
                <c:pt idx="7617">
                  <c:v>27.388999999999999</c:v>
                </c:pt>
                <c:pt idx="7618">
                  <c:v>27.388999999999999</c:v>
                </c:pt>
                <c:pt idx="7619">
                  <c:v>27.388999999999999</c:v>
                </c:pt>
                <c:pt idx="7620">
                  <c:v>27.388999999999999</c:v>
                </c:pt>
                <c:pt idx="7621">
                  <c:v>27.388999999999999</c:v>
                </c:pt>
                <c:pt idx="7622">
                  <c:v>27.388999999999999</c:v>
                </c:pt>
                <c:pt idx="7623">
                  <c:v>27.388999999999999</c:v>
                </c:pt>
                <c:pt idx="7624">
                  <c:v>27.388999999999999</c:v>
                </c:pt>
                <c:pt idx="7625">
                  <c:v>27.388999999999999</c:v>
                </c:pt>
                <c:pt idx="7626">
                  <c:v>27.388999999999999</c:v>
                </c:pt>
                <c:pt idx="7627">
                  <c:v>27.388999999999999</c:v>
                </c:pt>
                <c:pt idx="7628">
                  <c:v>27.407</c:v>
                </c:pt>
                <c:pt idx="7629">
                  <c:v>27.407</c:v>
                </c:pt>
                <c:pt idx="7630">
                  <c:v>27.407</c:v>
                </c:pt>
                <c:pt idx="7631">
                  <c:v>27.407</c:v>
                </c:pt>
                <c:pt idx="7632">
                  <c:v>27.407</c:v>
                </c:pt>
                <c:pt idx="7633">
                  <c:v>27.407</c:v>
                </c:pt>
                <c:pt idx="7634">
                  <c:v>27.407</c:v>
                </c:pt>
                <c:pt idx="7635">
                  <c:v>27.407</c:v>
                </c:pt>
                <c:pt idx="7636">
                  <c:v>27.407</c:v>
                </c:pt>
                <c:pt idx="7637">
                  <c:v>27.407</c:v>
                </c:pt>
                <c:pt idx="7638">
                  <c:v>27.407</c:v>
                </c:pt>
                <c:pt idx="7639">
                  <c:v>27.407</c:v>
                </c:pt>
                <c:pt idx="7640">
                  <c:v>27.407</c:v>
                </c:pt>
                <c:pt idx="7641">
                  <c:v>27.407</c:v>
                </c:pt>
                <c:pt idx="7642">
                  <c:v>27.407</c:v>
                </c:pt>
                <c:pt idx="7643">
                  <c:v>27.407</c:v>
                </c:pt>
                <c:pt idx="7644">
                  <c:v>27.407</c:v>
                </c:pt>
                <c:pt idx="7645">
                  <c:v>27.407</c:v>
                </c:pt>
                <c:pt idx="7646">
                  <c:v>27.407</c:v>
                </c:pt>
                <c:pt idx="7647">
                  <c:v>27.407</c:v>
                </c:pt>
                <c:pt idx="7648">
                  <c:v>27.407</c:v>
                </c:pt>
                <c:pt idx="7649">
                  <c:v>27.407</c:v>
                </c:pt>
                <c:pt idx="7650">
                  <c:v>27.407</c:v>
                </c:pt>
                <c:pt idx="7651">
                  <c:v>27.407</c:v>
                </c:pt>
                <c:pt idx="7652">
                  <c:v>27.407</c:v>
                </c:pt>
                <c:pt idx="7653">
                  <c:v>27.408000000000001</c:v>
                </c:pt>
                <c:pt idx="7654">
                  <c:v>27.408000000000001</c:v>
                </c:pt>
                <c:pt idx="7655">
                  <c:v>27.408000000000001</c:v>
                </c:pt>
                <c:pt idx="7656">
                  <c:v>27.408000000000001</c:v>
                </c:pt>
                <c:pt idx="7657">
                  <c:v>27.408000000000001</c:v>
                </c:pt>
                <c:pt idx="7658">
                  <c:v>27.408000000000001</c:v>
                </c:pt>
                <c:pt idx="7659">
                  <c:v>27.408000000000001</c:v>
                </c:pt>
                <c:pt idx="7660">
                  <c:v>27.408000000000001</c:v>
                </c:pt>
                <c:pt idx="7661">
                  <c:v>27.408000000000001</c:v>
                </c:pt>
                <c:pt idx="7662">
                  <c:v>27.408000000000001</c:v>
                </c:pt>
                <c:pt idx="7663">
                  <c:v>27.408000000000001</c:v>
                </c:pt>
                <c:pt idx="7664">
                  <c:v>27.408000000000001</c:v>
                </c:pt>
                <c:pt idx="7665">
                  <c:v>27.408000000000001</c:v>
                </c:pt>
                <c:pt idx="7666">
                  <c:v>27.408000000000001</c:v>
                </c:pt>
                <c:pt idx="7667">
                  <c:v>27.408000000000001</c:v>
                </c:pt>
                <c:pt idx="7668">
                  <c:v>27.408000000000001</c:v>
                </c:pt>
                <c:pt idx="7669">
                  <c:v>27.408000000000001</c:v>
                </c:pt>
                <c:pt idx="7670">
                  <c:v>27.408000000000001</c:v>
                </c:pt>
                <c:pt idx="7671">
                  <c:v>27.408000000000001</c:v>
                </c:pt>
                <c:pt idx="7672">
                  <c:v>27.408000000000001</c:v>
                </c:pt>
                <c:pt idx="7673">
                  <c:v>27.408000000000001</c:v>
                </c:pt>
                <c:pt idx="7674">
                  <c:v>27.408000000000001</c:v>
                </c:pt>
                <c:pt idx="7675">
                  <c:v>27.408000000000001</c:v>
                </c:pt>
                <c:pt idx="7676">
                  <c:v>27.408000000000001</c:v>
                </c:pt>
                <c:pt idx="7677">
                  <c:v>27.408000000000001</c:v>
                </c:pt>
                <c:pt idx="7678">
                  <c:v>27.408000000000001</c:v>
                </c:pt>
                <c:pt idx="7679">
                  <c:v>27.425000000000001</c:v>
                </c:pt>
                <c:pt idx="7680">
                  <c:v>27.425000000000001</c:v>
                </c:pt>
                <c:pt idx="7681">
                  <c:v>27.425000000000001</c:v>
                </c:pt>
                <c:pt idx="7682">
                  <c:v>27.425000000000001</c:v>
                </c:pt>
                <c:pt idx="7683">
                  <c:v>27.425000000000001</c:v>
                </c:pt>
                <c:pt idx="7684">
                  <c:v>27.425000000000001</c:v>
                </c:pt>
                <c:pt idx="7685">
                  <c:v>27.425999999999998</c:v>
                </c:pt>
                <c:pt idx="7686">
                  <c:v>27.425999999999998</c:v>
                </c:pt>
                <c:pt idx="7687">
                  <c:v>27.425999999999998</c:v>
                </c:pt>
                <c:pt idx="7688">
                  <c:v>27.425999999999998</c:v>
                </c:pt>
                <c:pt idx="7689">
                  <c:v>27.425999999999998</c:v>
                </c:pt>
                <c:pt idx="7690">
                  <c:v>27.425999999999998</c:v>
                </c:pt>
                <c:pt idx="7691">
                  <c:v>27.425999999999998</c:v>
                </c:pt>
                <c:pt idx="7692">
                  <c:v>27.425999999999998</c:v>
                </c:pt>
                <c:pt idx="7693">
                  <c:v>27.425999999999998</c:v>
                </c:pt>
                <c:pt idx="7694">
                  <c:v>27.425999999999998</c:v>
                </c:pt>
                <c:pt idx="7695">
                  <c:v>27.425999999999998</c:v>
                </c:pt>
                <c:pt idx="7696">
                  <c:v>27.425999999999998</c:v>
                </c:pt>
                <c:pt idx="7697">
                  <c:v>27.425999999999998</c:v>
                </c:pt>
                <c:pt idx="7698">
                  <c:v>27.425999999999998</c:v>
                </c:pt>
                <c:pt idx="7699">
                  <c:v>27.425999999999998</c:v>
                </c:pt>
                <c:pt idx="7700">
                  <c:v>27.425999999999998</c:v>
                </c:pt>
                <c:pt idx="7701">
                  <c:v>27.425999999999998</c:v>
                </c:pt>
                <c:pt idx="7702">
                  <c:v>27.425999999999998</c:v>
                </c:pt>
                <c:pt idx="7703">
                  <c:v>27.425999999999998</c:v>
                </c:pt>
                <c:pt idx="7704">
                  <c:v>27.425999999999998</c:v>
                </c:pt>
                <c:pt idx="7705">
                  <c:v>27.425999999999998</c:v>
                </c:pt>
                <c:pt idx="7706">
                  <c:v>27.425999999999998</c:v>
                </c:pt>
                <c:pt idx="7707">
                  <c:v>27.425999999999998</c:v>
                </c:pt>
                <c:pt idx="7708">
                  <c:v>27.425999999999998</c:v>
                </c:pt>
                <c:pt idx="7709">
                  <c:v>27.425999999999998</c:v>
                </c:pt>
                <c:pt idx="7710">
                  <c:v>27.425999999999998</c:v>
                </c:pt>
                <c:pt idx="7711">
                  <c:v>27.425999999999998</c:v>
                </c:pt>
                <c:pt idx="7712">
                  <c:v>27.425999999999998</c:v>
                </c:pt>
                <c:pt idx="7713">
                  <c:v>27.425999999999998</c:v>
                </c:pt>
                <c:pt idx="7714">
                  <c:v>27.425999999999998</c:v>
                </c:pt>
                <c:pt idx="7715">
                  <c:v>27.425999999999998</c:v>
                </c:pt>
                <c:pt idx="7716">
                  <c:v>27.425999999999998</c:v>
                </c:pt>
                <c:pt idx="7717">
                  <c:v>27.425999999999998</c:v>
                </c:pt>
                <c:pt idx="7718">
                  <c:v>27.425999999999998</c:v>
                </c:pt>
                <c:pt idx="7719">
                  <c:v>27.425999999999998</c:v>
                </c:pt>
                <c:pt idx="7720">
                  <c:v>27.425999999999998</c:v>
                </c:pt>
                <c:pt idx="7721">
                  <c:v>27.425999999999998</c:v>
                </c:pt>
                <c:pt idx="7722">
                  <c:v>27.425999999999998</c:v>
                </c:pt>
                <c:pt idx="7723">
                  <c:v>27.425999999999998</c:v>
                </c:pt>
                <c:pt idx="7724">
                  <c:v>27.425999999999998</c:v>
                </c:pt>
                <c:pt idx="7725">
                  <c:v>27.443999999999999</c:v>
                </c:pt>
                <c:pt idx="7726">
                  <c:v>27.443999999999999</c:v>
                </c:pt>
                <c:pt idx="7727">
                  <c:v>27.443999999999999</c:v>
                </c:pt>
                <c:pt idx="7728">
                  <c:v>27.443999999999999</c:v>
                </c:pt>
                <c:pt idx="7729">
                  <c:v>27.443999999999999</c:v>
                </c:pt>
                <c:pt idx="7730">
                  <c:v>27.443999999999999</c:v>
                </c:pt>
                <c:pt idx="7731">
                  <c:v>27.443999999999999</c:v>
                </c:pt>
                <c:pt idx="7732">
                  <c:v>27.443999999999999</c:v>
                </c:pt>
                <c:pt idx="7733">
                  <c:v>27.443999999999999</c:v>
                </c:pt>
                <c:pt idx="7734">
                  <c:v>27.443999999999999</c:v>
                </c:pt>
                <c:pt idx="7735">
                  <c:v>27.443999999999999</c:v>
                </c:pt>
                <c:pt idx="7736">
                  <c:v>27.443999999999999</c:v>
                </c:pt>
                <c:pt idx="7737">
                  <c:v>27.443999999999999</c:v>
                </c:pt>
                <c:pt idx="7738">
                  <c:v>27.443999999999999</c:v>
                </c:pt>
                <c:pt idx="7739">
                  <c:v>27.443999999999999</c:v>
                </c:pt>
                <c:pt idx="7740">
                  <c:v>27.443999999999999</c:v>
                </c:pt>
                <c:pt idx="7741">
                  <c:v>27.443999999999999</c:v>
                </c:pt>
                <c:pt idx="7742">
                  <c:v>27.443999999999999</c:v>
                </c:pt>
                <c:pt idx="7743">
                  <c:v>27.443999999999999</c:v>
                </c:pt>
                <c:pt idx="7744">
                  <c:v>27.443999999999999</c:v>
                </c:pt>
                <c:pt idx="7745">
                  <c:v>27.443999999999999</c:v>
                </c:pt>
                <c:pt idx="7746">
                  <c:v>27.443999999999999</c:v>
                </c:pt>
                <c:pt idx="7747">
                  <c:v>27.443999999999999</c:v>
                </c:pt>
                <c:pt idx="7748">
                  <c:v>27.443999999999999</c:v>
                </c:pt>
                <c:pt idx="7749">
                  <c:v>27.443999999999999</c:v>
                </c:pt>
                <c:pt idx="7750">
                  <c:v>27.443999999999999</c:v>
                </c:pt>
                <c:pt idx="7751">
                  <c:v>27.445</c:v>
                </c:pt>
                <c:pt idx="7752">
                  <c:v>27.445</c:v>
                </c:pt>
                <c:pt idx="7753">
                  <c:v>27.445</c:v>
                </c:pt>
                <c:pt idx="7754">
                  <c:v>27.445</c:v>
                </c:pt>
                <c:pt idx="7755">
                  <c:v>27.445</c:v>
                </c:pt>
                <c:pt idx="7756">
                  <c:v>27.445</c:v>
                </c:pt>
                <c:pt idx="7757">
                  <c:v>27.445</c:v>
                </c:pt>
                <c:pt idx="7758">
                  <c:v>27.445</c:v>
                </c:pt>
                <c:pt idx="7759">
                  <c:v>27.445</c:v>
                </c:pt>
                <c:pt idx="7760">
                  <c:v>27.445</c:v>
                </c:pt>
                <c:pt idx="7761">
                  <c:v>27.445</c:v>
                </c:pt>
                <c:pt idx="7762">
                  <c:v>27.445</c:v>
                </c:pt>
                <c:pt idx="7763">
                  <c:v>27.445</c:v>
                </c:pt>
                <c:pt idx="7764">
                  <c:v>27.445</c:v>
                </c:pt>
                <c:pt idx="7765">
                  <c:v>27.445</c:v>
                </c:pt>
                <c:pt idx="7766">
                  <c:v>27.445</c:v>
                </c:pt>
                <c:pt idx="7767">
                  <c:v>27.445</c:v>
                </c:pt>
                <c:pt idx="7768">
                  <c:v>27.445</c:v>
                </c:pt>
                <c:pt idx="7769">
                  <c:v>27.445</c:v>
                </c:pt>
                <c:pt idx="7770">
                  <c:v>27.445</c:v>
                </c:pt>
                <c:pt idx="7771">
                  <c:v>27.445</c:v>
                </c:pt>
                <c:pt idx="7772">
                  <c:v>27.462</c:v>
                </c:pt>
                <c:pt idx="7773">
                  <c:v>27.463000000000001</c:v>
                </c:pt>
                <c:pt idx="7774">
                  <c:v>27.463000000000001</c:v>
                </c:pt>
                <c:pt idx="7775">
                  <c:v>27.463000000000001</c:v>
                </c:pt>
                <c:pt idx="7776">
                  <c:v>27.463000000000001</c:v>
                </c:pt>
                <c:pt idx="7777">
                  <c:v>27.463000000000001</c:v>
                </c:pt>
                <c:pt idx="7778">
                  <c:v>27.463000000000001</c:v>
                </c:pt>
                <c:pt idx="7779">
                  <c:v>27.463000000000001</c:v>
                </c:pt>
                <c:pt idx="7780">
                  <c:v>27.463000000000001</c:v>
                </c:pt>
                <c:pt idx="7781">
                  <c:v>27.463000000000001</c:v>
                </c:pt>
                <c:pt idx="7782">
                  <c:v>27.463000000000001</c:v>
                </c:pt>
                <c:pt idx="7783">
                  <c:v>27.463000000000001</c:v>
                </c:pt>
                <c:pt idx="7784">
                  <c:v>27.463000000000001</c:v>
                </c:pt>
                <c:pt idx="7785">
                  <c:v>27.463000000000001</c:v>
                </c:pt>
                <c:pt idx="7786">
                  <c:v>27.463000000000001</c:v>
                </c:pt>
                <c:pt idx="7787">
                  <c:v>27.463000000000001</c:v>
                </c:pt>
                <c:pt idx="7788">
                  <c:v>27.463000000000001</c:v>
                </c:pt>
                <c:pt idx="7789">
                  <c:v>27.463000000000001</c:v>
                </c:pt>
                <c:pt idx="7790">
                  <c:v>27.463000000000001</c:v>
                </c:pt>
                <c:pt idx="7791">
                  <c:v>27.463000000000001</c:v>
                </c:pt>
                <c:pt idx="7792">
                  <c:v>27.463000000000001</c:v>
                </c:pt>
                <c:pt idx="7793">
                  <c:v>27.463000000000001</c:v>
                </c:pt>
                <c:pt idx="7794">
                  <c:v>27.463000000000001</c:v>
                </c:pt>
                <c:pt idx="7795">
                  <c:v>27.463000000000001</c:v>
                </c:pt>
                <c:pt idx="7796">
                  <c:v>27.463000000000001</c:v>
                </c:pt>
                <c:pt idx="7797">
                  <c:v>27.463000000000001</c:v>
                </c:pt>
                <c:pt idx="7798">
                  <c:v>27.463000000000001</c:v>
                </c:pt>
                <c:pt idx="7799">
                  <c:v>27.463000000000001</c:v>
                </c:pt>
                <c:pt idx="7800">
                  <c:v>27.463000000000001</c:v>
                </c:pt>
                <c:pt idx="7801">
                  <c:v>27.463000000000001</c:v>
                </c:pt>
                <c:pt idx="7802">
                  <c:v>27.463000000000001</c:v>
                </c:pt>
                <c:pt idx="7803">
                  <c:v>27.463000000000001</c:v>
                </c:pt>
                <c:pt idx="7804">
                  <c:v>27.463000000000001</c:v>
                </c:pt>
                <c:pt idx="7805">
                  <c:v>27.481000000000002</c:v>
                </c:pt>
                <c:pt idx="7806">
                  <c:v>27.481000000000002</c:v>
                </c:pt>
                <c:pt idx="7807">
                  <c:v>27.481000000000002</c:v>
                </c:pt>
                <c:pt idx="7808">
                  <c:v>27.481000000000002</c:v>
                </c:pt>
                <c:pt idx="7809">
                  <c:v>27.481000000000002</c:v>
                </c:pt>
                <c:pt idx="7810">
                  <c:v>27.481000000000002</c:v>
                </c:pt>
                <c:pt idx="7811">
                  <c:v>27.481000000000002</c:v>
                </c:pt>
                <c:pt idx="7812">
                  <c:v>27.481000000000002</c:v>
                </c:pt>
                <c:pt idx="7813">
                  <c:v>27.481000000000002</c:v>
                </c:pt>
                <c:pt idx="7814">
                  <c:v>27.481000000000002</c:v>
                </c:pt>
                <c:pt idx="7815">
                  <c:v>27.481000000000002</c:v>
                </c:pt>
                <c:pt idx="7816">
                  <c:v>27.481000000000002</c:v>
                </c:pt>
                <c:pt idx="7817">
                  <c:v>27.481000000000002</c:v>
                </c:pt>
                <c:pt idx="7818">
                  <c:v>27.481000000000002</c:v>
                </c:pt>
                <c:pt idx="7819">
                  <c:v>27.481000000000002</c:v>
                </c:pt>
                <c:pt idx="7820">
                  <c:v>27.481000000000002</c:v>
                </c:pt>
                <c:pt idx="7821">
                  <c:v>27.481000000000002</c:v>
                </c:pt>
                <c:pt idx="7822">
                  <c:v>27.481999999999999</c:v>
                </c:pt>
                <c:pt idx="7823">
                  <c:v>27.481999999999999</c:v>
                </c:pt>
                <c:pt idx="7824">
                  <c:v>27.481999999999999</c:v>
                </c:pt>
                <c:pt idx="7825">
                  <c:v>27.481999999999999</c:v>
                </c:pt>
                <c:pt idx="7826">
                  <c:v>27.481999999999999</c:v>
                </c:pt>
                <c:pt idx="7827">
                  <c:v>27.481999999999999</c:v>
                </c:pt>
                <c:pt idx="7828">
                  <c:v>27.481999999999999</c:v>
                </c:pt>
                <c:pt idx="7829">
                  <c:v>27.481999999999999</c:v>
                </c:pt>
                <c:pt idx="7830">
                  <c:v>27.481999999999999</c:v>
                </c:pt>
                <c:pt idx="7831">
                  <c:v>27.481999999999999</c:v>
                </c:pt>
                <c:pt idx="7832">
                  <c:v>27.481999999999999</c:v>
                </c:pt>
                <c:pt idx="7833">
                  <c:v>27.481999999999999</c:v>
                </c:pt>
                <c:pt idx="7834">
                  <c:v>27.481999999999999</c:v>
                </c:pt>
                <c:pt idx="7835">
                  <c:v>27.481999999999999</c:v>
                </c:pt>
                <c:pt idx="7836">
                  <c:v>27.481999999999999</c:v>
                </c:pt>
                <c:pt idx="7837">
                  <c:v>27.481999999999999</c:v>
                </c:pt>
                <c:pt idx="7838">
                  <c:v>27.481999999999999</c:v>
                </c:pt>
                <c:pt idx="7839">
                  <c:v>27.481999999999999</c:v>
                </c:pt>
                <c:pt idx="7840">
                  <c:v>27.481999999999999</c:v>
                </c:pt>
                <c:pt idx="7841">
                  <c:v>27.5</c:v>
                </c:pt>
                <c:pt idx="7842">
                  <c:v>27.5</c:v>
                </c:pt>
                <c:pt idx="7843">
                  <c:v>27.5</c:v>
                </c:pt>
                <c:pt idx="7844">
                  <c:v>27.5</c:v>
                </c:pt>
                <c:pt idx="7845">
                  <c:v>27.5</c:v>
                </c:pt>
                <c:pt idx="7846">
                  <c:v>27.5</c:v>
                </c:pt>
                <c:pt idx="7847">
                  <c:v>27.5</c:v>
                </c:pt>
                <c:pt idx="7848">
                  <c:v>27.5</c:v>
                </c:pt>
                <c:pt idx="7849">
                  <c:v>27.5</c:v>
                </c:pt>
                <c:pt idx="7850">
                  <c:v>27.5</c:v>
                </c:pt>
                <c:pt idx="7851">
                  <c:v>27.5</c:v>
                </c:pt>
                <c:pt idx="7852">
                  <c:v>27.5</c:v>
                </c:pt>
                <c:pt idx="7853">
                  <c:v>27.5</c:v>
                </c:pt>
                <c:pt idx="7854">
                  <c:v>27.5</c:v>
                </c:pt>
                <c:pt idx="7855">
                  <c:v>27.5</c:v>
                </c:pt>
                <c:pt idx="7856">
                  <c:v>27.5</c:v>
                </c:pt>
                <c:pt idx="7857">
                  <c:v>27.5</c:v>
                </c:pt>
                <c:pt idx="7858">
                  <c:v>27.5</c:v>
                </c:pt>
                <c:pt idx="7859">
                  <c:v>27.5</c:v>
                </c:pt>
                <c:pt idx="7860">
                  <c:v>27.5</c:v>
                </c:pt>
                <c:pt idx="7861">
                  <c:v>27.5</c:v>
                </c:pt>
                <c:pt idx="7862">
                  <c:v>27.5</c:v>
                </c:pt>
                <c:pt idx="7863">
                  <c:v>27.5</c:v>
                </c:pt>
                <c:pt idx="7864">
                  <c:v>27.5</c:v>
                </c:pt>
                <c:pt idx="7865">
                  <c:v>27.5</c:v>
                </c:pt>
                <c:pt idx="7866">
                  <c:v>27.5</c:v>
                </c:pt>
                <c:pt idx="7867">
                  <c:v>27.5</c:v>
                </c:pt>
                <c:pt idx="7868">
                  <c:v>27.5</c:v>
                </c:pt>
                <c:pt idx="7869">
                  <c:v>27.5</c:v>
                </c:pt>
                <c:pt idx="7870">
                  <c:v>27.5</c:v>
                </c:pt>
                <c:pt idx="7871">
                  <c:v>27.5</c:v>
                </c:pt>
                <c:pt idx="7872">
                  <c:v>27.518000000000001</c:v>
                </c:pt>
                <c:pt idx="7873">
                  <c:v>27.518000000000001</c:v>
                </c:pt>
                <c:pt idx="7874">
                  <c:v>27.518000000000001</c:v>
                </c:pt>
                <c:pt idx="7875">
                  <c:v>27.518000000000001</c:v>
                </c:pt>
                <c:pt idx="7876">
                  <c:v>27.518000000000001</c:v>
                </c:pt>
                <c:pt idx="7877">
                  <c:v>27.518000000000001</c:v>
                </c:pt>
                <c:pt idx="7878">
                  <c:v>27.518000000000001</c:v>
                </c:pt>
                <c:pt idx="7879">
                  <c:v>27.518000000000001</c:v>
                </c:pt>
                <c:pt idx="7880">
                  <c:v>27.518000000000001</c:v>
                </c:pt>
                <c:pt idx="7881">
                  <c:v>27.518000000000001</c:v>
                </c:pt>
                <c:pt idx="7882">
                  <c:v>27.518000000000001</c:v>
                </c:pt>
                <c:pt idx="7883">
                  <c:v>27.518000000000001</c:v>
                </c:pt>
                <c:pt idx="7884">
                  <c:v>27.518000000000001</c:v>
                </c:pt>
                <c:pt idx="7885">
                  <c:v>27.518000000000001</c:v>
                </c:pt>
                <c:pt idx="7886">
                  <c:v>27.518000000000001</c:v>
                </c:pt>
                <c:pt idx="7887">
                  <c:v>27.518000000000001</c:v>
                </c:pt>
                <c:pt idx="7888">
                  <c:v>27.518000000000001</c:v>
                </c:pt>
                <c:pt idx="7889">
                  <c:v>27.518000000000001</c:v>
                </c:pt>
                <c:pt idx="7890">
                  <c:v>27.518000000000001</c:v>
                </c:pt>
                <c:pt idx="7891">
                  <c:v>27.518000000000001</c:v>
                </c:pt>
                <c:pt idx="7892">
                  <c:v>27.518999999999998</c:v>
                </c:pt>
                <c:pt idx="7893">
                  <c:v>27.518999999999998</c:v>
                </c:pt>
                <c:pt idx="7894">
                  <c:v>27.518999999999998</c:v>
                </c:pt>
                <c:pt idx="7895">
                  <c:v>27.518999999999998</c:v>
                </c:pt>
                <c:pt idx="7896">
                  <c:v>27.518999999999998</c:v>
                </c:pt>
                <c:pt idx="7897">
                  <c:v>27.518999999999998</c:v>
                </c:pt>
                <c:pt idx="7898">
                  <c:v>27.518999999999998</c:v>
                </c:pt>
                <c:pt idx="7899">
                  <c:v>27.518999999999998</c:v>
                </c:pt>
                <c:pt idx="7900">
                  <c:v>27.518999999999998</c:v>
                </c:pt>
                <c:pt idx="7901">
                  <c:v>27.518999999999998</c:v>
                </c:pt>
                <c:pt idx="7902">
                  <c:v>27.518999999999998</c:v>
                </c:pt>
                <c:pt idx="7903">
                  <c:v>27.518999999999998</c:v>
                </c:pt>
                <c:pt idx="7904">
                  <c:v>27.518999999999998</c:v>
                </c:pt>
                <c:pt idx="7905">
                  <c:v>27.518999999999998</c:v>
                </c:pt>
                <c:pt idx="7906">
                  <c:v>27.518999999999998</c:v>
                </c:pt>
                <c:pt idx="7907">
                  <c:v>27.518999999999998</c:v>
                </c:pt>
                <c:pt idx="7908">
                  <c:v>27.518999999999998</c:v>
                </c:pt>
                <c:pt idx="7909">
                  <c:v>27.518999999999998</c:v>
                </c:pt>
                <c:pt idx="7910">
                  <c:v>27.518999999999998</c:v>
                </c:pt>
                <c:pt idx="7911">
                  <c:v>27.518999999999998</c:v>
                </c:pt>
                <c:pt idx="7912">
                  <c:v>27.536999999999999</c:v>
                </c:pt>
                <c:pt idx="7913">
                  <c:v>27.536999999999999</c:v>
                </c:pt>
                <c:pt idx="7914">
                  <c:v>27.536999999999999</c:v>
                </c:pt>
                <c:pt idx="7915">
                  <c:v>27.536999999999999</c:v>
                </c:pt>
                <c:pt idx="7916">
                  <c:v>27.536999999999999</c:v>
                </c:pt>
                <c:pt idx="7917">
                  <c:v>27.536999999999999</c:v>
                </c:pt>
                <c:pt idx="7918">
                  <c:v>27.536999999999999</c:v>
                </c:pt>
                <c:pt idx="7919">
                  <c:v>27.536999999999999</c:v>
                </c:pt>
                <c:pt idx="7920">
                  <c:v>27.536999999999999</c:v>
                </c:pt>
                <c:pt idx="7921">
                  <c:v>27.536999999999999</c:v>
                </c:pt>
                <c:pt idx="7922">
                  <c:v>27.536999999999999</c:v>
                </c:pt>
                <c:pt idx="7923">
                  <c:v>27.536999999999999</c:v>
                </c:pt>
                <c:pt idx="7924">
                  <c:v>27.536999999999999</c:v>
                </c:pt>
                <c:pt idx="7925">
                  <c:v>27.536999999999999</c:v>
                </c:pt>
                <c:pt idx="7926">
                  <c:v>27.536999999999999</c:v>
                </c:pt>
                <c:pt idx="7927">
                  <c:v>27.536999999999999</c:v>
                </c:pt>
                <c:pt idx="7928">
                  <c:v>27.536999999999999</c:v>
                </c:pt>
                <c:pt idx="7929">
                  <c:v>27.536999999999999</c:v>
                </c:pt>
                <c:pt idx="7930">
                  <c:v>27.536999999999999</c:v>
                </c:pt>
                <c:pt idx="7931">
                  <c:v>27.536999999999999</c:v>
                </c:pt>
                <c:pt idx="7932">
                  <c:v>27.536999999999999</c:v>
                </c:pt>
                <c:pt idx="7933">
                  <c:v>27.536999999999999</c:v>
                </c:pt>
                <c:pt idx="7934">
                  <c:v>27.536999999999999</c:v>
                </c:pt>
                <c:pt idx="7935">
                  <c:v>27.536999999999999</c:v>
                </c:pt>
                <c:pt idx="7936">
                  <c:v>27.536999999999999</c:v>
                </c:pt>
                <c:pt idx="7937">
                  <c:v>27.536999999999999</c:v>
                </c:pt>
                <c:pt idx="7938">
                  <c:v>27.536999999999999</c:v>
                </c:pt>
                <c:pt idx="7939">
                  <c:v>27.536999999999999</c:v>
                </c:pt>
                <c:pt idx="7940">
                  <c:v>27.536999999999999</c:v>
                </c:pt>
                <c:pt idx="7941">
                  <c:v>27.536999999999999</c:v>
                </c:pt>
                <c:pt idx="7942">
                  <c:v>27.536999999999999</c:v>
                </c:pt>
                <c:pt idx="7943">
                  <c:v>27.536999999999999</c:v>
                </c:pt>
                <c:pt idx="7944">
                  <c:v>27.536999999999999</c:v>
                </c:pt>
                <c:pt idx="7945">
                  <c:v>27.536999999999999</c:v>
                </c:pt>
                <c:pt idx="7946">
                  <c:v>27.536999999999999</c:v>
                </c:pt>
                <c:pt idx="7947">
                  <c:v>27.538</c:v>
                </c:pt>
                <c:pt idx="7948">
                  <c:v>27.538</c:v>
                </c:pt>
                <c:pt idx="7949">
                  <c:v>27.555</c:v>
                </c:pt>
                <c:pt idx="7950">
                  <c:v>27.555</c:v>
                </c:pt>
                <c:pt idx="7951">
                  <c:v>27.555</c:v>
                </c:pt>
                <c:pt idx="7952">
                  <c:v>27.555</c:v>
                </c:pt>
                <c:pt idx="7953">
                  <c:v>27.555</c:v>
                </c:pt>
                <c:pt idx="7954">
                  <c:v>27.555</c:v>
                </c:pt>
                <c:pt idx="7955">
                  <c:v>27.555</c:v>
                </c:pt>
                <c:pt idx="7956">
                  <c:v>27.555</c:v>
                </c:pt>
                <c:pt idx="7957">
                  <c:v>27.555</c:v>
                </c:pt>
                <c:pt idx="7958">
                  <c:v>27.555</c:v>
                </c:pt>
                <c:pt idx="7959">
                  <c:v>27.555</c:v>
                </c:pt>
                <c:pt idx="7960">
                  <c:v>27.555</c:v>
                </c:pt>
                <c:pt idx="7961">
                  <c:v>27.555</c:v>
                </c:pt>
                <c:pt idx="7962">
                  <c:v>27.556000000000001</c:v>
                </c:pt>
                <c:pt idx="7963">
                  <c:v>27.556000000000001</c:v>
                </c:pt>
                <c:pt idx="7964">
                  <c:v>27.556000000000001</c:v>
                </c:pt>
                <c:pt idx="7965">
                  <c:v>27.556000000000001</c:v>
                </c:pt>
                <c:pt idx="7966">
                  <c:v>27.556000000000001</c:v>
                </c:pt>
                <c:pt idx="7967">
                  <c:v>27.556000000000001</c:v>
                </c:pt>
                <c:pt idx="7968">
                  <c:v>27.556000000000001</c:v>
                </c:pt>
                <c:pt idx="7969">
                  <c:v>27.556000000000001</c:v>
                </c:pt>
                <c:pt idx="7970">
                  <c:v>27.556000000000001</c:v>
                </c:pt>
                <c:pt idx="7971">
                  <c:v>27.556000000000001</c:v>
                </c:pt>
                <c:pt idx="7972">
                  <c:v>27.556000000000001</c:v>
                </c:pt>
                <c:pt idx="7973">
                  <c:v>27.556000000000001</c:v>
                </c:pt>
                <c:pt idx="7974">
                  <c:v>27.556000000000001</c:v>
                </c:pt>
                <c:pt idx="7975">
                  <c:v>27.556000000000001</c:v>
                </c:pt>
                <c:pt idx="7976">
                  <c:v>27.556000000000001</c:v>
                </c:pt>
                <c:pt idx="7977">
                  <c:v>27.556000000000001</c:v>
                </c:pt>
                <c:pt idx="7978">
                  <c:v>27.556000000000001</c:v>
                </c:pt>
                <c:pt idx="7979">
                  <c:v>27.556000000000001</c:v>
                </c:pt>
                <c:pt idx="7980">
                  <c:v>27.574000000000002</c:v>
                </c:pt>
                <c:pt idx="7981">
                  <c:v>27.574000000000002</c:v>
                </c:pt>
                <c:pt idx="7982">
                  <c:v>27.574000000000002</c:v>
                </c:pt>
                <c:pt idx="7983">
                  <c:v>27.574000000000002</c:v>
                </c:pt>
                <c:pt idx="7984">
                  <c:v>27.574000000000002</c:v>
                </c:pt>
                <c:pt idx="7985">
                  <c:v>27.574000000000002</c:v>
                </c:pt>
                <c:pt idx="7986">
                  <c:v>27.574000000000002</c:v>
                </c:pt>
                <c:pt idx="7987">
                  <c:v>27.574000000000002</c:v>
                </c:pt>
                <c:pt idx="7988">
                  <c:v>27.574000000000002</c:v>
                </c:pt>
                <c:pt idx="7989">
                  <c:v>27.574000000000002</c:v>
                </c:pt>
                <c:pt idx="7990">
                  <c:v>27.574000000000002</c:v>
                </c:pt>
                <c:pt idx="7991">
                  <c:v>27.574000000000002</c:v>
                </c:pt>
                <c:pt idx="7992">
                  <c:v>27.574000000000002</c:v>
                </c:pt>
                <c:pt idx="7993">
                  <c:v>27.574000000000002</c:v>
                </c:pt>
                <c:pt idx="7994">
                  <c:v>27.574000000000002</c:v>
                </c:pt>
                <c:pt idx="7995">
                  <c:v>27.574000000000002</c:v>
                </c:pt>
                <c:pt idx="7996">
                  <c:v>27.574000000000002</c:v>
                </c:pt>
                <c:pt idx="7997">
                  <c:v>27.574000000000002</c:v>
                </c:pt>
                <c:pt idx="7998">
                  <c:v>27.574000000000002</c:v>
                </c:pt>
                <c:pt idx="7999">
                  <c:v>27.574000000000002</c:v>
                </c:pt>
                <c:pt idx="8000">
                  <c:v>27.574000000000002</c:v>
                </c:pt>
                <c:pt idx="8001">
                  <c:v>27.574000000000002</c:v>
                </c:pt>
                <c:pt idx="8002">
                  <c:v>27.574000000000002</c:v>
                </c:pt>
                <c:pt idx="8003">
                  <c:v>27.574000000000002</c:v>
                </c:pt>
                <c:pt idx="8004">
                  <c:v>27.574000000000002</c:v>
                </c:pt>
                <c:pt idx="8005">
                  <c:v>27.574000000000002</c:v>
                </c:pt>
                <c:pt idx="8006">
                  <c:v>27.574000000000002</c:v>
                </c:pt>
                <c:pt idx="8007">
                  <c:v>27.574000000000002</c:v>
                </c:pt>
                <c:pt idx="8008">
                  <c:v>27.574000000000002</c:v>
                </c:pt>
                <c:pt idx="8009">
                  <c:v>27.574000000000002</c:v>
                </c:pt>
                <c:pt idx="8010">
                  <c:v>27.574999999999999</c:v>
                </c:pt>
                <c:pt idx="8011">
                  <c:v>27.574999999999999</c:v>
                </c:pt>
                <c:pt idx="8012">
                  <c:v>27.574999999999999</c:v>
                </c:pt>
                <c:pt idx="8013">
                  <c:v>27.591999999999999</c:v>
                </c:pt>
                <c:pt idx="8014">
                  <c:v>27.591999999999999</c:v>
                </c:pt>
                <c:pt idx="8015">
                  <c:v>27.591999999999999</c:v>
                </c:pt>
                <c:pt idx="8016">
                  <c:v>27.591999999999999</c:v>
                </c:pt>
                <c:pt idx="8017">
                  <c:v>27.591999999999999</c:v>
                </c:pt>
                <c:pt idx="8018">
                  <c:v>27.591999999999999</c:v>
                </c:pt>
                <c:pt idx="8019">
                  <c:v>27.591999999999999</c:v>
                </c:pt>
                <c:pt idx="8020">
                  <c:v>27.591999999999999</c:v>
                </c:pt>
                <c:pt idx="8021">
                  <c:v>27.591999999999999</c:v>
                </c:pt>
                <c:pt idx="8022">
                  <c:v>27.591999999999999</c:v>
                </c:pt>
                <c:pt idx="8023">
                  <c:v>27.591999999999999</c:v>
                </c:pt>
                <c:pt idx="8024">
                  <c:v>27.591999999999999</c:v>
                </c:pt>
                <c:pt idx="8025">
                  <c:v>27.593</c:v>
                </c:pt>
                <c:pt idx="8026">
                  <c:v>27.593</c:v>
                </c:pt>
                <c:pt idx="8027">
                  <c:v>27.593</c:v>
                </c:pt>
                <c:pt idx="8028">
                  <c:v>27.593</c:v>
                </c:pt>
                <c:pt idx="8029">
                  <c:v>27.593</c:v>
                </c:pt>
                <c:pt idx="8030">
                  <c:v>27.593</c:v>
                </c:pt>
                <c:pt idx="8031">
                  <c:v>27.593</c:v>
                </c:pt>
                <c:pt idx="8032">
                  <c:v>27.593</c:v>
                </c:pt>
                <c:pt idx="8033">
                  <c:v>27.593</c:v>
                </c:pt>
                <c:pt idx="8034">
                  <c:v>27.593</c:v>
                </c:pt>
                <c:pt idx="8035">
                  <c:v>27.593</c:v>
                </c:pt>
                <c:pt idx="8036">
                  <c:v>27.593</c:v>
                </c:pt>
                <c:pt idx="8037">
                  <c:v>27.593</c:v>
                </c:pt>
                <c:pt idx="8038">
                  <c:v>27.593</c:v>
                </c:pt>
                <c:pt idx="8039">
                  <c:v>27.593</c:v>
                </c:pt>
                <c:pt idx="8040">
                  <c:v>27.593</c:v>
                </c:pt>
                <c:pt idx="8041">
                  <c:v>27.593</c:v>
                </c:pt>
                <c:pt idx="8042">
                  <c:v>27.611000000000001</c:v>
                </c:pt>
                <c:pt idx="8043">
                  <c:v>27.611000000000001</c:v>
                </c:pt>
                <c:pt idx="8044">
                  <c:v>27.611000000000001</c:v>
                </c:pt>
                <c:pt idx="8045">
                  <c:v>27.611000000000001</c:v>
                </c:pt>
                <c:pt idx="8046">
                  <c:v>27.611000000000001</c:v>
                </c:pt>
                <c:pt idx="8047">
                  <c:v>27.611000000000001</c:v>
                </c:pt>
                <c:pt idx="8048">
                  <c:v>27.611000000000001</c:v>
                </c:pt>
                <c:pt idx="8049">
                  <c:v>27.611000000000001</c:v>
                </c:pt>
                <c:pt idx="8050">
                  <c:v>27.611000000000001</c:v>
                </c:pt>
                <c:pt idx="8051">
                  <c:v>27.611000000000001</c:v>
                </c:pt>
                <c:pt idx="8052">
                  <c:v>27.611000000000001</c:v>
                </c:pt>
                <c:pt idx="8053">
                  <c:v>27.611000000000001</c:v>
                </c:pt>
                <c:pt idx="8054">
                  <c:v>27.611000000000001</c:v>
                </c:pt>
                <c:pt idx="8055">
                  <c:v>27.611000000000001</c:v>
                </c:pt>
                <c:pt idx="8056">
                  <c:v>27.611000000000001</c:v>
                </c:pt>
                <c:pt idx="8057">
                  <c:v>27.611000000000001</c:v>
                </c:pt>
                <c:pt idx="8058">
                  <c:v>27.611000000000001</c:v>
                </c:pt>
                <c:pt idx="8059">
                  <c:v>27.611999999999998</c:v>
                </c:pt>
                <c:pt idx="8060">
                  <c:v>27.611999999999998</c:v>
                </c:pt>
                <c:pt idx="8061">
                  <c:v>27.629000000000001</c:v>
                </c:pt>
                <c:pt idx="8062">
                  <c:v>27.629000000000001</c:v>
                </c:pt>
                <c:pt idx="8063">
                  <c:v>27.629000000000001</c:v>
                </c:pt>
                <c:pt idx="8064">
                  <c:v>27.629000000000001</c:v>
                </c:pt>
                <c:pt idx="8065">
                  <c:v>27.629000000000001</c:v>
                </c:pt>
                <c:pt idx="8066">
                  <c:v>27.629000000000001</c:v>
                </c:pt>
                <c:pt idx="8067">
                  <c:v>27.629000000000001</c:v>
                </c:pt>
                <c:pt idx="8068">
                  <c:v>27.629000000000001</c:v>
                </c:pt>
                <c:pt idx="8069">
                  <c:v>27.629000000000001</c:v>
                </c:pt>
                <c:pt idx="8070">
                  <c:v>27.629000000000001</c:v>
                </c:pt>
                <c:pt idx="8071">
                  <c:v>27.629000000000001</c:v>
                </c:pt>
                <c:pt idx="8072">
                  <c:v>27.629000000000001</c:v>
                </c:pt>
                <c:pt idx="8073">
                  <c:v>27.63</c:v>
                </c:pt>
                <c:pt idx="8074">
                  <c:v>27.63</c:v>
                </c:pt>
                <c:pt idx="8075">
                  <c:v>27.63</c:v>
                </c:pt>
                <c:pt idx="8076">
                  <c:v>27.63</c:v>
                </c:pt>
                <c:pt idx="8077">
                  <c:v>27.63</c:v>
                </c:pt>
                <c:pt idx="8078">
                  <c:v>27.63</c:v>
                </c:pt>
                <c:pt idx="8079">
                  <c:v>27.63</c:v>
                </c:pt>
                <c:pt idx="8080">
                  <c:v>27.63</c:v>
                </c:pt>
                <c:pt idx="8081">
                  <c:v>27.63</c:v>
                </c:pt>
                <c:pt idx="8082">
                  <c:v>27.63</c:v>
                </c:pt>
                <c:pt idx="8083">
                  <c:v>27.63</c:v>
                </c:pt>
                <c:pt idx="8084">
                  <c:v>27.63</c:v>
                </c:pt>
                <c:pt idx="8085">
                  <c:v>27.63</c:v>
                </c:pt>
                <c:pt idx="8086">
                  <c:v>27.63</c:v>
                </c:pt>
                <c:pt idx="8087">
                  <c:v>27.63</c:v>
                </c:pt>
                <c:pt idx="8088">
                  <c:v>27.63</c:v>
                </c:pt>
                <c:pt idx="8089">
                  <c:v>27.63</c:v>
                </c:pt>
                <c:pt idx="8090">
                  <c:v>27.63</c:v>
                </c:pt>
                <c:pt idx="8091">
                  <c:v>27.63</c:v>
                </c:pt>
                <c:pt idx="8092">
                  <c:v>27.63</c:v>
                </c:pt>
                <c:pt idx="8093">
                  <c:v>27.63</c:v>
                </c:pt>
                <c:pt idx="8094">
                  <c:v>27.648</c:v>
                </c:pt>
                <c:pt idx="8095">
                  <c:v>27.648</c:v>
                </c:pt>
                <c:pt idx="8096">
                  <c:v>27.648</c:v>
                </c:pt>
                <c:pt idx="8097">
                  <c:v>27.648</c:v>
                </c:pt>
                <c:pt idx="8098">
                  <c:v>27.648</c:v>
                </c:pt>
                <c:pt idx="8099">
                  <c:v>27.648</c:v>
                </c:pt>
                <c:pt idx="8100">
                  <c:v>27.648</c:v>
                </c:pt>
                <c:pt idx="8101">
                  <c:v>27.648</c:v>
                </c:pt>
                <c:pt idx="8102">
                  <c:v>27.648</c:v>
                </c:pt>
                <c:pt idx="8103">
                  <c:v>27.648</c:v>
                </c:pt>
                <c:pt idx="8104">
                  <c:v>27.648</c:v>
                </c:pt>
                <c:pt idx="8105">
                  <c:v>27.648</c:v>
                </c:pt>
                <c:pt idx="8106">
                  <c:v>27.648</c:v>
                </c:pt>
                <c:pt idx="8107">
                  <c:v>27.648</c:v>
                </c:pt>
                <c:pt idx="8108">
                  <c:v>27.648</c:v>
                </c:pt>
                <c:pt idx="8109">
                  <c:v>27.648</c:v>
                </c:pt>
                <c:pt idx="8110">
                  <c:v>27.648</c:v>
                </c:pt>
                <c:pt idx="8111">
                  <c:v>27.648</c:v>
                </c:pt>
                <c:pt idx="8112">
                  <c:v>27.648</c:v>
                </c:pt>
                <c:pt idx="8113">
                  <c:v>27.648</c:v>
                </c:pt>
                <c:pt idx="8114">
                  <c:v>27.648</c:v>
                </c:pt>
                <c:pt idx="8115">
                  <c:v>27.648</c:v>
                </c:pt>
                <c:pt idx="8116">
                  <c:v>27.648</c:v>
                </c:pt>
                <c:pt idx="8117">
                  <c:v>27.648</c:v>
                </c:pt>
                <c:pt idx="8118">
                  <c:v>27.648</c:v>
                </c:pt>
                <c:pt idx="8119">
                  <c:v>27.648</c:v>
                </c:pt>
                <c:pt idx="8120">
                  <c:v>27.648</c:v>
                </c:pt>
                <c:pt idx="8121">
                  <c:v>27.649000000000001</c:v>
                </c:pt>
                <c:pt idx="8122">
                  <c:v>27.649000000000001</c:v>
                </c:pt>
                <c:pt idx="8123">
                  <c:v>27.649000000000001</c:v>
                </c:pt>
                <c:pt idx="8124">
                  <c:v>27.666</c:v>
                </c:pt>
                <c:pt idx="8125">
                  <c:v>27.666</c:v>
                </c:pt>
                <c:pt idx="8126">
                  <c:v>27.666</c:v>
                </c:pt>
                <c:pt idx="8127">
                  <c:v>27.666</c:v>
                </c:pt>
                <c:pt idx="8128">
                  <c:v>27.666</c:v>
                </c:pt>
                <c:pt idx="8129">
                  <c:v>27.666</c:v>
                </c:pt>
                <c:pt idx="8130">
                  <c:v>27.666</c:v>
                </c:pt>
                <c:pt idx="8131">
                  <c:v>27.666</c:v>
                </c:pt>
                <c:pt idx="8132">
                  <c:v>27.666</c:v>
                </c:pt>
                <c:pt idx="8133">
                  <c:v>27.666</c:v>
                </c:pt>
                <c:pt idx="8134">
                  <c:v>27.666</c:v>
                </c:pt>
                <c:pt idx="8135">
                  <c:v>27.666</c:v>
                </c:pt>
                <c:pt idx="8136">
                  <c:v>27.666</c:v>
                </c:pt>
                <c:pt idx="8137">
                  <c:v>27.666</c:v>
                </c:pt>
                <c:pt idx="8138">
                  <c:v>27.666</c:v>
                </c:pt>
                <c:pt idx="8139">
                  <c:v>27.666</c:v>
                </c:pt>
                <c:pt idx="8140">
                  <c:v>27.666</c:v>
                </c:pt>
                <c:pt idx="8141">
                  <c:v>27.667000000000002</c:v>
                </c:pt>
                <c:pt idx="8142">
                  <c:v>27.667000000000002</c:v>
                </c:pt>
                <c:pt idx="8143">
                  <c:v>27.667000000000002</c:v>
                </c:pt>
                <c:pt idx="8144">
                  <c:v>27.667000000000002</c:v>
                </c:pt>
                <c:pt idx="8145">
                  <c:v>27.667000000000002</c:v>
                </c:pt>
                <c:pt idx="8146">
                  <c:v>27.667000000000002</c:v>
                </c:pt>
                <c:pt idx="8147">
                  <c:v>27.667000000000002</c:v>
                </c:pt>
                <c:pt idx="8148">
                  <c:v>27.667000000000002</c:v>
                </c:pt>
                <c:pt idx="8149">
                  <c:v>27.667000000000002</c:v>
                </c:pt>
                <c:pt idx="8150">
                  <c:v>27.667000000000002</c:v>
                </c:pt>
                <c:pt idx="8151">
                  <c:v>27.667000000000002</c:v>
                </c:pt>
                <c:pt idx="8152">
                  <c:v>27.667000000000002</c:v>
                </c:pt>
                <c:pt idx="8153">
                  <c:v>27.667000000000002</c:v>
                </c:pt>
                <c:pt idx="8154">
                  <c:v>27.667000000000002</c:v>
                </c:pt>
                <c:pt idx="8155">
                  <c:v>27.667000000000002</c:v>
                </c:pt>
                <c:pt idx="8156">
                  <c:v>27.684999999999999</c:v>
                </c:pt>
                <c:pt idx="8157">
                  <c:v>27.684999999999999</c:v>
                </c:pt>
                <c:pt idx="8158">
                  <c:v>27.684999999999999</c:v>
                </c:pt>
                <c:pt idx="8159">
                  <c:v>27.684999999999999</c:v>
                </c:pt>
                <c:pt idx="8160">
                  <c:v>27.684999999999999</c:v>
                </c:pt>
                <c:pt idx="8161">
                  <c:v>27.684999999999999</c:v>
                </c:pt>
                <c:pt idx="8162">
                  <c:v>27.684999999999999</c:v>
                </c:pt>
                <c:pt idx="8163">
                  <c:v>27.684999999999999</c:v>
                </c:pt>
                <c:pt idx="8164">
                  <c:v>27.684999999999999</c:v>
                </c:pt>
                <c:pt idx="8165">
                  <c:v>27.684999999999999</c:v>
                </c:pt>
                <c:pt idx="8166">
                  <c:v>27.684999999999999</c:v>
                </c:pt>
                <c:pt idx="8167">
                  <c:v>27.684999999999999</c:v>
                </c:pt>
                <c:pt idx="8168">
                  <c:v>27.684999999999999</c:v>
                </c:pt>
                <c:pt idx="8169">
                  <c:v>27.684999999999999</c:v>
                </c:pt>
                <c:pt idx="8170">
                  <c:v>27.684999999999999</c:v>
                </c:pt>
                <c:pt idx="8171">
                  <c:v>27.684999999999999</c:v>
                </c:pt>
                <c:pt idx="8172">
                  <c:v>27.684999999999999</c:v>
                </c:pt>
                <c:pt idx="8173">
                  <c:v>27.684999999999999</c:v>
                </c:pt>
                <c:pt idx="8174">
                  <c:v>27.684999999999999</c:v>
                </c:pt>
                <c:pt idx="8175">
                  <c:v>27.686</c:v>
                </c:pt>
                <c:pt idx="8176">
                  <c:v>27.686</c:v>
                </c:pt>
                <c:pt idx="8177">
                  <c:v>27.686</c:v>
                </c:pt>
                <c:pt idx="8178">
                  <c:v>27.702999999999999</c:v>
                </c:pt>
                <c:pt idx="8179">
                  <c:v>27.702999999999999</c:v>
                </c:pt>
                <c:pt idx="8180">
                  <c:v>27.702999999999999</c:v>
                </c:pt>
                <c:pt idx="8181">
                  <c:v>27.702999999999999</c:v>
                </c:pt>
                <c:pt idx="8182">
                  <c:v>27.702999999999999</c:v>
                </c:pt>
                <c:pt idx="8183">
                  <c:v>27.702999999999999</c:v>
                </c:pt>
                <c:pt idx="8184">
                  <c:v>27.702999999999999</c:v>
                </c:pt>
                <c:pt idx="8185">
                  <c:v>27.704000000000001</c:v>
                </c:pt>
                <c:pt idx="8186">
                  <c:v>27.704000000000001</c:v>
                </c:pt>
                <c:pt idx="8187">
                  <c:v>27.704000000000001</c:v>
                </c:pt>
                <c:pt idx="8188">
                  <c:v>27.704000000000001</c:v>
                </c:pt>
                <c:pt idx="8189">
                  <c:v>27.704000000000001</c:v>
                </c:pt>
                <c:pt idx="8190">
                  <c:v>27.704000000000001</c:v>
                </c:pt>
                <c:pt idx="8191">
                  <c:v>27.704000000000001</c:v>
                </c:pt>
                <c:pt idx="8192">
                  <c:v>27.704000000000001</c:v>
                </c:pt>
                <c:pt idx="8193">
                  <c:v>27.704000000000001</c:v>
                </c:pt>
                <c:pt idx="8194">
                  <c:v>27.704000000000001</c:v>
                </c:pt>
                <c:pt idx="8195">
                  <c:v>27.704000000000001</c:v>
                </c:pt>
                <c:pt idx="8196">
                  <c:v>27.704000000000001</c:v>
                </c:pt>
                <c:pt idx="8197">
                  <c:v>27.704000000000001</c:v>
                </c:pt>
                <c:pt idx="8198">
                  <c:v>27.704000000000001</c:v>
                </c:pt>
                <c:pt idx="8199">
                  <c:v>27.704000000000001</c:v>
                </c:pt>
                <c:pt idx="8200">
                  <c:v>27.722000000000001</c:v>
                </c:pt>
                <c:pt idx="8201">
                  <c:v>27.722000000000001</c:v>
                </c:pt>
                <c:pt idx="8202">
                  <c:v>27.722000000000001</c:v>
                </c:pt>
                <c:pt idx="8203">
                  <c:v>27.722000000000001</c:v>
                </c:pt>
                <c:pt idx="8204">
                  <c:v>27.722000000000001</c:v>
                </c:pt>
                <c:pt idx="8205">
                  <c:v>27.722000000000001</c:v>
                </c:pt>
                <c:pt idx="8206">
                  <c:v>27.722000000000001</c:v>
                </c:pt>
                <c:pt idx="8207">
                  <c:v>27.722000000000001</c:v>
                </c:pt>
                <c:pt idx="8208">
                  <c:v>27.722000000000001</c:v>
                </c:pt>
                <c:pt idx="8209">
                  <c:v>27.722000000000001</c:v>
                </c:pt>
                <c:pt idx="8210">
                  <c:v>27.722000000000001</c:v>
                </c:pt>
                <c:pt idx="8211">
                  <c:v>27.722000000000001</c:v>
                </c:pt>
                <c:pt idx="8212">
                  <c:v>27.722000000000001</c:v>
                </c:pt>
                <c:pt idx="8213">
                  <c:v>27.722000000000001</c:v>
                </c:pt>
                <c:pt idx="8214">
                  <c:v>27.722000000000001</c:v>
                </c:pt>
                <c:pt idx="8215">
                  <c:v>27.722000000000001</c:v>
                </c:pt>
                <c:pt idx="8216">
                  <c:v>27.722000000000001</c:v>
                </c:pt>
                <c:pt idx="8217">
                  <c:v>27.722000000000001</c:v>
                </c:pt>
                <c:pt idx="8218">
                  <c:v>27.722999999999999</c:v>
                </c:pt>
                <c:pt idx="8219">
                  <c:v>27.722999999999999</c:v>
                </c:pt>
                <c:pt idx="8220">
                  <c:v>27.722999999999999</c:v>
                </c:pt>
                <c:pt idx="8221">
                  <c:v>27.722999999999999</c:v>
                </c:pt>
                <c:pt idx="8222">
                  <c:v>27.74</c:v>
                </c:pt>
                <c:pt idx="8223">
                  <c:v>27.74</c:v>
                </c:pt>
                <c:pt idx="8224">
                  <c:v>27.74</c:v>
                </c:pt>
                <c:pt idx="8225">
                  <c:v>27.74</c:v>
                </c:pt>
                <c:pt idx="8226">
                  <c:v>27.74</c:v>
                </c:pt>
                <c:pt idx="8227">
                  <c:v>27.741</c:v>
                </c:pt>
                <c:pt idx="8228">
                  <c:v>27.741</c:v>
                </c:pt>
                <c:pt idx="8229">
                  <c:v>27.741</c:v>
                </c:pt>
                <c:pt idx="8230">
                  <c:v>27.741</c:v>
                </c:pt>
                <c:pt idx="8231">
                  <c:v>27.741</c:v>
                </c:pt>
                <c:pt idx="8232">
                  <c:v>27.741</c:v>
                </c:pt>
                <c:pt idx="8233">
                  <c:v>27.741</c:v>
                </c:pt>
                <c:pt idx="8234">
                  <c:v>27.741</c:v>
                </c:pt>
                <c:pt idx="8235">
                  <c:v>27.741</c:v>
                </c:pt>
                <c:pt idx="8236">
                  <c:v>27.741</c:v>
                </c:pt>
                <c:pt idx="8237">
                  <c:v>27.741</c:v>
                </c:pt>
                <c:pt idx="8238">
                  <c:v>27.741</c:v>
                </c:pt>
                <c:pt idx="8239">
                  <c:v>27.741</c:v>
                </c:pt>
                <c:pt idx="8240">
                  <c:v>27.741</c:v>
                </c:pt>
                <c:pt idx="8241">
                  <c:v>27.741</c:v>
                </c:pt>
                <c:pt idx="8242">
                  <c:v>27.741</c:v>
                </c:pt>
                <c:pt idx="8243">
                  <c:v>27.741</c:v>
                </c:pt>
                <c:pt idx="8244">
                  <c:v>27.741</c:v>
                </c:pt>
                <c:pt idx="8245">
                  <c:v>27.741</c:v>
                </c:pt>
                <c:pt idx="8246">
                  <c:v>27.741</c:v>
                </c:pt>
                <c:pt idx="8247">
                  <c:v>27.741</c:v>
                </c:pt>
                <c:pt idx="8248">
                  <c:v>27.759</c:v>
                </c:pt>
                <c:pt idx="8249">
                  <c:v>27.759</c:v>
                </c:pt>
                <c:pt idx="8250">
                  <c:v>27.759</c:v>
                </c:pt>
                <c:pt idx="8251">
                  <c:v>27.759</c:v>
                </c:pt>
                <c:pt idx="8252">
                  <c:v>27.759</c:v>
                </c:pt>
                <c:pt idx="8253">
                  <c:v>27.759</c:v>
                </c:pt>
                <c:pt idx="8254">
                  <c:v>27.759</c:v>
                </c:pt>
                <c:pt idx="8255">
                  <c:v>27.759</c:v>
                </c:pt>
                <c:pt idx="8256">
                  <c:v>27.759</c:v>
                </c:pt>
                <c:pt idx="8257">
                  <c:v>27.759</c:v>
                </c:pt>
                <c:pt idx="8258">
                  <c:v>27.76</c:v>
                </c:pt>
                <c:pt idx="8259">
                  <c:v>27.76</c:v>
                </c:pt>
                <c:pt idx="8260">
                  <c:v>27.76</c:v>
                </c:pt>
                <c:pt idx="8261">
                  <c:v>27.76</c:v>
                </c:pt>
                <c:pt idx="8262">
                  <c:v>27.76</c:v>
                </c:pt>
                <c:pt idx="8263">
                  <c:v>27.76</c:v>
                </c:pt>
                <c:pt idx="8264">
                  <c:v>27.76</c:v>
                </c:pt>
                <c:pt idx="8265">
                  <c:v>27.777000000000001</c:v>
                </c:pt>
                <c:pt idx="8266">
                  <c:v>27.777000000000001</c:v>
                </c:pt>
                <c:pt idx="8267">
                  <c:v>27.777000000000001</c:v>
                </c:pt>
                <c:pt idx="8268">
                  <c:v>27.777999999999999</c:v>
                </c:pt>
                <c:pt idx="8269">
                  <c:v>27.777999999999999</c:v>
                </c:pt>
                <c:pt idx="8270">
                  <c:v>27.777999999999999</c:v>
                </c:pt>
                <c:pt idx="8271">
                  <c:v>27.777999999999999</c:v>
                </c:pt>
                <c:pt idx="8272">
                  <c:v>27.777999999999999</c:v>
                </c:pt>
                <c:pt idx="8273">
                  <c:v>27.777999999999999</c:v>
                </c:pt>
                <c:pt idx="8274">
                  <c:v>27.777999999999999</c:v>
                </c:pt>
                <c:pt idx="8275">
                  <c:v>27.777999999999999</c:v>
                </c:pt>
                <c:pt idx="8276">
                  <c:v>27.777999999999999</c:v>
                </c:pt>
                <c:pt idx="8277">
                  <c:v>27.777999999999999</c:v>
                </c:pt>
                <c:pt idx="8278">
                  <c:v>27.777999999999999</c:v>
                </c:pt>
                <c:pt idx="8279">
                  <c:v>27.777999999999999</c:v>
                </c:pt>
                <c:pt idx="8280">
                  <c:v>27.795999999999999</c:v>
                </c:pt>
                <c:pt idx="8281">
                  <c:v>27.795999999999999</c:v>
                </c:pt>
                <c:pt idx="8282">
                  <c:v>27.795999999999999</c:v>
                </c:pt>
                <c:pt idx="8283">
                  <c:v>27.795999999999999</c:v>
                </c:pt>
                <c:pt idx="8284">
                  <c:v>27.795999999999999</c:v>
                </c:pt>
                <c:pt idx="8285">
                  <c:v>27.795999999999999</c:v>
                </c:pt>
                <c:pt idx="8286">
                  <c:v>27.795999999999999</c:v>
                </c:pt>
                <c:pt idx="8287">
                  <c:v>27.795999999999999</c:v>
                </c:pt>
                <c:pt idx="8288">
                  <c:v>27.795999999999999</c:v>
                </c:pt>
                <c:pt idx="8289">
                  <c:v>27.795999999999999</c:v>
                </c:pt>
                <c:pt idx="8290">
                  <c:v>27.797000000000001</c:v>
                </c:pt>
                <c:pt idx="8291">
                  <c:v>27.797000000000001</c:v>
                </c:pt>
                <c:pt idx="8292">
                  <c:v>27.797000000000001</c:v>
                </c:pt>
                <c:pt idx="8293">
                  <c:v>27.797000000000001</c:v>
                </c:pt>
                <c:pt idx="8294">
                  <c:v>27.797000000000001</c:v>
                </c:pt>
                <c:pt idx="8295">
                  <c:v>27.797000000000001</c:v>
                </c:pt>
                <c:pt idx="8296">
                  <c:v>27.797000000000001</c:v>
                </c:pt>
                <c:pt idx="8297">
                  <c:v>27.797000000000001</c:v>
                </c:pt>
                <c:pt idx="8298">
                  <c:v>27.814</c:v>
                </c:pt>
                <c:pt idx="8299">
                  <c:v>27.814</c:v>
                </c:pt>
                <c:pt idx="8300">
                  <c:v>27.814</c:v>
                </c:pt>
                <c:pt idx="8301">
                  <c:v>27.814</c:v>
                </c:pt>
                <c:pt idx="8302">
                  <c:v>27.814</c:v>
                </c:pt>
                <c:pt idx="8303">
                  <c:v>27.815000000000001</c:v>
                </c:pt>
                <c:pt idx="8304">
                  <c:v>27.815000000000001</c:v>
                </c:pt>
                <c:pt idx="8305">
                  <c:v>27.815000000000001</c:v>
                </c:pt>
                <c:pt idx="8306">
                  <c:v>27.815000000000001</c:v>
                </c:pt>
                <c:pt idx="8307">
                  <c:v>27.815000000000001</c:v>
                </c:pt>
                <c:pt idx="8308">
                  <c:v>27.815000000000001</c:v>
                </c:pt>
                <c:pt idx="8309">
                  <c:v>27.815000000000001</c:v>
                </c:pt>
                <c:pt idx="8310">
                  <c:v>27.815000000000001</c:v>
                </c:pt>
                <c:pt idx="8311">
                  <c:v>27.815000000000001</c:v>
                </c:pt>
                <c:pt idx="8312">
                  <c:v>27.815000000000001</c:v>
                </c:pt>
                <c:pt idx="8313">
                  <c:v>27.815000000000001</c:v>
                </c:pt>
                <c:pt idx="8314">
                  <c:v>27.815000000000001</c:v>
                </c:pt>
                <c:pt idx="8315">
                  <c:v>27.815000000000001</c:v>
                </c:pt>
                <c:pt idx="8316">
                  <c:v>27.815000000000001</c:v>
                </c:pt>
                <c:pt idx="8317">
                  <c:v>27.815000000000001</c:v>
                </c:pt>
                <c:pt idx="8318">
                  <c:v>27.832999999999998</c:v>
                </c:pt>
                <c:pt idx="8319">
                  <c:v>27.832999999999998</c:v>
                </c:pt>
                <c:pt idx="8320">
                  <c:v>27.832999999999998</c:v>
                </c:pt>
                <c:pt idx="8321">
                  <c:v>27.832999999999998</c:v>
                </c:pt>
                <c:pt idx="8322">
                  <c:v>27.832999999999998</c:v>
                </c:pt>
                <c:pt idx="8323">
                  <c:v>27.832999999999998</c:v>
                </c:pt>
                <c:pt idx="8324">
                  <c:v>27.832999999999998</c:v>
                </c:pt>
                <c:pt idx="8325">
                  <c:v>27.832999999999998</c:v>
                </c:pt>
                <c:pt idx="8326">
                  <c:v>27.832999999999998</c:v>
                </c:pt>
                <c:pt idx="8327">
                  <c:v>27.832999999999998</c:v>
                </c:pt>
                <c:pt idx="8328">
                  <c:v>27.832999999999998</c:v>
                </c:pt>
                <c:pt idx="8329">
                  <c:v>27.832999999999998</c:v>
                </c:pt>
                <c:pt idx="8330">
                  <c:v>27.832999999999998</c:v>
                </c:pt>
                <c:pt idx="8331">
                  <c:v>27.832999999999998</c:v>
                </c:pt>
                <c:pt idx="8332">
                  <c:v>27.832999999999998</c:v>
                </c:pt>
                <c:pt idx="8333">
                  <c:v>27.832999999999998</c:v>
                </c:pt>
                <c:pt idx="8334">
                  <c:v>27.834</c:v>
                </c:pt>
                <c:pt idx="8335">
                  <c:v>27.834</c:v>
                </c:pt>
                <c:pt idx="8336">
                  <c:v>27.834</c:v>
                </c:pt>
                <c:pt idx="8337">
                  <c:v>27.834</c:v>
                </c:pt>
                <c:pt idx="8338">
                  <c:v>27.834</c:v>
                </c:pt>
                <c:pt idx="8339">
                  <c:v>27.834</c:v>
                </c:pt>
                <c:pt idx="8340">
                  <c:v>27.834</c:v>
                </c:pt>
                <c:pt idx="8341">
                  <c:v>27.834</c:v>
                </c:pt>
                <c:pt idx="8342">
                  <c:v>27.834</c:v>
                </c:pt>
                <c:pt idx="8343">
                  <c:v>27.834</c:v>
                </c:pt>
                <c:pt idx="8344">
                  <c:v>27.834</c:v>
                </c:pt>
                <c:pt idx="8345">
                  <c:v>27.834</c:v>
                </c:pt>
                <c:pt idx="8346">
                  <c:v>27.834</c:v>
                </c:pt>
                <c:pt idx="8347">
                  <c:v>27.834</c:v>
                </c:pt>
                <c:pt idx="8348">
                  <c:v>27.834</c:v>
                </c:pt>
                <c:pt idx="8349">
                  <c:v>27.850999999999999</c:v>
                </c:pt>
                <c:pt idx="8350">
                  <c:v>27.850999999999999</c:v>
                </c:pt>
                <c:pt idx="8351">
                  <c:v>27.850999999999999</c:v>
                </c:pt>
                <c:pt idx="8352">
                  <c:v>27.850999999999999</c:v>
                </c:pt>
                <c:pt idx="8353">
                  <c:v>27.852</c:v>
                </c:pt>
                <c:pt idx="8354">
                  <c:v>27.852</c:v>
                </c:pt>
                <c:pt idx="8355">
                  <c:v>27.852</c:v>
                </c:pt>
                <c:pt idx="8356">
                  <c:v>27.852</c:v>
                </c:pt>
                <c:pt idx="8357">
                  <c:v>27.852</c:v>
                </c:pt>
                <c:pt idx="8358">
                  <c:v>27.852</c:v>
                </c:pt>
                <c:pt idx="8359">
                  <c:v>27.852</c:v>
                </c:pt>
                <c:pt idx="8360">
                  <c:v>27.852</c:v>
                </c:pt>
                <c:pt idx="8361">
                  <c:v>27.852</c:v>
                </c:pt>
                <c:pt idx="8362">
                  <c:v>27.852</c:v>
                </c:pt>
                <c:pt idx="8363">
                  <c:v>27.852</c:v>
                </c:pt>
                <c:pt idx="8364">
                  <c:v>27.852</c:v>
                </c:pt>
                <c:pt idx="8365">
                  <c:v>27.87</c:v>
                </c:pt>
                <c:pt idx="8366">
                  <c:v>27.87</c:v>
                </c:pt>
                <c:pt idx="8367">
                  <c:v>27.87</c:v>
                </c:pt>
                <c:pt idx="8368">
                  <c:v>27.87</c:v>
                </c:pt>
                <c:pt idx="8369">
                  <c:v>27.87</c:v>
                </c:pt>
                <c:pt idx="8370">
                  <c:v>27.87</c:v>
                </c:pt>
                <c:pt idx="8371">
                  <c:v>27.87</c:v>
                </c:pt>
                <c:pt idx="8372">
                  <c:v>27.87</c:v>
                </c:pt>
                <c:pt idx="8373">
                  <c:v>27.87</c:v>
                </c:pt>
                <c:pt idx="8374">
                  <c:v>27.87</c:v>
                </c:pt>
                <c:pt idx="8375">
                  <c:v>27.87</c:v>
                </c:pt>
                <c:pt idx="8376">
                  <c:v>27.87</c:v>
                </c:pt>
                <c:pt idx="8377">
                  <c:v>27.87</c:v>
                </c:pt>
                <c:pt idx="8378">
                  <c:v>27.87</c:v>
                </c:pt>
                <c:pt idx="8379">
                  <c:v>27.87</c:v>
                </c:pt>
                <c:pt idx="8380">
                  <c:v>27.870999999999999</c:v>
                </c:pt>
                <c:pt idx="8381">
                  <c:v>27.870999999999999</c:v>
                </c:pt>
                <c:pt idx="8382">
                  <c:v>27.870999999999999</c:v>
                </c:pt>
                <c:pt idx="8383">
                  <c:v>27.888000000000002</c:v>
                </c:pt>
                <c:pt idx="8384">
                  <c:v>27.888000000000002</c:v>
                </c:pt>
                <c:pt idx="8385">
                  <c:v>27.888000000000002</c:v>
                </c:pt>
                <c:pt idx="8386">
                  <c:v>27.888000000000002</c:v>
                </c:pt>
                <c:pt idx="8387">
                  <c:v>27.888999999999999</c:v>
                </c:pt>
                <c:pt idx="8388">
                  <c:v>27.888999999999999</c:v>
                </c:pt>
                <c:pt idx="8389">
                  <c:v>27.888999999999999</c:v>
                </c:pt>
                <c:pt idx="8390">
                  <c:v>27.888999999999999</c:v>
                </c:pt>
                <c:pt idx="8391">
                  <c:v>27.888999999999999</c:v>
                </c:pt>
                <c:pt idx="8392">
                  <c:v>27.888999999999999</c:v>
                </c:pt>
                <c:pt idx="8393">
                  <c:v>27.888999999999999</c:v>
                </c:pt>
                <c:pt idx="8394">
                  <c:v>27.888999999999999</c:v>
                </c:pt>
                <c:pt idx="8395">
                  <c:v>27.888999999999999</c:v>
                </c:pt>
                <c:pt idx="8396">
                  <c:v>27.888999999999999</c:v>
                </c:pt>
                <c:pt idx="8397">
                  <c:v>27.888999999999999</c:v>
                </c:pt>
                <c:pt idx="8398">
                  <c:v>27.888999999999999</c:v>
                </c:pt>
                <c:pt idx="8399">
                  <c:v>27.888999999999999</c:v>
                </c:pt>
                <c:pt idx="8400">
                  <c:v>27.888999999999999</c:v>
                </c:pt>
                <c:pt idx="8401">
                  <c:v>27.888999999999999</c:v>
                </c:pt>
                <c:pt idx="8402">
                  <c:v>27.888999999999999</c:v>
                </c:pt>
                <c:pt idx="8403">
                  <c:v>27.888999999999999</c:v>
                </c:pt>
                <c:pt idx="8404">
                  <c:v>27.888999999999999</c:v>
                </c:pt>
                <c:pt idx="8405">
                  <c:v>27.888999999999999</c:v>
                </c:pt>
                <c:pt idx="8406">
                  <c:v>27.888999999999999</c:v>
                </c:pt>
                <c:pt idx="8407">
                  <c:v>27.907</c:v>
                </c:pt>
                <c:pt idx="8408">
                  <c:v>27.907</c:v>
                </c:pt>
                <c:pt idx="8409">
                  <c:v>27.907</c:v>
                </c:pt>
                <c:pt idx="8410">
                  <c:v>27.907</c:v>
                </c:pt>
                <c:pt idx="8411">
                  <c:v>27.907</c:v>
                </c:pt>
                <c:pt idx="8412">
                  <c:v>27.907</c:v>
                </c:pt>
                <c:pt idx="8413">
                  <c:v>27.907</c:v>
                </c:pt>
                <c:pt idx="8414">
                  <c:v>27.907</c:v>
                </c:pt>
                <c:pt idx="8415">
                  <c:v>27.907</c:v>
                </c:pt>
                <c:pt idx="8416">
                  <c:v>27.907</c:v>
                </c:pt>
                <c:pt idx="8417">
                  <c:v>27.907</c:v>
                </c:pt>
                <c:pt idx="8418">
                  <c:v>27.908000000000001</c:v>
                </c:pt>
                <c:pt idx="8419">
                  <c:v>27.908000000000001</c:v>
                </c:pt>
                <c:pt idx="8420">
                  <c:v>27.908000000000001</c:v>
                </c:pt>
                <c:pt idx="8421">
                  <c:v>27.908000000000001</c:v>
                </c:pt>
                <c:pt idx="8422">
                  <c:v>27.908000000000001</c:v>
                </c:pt>
                <c:pt idx="8423">
                  <c:v>27.908000000000001</c:v>
                </c:pt>
                <c:pt idx="8424">
                  <c:v>27.908000000000001</c:v>
                </c:pt>
                <c:pt idx="8425">
                  <c:v>27.908000000000001</c:v>
                </c:pt>
                <c:pt idx="8426">
                  <c:v>27.925000000000001</c:v>
                </c:pt>
                <c:pt idx="8427">
                  <c:v>27.925999999999998</c:v>
                </c:pt>
                <c:pt idx="8428">
                  <c:v>27.925999999999998</c:v>
                </c:pt>
                <c:pt idx="8429">
                  <c:v>27.925999999999998</c:v>
                </c:pt>
                <c:pt idx="8430">
                  <c:v>27.925999999999998</c:v>
                </c:pt>
                <c:pt idx="8431">
                  <c:v>27.925999999999998</c:v>
                </c:pt>
                <c:pt idx="8432">
                  <c:v>27.925999999999998</c:v>
                </c:pt>
                <c:pt idx="8433">
                  <c:v>27.925999999999998</c:v>
                </c:pt>
                <c:pt idx="8434">
                  <c:v>27.925999999999998</c:v>
                </c:pt>
                <c:pt idx="8435">
                  <c:v>27.925999999999998</c:v>
                </c:pt>
                <c:pt idx="8436">
                  <c:v>27.943999999999999</c:v>
                </c:pt>
                <c:pt idx="8437">
                  <c:v>27.943999999999999</c:v>
                </c:pt>
                <c:pt idx="8438">
                  <c:v>27.943999999999999</c:v>
                </c:pt>
                <c:pt idx="8439">
                  <c:v>27.943999999999999</c:v>
                </c:pt>
                <c:pt idx="8440">
                  <c:v>27.943999999999999</c:v>
                </c:pt>
                <c:pt idx="8441">
                  <c:v>27.943999999999999</c:v>
                </c:pt>
                <c:pt idx="8442">
                  <c:v>27.943999999999999</c:v>
                </c:pt>
                <c:pt idx="8443">
                  <c:v>27.943999999999999</c:v>
                </c:pt>
                <c:pt idx="8444">
                  <c:v>27.945</c:v>
                </c:pt>
                <c:pt idx="8445">
                  <c:v>27.945</c:v>
                </c:pt>
                <c:pt idx="8446">
                  <c:v>27.945</c:v>
                </c:pt>
                <c:pt idx="8447">
                  <c:v>27.945</c:v>
                </c:pt>
                <c:pt idx="8448">
                  <c:v>27.945</c:v>
                </c:pt>
                <c:pt idx="8449">
                  <c:v>27.945</c:v>
                </c:pt>
                <c:pt idx="8450">
                  <c:v>27.945</c:v>
                </c:pt>
                <c:pt idx="8451">
                  <c:v>27.945</c:v>
                </c:pt>
                <c:pt idx="8452">
                  <c:v>27.963000000000001</c:v>
                </c:pt>
                <c:pt idx="8453">
                  <c:v>27.963000000000001</c:v>
                </c:pt>
                <c:pt idx="8454">
                  <c:v>27.963000000000001</c:v>
                </c:pt>
                <c:pt idx="8455">
                  <c:v>27.963000000000001</c:v>
                </c:pt>
                <c:pt idx="8456">
                  <c:v>27.963000000000001</c:v>
                </c:pt>
                <c:pt idx="8457">
                  <c:v>27.963000000000001</c:v>
                </c:pt>
                <c:pt idx="8458">
                  <c:v>27.963000000000001</c:v>
                </c:pt>
                <c:pt idx="8459">
                  <c:v>27.963000000000001</c:v>
                </c:pt>
                <c:pt idx="8460">
                  <c:v>27.963000000000001</c:v>
                </c:pt>
                <c:pt idx="8461">
                  <c:v>27.963000000000001</c:v>
                </c:pt>
                <c:pt idx="8462">
                  <c:v>27.963000000000001</c:v>
                </c:pt>
                <c:pt idx="8463">
                  <c:v>27.963000000000001</c:v>
                </c:pt>
                <c:pt idx="8464">
                  <c:v>27.981000000000002</c:v>
                </c:pt>
                <c:pt idx="8465">
                  <c:v>27.981000000000002</c:v>
                </c:pt>
                <c:pt idx="8466">
                  <c:v>27.981999999999999</c:v>
                </c:pt>
                <c:pt idx="8467">
                  <c:v>27.981999999999999</c:v>
                </c:pt>
                <c:pt idx="8468">
                  <c:v>27.981999999999999</c:v>
                </c:pt>
                <c:pt idx="8469">
                  <c:v>27.981999999999999</c:v>
                </c:pt>
                <c:pt idx="8470">
                  <c:v>28</c:v>
                </c:pt>
                <c:pt idx="8471">
                  <c:v>28</c:v>
                </c:pt>
                <c:pt idx="8472">
                  <c:v>28</c:v>
                </c:pt>
                <c:pt idx="8473">
                  <c:v>28</c:v>
                </c:pt>
                <c:pt idx="8474">
                  <c:v>28</c:v>
                </c:pt>
                <c:pt idx="8475">
                  <c:v>28</c:v>
                </c:pt>
                <c:pt idx="8476">
                  <c:v>28</c:v>
                </c:pt>
                <c:pt idx="8477">
                  <c:v>28</c:v>
                </c:pt>
                <c:pt idx="8478">
                  <c:v>28</c:v>
                </c:pt>
                <c:pt idx="8479">
                  <c:v>28</c:v>
                </c:pt>
                <c:pt idx="8480">
                  <c:v>28</c:v>
                </c:pt>
                <c:pt idx="8481">
                  <c:v>28.018000000000001</c:v>
                </c:pt>
                <c:pt idx="8482">
                  <c:v>28.018000000000001</c:v>
                </c:pt>
                <c:pt idx="8483">
                  <c:v>28.018000000000001</c:v>
                </c:pt>
                <c:pt idx="8484">
                  <c:v>28.018000000000001</c:v>
                </c:pt>
                <c:pt idx="8485">
                  <c:v>28.018000000000001</c:v>
                </c:pt>
                <c:pt idx="8486">
                  <c:v>28.018000000000001</c:v>
                </c:pt>
                <c:pt idx="8487">
                  <c:v>28.018000000000001</c:v>
                </c:pt>
                <c:pt idx="8488">
                  <c:v>28.018000000000001</c:v>
                </c:pt>
                <c:pt idx="8489">
                  <c:v>28.018999999999998</c:v>
                </c:pt>
                <c:pt idx="8490">
                  <c:v>28.018999999999998</c:v>
                </c:pt>
                <c:pt idx="8491">
                  <c:v>28.018999999999998</c:v>
                </c:pt>
                <c:pt idx="8492">
                  <c:v>28.018999999999998</c:v>
                </c:pt>
                <c:pt idx="8493">
                  <c:v>28.018999999999998</c:v>
                </c:pt>
                <c:pt idx="8494">
                  <c:v>28.018999999999998</c:v>
                </c:pt>
                <c:pt idx="8495">
                  <c:v>28.036999999999999</c:v>
                </c:pt>
                <c:pt idx="8496">
                  <c:v>28.036999999999999</c:v>
                </c:pt>
                <c:pt idx="8497">
                  <c:v>28.036999999999999</c:v>
                </c:pt>
                <c:pt idx="8498">
                  <c:v>28.036999999999999</c:v>
                </c:pt>
                <c:pt idx="8499">
                  <c:v>28.036999999999999</c:v>
                </c:pt>
                <c:pt idx="8500">
                  <c:v>28.036999999999999</c:v>
                </c:pt>
                <c:pt idx="8501">
                  <c:v>28.036999999999999</c:v>
                </c:pt>
                <c:pt idx="8502">
                  <c:v>28.036999999999999</c:v>
                </c:pt>
                <c:pt idx="8503">
                  <c:v>28.036999999999999</c:v>
                </c:pt>
                <c:pt idx="8504">
                  <c:v>28.036999999999999</c:v>
                </c:pt>
                <c:pt idx="8505">
                  <c:v>28.055</c:v>
                </c:pt>
                <c:pt idx="8506">
                  <c:v>28.055</c:v>
                </c:pt>
                <c:pt idx="8507">
                  <c:v>28.055</c:v>
                </c:pt>
                <c:pt idx="8508">
                  <c:v>28.055</c:v>
                </c:pt>
                <c:pt idx="8509">
                  <c:v>28.055</c:v>
                </c:pt>
                <c:pt idx="8510">
                  <c:v>28.055</c:v>
                </c:pt>
                <c:pt idx="8511">
                  <c:v>28.056000000000001</c:v>
                </c:pt>
                <c:pt idx="8512">
                  <c:v>28.056000000000001</c:v>
                </c:pt>
                <c:pt idx="8513">
                  <c:v>28.056000000000001</c:v>
                </c:pt>
                <c:pt idx="8514">
                  <c:v>28.056000000000001</c:v>
                </c:pt>
                <c:pt idx="8515">
                  <c:v>28.056000000000001</c:v>
                </c:pt>
                <c:pt idx="8516">
                  <c:v>28.056000000000001</c:v>
                </c:pt>
                <c:pt idx="8517">
                  <c:v>28.056000000000001</c:v>
                </c:pt>
                <c:pt idx="8518">
                  <c:v>28.074000000000002</c:v>
                </c:pt>
                <c:pt idx="8519">
                  <c:v>28.074000000000002</c:v>
                </c:pt>
                <c:pt idx="8520">
                  <c:v>28.074000000000002</c:v>
                </c:pt>
                <c:pt idx="8521">
                  <c:v>28.074000000000002</c:v>
                </c:pt>
                <c:pt idx="8522">
                  <c:v>28.074000000000002</c:v>
                </c:pt>
                <c:pt idx="8523">
                  <c:v>28.074000000000002</c:v>
                </c:pt>
                <c:pt idx="8524">
                  <c:v>28.074000000000002</c:v>
                </c:pt>
                <c:pt idx="8525">
                  <c:v>28.074000000000002</c:v>
                </c:pt>
                <c:pt idx="8526">
                  <c:v>28.074000000000002</c:v>
                </c:pt>
                <c:pt idx="8527">
                  <c:v>28.074000000000002</c:v>
                </c:pt>
                <c:pt idx="8528">
                  <c:v>28.091999999999999</c:v>
                </c:pt>
                <c:pt idx="8529">
                  <c:v>28.091999999999999</c:v>
                </c:pt>
                <c:pt idx="8530">
                  <c:v>28.091999999999999</c:v>
                </c:pt>
                <c:pt idx="8531">
                  <c:v>28.091999999999999</c:v>
                </c:pt>
                <c:pt idx="8532">
                  <c:v>28.091999999999999</c:v>
                </c:pt>
                <c:pt idx="8533">
                  <c:v>28.091999999999999</c:v>
                </c:pt>
                <c:pt idx="8534">
                  <c:v>28.091999999999999</c:v>
                </c:pt>
                <c:pt idx="8535">
                  <c:v>28.093</c:v>
                </c:pt>
                <c:pt idx="8536">
                  <c:v>28.093</c:v>
                </c:pt>
                <c:pt idx="8537">
                  <c:v>28.093</c:v>
                </c:pt>
                <c:pt idx="8538">
                  <c:v>28.093</c:v>
                </c:pt>
                <c:pt idx="8539">
                  <c:v>28.111000000000001</c:v>
                </c:pt>
                <c:pt idx="8540">
                  <c:v>28.111000000000001</c:v>
                </c:pt>
                <c:pt idx="8541">
                  <c:v>28.111000000000001</c:v>
                </c:pt>
                <c:pt idx="8542">
                  <c:v>28.111000000000001</c:v>
                </c:pt>
                <c:pt idx="8543">
                  <c:v>28.111000000000001</c:v>
                </c:pt>
                <c:pt idx="8544">
                  <c:v>28.111000000000001</c:v>
                </c:pt>
                <c:pt idx="8545">
                  <c:v>28.111000000000001</c:v>
                </c:pt>
                <c:pt idx="8546">
                  <c:v>28.111000000000001</c:v>
                </c:pt>
                <c:pt idx="8547">
                  <c:v>28.111000000000001</c:v>
                </c:pt>
                <c:pt idx="8548">
                  <c:v>28.111000000000001</c:v>
                </c:pt>
                <c:pt idx="8549">
                  <c:v>28.111000000000001</c:v>
                </c:pt>
                <c:pt idx="8550">
                  <c:v>28.111000000000001</c:v>
                </c:pt>
                <c:pt idx="8551">
                  <c:v>28.111000000000001</c:v>
                </c:pt>
                <c:pt idx="8552">
                  <c:v>28.111999999999998</c:v>
                </c:pt>
                <c:pt idx="8553">
                  <c:v>28.129000000000001</c:v>
                </c:pt>
                <c:pt idx="8554">
                  <c:v>28.129000000000001</c:v>
                </c:pt>
                <c:pt idx="8555">
                  <c:v>28.129000000000001</c:v>
                </c:pt>
                <c:pt idx="8556">
                  <c:v>28.13</c:v>
                </c:pt>
                <c:pt idx="8557">
                  <c:v>28.13</c:v>
                </c:pt>
                <c:pt idx="8558">
                  <c:v>28.13</c:v>
                </c:pt>
                <c:pt idx="8559">
                  <c:v>28.13</c:v>
                </c:pt>
                <c:pt idx="8560">
                  <c:v>28.148</c:v>
                </c:pt>
                <c:pt idx="8561">
                  <c:v>28.148</c:v>
                </c:pt>
                <c:pt idx="8562">
                  <c:v>28.148</c:v>
                </c:pt>
                <c:pt idx="8563">
                  <c:v>28.166</c:v>
                </c:pt>
                <c:pt idx="8564">
                  <c:v>28.166</c:v>
                </c:pt>
                <c:pt idx="8565">
                  <c:v>28.166</c:v>
                </c:pt>
                <c:pt idx="8566">
                  <c:v>28.167000000000002</c:v>
                </c:pt>
                <c:pt idx="8567">
                  <c:v>28.167000000000002</c:v>
                </c:pt>
                <c:pt idx="8568">
                  <c:v>28.167000000000002</c:v>
                </c:pt>
                <c:pt idx="8569">
                  <c:v>28.167000000000002</c:v>
                </c:pt>
                <c:pt idx="8570">
                  <c:v>28.167000000000002</c:v>
                </c:pt>
                <c:pt idx="8571">
                  <c:v>28.167000000000002</c:v>
                </c:pt>
                <c:pt idx="8572">
                  <c:v>28.167000000000002</c:v>
                </c:pt>
                <c:pt idx="8573">
                  <c:v>28.184999999999999</c:v>
                </c:pt>
                <c:pt idx="8574">
                  <c:v>28.184999999999999</c:v>
                </c:pt>
                <c:pt idx="8575">
                  <c:v>28.186</c:v>
                </c:pt>
                <c:pt idx="8576">
                  <c:v>28.186</c:v>
                </c:pt>
                <c:pt idx="8577">
                  <c:v>28.202999999999999</c:v>
                </c:pt>
                <c:pt idx="8578">
                  <c:v>28.202999999999999</c:v>
                </c:pt>
                <c:pt idx="8579">
                  <c:v>28.204000000000001</c:v>
                </c:pt>
                <c:pt idx="8580">
                  <c:v>28.204000000000001</c:v>
                </c:pt>
                <c:pt idx="8581">
                  <c:v>28.204000000000001</c:v>
                </c:pt>
                <c:pt idx="8582">
                  <c:v>28.222000000000001</c:v>
                </c:pt>
                <c:pt idx="8583">
                  <c:v>28.222000000000001</c:v>
                </c:pt>
                <c:pt idx="8584">
                  <c:v>28.222000000000001</c:v>
                </c:pt>
                <c:pt idx="8585">
                  <c:v>28.222000000000001</c:v>
                </c:pt>
                <c:pt idx="8586">
                  <c:v>28.222999999999999</c:v>
                </c:pt>
                <c:pt idx="8587">
                  <c:v>28.222999999999999</c:v>
                </c:pt>
                <c:pt idx="8588">
                  <c:v>28.24</c:v>
                </c:pt>
                <c:pt idx="8589">
                  <c:v>28.24</c:v>
                </c:pt>
                <c:pt idx="8590">
                  <c:v>28.24</c:v>
                </c:pt>
                <c:pt idx="8591">
                  <c:v>28.241</c:v>
                </c:pt>
                <c:pt idx="8592">
                  <c:v>28.241</c:v>
                </c:pt>
                <c:pt idx="8593">
                  <c:v>28.241</c:v>
                </c:pt>
                <c:pt idx="8594">
                  <c:v>28.241</c:v>
                </c:pt>
                <c:pt idx="8595">
                  <c:v>28.241</c:v>
                </c:pt>
                <c:pt idx="8596">
                  <c:v>28.241</c:v>
                </c:pt>
                <c:pt idx="8597">
                  <c:v>28.241</c:v>
                </c:pt>
                <c:pt idx="8598">
                  <c:v>28.241</c:v>
                </c:pt>
                <c:pt idx="8599">
                  <c:v>28.259</c:v>
                </c:pt>
                <c:pt idx="8600">
                  <c:v>28.259</c:v>
                </c:pt>
                <c:pt idx="8601">
                  <c:v>28.259</c:v>
                </c:pt>
                <c:pt idx="8602">
                  <c:v>28.26</c:v>
                </c:pt>
                <c:pt idx="8603">
                  <c:v>28.26</c:v>
                </c:pt>
                <c:pt idx="8604">
                  <c:v>28.277000000000001</c:v>
                </c:pt>
                <c:pt idx="8605">
                  <c:v>28.277999999999999</c:v>
                </c:pt>
                <c:pt idx="8606">
                  <c:v>28.277999999999999</c:v>
                </c:pt>
                <c:pt idx="8607">
                  <c:v>28.277999999999999</c:v>
                </c:pt>
                <c:pt idx="8608">
                  <c:v>28.277999999999999</c:v>
                </c:pt>
                <c:pt idx="8609">
                  <c:v>28.277999999999999</c:v>
                </c:pt>
                <c:pt idx="8610">
                  <c:v>28.277999999999999</c:v>
                </c:pt>
                <c:pt idx="8611">
                  <c:v>28.277999999999999</c:v>
                </c:pt>
                <c:pt idx="8612">
                  <c:v>28.277999999999999</c:v>
                </c:pt>
                <c:pt idx="8613">
                  <c:v>28.295999999999999</c:v>
                </c:pt>
                <c:pt idx="8614">
                  <c:v>28.295999999999999</c:v>
                </c:pt>
                <c:pt idx="8615">
                  <c:v>28.295999999999999</c:v>
                </c:pt>
                <c:pt idx="8616">
                  <c:v>28.295999999999999</c:v>
                </c:pt>
                <c:pt idx="8617">
                  <c:v>28.297000000000001</c:v>
                </c:pt>
                <c:pt idx="8618">
                  <c:v>28.297000000000001</c:v>
                </c:pt>
                <c:pt idx="8619">
                  <c:v>28.314</c:v>
                </c:pt>
                <c:pt idx="8620">
                  <c:v>28.315000000000001</c:v>
                </c:pt>
                <c:pt idx="8621">
                  <c:v>28.315000000000001</c:v>
                </c:pt>
                <c:pt idx="8622">
                  <c:v>28.315000000000001</c:v>
                </c:pt>
                <c:pt idx="8623">
                  <c:v>28.332999999999998</c:v>
                </c:pt>
                <c:pt idx="8624">
                  <c:v>28.332999999999998</c:v>
                </c:pt>
                <c:pt idx="8625">
                  <c:v>28.332999999999998</c:v>
                </c:pt>
                <c:pt idx="8626">
                  <c:v>28.332999999999998</c:v>
                </c:pt>
                <c:pt idx="8627">
                  <c:v>28.332999999999998</c:v>
                </c:pt>
                <c:pt idx="8628">
                  <c:v>28.334</c:v>
                </c:pt>
                <c:pt idx="8629">
                  <c:v>28.352</c:v>
                </c:pt>
                <c:pt idx="8630">
                  <c:v>28.352</c:v>
                </c:pt>
                <c:pt idx="8631">
                  <c:v>28.352</c:v>
                </c:pt>
                <c:pt idx="8632">
                  <c:v>28.352</c:v>
                </c:pt>
                <c:pt idx="8633">
                  <c:v>28.37</c:v>
                </c:pt>
                <c:pt idx="8634">
                  <c:v>28.37</c:v>
                </c:pt>
                <c:pt idx="8635">
                  <c:v>28.37</c:v>
                </c:pt>
                <c:pt idx="8636">
                  <c:v>28.370999999999999</c:v>
                </c:pt>
                <c:pt idx="8637">
                  <c:v>28.370999999999999</c:v>
                </c:pt>
                <c:pt idx="8638">
                  <c:v>28.388999999999999</c:v>
                </c:pt>
                <c:pt idx="8639">
                  <c:v>28.388999999999999</c:v>
                </c:pt>
                <c:pt idx="8640">
                  <c:v>28.388999999999999</c:v>
                </c:pt>
                <c:pt idx="8641">
                  <c:v>28.388999999999999</c:v>
                </c:pt>
                <c:pt idx="8642">
                  <c:v>28.388999999999999</c:v>
                </c:pt>
                <c:pt idx="8643">
                  <c:v>28.407</c:v>
                </c:pt>
                <c:pt idx="8644">
                  <c:v>28.407</c:v>
                </c:pt>
                <c:pt idx="8645">
                  <c:v>28.407</c:v>
                </c:pt>
                <c:pt idx="8646">
                  <c:v>28.408000000000001</c:v>
                </c:pt>
                <c:pt idx="8647">
                  <c:v>28.425999999999998</c:v>
                </c:pt>
                <c:pt idx="8648">
                  <c:v>28.425999999999998</c:v>
                </c:pt>
                <c:pt idx="8649">
                  <c:v>28.425999999999998</c:v>
                </c:pt>
                <c:pt idx="8650">
                  <c:v>28.425999999999998</c:v>
                </c:pt>
                <c:pt idx="8651">
                  <c:v>28.443999999999999</c:v>
                </c:pt>
                <c:pt idx="8652">
                  <c:v>28.443999999999999</c:v>
                </c:pt>
                <c:pt idx="8653">
                  <c:v>28.445</c:v>
                </c:pt>
                <c:pt idx="8654">
                  <c:v>28.445</c:v>
                </c:pt>
                <c:pt idx="8655">
                  <c:v>28.445</c:v>
                </c:pt>
                <c:pt idx="8656">
                  <c:v>28.463000000000001</c:v>
                </c:pt>
                <c:pt idx="8657">
                  <c:v>28.463000000000001</c:v>
                </c:pt>
                <c:pt idx="8658">
                  <c:v>28.481000000000002</c:v>
                </c:pt>
                <c:pt idx="8659">
                  <c:v>28.481999999999999</c:v>
                </c:pt>
                <c:pt idx="8660">
                  <c:v>28.481999999999999</c:v>
                </c:pt>
                <c:pt idx="8661">
                  <c:v>28.5</c:v>
                </c:pt>
                <c:pt idx="8662">
                  <c:v>28.5</c:v>
                </c:pt>
                <c:pt idx="8663">
                  <c:v>28.518000000000001</c:v>
                </c:pt>
                <c:pt idx="8664">
                  <c:v>28.518000000000001</c:v>
                </c:pt>
                <c:pt idx="8665">
                  <c:v>28.518999999999998</c:v>
                </c:pt>
                <c:pt idx="8666">
                  <c:v>28.536999999999999</c:v>
                </c:pt>
                <c:pt idx="8667">
                  <c:v>28.536999999999999</c:v>
                </c:pt>
                <c:pt idx="8668">
                  <c:v>28.536999999999999</c:v>
                </c:pt>
                <c:pt idx="8669">
                  <c:v>28.536999999999999</c:v>
                </c:pt>
                <c:pt idx="8670">
                  <c:v>28.555</c:v>
                </c:pt>
                <c:pt idx="8671">
                  <c:v>28.555</c:v>
                </c:pt>
                <c:pt idx="8672">
                  <c:v>28.555</c:v>
                </c:pt>
                <c:pt idx="8673">
                  <c:v>28.556000000000001</c:v>
                </c:pt>
                <c:pt idx="8674">
                  <c:v>28.556000000000001</c:v>
                </c:pt>
                <c:pt idx="8675">
                  <c:v>28.556000000000001</c:v>
                </c:pt>
                <c:pt idx="8676">
                  <c:v>28.574000000000002</c:v>
                </c:pt>
                <c:pt idx="8677">
                  <c:v>28.574000000000002</c:v>
                </c:pt>
                <c:pt idx="8678">
                  <c:v>28.574000000000002</c:v>
                </c:pt>
                <c:pt idx="8679">
                  <c:v>28.574000000000002</c:v>
                </c:pt>
                <c:pt idx="8680">
                  <c:v>28.591999999999999</c:v>
                </c:pt>
                <c:pt idx="8681">
                  <c:v>28.591999999999999</c:v>
                </c:pt>
                <c:pt idx="8682">
                  <c:v>28.593</c:v>
                </c:pt>
                <c:pt idx="8683">
                  <c:v>28.593</c:v>
                </c:pt>
                <c:pt idx="8684">
                  <c:v>28.593</c:v>
                </c:pt>
                <c:pt idx="8685">
                  <c:v>28.611000000000001</c:v>
                </c:pt>
                <c:pt idx="8686">
                  <c:v>28.611000000000001</c:v>
                </c:pt>
                <c:pt idx="8687">
                  <c:v>28.611000000000001</c:v>
                </c:pt>
                <c:pt idx="8688">
                  <c:v>28.629000000000001</c:v>
                </c:pt>
                <c:pt idx="8689">
                  <c:v>28.63</c:v>
                </c:pt>
                <c:pt idx="8690">
                  <c:v>28.63</c:v>
                </c:pt>
                <c:pt idx="8691">
                  <c:v>28.648</c:v>
                </c:pt>
                <c:pt idx="8692">
                  <c:v>28.684999999999999</c:v>
                </c:pt>
                <c:pt idx="8693">
                  <c:v>28.684999999999999</c:v>
                </c:pt>
                <c:pt idx="8694">
                  <c:v>28.702999999999999</c:v>
                </c:pt>
                <c:pt idx="8695">
                  <c:v>28.704000000000001</c:v>
                </c:pt>
                <c:pt idx="8696">
                  <c:v>28.704000000000001</c:v>
                </c:pt>
                <c:pt idx="8697">
                  <c:v>28.704000000000001</c:v>
                </c:pt>
                <c:pt idx="8698">
                  <c:v>28.704000000000001</c:v>
                </c:pt>
                <c:pt idx="8699">
                  <c:v>28.722000000000001</c:v>
                </c:pt>
                <c:pt idx="8700">
                  <c:v>28.722000000000001</c:v>
                </c:pt>
                <c:pt idx="8701">
                  <c:v>28.722000000000001</c:v>
                </c:pt>
                <c:pt idx="8702">
                  <c:v>28.722000000000001</c:v>
                </c:pt>
                <c:pt idx="8703">
                  <c:v>28.722000000000001</c:v>
                </c:pt>
                <c:pt idx="8704">
                  <c:v>28.74</c:v>
                </c:pt>
                <c:pt idx="8705">
                  <c:v>28.741</c:v>
                </c:pt>
                <c:pt idx="8706">
                  <c:v>28.741</c:v>
                </c:pt>
                <c:pt idx="8707">
                  <c:v>28.759</c:v>
                </c:pt>
                <c:pt idx="8708">
                  <c:v>28.759</c:v>
                </c:pt>
                <c:pt idx="8709">
                  <c:v>28.759</c:v>
                </c:pt>
                <c:pt idx="8710">
                  <c:v>28.777000000000001</c:v>
                </c:pt>
                <c:pt idx="8711">
                  <c:v>28.777999999999999</c:v>
                </c:pt>
                <c:pt idx="8712">
                  <c:v>28.777999999999999</c:v>
                </c:pt>
                <c:pt idx="8713">
                  <c:v>28.777999999999999</c:v>
                </c:pt>
                <c:pt idx="8714">
                  <c:v>28.815000000000001</c:v>
                </c:pt>
                <c:pt idx="8715">
                  <c:v>28.832999999999998</c:v>
                </c:pt>
                <c:pt idx="8716">
                  <c:v>28.832999999999998</c:v>
                </c:pt>
                <c:pt idx="8717">
                  <c:v>28.832999999999998</c:v>
                </c:pt>
                <c:pt idx="8718">
                  <c:v>28.832999999999998</c:v>
                </c:pt>
                <c:pt idx="8719">
                  <c:v>28.852</c:v>
                </c:pt>
                <c:pt idx="8720">
                  <c:v>28.852</c:v>
                </c:pt>
                <c:pt idx="8721">
                  <c:v>28.852</c:v>
                </c:pt>
                <c:pt idx="8722">
                  <c:v>28.852</c:v>
                </c:pt>
                <c:pt idx="8723">
                  <c:v>28.852</c:v>
                </c:pt>
                <c:pt idx="8724">
                  <c:v>28.87</c:v>
                </c:pt>
                <c:pt idx="8725">
                  <c:v>28.87</c:v>
                </c:pt>
                <c:pt idx="8726">
                  <c:v>28.888000000000002</c:v>
                </c:pt>
                <c:pt idx="8727">
                  <c:v>28.888999999999999</c:v>
                </c:pt>
                <c:pt idx="8728">
                  <c:v>28.888999999999999</c:v>
                </c:pt>
                <c:pt idx="8729">
                  <c:v>28.888999999999999</c:v>
                </c:pt>
                <c:pt idx="8730">
                  <c:v>28.888999999999999</c:v>
                </c:pt>
                <c:pt idx="8731">
                  <c:v>28.908000000000001</c:v>
                </c:pt>
                <c:pt idx="8732">
                  <c:v>28.925999999999998</c:v>
                </c:pt>
                <c:pt idx="8733">
                  <c:v>28.925999999999998</c:v>
                </c:pt>
                <c:pt idx="8734">
                  <c:v>28.925999999999998</c:v>
                </c:pt>
                <c:pt idx="8735">
                  <c:v>28.925999999999998</c:v>
                </c:pt>
                <c:pt idx="8736">
                  <c:v>28.943999999999999</c:v>
                </c:pt>
                <c:pt idx="8737">
                  <c:v>28.943999999999999</c:v>
                </c:pt>
                <c:pt idx="8738">
                  <c:v>28.945</c:v>
                </c:pt>
                <c:pt idx="8739">
                  <c:v>28.963000000000001</c:v>
                </c:pt>
                <c:pt idx="8740">
                  <c:v>28.963000000000001</c:v>
                </c:pt>
                <c:pt idx="8741">
                  <c:v>28.981999999999999</c:v>
                </c:pt>
                <c:pt idx="8742">
                  <c:v>28.981999999999999</c:v>
                </c:pt>
                <c:pt idx="8743">
                  <c:v>29.018999999999998</c:v>
                </c:pt>
                <c:pt idx="8744">
                  <c:v>29.018999999999998</c:v>
                </c:pt>
                <c:pt idx="8745">
                  <c:v>29.018999999999998</c:v>
                </c:pt>
                <c:pt idx="8746">
                  <c:v>29.055</c:v>
                </c:pt>
                <c:pt idx="8747">
                  <c:v>29.055</c:v>
                </c:pt>
                <c:pt idx="8748">
                  <c:v>29.056000000000001</c:v>
                </c:pt>
                <c:pt idx="8749">
                  <c:v>29.091999999999999</c:v>
                </c:pt>
                <c:pt idx="8750">
                  <c:v>29.111000000000001</c:v>
                </c:pt>
                <c:pt idx="8751">
                  <c:v>29.13</c:v>
                </c:pt>
                <c:pt idx="8752">
                  <c:v>29.149000000000001</c:v>
                </c:pt>
                <c:pt idx="8753">
                  <c:v>29.166</c:v>
                </c:pt>
                <c:pt idx="8754">
                  <c:v>29.167000000000002</c:v>
                </c:pt>
                <c:pt idx="8755">
                  <c:v>29.184999999999999</c:v>
                </c:pt>
                <c:pt idx="8756">
                  <c:v>29.184999999999999</c:v>
                </c:pt>
                <c:pt idx="8757">
                  <c:v>29.186</c:v>
                </c:pt>
                <c:pt idx="8758">
                  <c:v>29.204000000000001</c:v>
                </c:pt>
                <c:pt idx="8759">
                  <c:v>29.222000000000001</c:v>
                </c:pt>
                <c:pt idx="8760">
                  <c:v>29.222000000000001</c:v>
                </c:pt>
                <c:pt idx="8761">
                  <c:v>29.222000000000001</c:v>
                </c:pt>
                <c:pt idx="8762">
                  <c:v>29.222000000000001</c:v>
                </c:pt>
                <c:pt idx="8763">
                  <c:v>29.222000000000001</c:v>
                </c:pt>
                <c:pt idx="8764">
                  <c:v>29.24</c:v>
                </c:pt>
                <c:pt idx="8765">
                  <c:v>29.259</c:v>
                </c:pt>
                <c:pt idx="8766">
                  <c:v>29.259</c:v>
                </c:pt>
                <c:pt idx="8767">
                  <c:v>29.259</c:v>
                </c:pt>
                <c:pt idx="8768">
                  <c:v>29.259</c:v>
                </c:pt>
                <c:pt idx="8769">
                  <c:v>29.26</c:v>
                </c:pt>
                <c:pt idx="8770">
                  <c:v>29.277000000000001</c:v>
                </c:pt>
                <c:pt idx="8771">
                  <c:v>29.314</c:v>
                </c:pt>
                <c:pt idx="8772">
                  <c:v>29.315000000000001</c:v>
                </c:pt>
                <c:pt idx="8773">
                  <c:v>29.37</c:v>
                </c:pt>
                <c:pt idx="8774">
                  <c:v>29.37</c:v>
                </c:pt>
                <c:pt idx="8775">
                  <c:v>29.407</c:v>
                </c:pt>
                <c:pt idx="8776">
                  <c:v>29.425000000000001</c:v>
                </c:pt>
                <c:pt idx="8777">
                  <c:v>29.425999999999998</c:v>
                </c:pt>
                <c:pt idx="8778">
                  <c:v>29.425999999999998</c:v>
                </c:pt>
                <c:pt idx="8779">
                  <c:v>29.443999999999999</c:v>
                </c:pt>
                <c:pt idx="8780">
                  <c:v>29.445</c:v>
                </c:pt>
                <c:pt idx="8781">
                  <c:v>29.445</c:v>
                </c:pt>
                <c:pt idx="8782">
                  <c:v>29.463000000000001</c:v>
                </c:pt>
                <c:pt idx="8783">
                  <c:v>29.463000000000001</c:v>
                </c:pt>
                <c:pt idx="8784">
                  <c:v>29.5</c:v>
                </c:pt>
                <c:pt idx="8785">
                  <c:v>29.518999999999998</c:v>
                </c:pt>
                <c:pt idx="8786">
                  <c:v>29.518999999999998</c:v>
                </c:pt>
                <c:pt idx="8787">
                  <c:v>29.555</c:v>
                </c:pt>
                <c:pt idx="8788">
                  <c:v>29.574000000000002</c:v>
                </c:pt>
                <c:pt idx="8789">
                  <c:v>29.593</c:v>
                </c:pt>
                <c:pt idx="8790">
                  <c:v>29.629000000000001</c:v>
                </c:pt>
                <c:pt idx="8791">
                  <c:v>29.63</c:v>
                </c:pt>
                <c:pt idx="8792">
                  <c:v>29.648</c:v>
                </c:pt>
                <c:pt idx="8793">
                  <c:v>29.649000000000001</c:v>
                </c:pt>
                <c:pt idx="8794">
                  <c:v>29.684999999999999</c:v>
                </c:pt>
                <c:pt idx="8795">
                  <c:v>29.722000000000001</c:v>
                </c:pt>
                <c:pt idx="8796">
                  <c:v>29.722000000000001</c:v>
                </c:pt>
                <c:pt idx="8797">
                  <c:v>29.74</c:v>
                </c:pt>
                <c:pt idx="8798">
                  <c:v>29.741</c:v>
                </c:pt>
                <c:pt idx="8799">
                  <c:v>29.741</c:v>
                </c:pt>
                <c:pt idx="8800">
                  <c:v>29.759</c:v>
                </c:pt>
                <c:pt idx="8801">
                  <c:v>29.815000000000001</c:v>
                </c:pt>
                <c:pt idx="8802">
                  <c:v>29.815000000000001</c:v>
                </c:pt>
                <c:pt idx="8803">
                  <c:v>29.852</c:v>
                </c:pt>
                <c:pt idx="8804">
                  <c:v>29.852</c:v>
                </c:pt>
                <c:pt idx="8805">
                  <c:v>29.87</c:v>
                </c:pt>
                <c:pt idx="8806">
                  <c:v>29.943999999999999</c:v>
                </c:pt>
                <c:pt idx="8807">
                  <c:v>29.945</c:v>
                </c:pt>
                <c:pt idx="8808">
                  <c:v>29.981000000000002</c:v>
                </c:pt>
                <c:pt idx="8809">
                  <c:v>30</c:v>
                </c:pt>
                <c:pt idx="8810">
                  <c:v>30.091999999999999</c:v>
                </c:pt>
                <c:pt idx="8811">
                  <c:v>30.091999999999999</c:v>
                </c:pt>
                <c:pt idx="8812">
                  <c:v>30.091999999999999</c:v>
                </c:pt>
                <c:pt idx="8813">
                  <c:v>30.093</c:v>
                </c:pt>
                <c:pt idx="8814">
                  <c:v>30.111000000000001</c:v>
                </c:pt>
                <c:pt idx="8815">
                  <c:v>30.111999999999998</c:v>
                </c:pt>
                <c:pt idx="8816">
                  <c:v>30.148</c:v>
                </c:pt>
                <c:pt idx="8817">
                  <c:v>30.167000000000002</c:v>
                </c:pt>
                <c:pt idx="8818">
                  <c:v>30.204000000000001</c:v>
                </c:pt>
                <c:pt idx="8819">
                  <c:v>30.241</c:v>
                </c:pt>
                <c:pt idx="8820">
                  <c:v>30.241</c:v>
                </c:pt>
                <c:pt idx="8821">
                  <c:v>30.277999999999999</c:v>
                </c:pt>
                <c:pt idx="8822">
                  <c:v>30.277999999999999</c:v>
                </c:pt>
                <c:pt idx="8823">
                  <c:v>30.295999999999999</c:v>
                </c:pt>
                <c:pt idx="8824">
                  <c:v>30.295999999999999</c:v>
                </c:pt>
                <c:pt idx="8825">
                  <c:v>30.297000000000001</c:v>
                </c:pt>
                <c:pt idx="8826">
                  <c:v>30.334</c:v>
                </c:pt>
                <c:pt idx="8827">
                  <c:v>30.350999999999999</c:v>
                </c:pt>
                <c:pt idx="8828">
                  <c:v>30.37</c:v>
                </c:pt>
                <c:pt idx="8829">
                  <c:v>30.370999999999999</c:v>
                </c:pt>
                <c:pt idx="8830">
                  <c:v>30.425999999999998</c:v>
                </c:pt>
                <c:pt idx="8831">
                  <c:v>30.443999999999999</c:v>
                </c:pt>
                <c:pt idx="8832">
                  <c:v>30.463000000000001</c:v>
                </c:pt>
                <c:pt idx="8833">
                  <c:v>30.481000000000002</c:v>
                </c:pt>
                <c:pt idx="8834">
                  <c:v>30.518000000000001</c:v>
                </c:pt>
                <c:pt idx="8835">
                  <c:v>30.518000000000001</c:v>
                </c:pt>
                <c:pt idx="8836">
                  <c:v>30.536999999999999</c:v>
                </c:pt>
                <c:pt idx="8837">
                  <c:v>30.556000000000001</c:v>
                </c:pt>
                <c:pt idx="8838">
                  <c:v>30.629000000000001</c:v>
                </c:pt>
                <c:pt idx="8839">
                  <c:v>30.648</c:v>
                </c:pt>
                <c:pt idx="8840">
                  <c:v>30.704000000000001</c:v>
                </c:pt>
                <c:pt idx="8841">
                  <c:v>30.722000000000001</c:v>
                </c:pt>
                <c:pt idx="8842">
                  <c:v>30.741</c:v>
                </c:pt>
                <c:pt idx="8843">
                  <c:v>30.741</c:v>
                </c:pt>
                <c:pt idx="8844">
                  <c:v>30.777000000000001</c:v>
                </c:pt>
                <c:pt idx="8845">
                  <c:v>30.795999999999999</c:v>
                </c:pt>
                <c:pt idx="8846">
                  <c:v>30.795999999999999</c:v>
                </c:pt>
                <c:pt idx="8847">
                  <c:v>30.795999999999999</c:v>
                </c:pt>
                <c:pt idx="8848">
                  <c:v>30.815000000000001</c:v>
                </c:pt>
                <c:pt idx="8849">
                  <c:v>30.888999999999999</c:v>
                </c:pt>
                <c:pt idx="8850">
                  <c:v>30.963000000000001</c:v>
                </c:pt>
                <c:pt idx="8851">
                  <c:v>31.018000000000001</c:v>
                </c:pt>
                <c:pt idx="8852">
                  <c:v>31.018999999999998</c:v>
                </c:pt>
                <c:pt idx="8853">
                  <c:v>31.056000000000001</c:v>
                </c:pt>
                <c:pt idx="8854">
                  <c:v>31.074000000000002</c:v>
                </c:pt>
                <c:pt idx="8855">
                  <c:v>31.167000000000002</c:v>
                </c:pt>
                <c:pt idx="8856">
                  <c:v>31.222000000000001</c:v>
                </c:pt>
                <c:pt idx="8857">
                  <c:v>31.259</c:v>
                </c:pt>
                <c:pt idx="8858">
                  <c:v>31.259</c:v>
                </c:pt>
                <c:pt idx="8859">
                  <c:v>31.26</c:v>
                </c:pt>
                <c:pt idx="8860">
                  <c:v>31.277000000000001</c:v>
                </c:pt>
                <c:pt idx="8861">
                  <c:v>31.332999999999998</c:v>
                </c:pt>
                <c:pt idx="8862">
                  <c:v>31.332999999999998</c:v>
                </c:pt>
                <c:pt idx="8863">
                  <c:v>31.37</c:v>
                </c:pt>
                <c:pt idx="8864">
                  <c:v>31.443999999999999</c:v>
                </c:pt>
                <c:pt idx="8865">
                  <c:v>31.556000000000001</c:v>
                </c:pt>
                <c:pt idx="8866">
                  <c:v>31.759</c:v>
                </c:pt>
                <c:pt idx="8867">
                  <c:v>31.815000000000001</c:v>
                </c:pt>
                <c:pt idx="8868">
                  <c:v>31.852</c:v>
                </c:pt>
                <c:pt idx="8869">
                  <c:v>31.870999999999999</c:v>
                </c:pt>
                <c:pt idx="8870">
                  <c:v>31.925999999999998</c:v>
                </c:pt>
                <c:pt idx="8871">
                  <c:v>32.167000000000002</c:v>
                </c:pt>
                <c:pt idx="8872">
                  <c:v>32.185000000000002</c:v>
                </c:pt>
                <c:pt idx="8873">
                  <c:v>32.24</c:v>
                </c:pt>
                <c:pt idx="8874">
                  <c:v>32.426000000000002</c:v>
                </c:pt>
                <c:pt idx="8875">
                  <c:v>32.463000000000001</c:v>
                </c:pt>
                <c:pt idx="8876">
                  <c:v>32.463000000000001</c:v>
                </c:pt>
                <c:pt idx="8877">
                  <c:v>33.055</c:v>
                </c:pt>
                <c:pt idx="8878">
                  <c:v>33.110999999999997</c:v>
                </c:pt>
                <c:pt idx="8879">
                  <c:v>33.408000000000001</c:v>
                </c:pt>
                <c:pt idx="8880">
                  <c:v>33.463000000000001</c:v>
                </c:pt>
                <c:pt idx="8881">
                  <c:v>33.610999999999997</c:v>
                </c:pt>
                <c:pt idx="8882">
                  <c:v>33.722999999999999</c:v>
                </c:pt>
                <c:pt idx="8883">
                  <c:v>34.334000000000003</c:v>
                </c:pt>
                <c:pt idx="8884">
                  <c:v>34.406999999999996</c:v>
                </c:pt>
                <c:pt idx="8885">
                  <c:v>34.499000000000002</c:v>
                </c:pt>
                <c:pt idx="8886">
                  <c:v>34.5</c:v>
                </c:pt>
                <c:pt idx="8887">
                  <c:v>34.5</c:v>
                </c:pt>
                <c:pt idx="8888">
                  <c:v>34.518000000000001</c:v>
                </c:pt>
                <c:pt idx="8889">
                  <c:v>34.518999999999998</c:v>
                </c:pt>
                <c:pt idx="8890">
                  <c:v>34.536999999999999</c:v>
                </c:pt>
                <c:pt idx="8891">
                  <c:v>34.536999999999999</c:v>
                </c:pt>
                <c:pt idx="8892">
                  <c:v>34.573999999999998</c:v>
                </c:pt>
                <c:pt idx="8893">
                  <c:v>34.593000000000004</c:v>
                </c:pt>
                <c:pt idx="8894">
                  <c:v>34.648000000000003</c:v>
                </c:pt>
                <c:pt idx="8895">
                  <c:v>34.667000000000002</c:v>
                </c:pt>
                <c:pt idx="8896">
                  <c:v>34.667000000000002</c:v>
                </c:pt>
                <c:pt idx="8897">
                  <c:v>34.685000000000002</c:v>
                </c:pt>
                <c:pt idx="8898">
                  <c:v>34.685000000000002</c:v>
                </c:pt>
                <c:pt idx="8899">
                  <c:v>34.685000000000002</c:v>
                </c:pt>
                <c:pt idx="8900">
                  <c:v>34.703000000000003</c:v>
                </c:pt>
                <c:pt idx="8901">
                  <c:v>34.722999999999999</c:v>
                </c:pt>
                <c:pt idx="8902">
                  <c:v>34.74</c:v>
                </c:pt>
                <c:pt idx="8903">
                  <c:v>34.741</c:v>
                </c:pt>
                <c:pt idx="8904">
                  <c:v>34.76</c:v>
                </c:pt>
                <c:pt idx="8905">
                  <c:v>34.795999999999999</c:v>
                </c:pt>
                <c:pt idx="8906">
                  <c:v>34.796999999999997</c:v>
                </c:pt>
                <c:pt idx="8907">
                  <c:v>34.814999999999998</c:v>
                </c:pt>
                <c:pt idx="8908">
                  <c:v>34.814999999999998</c:v>
                </c:pt>
                <c:pt idx="8909">
                  <c:v>34.814999999999998</c:v>
                </c:pt>
                <c:pt idx="8910">
                  <c:v>34.832999999999998</c:v>
                </c:pt>
                <c:pt idx="8911">
                  <c:v>34.832999999999998</c:v>
                </c:pt>
                <c:pt idx="8912">
                  <c:v>34.832999999999998</c:v>
                </c:pt>
                <c:pt idx="8913">
                  <c:v>34.832999999999998</c:v>
                </c:pt>
                <c:pt idx="8914">
                  <c:v>34.851999999999997</c:v>
                </c:pt>
                <c:pt idx="8915">
                  <c:v>34.851999999999997</c:v>
                </c:pt>
                <c:pt idx="8916">
                  <c:v>34.851999999999997</c:v>
                </c:pt>
                <c:pt idx="8917">
                  <c:v>34.869999999999997</c:v>
                </c:pt>
                <c:pt idx="8918">
                  <c:v>34.869999999999997</c:v>
                </c:pt>
                <c:pt idx="8919">
                  <c:v>34.869999999999997</c:v>
                </c:pt>
                <c:pt idx="8920">
                  <c:v>34.871000000000002</c:v>
                </c:pt>
                <c:pt idx="8921">
                  <c:v>34.887999999999998</c:v>
                </c:pt>
                <c:pt idx="8922">
                  <c:v>34.889000000000003</c:v>
                </c:pt>
                <c:pt idx="8923">
                  <c:v>34.889000000000003</c:v>
                </c:pt>
                <c:pt idx="8924">
                  <c:v>34.906999999999996</c:v>
                </c:pt>
                <c:pt idx="8925">
                  <c:v>34.906999999999996</c:v>
                </c:pt>
                <c:pt idx="8926">
                  <c:v>34.906999999999996</c:v>
                </c:pt>
                <c:pt idx="8927">
                  <c:v>34.908000000000001</c:v>
                </c:pt>
                <c:pt idx="8928">
                  <c:v>34.926000000000002</c:v>
                </c:pt>
                <c:pt idx="8929">
                  <c:v>34.926000000000002</c:v>
                </c:pt>
                <c:pt idx="8930">
                  <c:v>34.926000000000002</c:v>
                </c:pt>
                <c:pt idx="8931">
                  <c:v>34.944000000000003</c:v>
                </c:pt>
                <c:pt idx="8932">
                  <c:v>34.944000000000003</c:v>
                </c:pt>
                <c:pt idx="8933">
                  <c:v>34.944000000000003</c:v>
                </c:pt>
                <c:pt idx="8934">
                  <c:v>34.944000000000003</c:v>
                </c:pt>
                <c:pt idx="8935">
                  <c:v>34.945</c:v>
                </c:pt>
                <c:pt idx="8936">
                  <c:v>34.945</c:v>
                </c:pt>
                <c:pt idx="8937">
                  <c:v>34.945</c:v>
                </c:pt>
                <c:pt idx="8938">
                  <c:v>34.963000000000001</c:v>
                </c:pt>
                <c:pt idx="8939">
                  <c:v>34.963000000000001</c:v>
                </c:pt>
                <c:pt idx="8940">
                  <c:v>34.963000000000001</c:v>
                </c:pt>
                <c:pt idx="8941">
                  <c:v>34.963000000000001</c:v>
                </c:pt>
                <c:pt idx="8942">
                  <c:v>34.963000000000001</c:v>
                </c:pt>
                <c:pt idx="8943">
                  <c:v>34.963000000000001</c:v>
                </c:pt>
                <c:pt idx="8944">
                  <c:v>35</c:v>
                </c:pt>
                <c:pt idx="8945">
                  <c:v>35</c:v>
                </c:pt>
                <c:pt idx="8946">
                  <c:v>35</c:v>
                </c:pt>
                <c:pt idx="8947">
                  <c:v>35</c:v>
                </c:pt>
                <c:pt idx="8948">
                  <c:v>35</c:v>
                </c:pt>
                <c:pt idx="8949">
                  <c:v>35.018000000000001</c:v>
                </c:pt>
                <c:pt idx="8950">
                  <c:v>35.018000000000001</c:v>
                </c:pt>
                <c:pt idx="8951">
                  <c:v>35.018000000000001</c:v>
                </c:pt>
                <c:pt idx="8952">
                  <c:v>35.018000000000001</c:v>
                </c:pt>
                <c:pt idx="8953">
                  <c:v>35.018000000000001</c:v>
                </c:pt>
                <c:pt idx="8954">
                  <c:v>35.018999999999998</c:v>
                </c:pt>
                <c:pt idx="8955">
                  <c:v>35.018999999999998</c:v>
                </c:pt>
                <c:pt idx="8956">
                  <c:v>35.018999999999998</c:v>
                </c:pt>
                <c:pt idx="8957">
                  <c:v>35.018999999999998</c:v>
                </c:pt>
                <c:pt idx="8958">
                  <c:v>35.036999999999999</c:v>
                </c:pt>
                <c:pt idx="8959">
                  <c:v>35.036999999999999</c:v>
                </c:pt>
                <c:pt idx="8960">
                  <c:v>35.036999999999999</c:v>
                </c:pt>
                <c:pt idx="8961">
                  <c:v>35.055</c:v>
                </c:pt>
                <c:pt idx="8962">
                  <c:v>35.055999999999997</c:v>
                </c:pt>
                <c:pt idx="8963">
                  <c:v>35.055999999999997</c:v>
                </c:pt>
                <c:pt idx="8964">
                  <c:v>35.055999999999997</c:v>
                </c:pt>
                <c:pt idx="8965">
                  <c:v>35.055999999999997</c:v>
                </c:pt>
                <c:pt idx="8966">
                  <c:v>35.073999999999998</c:v>
                </c:pt>
                <c:pt idx="8967">
                  <c:v>35.073999999999998</c:v>
                </c:pt>
                <c:pt idx="8968">
                  <c:v>35.073999999999998</c:v>
                </c:pt>
                <c:pt idx="8969">
                  <c:v>35.073999999999998</c:v>
                </c:pt>
                <c:pt idx="8970">
                  <c:v>35.073999999999998</c:v>
                </c:pt>
                <c:pt idx="8971">
                  <c:v>35.075000000000003</c:v>
                </c:pt>
                <c:pt idx="8972">
                  <c:v>35.091999999999999</c:v>
                </c:pt>
                <c:pt idx="8973">
                  <c:v>35.091999999999999</c:v>
                </c:pt>
                <c:pt idx="8974">
                  <c:v>35.091999999999999</c:v>
                </c:pt>
                <c:pt idx="8975">
                  <c:v>35.091999999999999</c:v>
                </c:pt>
                <c:pt idx="8976">
                  <c:v>35.093000000000004</c:v>
                </c:pt>
                <c:pt idx="8977">
                  <c:v>35.093000000000004</c:v>
                </c:pt>
                <c:pt idx="8978">
                  <c:v>35.093000000000004</c:v>
                </c:pt>
                <c:pt idx="8979">
                  <c:v>35.093000000000004</c:v>
                </c:pt>
                <c:pt idx="8980">
                  <c:v>35.110999999999997</c:v>
                </c:pt>
                <c:pt idx="8981">
                  <c:v>35.110999999999997</c:v>
                </c:pt>
                <c:pt idx="8982">
                  <c:v>35.110999999999997</c:v>
                </c:pt>
                <c:pt idx="8983">
                  <c:v>35.110999999999997</c:v>
                </c:pt>
                <c:pt idx="8984">
                  <c:v>35.112000000000002</c:v>
                </c:pt>
                <c:pt idx="8985">
                  <c:v>35.128999999999998</c:v>
                </c:pt>
                <c:pt idx="8986">
                  <c:v>35.128999999999998</c:v>
                </c:pt>
                <c:pt idx="8987">
                  <c:v>35.128999999999998</c:v>
                </c:pt>
                <c:pt idx="8988">
                  <c:v>35.130000000000003</c:v>
                </c:pt>
                <c:pt idx="8989">
                  <c:v>35.130000000000003</c:v>
                </c:pt>
                <c:pt idx="8990">
                  <c:v>35.130000000000003</c:v>
                </c:pt>
                <c:pt idx="8991">
                  <c:v>35.130000000000003</c:v>
                </c:pt>
                <c:pt idx="8992">
                  <c:v>35.130000000000003</c:v>
                </c:pt>
                <c:pt idx="8993">
                  <c:v>35.130000000000003</c:v>
                </c:pt>
                <c:pt idx="8994">
                  <c:v>35.130000000000003</c:v>
                </c:pt>
                <c:pt idx="8995">
                  <c:v>35.130000000000003</c:v>
                </c:pt>
                <c:pt idx="8996">
                  <c:v>35.148000000000003</c:v>
                </c:pt>
                <c:pt idx="8997">
                  <c:v>35.148000000000003</c:v>
                </c:pt>
                <c:pt idx="8998">
                  <c:v>35.148000000000003</c:v>
                </c:pt>
                <c:pt idx="8999">
                  <c:v>35.148000000000003</c:v>
                </c:pt>
                <c:pt idx="9000">
                  <c:v>35.148000000000003</c:v>
                </c:pt>
                <c:pt idx="9001">
                  <c:v>35.149000000000001</c:v>
                </c:pt>
                <c:pt idx="9002">
                  <c:v>35.149000000000001</c:v>
                </c:pt>
                <c:pt idx="9003">
                  <c:v>35.165999999999997</c:v>
                </c:pt>
                <c:pt idx="9004">
                  <c:v>35.165999999999997</c:v>
                </c:pt>
                <c:pt idx="9005">
                  <c:v>35.167000000000002</c:v>
                </c:pt>
                <c:pt idx="9006">
                  <c:v>35.167000000000002</c:v>
                </c:pt>
                <c:pt idx="9007">
                  <c:v>35.167000000000002</c:v>
                </c:pt>
                <c:pt idx="9008">
                  <c:v>35.167000000000002</c:v>
                </c:pt>
                <c:pt idx="9009">
                  <c:v>35.167000000000002</c:v>
                </c:pt>
                <c:pt idx="9010">
                  <c:v>35.185000000000002</c:v>
                </c:pt>
                <c:pt idx="9011">
                  <c:v>35.185000000000002</c:v>
                </c:pt>
                <c:pt idx="9012">
                  <c:v>35.185000000000002</c:v>
                </c:pt>
                <c:pt idx="9013">
                  <c:v>35.185000000000002</c:v>
                </c:pt>
                <c:pt idx="9014">
                  <c:v>35.185000000000002</c:v>
                </c:pt>
                <c:pt idx="9015">
                  <c:v>35.186</c:v>
                </c:pt>
                <c:pt idx="9016">
                  <c:v>35.186</c:v>
                </c:pt>
                <c:pt idx="9017">
                  <c:v>35.186</c:v>
                </c:pt>
                <c:pt idx="9018">
                  <c:v>35.186</c:v>
                </c:pt>
                <c:pt idx="9019">
                  <c:v>35.203000000000003</c:v>
                </c:pt>
                <c:pt idx="9020">
                  <c:v>35.203000000000003</c:v>
                </c:pt>
                <c:pt idx="9021">
                  <c:v>35.203000000000003</c:v>
                </c:pt>
                <c:pt idx="9022">
                  <c:v>35.203000000000003</c:v>
                </c:pt>
                <c:pt idx="9023">
                  <c:v>35.204000000000001</c:v>
                </c:pt>
                <c:pt idx="9024">
                  <c:v>35.204000000000001</c:v>
                </c:pt>
                <c:pt idx="9025">
                  <c:v>35.204000000000001</c:v>
                </c:pt>
                <c:pt idx="9026">
                  <c:v>35.204000000000001</c:v>
                </c:pt>
                <c:pt idx="9027">
                  <c:v>35.204000000000001</c:v>
                </c:pt>
                <c:pt idx="9028">
                  <c:v>35.204000000000001</c:v>
                </c:pt>
                <c:pt idx="9029">
                  <c:v>35.204000000000001</c:v>
                </c:pt>
                <c:pt idx="9030">
                  <c:v>35.222000000000001</c:v>
                </c:pt>
                <c:pt idx="9031">
                  <c:v>35.222000000000001</c:v>
                </c:pt>
                <c:pt idx="9032">
                  <c:v>35.222000000000001</c:v>
                </c:pt>
                <c:pt idx="9033">
                  <c:v>35.222000000000001</c:v>
                </c:pt>
                <c:pt idx="9034">
                  <c:v>35.222000000000001</c:v>
                </c:pt>
                <c:pt idx="9035">
                  <c:v>35.222000000000001</c:v>
                </c:pt>
                <c:pt idx="9036">
                  <c:v>35.222999999999999</c:v>
                </c:pt>
                <c:pt idx="9037">
                  <c:v>35.24</c:v>
                </c:pt>
                <c:pt idx="9038">
                  <c:v>35.24</c:v>
                </c:pt>
                <c:pt idx="9039">
                  <c:v>35.24</c:v>
                </c:pt>
                <c:pt idx="9040">
                  <c:v>35.24</c:v>
                </c:pt>
                <c:pt idx="9041">
                  <c:v>35.241</c:v>
                </c:pt>
                <c:pt idx="9042">
                  <c:v>35.241</c:v>
                </c:pt>
                <c:pt idx="9043">
                  <c:v>35.241</c:v>
                </c:pt>
                <c:pt idx="9044">
                  <c:v>35.241</c:v>
                </c:pt>
                <c:pt idx="9045">
                  <c:v>35.241</c:v>
                </c:pt>
                <c:pt idx="9046">
                  <c:v>35.241</c:v>
                </c:pt>
                <c:pt idx="9047">
                  <c:v>35.259</c:v>
                </c:pt>
                <c:pt idx="9048">
                  <c:v>35.259</c:v>
                </c:pt>
                <c:pt idx="9049">
                  <c:v>35.259</c:v>
                </c:pt>
                <c:pt idx="9050">
                  <c:v>35.259</c:v>
                </c:pt>
                <c:pt idx="9051">
                  <c:v>35.259</c:v>
                </c:pt>
                <c:pt idx="9052">
                  <c:v>35.259</c:v>
                </c:pt>
                <c:pt idx="9053">
                  <c:v>35.26</c:v>
                </c:pt>
                <c:pt idx="9054">
                  <c:v>35.26</c:v>
                </c:pt>
                <c:pt idx="9055">
                  <c:v>35.277000000000001</c:v>
                </c:pt>
                <c:pt idx="9056">
                  <c:v>35.277000000000001</c:v>
                </c:pt>
                <c:pt idx="9057">
                  <c:v>35.277999999999999</c:v>
                </c:pt>
                <c:pt idx="9058">
                  <c:v>35.277999999999999</c:v>
                </c:pt>
                <c:pt idx="9059">
                  <c:v>35.277999999999999</c:v>
                </c:pt>
                <c:pt idx="9060">
                  <c:v>35.277999999999999</c:v>
                </c:pt>
                <c:pt idx="9061">
                  <c:v>35.277999999999999</c:v>
                </c:pt>
                <c:pt idx="9062">
                  <c:v>35.277999999999999</c:v>
                </c:pt>
                <c:pt idx="9063">
                  <c:v>35.277999999999999</c:v>
                </c:pt>
                <c:pt idx="9064">
                  <c:v>35.295999999999999</c:v>
                </c:pt>
                <c:pt idx="9065">
                  <c:v>35.295999999999999</c:v>
                </c:pt>
                <c:pt idx="9066">
                  <c:v>35.295999999999999</c:v>
                </c:pt>
                <c:pt idx="9067">
                  <c:v>35.295999999999999</c:v>
                </c:pt>
                <c:pt idx="9068">
                  <c:v>35.295999999999999</c:v>
                </c:pt>
                <c:pt idx="9069">
                  <c:v>35.295999999999999</c:v>
                </c:pt>
                <c:pt idx="9070">
                  <c:v>35.296999999999997</c:v>
                </c:pt>
                <c:pt idx="9071">
                  <c:v>35.314999999999998</c:v>
                </c:pt>
                <c:pt idx="9072">
                  <c:v>35.314999999999998</c:v>
                </c:pt>
                <c:pt idx="9073">
                  <c:v>35.314999999999998</c:v>
                </c:pt>
                <c:pt idx="9074">
                  <c:v>35.314999999999998</c:v>
                </c:pt>
                <c:pt idx="9075">
                  <c:v>35.314999999999998</c:v>
                </c:pt>
                <c:pt idx="9076">
                  <c:v>35.314999999999998</c:v>
                </c:pt>
                <c:pt idx="9077">
                  <c:v>35.314999999999998</c:v>
                </c:pt>
                <c:pt idx="9078">
                  <c:v>35.314999999999998</c:v>
                </c:pt>
                <c:pt idx="9079">
                  <c:v>35.314999999999998</c:v>
                </c:pt>
                <c:pt idx="9080">
                  <c:v>35.314999999999998</c:v>
                </c:pt>
                <c:pt idx="9081">
                  <c:v>35.314999999999998</c:v>
                </c:pt>
                <c:pt idx="9082">
                  <c:v>35.314999999999998</c:v>
                </c:pt>
                <c:pt idx="9083">
                  <c:v>35.332999999999998</c:v>
                </c:pt>
                <c:pt idx="9084">
                  <c:v>35.332999999999998</c:v>
                </c:pt>
                <c:pt idx="9085">
                  <c:v>35.332999999999998</c:v>
                </c:pt>
                <c:pt idx="9086">
                  <c:v>35.332999999999998</c:v>
                </c:pt>
                <c:pt idx="9087">
                  <c:v>35.334000000000003</c:v>
                </c:pt>
                <c:pt idx="9088">
                  <c:v>35.334000000000003</c:v>
                </c:pt>
                <c:pt idx="9089">
                  <c:v>35.350999999999999</c:v>
                </c:pt>
                <c:pt idx="9090">
                  <c:v>35.351999999999997</c:v>
                </c:pt>
                <c:pt idx="9091">
                  <c:v>35.351999999999997</c:v>
                </c:pt>
                <c:pt idx="9092">
                  <c:v>35.351999999999997</c:v>
                </c:pt>
                <c:pt idx="9093">
                  <c:v>35.351999999999997</c:v>
                </c:pt>
                <c:pt idx="9094">
                  <c:v>35.351999999999997</c:v>
                </c:pt>
                <c:pt idx="9095">
                  <c:v>35.369999999999997</c:v>
                </c:pt>
                <c:pt idx="9096">
                  <c:v>35.369999999999997</c:v>
                </c:pt>
                <c:pt idx="9097">
                  <c:v>35.369999999999997</c:v>
                </c:pt>
                <c:pt idx="9098">
                  <c:v>35.371000000000002</c:v>
                </c:pt>
                <c:pt idx="9099">
                  <c:v>35.371000000000002</c:v>
                </c:pt>
                <c:pt idx="9100">
                  <c:v>35.389000000000003</c:v>
                </c:pt>
                <c:pt idx="9101">
                  <c:v>35.389000000000003</c:v>
                </c:pt>
                <c:pt idx="9102">
                  <c:v>35.389000000000003</c:v>
                </c:pt>
                <c:pt idx="9103">
                  <c:v>35.389000000000003</c:v>
                </c:pt>
                <c:pt idx="9104">
                  <c:v>35.389000000000003</c:v>
                </c:pt>
                <c:pt idx="9105">
                  <c:v>35.406999999999996</c:v>
                </c:pt>
                <c:pt idx="9106">
                  <c:v>35.406999999999996</c:v>
                </c:pt>
                <c:pt idx="9107">
                  <c:v>35.406999999999996</c:v>
                </c:pt>
                <c:pt idx="9108">
                  <c:v>35.406999999999996</c:v>
                </c:pt>
                <c:pt idx="9109">
                  <c:v>35.408000000000001</c:v>
                </c:pt>
                <c:pt idx="9110">
                  <c:v>35.408000000000001</c:v>
                </c:pt>
                <c:pt idx="9111">
                  <c:v>35.408000000000001</c:v>
                </c:pt>
                <c:pt idx="9112">
                  <c:v>35.424999999999997</c:v>
                </c:pt>
                <c:pt idx="9113">
                  <c:v>35.424999999999997</c:v>
                </c:pt>
                <c:pt idx="9114">
                  <c:v>35.426000000000002</c:v>
                </c:pt>
                <c:pt idx="9115">
                  <c:v>35.426000000000002</c:v>
                </c:pt>
                <c:pt idx="9116">
                  <c:v>35.426000000000002</c:v>
                </c:pt>
                <c:pt idx="9117">
                  <c:v>35.426000000000002</c:v>
                </c:pt>
                <c:pt idx="9118">
                  <c:v>35.426000000000002</c:v>
                </c:pt>
                <c:pt idx="9119">
                  <c:v>35.426000000000002</c:v>
                </c:pt>
                <c:pt idx="9120">
                  <c:v>35.426000000000002</c:v>
                </c:pt>
                <c:pt idx="9121">
                  <c:v>35.426000000000002</c:v>
                </c:pt>
                <c:pt idx="9122">
                  <c:v>35.444000000000003</c:v>
                </c:pt>
                <c:pt idx="9123">
                  <c:v>35.444000000000003</c:v>
                </c:pt>
                <c:pt idx="9124">
                  <c:v>35.444000000000003</c:v>
                </c:pt>
                <c:pt idx="9125">
                  <c:v>35.444000000000003</c:v>
                </c:pt>
                <c:pt idx="9126">
                  <c:v>35.445</c:v>
                </c:pt>
                <c:pt idx="9127">
                  <c:v>35.463000000000001</c:v>
                </c:pt>
                <c:pt idx="9128">
                  <c:v>35.463000000000001</c:v>
                </c:pt>
                <c:pt idx="9129">
                  <c:v>35.463000000000001</c:v>
                </c:pt>
                <c:pt idx="9130">
                  <c:v>35.463000000000001</c:v>
                </c:pt>
                <c:pt idx="9131">
                  <c:v>35.481000000000002</c:v>
                </c:pt>
                <c:pt idx="9132">
                  <c:v>35.481000000000002</c:v>
                </c:pt>
                <c:pt idx="9133">
                  <c:v>35.481000000000002</c:v>
                </c:pt>
                <c:pt idx="9134">
                  <c:v>35.481000000000002</c:v>
                </c:pt>
                <c:pt idx="9135">
                  <c:v>35.481000000000002</c:v>
                </c:pt>
                <c:pt idx="9136">
                  <c:v>35.481999999999999</c:v>
                </c:pt>
                <c:pt idx="9137">
                  <c:v>35.481999999999999</c:v>
                </c:pt>
                <c:pt idx="9138">
                  <c:v>35.481999999999999</c:v>
                </c:pt>
                <c:pt idx="9139">
                  <c:v>35.481999999999999</c:v>
                </c:pt>
                <c:pt idx="9140">
                  <c:v>35.5</c:v>
                </c:pt>
                <c:pt idx="9141">
                  <c:v>35.5</c:v>
                </c:pt>
                <c:pt idx="9142">
                  <c:v>35.5</c:v>
                </c:pt>
                <c:pt idx="9143">
                  <c:v>35.5</c:v>
                </c:pt>
                <c:pt idx="9144">
                  <c:v>35.5</c:v>
                </c:pt>
                <c:pt idx="9145">
                  <c:v>35.5</c:v>
                </c:pt>
                <c:pt idx="9146">
                  <c:v>35.5</c:v>
                </c:pt>
                <c:pt idx="9147">
                  <c:v>35.5</c:v>
                </c:pt>
                <c:pt idx="9148">
                  <c:v>35.518000000000001</c:v>
                </c:pt>
                <c:pt idx="9149">
                  <c:v>35.518999999999998</c:v>
                </c:pt>
                <c:pt idx="9150">
                  <c:v>35.518999999999998</c:v>
                </c:pt>
                <c:pt idx="9151">
                  <c:v>35.518999999999998</c:v>
                </c:pt>
                <c:pt idx="9152">
                  <c:v>35.518999999999998</c:v>
                </c:pt>
                <c:pt idx="9153">
                  <c:v>35.518999999999998</c:v>
                </c:pt>
                <c:pt idx="9154">
                  <c:v>35.536999999999999</c:v>
                </c:pt>
                <c:pt idx="9155">
                  <c:v>35.536999999999999</c:v>
                </c:pt>
                <c:pt idx="9156">
                  <c:v>35.536999999999999</c:v>
                </c:pt>
                <c:pt idx="9157">
                  <c:v>35.536999999999999</c:v>
                </c:pt>
                <c:pt idx="9158">
                  <c:v>35.536999999999999</c:v>
                </c:pt>
                <c:pt idx="9159">
                  <c:v>35.536999999999999</c:v>
                </c:pt>
                <c:pt idx="9160">
                  <c:v>35.536999999999999</c:v>
                </c:pt>
                <c:pt idx="9161">
                  <c:v>35.536999999999999</c:v>
                </c:pt>
                <c:pt idx="9162">
                  <c:v>35.536999999999999</c:v>
                </c:pt>
                <c:pt idx="9163">
                  <c:v>35.537999999999997</c:v>
                </c:pt>
                <c:pt idx="9164">
                  <c:v>35.555</c:v>
                </c:pt>
                <c:pt idx="9165">
                  <c:v>35.555</c:v>
                </c:pt>
                <c:pt idx="9166">
                  <c:v>35.555</c:v>
                </c:pt>
                <c:pt idx="9167">
                  <c:v>35.555999999999997</c:v>
                </c:pt>
                <c:pt idx="9168">
                  <c:v>35.555999999999997</c:v>
                </c:pt>
                <c:pt idx="9169">
                  <c:v>35.555999999999997</c:v>
                </c:pt>
                <c:pt idx="9170">
                  <c:v>35.555999999999997</c:v>
                </c:pt>
                <c:pt idx="9171">
                  <c:v>35.573999999999998</c:v>
                </c:pt>
                <c:pt idx="9172">
                  <c:v>35.573999999999998</c:v>
                </c:pt>
                <c:pt idx="9173">
                  <c:v>35.573999999999998</c:v>
                </c:pt>
                <c:pt idx="9174">
                  <c:v>35.573999999999998</c:v>
                </c:pt>
                <c:pt idx="9175">
                  <c:v>35.573999999999998</c:v>
                </c:pt>
                <c:pt idx="9176">
                  <c:v>35.575000000000003</c:v>
                </c:pt>
                <c:pt idx="9177">
                  <c:v>35.591999999999999</c:v>
                </c:pt>
                <c:pt idx="9178">
                  <c:v>35.591999999999999</c:v>
                </c:pt>
                <c:pt idx="9179">
                  <c:v>35.593000000000004</c:v>
                </c:pt>
                <c:pt idx="9180">
                  <c:v>35.593000000000004</c:v>
                </c:pt>
                <c:pt idx="9181">
                  <c:v>35.593000000000004</c:v>
                </c:pt>
                <c:pt idx="9182">
                  <c:v>35.593000000000004</c:v>
                </c:pt>
                <c:pt idx="9183">
                  <c:v>35.593000000000004</c:v>
                </c:pt>
                <c:pt idx="9184">
                  <c:v>35.593000000000004</c:v>
                </c:pt>
                <c:pt idx="9185">
                  <c:v>35.593000000000004</c:v>
                </c:pt>
                <c:pt idx="9186">
                  <c:v>35.593000000000004</c:v>
                </c:pt>
                <c:pt idx="9187">
                  <c:v>35.593000000000004</c:v>
                </c:pt>
                <c:pt idx="9188">
                  <c:v>35.593000000000004</c:v>
                </c:pt>
                <c:pt idx="9189">
                  <c:v>35.610999999999997</c:v>
                </c:pt>
                <c:pt idx="9190">
                  <c:v>35.610999999999997</c:v>
                </c:pt>
                <c:pt idx="9191">
                  <c:v>35.610999999999997</c:v>
                </c:pt>
                <c:pt idx="9192">
                  <c:v>35.610999999999997</c:v>
                </c:pt>
                <c:pt idx="9193">
                  <c:v>35.628999999999998</c:v>
                </c:pt>
                <c:pt idx="9194">
                  <c:v>35.628999999999998</c:v>
                </c:pt>
                <c:pt idx="9195">
                  <c:v>35.628999999999998</c:v>
                </c:pt>
                <c:pt idx="9196">
                  <c:v>35.630000000000003</c:v>
                </c:pt>
                <c:pt idx="9197">
                  <c:v>35.630000000000003</c:v>
                </c:pt>
                <c:pt idx="9198">
                  <c:v>35.630000000000003</c:v>
                </c:pt>
                <c:pt idx="9199">
                  <c:v>35.630000000000003</c:v>
                </c:pt>
                <c:pt idx="9200">
                  <c:v>35.630000000000003</c:v>
                </c:pt>
                <c:pt idx="9201">
                  <c:v>35.630000000000003</c:v>
                </c:pt>
                <c:pt idx="9202">
                  <c:v>35.630000000000003</c:v>
                </c:pt>
                <c:pt idx="9203">
                  <c:v>35.630000000000003</c:v>
                </c:pt>
                <c:pt idx="9204">
                  <c:v>35.630000000000003</c:v>
                </c:pt>
                <c:pt idx="9205">
                  <c:v>35.630000000000003</c:v>
                </c:pt>
                <c:pt idx="9206">
                  <c:v>35.648000000000003</c:v>
                </c:pt>
                <c:pt idx="9207">
                  <c:v>35.648000000000003</c:v>
                </c:pt>
                <c:pt idx="9208">
                  <c:v>35.648000000000003</c:v>
                </c:pt>
                <c:pt idx="9209">
                  <c:v>35.648000000000003</c:v>
                </c:pt>
                <c:pt idx="9210">
                  <c:v>35.648000000000003</c:v>
                </c:pt>
                <c:pt idx="9211">
                  <c:v>35.648000000000003</c:v>
                </c:pt>
                <c:pt idx="9212">
                  <c:v>35.648000000000003</c:v>
                </c:pt>
                <c:pt idx="9213">
                  <c:v>35.665999999999997</c:v>
                </c:pt>
                <c:pt idx="9214">
                  <c:v>35.667000000000002</c:v>
                </c:pt>
                <c:pt idx="9215">
                  <c:v>35.667000000000002</c:v>
                </c:pt>
                <c:pt idx="9216">
                  <c:v>35.685000000000002</c:v>
                </c:pt>
                <c:pt idx="9217">
                  <c:v>35.685000000000002</c:v>
                </c:pt>
                <c:pt idx="9218">
                  <c:v>35.685000000000002</c:v>
                </c:pt>
                <c:pt idx="9219">
                  <c:v>35.685000000000002</c:v>
                </c:pt>
                <c:pt idx="9220">
                  <c:v>35.685000000000002</c:v>
                </c:pt>
                <c:pt idx="9221">
                  <c:v>35.704000000000001</c:v>
                </c:pt>
                <c:pt idx="9222">
                  <c:v>35.704000000000001</c:v>
                </c:pt>
                <c:pt idx="9223">
                  <c:v>35.704000000000001</c:v>
                </c:pt>
                <c:pt idx="9224">
                  <c:v>35.704000000000001</c:v>
                </c:pt>
                <c:pt idx="9225">
                  <c:v>35.722000000000001</c:v>
                </c:pt>
                <c:pt idx="9226">
                  <c:v>35.722000000000001</c:v>
                </c:pt>
                <c:pt idx="9227">
                  <c:v>35.722000000000001</c:v>
                </c:pt>
                <c:pt idx="9228">
                  <c:v>35.722000000000001</c:v>
                </c:pt>
                <c:pt idx="9229">
                  <c:v>35.722000000000001</c:v>
                </c:pt>
                <c:pt idx="9230">
                  <c:v>35.722000000000001</c:v>
                </c:pt>
                <c:pt idx="9231">
                  <c:v>35.722999999999999</c:v>
                </c:pt>
                <c:pt idx="9232">
                  <c:v>35.741</c:v>
                </c:pt>
                <c:pt idx="9233">
                  <c:v>35.741</c:v>
                </c:pt>
                <c:pt idx="9234">
                  <c:v>35.741</c:v>
                </c:pt>
                <c:pt idx="9235">
                  <c:v>35.741</c:v>
                </c:pt>
                <c:pt idx="9236">
                  <c:v>35.759</c:v>
                </c:pt>
                <c:pt idx="9237">
                  <c:v>35.759</c:v>
                </c:pt>
                <c:pt idx="9238">
                  <c:v>35.759</c:v>
                </c:pt>
                <c:pt idx="9239">
                  <c:v>35.759</c:v>
                </c:pt>
                <c:pt idx="9240">
                  <c:v>35.759</c:v>
                </c:pt>
                <c:pt idx="9241">
                  <c:v>35.759</c:v>
                </c:pt>
                <c:pt idx="9242">
                  <c:v>35.759</c:v>
                </c:pt>
                <c:pt idx="9243">
                  <c:v>35.759</c:v>
                </c:pt>
                <c:pt idx="9244">
                  <c:v>35.76</c:v>
                </c:pt>
                <c:pt idx="9245">
                  <c:v>35.76</c:v>
                </c:pt>
                <c:pt idx="9246">
                  <c:v>35.76</c:v>
                </c:pt>
                <c:pt idx="9247">
                  <c:v>35.777000000000001</c:v>
                </c:pt>
                <c:pt idx="9248">
                  <c:v>35.777999999999999</c:v>
                </c:pt>
                <c:pt idx="9249">
                  <c:v>35.777999999999999</c:v>
                </c:pt>
                <c:pt idx="9250">
                  <c:v>35.777999999999999</c:v>
                </c:pt>
                <c:pt idx="9251">
                  <c:v>35.795999999999999</c:v>
                </c:pt>
                <c:pt idx="9252">
                  <c:v>35.795999999999999</c:v>
                </c:pt>
                <c:pt idx="9253">
                  <c:v>35.795999999999999</c:v>
                </c:pt>
                <c:pt idx="9254">
                  <c:v>35.795999999999999</c:v>
                </c:pt>
                <c:pt idx="9255">
                  <c:v>35.796999999999997</c:v>
                </c:pt>
                <c:pt idx="9256">
                  <c:v>35.814</c:v>
                </c:pt>
                <c:pt idx="9257">
                  <c:v>35.814</c:v>
                </c:pt>
                <c:pt idx="9258">
                  <c:v>35.814</c:v>
                </c:pt>
                <c:pt idx="9259">
                  <c:v>35.814999999999998</c:v>
                </c:pt>
                <c:pt idx="9260">
                  <c:v>35.814999999999998</c:v>
                </c:pt>
                <c:pt idx="9261">
                  <c:v>35.814999999999998</c:v>
                </c:pt>
                <c:pt idx="9262">
                  <c:v>35.814999999999998</c:v>
                </c:pt>
                <c:pt idx="9263">
                  <c:v>35.814999999999998</c:v>
                </c:pt>
                <c:pt idx="9264">
                  <c:v>35.832999999999998</c:v>
                </c:pt>
                <c:pt idx="9265">
                  <c:v>35.832999999999998</c:v>
                </c:pt>
                <c:pt idx="9266">
                  <c:v>35.832999999999998</c:v>
                </c:pt>
                <c:pt idx="9267">
                  <c:v>35.832999999999998</c:v>
                </c:pt>
                <c:pt idx="9268">
                  <c:v>35.832999999999998</c:v>
                </c:pt>
                <c:pt idx="9269">
                  <c:v>35.832999999999998</c:v>
                </c:pt>
                <c:pt idx="9270">
                  <c:v>35.832999999999998</c:v>
                </c:pt>
                <c:pt idx="9271">
                  <c:v>35.832999999999998</c:v>
                </c:pt>
                <c:pt idx="9272">
                  <c:v>35.834000000000003</c:v>
                </c:pt>
                <c:pt idx="9273">
                  <c:v>35.834000000000003</c:v>
                </c:pt>
                <c:pt idx="9274">
                  <c:v>35.850999999999999</c:v>
                </c:pt>
                <c:pt idx="9275">
                  <c:v>35.850999999999999</c:v>
                </c:pt>
                <c:pt idx="9276">
                  <c:v>35.851999999999997</c:v>
                </c:pt>
                <c:pt idx="9277">
                  <c:v>35.851999999999997</c:v>
                </c:pt>
                <c:pt idx="9278">
                  <c:v>35.851999999999997</c:v>
                </c:pt>
                <c:pt idx="9279">
                  <c:v>35.851999999999997</c:v>
                </c:pt>
                <c:pt idx="9280">
                  <c:v>35.851999999999997</c:v>
                </c:pt>
                <c:pt idx="9281">
                  <c:v>35.851999999999997</c:v>
                </c:pt>
                <c:pt idx="9282">
                  <c:v>35.851999999999997</c:v>
                </c:pt>
                <c:pt idx="9283">
                  <c:v>35.851999999999997</c:v>
                </c:pt>
                <c:pt idx="9284">
                  <c:v>35.851999999999997</c:v>
                </c:pt>
                <c:pt idx="9285">
                  <c:v>35.851999999999997</c:v>
                </c:pt>
                <c:pt idx="9286">
                  <c:v>35.869999999999997</c:v>
                </c:pt>
                <c:pt idx="9287">
                  <c:v>35.869999999999997</c:v>
                </c:pt>
                <c:pt idx="9288">
                  <c:v>35.869999999999997</c:v>
                </c:pt>
                <c:pt idx="9289">
                  <c:v>35.869999999999997</c:v>
                </c:pt>
                <c:pt idx="9290">
                  <c:v>35.871000000000002</c:v>
                </c:pt>
                <c:pt idx="9291">
                  <c:v>35.889000000000003</c:v>
                </c:pt>
                <c:pt idx="9292">
                  <c:v>35.889000000000003</c:v>
                </c:pt>
                <c:pt idx="9293">
                  <c:v>35.889000000000003</c:v>
                </c:pt>
                <c:pt idx="9294">
                  <c:v>35.889000000000003</c:v>
                </c:pt>
                <c:pt idx="9295">
                  <c:v>35.906999999999996</c:v>
                </c:pt>
                <c:pt idx="9296">
                  <c:v>35.906999999999996</c:v>
                </c:pt>
                <c:pt idx="9297">
                  <c:v>35.906999999999996</c:v>
                </c:pt>
                <c:pt idx="9298">
                  <c:v>35.906999999999996</c:v>
                </c:pt>
                <c:pt idx="9299">
                  <c:v>35.906999999999996</c:v>
                </c:pt>
                <c:pt idx="9300">
                  <c:v>35.906999999999996</c:v>
                </c:pt>
                <c:pt idx="9301">
                  <c:v>35.906999999999996</c:v>
                </c:pt>
                <c:pt idx="9302">
                  <c:v>35.906999999999996</c:v>
                </c:pt>
                <c:pt idx="9303">
                  <c:v>35.908000000000001</c:v>
                </c:pt>
                <c:pt idx="9304">
                  <c:v>35.908000000000001</c:v>
                </c:pt>
                <c:pt idx="9305">
                  <c:v>35.926000000000002</c:v>
                </c:pt>
                <c:pt idx="9306">
                  <c:v>35.926000000000002</c:v>
                </c:pt>
                <c:pt idx="9307">
                  <c:v>35.926000000000002</c:v>
                </c:pt>
                <c:pt idx="9308">
                  <c:v>35.926000000000002</c:v>
                </c:pt>
                <c:pt idx="9309">
                  <c:v>35.926000000000002</c:v>
                </c:pt>
                <c:pt idx="9310">
                  <c:v>35.926000000000002</c:v>
                </c:pt>
                <c:pt idx="9311">
                  <c:v>35.926000000000002</c:v>
                </c:pt>
                <c:pt idx="9312">
                  <c:v>35.926000000000002</c:v>
                </c:pt>
                <c:pt idx="9313">
                  <c:v>35.926000000000002</c:v>
                </c:pt>
                <c:pt idx="9314">
                  <c:v>35.926000000000002</c:v>
                </c:pt>
                <c:pt idx="9315">
                  <c:v>35.944000000000003</c:v>
                </c:pt>
                <c:pt idx="9316">
                  <c:v>35.944000000000003</c:v>
                </c:pt>
                <c:pt idx="9317">
                  <c:v>35.944000000000003</c:v>
                </c:pt>
                <c:pt idx="9318">
                  <c:v>35.944000000000003</c:v>
                </c:pt>
                <c:pt idx="9319">
                  <c:v>35.945</c:v>
                </c:pt>
                <c:pt idx="9320">
                  <c:v>35.945</c:v>
                </c:pt>
                <c:pt idx="9321">
                  <c:v>35.945</c:v>
                </c:pt>
                <c:pt idx="9322">
                  <c:v>35.945</c:v>
                </c:pt>
                <c:pt idx="9323">
                  <c:v>35.963000000000001</c:v>
                </c:pt>
                <c:pt idx="9324">
                  <c:v>35.963000000000001</c:v>
                </c:pt>
                <c:pt idx="9325">
                  <c:v>35.963000000000001</c:v>
                </c:pt>
                <c:pt idx="9326">
                  <c:v>35.981000000000002</c:v>
                </c:pt>
                <c:pt idx="9327">
                  <c:v>35.981000000000002</c:v>
                </c:pt>
                <c:pt idx="9328">
                  <c:v>35.981000000000002</c:v>
                </c:pt>
                <c:pt idx="9329">
                  <c:v>35.981000000000002</c:v>
                </c:pt>
                <c:pt idx="9330">
                  <c:v>35.981000000000002</c:v>
                </c:pt>
                <c:pt idx="9331">
                  <c:v>35.981999999999999</c:v>
                </c:pt>
                <c:pt idx="9332">
                  <c:v>36</c:v>
                </c:pt>
                <c:pt idx="9333">
                  <c:v>36</c:v>
                </c:pt>
                <c:pt idx="9334">
                  <c:v>36</c:v>
                </c:pt>
                <c:pt idx="9335">
                  <c:v>36.018000000000001</c:v>
                </c:pt>
                <c:pt idx="9336">
                  <c:v>36.018000000000001</c:v>
                </c:pt>
                <c:pt idx="9337">
                  <c:v>36.018000000000001</c:v>
                </c:pt>
                <c:pt idx="9338">
                  <c:v>36.018000000000001</c:v>
                </c:pt>
                <c:pt idx="9339">
                  <c:v>36.018000000000001</c:v>
                </c:pt>
                <c:pt idx="9340">
                  <c:v>36.018999999999998</c:v>
                </c:pt>
                <c:pt idx="9341">
                  <c:v>36.036999999999999</c:v>
                </c:pt>
                <c:pt idx="9342">
                  <c:v>36.036999999999999</c:v>
                </c:pt>
                <c:pt idx="9343">
                  <c:v>36.036999999999999</c:v>
                </c:pt>
                <c:pt idx="9344">
                  <c:v>36.036999999999999</c:v>
                </c:pt>
                <c:pt idx="9345">
                  <c:v>36.036999999999999</c:v>
                </c:pt>
                <c:pt idx="9346">
                  <c:v>36.055</c:v>
                </c:pt>
                <c:pt idx="9347">
                  <c:v>36.055999999999997</c:v>
                </c:pt>
                <c:pt idx="9348">
                  <c:v>36.073999999999998</c:v>
                </c:pt>
                <c:pt idx="9349">
                  <c:v>36.073999999999998</c:v>
                </c:pt>
                <c:pt idx="9350">
                  <c:v>36.073999999999998</c:v>
                </c:pt>
                <c:pt idx="9351">
                  <c:v>36.073999999999998</c:v>
                </c:pt>
                <c:pt idx="9352">
                  <c:v>36.073999999999998</c:v>
                </c:pt>
                <c:pt idx="9353">
                  <c:v>36.073999999999998</c:v>
                </c:pt>
                <c:pt idx="9354">
                  <c:v>36.075000000000003</c:v>
                </c:pt>
                <c:pt idx="9355">
                  <c:v>36.075000000000003</c:v>
                </c:pt>
                <c:pt idx="9356">
                  <c:v>36.091999999999999</c:v>
                </c:pt>
                <c:pt idx="9357">
                  <c:v>36.091999999999999</c:v>
                </c:pt>
                <c:pt idx="9358">
                  <c:v>36.091999999999999</c:v>
                </c:pt>
                <c:pt idx="9359">
                  <c:v>36.093000000000004</c:v>
                </c:pt>
                <c:pt idx="9360">
                  <c:v>36.093000000000004</c:v>
                </c:pt>
                <c:pt idx="9361">
                  <c:v>36.110999999999997</c:v>
                </c:pt>
                <c:pt idx="9362">
                  <c:v>36.110999999999997</c:v>
                </c:pt>
                <c:pt idx="9363">
                  <c:v>36.110999999999997</c:v>
                </c:pt>
                <c:pt idx="9364">
                  <c:v>36.110999999999997</c:v>
                </c:pt>
                <c:pt idx="9365">
                  <c:v>36.110999999999997</c:v>
                </c:pt>
                <c:pt idx="9366">
                  <c:v>36.110999999999997</c:v>
                </c:pt>
                <c:pt idx="9367">
                  <c:v>36.110999999999997</c:v>
                </c:pt>
                <c:pt idx="9368">
                  <c:v>36.128999999999998</c:v>
                </c:pt>
                <c:pt idx="9369">
                  <c:v>36.130000000000003</c:v>
                </c:pt>
                <c:pt idx="9370">
                  <c:v>36.130000000000003</c:v>
                </c:pt>
                <c:pt idx="9371">
                  <c:v>36.130000000000003</c:v>
                </c:pt>
                <c:pt idx="9372">
                  <c:v>36.148000000000003</c:v>
                </c:pt>
                <c:pt idx="9373">
                  <c:v>36.148000000000003</c:v>
                </c:pt>
                <c:pt idx="9374">
                  <c:v>36.148000000000003</c:v>
                </c:pt>
                <c:pt idx="9375">
                  <c:v>36.148000000000003</c:v>
                </c:pt>
                <c:pt idx="9376">
                  <c:v>36.148000000000003</c:v>
                </c:pt>
                <c:pt idx="9377">
                  <c:v>36.148000000000003</c:v>
                </c:pt>
                <c:pt idx="9378">
                  <c:v>36.148000000000003</c:v>
                </c:pt>
                <c:pt idx="9379">
                  <c:v>36.148000000000003</c:v>
                </c:pt>
                <c:pt idx="9380">
                  <c:v>36.148000000000003</c:v>
                </c:pt>
                <c:pt idx="9381">
                  <c:v>36.148000000000003</c:v>
                </c:pt>
                <c:pt idx="9382">
                  <c:v>36.148000000000003</c:v>
                </c:pt>
                <c:pt idx="9383">
                  <c:v>36.149000000000001</c:v>
                </c:pt>
                <c:pt idx="9384">
                  <c:v>36.165999999999997</c:v>
                </c:pt>
                <c:pt idx="9385">
                  <c:v>36.165999999999997</c:v>
                </c:pt>
                <c:pt idx="9386">
                  <c:v>36.185000000000002</c:v>
                </c:pt>
                <c:pt idx="9387">
                  <c:v>36.185000000000002</c:v>
                </c:pt>
                <c:pt idx="9388">
                  <c:v>36.203000000000003</c:v>
                </c:pt>
                <c:pt idx="9389">
                  <c:v>36.204000000000001</c:v>
                </c:pt>
                <c:pt idx="9390">
                  <c:v>36.204000000000001</c:v>
                </c:pt>
                <c:pt idx="9391">
                  <c:v>36.204000000000001</c:v>
                </c:pt>
                <c:pt idx="9392">
                  <c:v>36.204000000000001</c:v>
                </c:pt>
                <c:pt idx="9393">
                  <c:v>36.204000000000001</c:v>
                </c:pt>
                <c:pt idx="9394">
                  <c:v>36.204000000000001</c:v>
                </c:pt>
                <c:pt idx="9395">
                  <c:v>36.204000000000001</c:v>
                </c:pt>
                <c:pt idx="9396">
                  <c:v>36.204000000000001</c:v>
                </c:pt>
                <c:pt idx="9397">
                  <c:v>36.222000000000001</c:v>
                </c:pt>
                <c:pt idx="9398">
                  <c:v>36.222000000000001</c:v>
                </c:pt>
                <c:pt idx="9399">
                  <c:v>36.222000000000001</c:v>
                </c:pt>
                <c:pt idx="9400">
                  <c:v>36.222000000000001</c:v>
                </c:pt>
                <c:pt idx="9401">
                  <c:v>36.222000000000001</c:v>
                </c:pt>
                <c:pt idx="9402">
                  <c:v>36.222000000000001</c:v>
                </c:pt>
                <c:pt idx="9403">
                  <c:v>36.222000000000001</c:v>
                </c:pt>
                <c:pt idx="9404">
                  <c:v>36.222000000000001</c:v>
                </c:pt>
                <c:pt idx="9405">
                  <c:v>36.24</c:v>
                </c:pt>
                <c:pt idx="9406">
                  <c:v>36.241</c:v>
                </c:pt>
                <c:pt idx="9407">
                  <c:v>36.259</c:v>
                </c:pt>
                <c:pt idx="9408">
                  <c:v>36.259</c:v>
                </c:pt>
                <c:pt idx="9409">
                  <c:v>36.259</c:v>
                </c:pt>
                <c:pt idx="9410">
                  <c:v>36.259</c:v>
                </c:pt>
                <c:pt idx="9411">
                  <c:v>36.259</c:v>
                </c:pt>
                <c:pt idx="9412">
                  <c:v>36.259</c:v>
                </c:pt>
                <c:pt idx="9413">
                  <c:v>36.259</c:v>
                </c:pt>
                <c:pt idx="9414">
                  <c:v>36.26</c:v>
                </c:pt>
                <c:pt idx="9415">
                  <c:v>36.277000000000001</c:v>
                </c:pt>
                <c:pt idx="9416">
                  <c:v>36.277000000000001</c:v>
                </c:pt>
                <c:pt idx="9417">
                  <c:v>36.277999999999999</c:v>
                </c:pt>
                <c:pt idx="9418">
                  <c:v>36.277999999999999</c:v>
                </c:pt>
                <c:pt idx="9419">
                  <c:v>36.295999999999999</c:v>
                </c:pt>
                <c:pt idx="9420">
                  <c:v>36.295999999999999</c:v>
                </c:pt>
                <c:pt idx="9421">
                  <c:v>36.295999999999999</c:v>
                </c:pt>
                <c:pt idx="9422">
                  <c:v>36.295999999999999</c:v>
                </c:pt>
                <c:pt idx="9423">
                  <c:v>36.296999999999997</c:v>
                </c:pt>
                <c:pt idx="9424">
                  <c:v>36.296999999999997</c:v>
                </c:pt>
                <c:pt idx="9425">
                  <c:v>36.296999999999997</c:v>
                </c:pt>
                <c:pt idx="9426">
                  <c:v>36.314999999999998</c:v>
                </c:pt>
                <c:pt idx="9427">
                  <c:v>36.314999999999998</c:v>
                </c:pt>
                <c:pt idx="9428">
                  <c:v>36.314999999999998</c:v>
                </c:pt>
                <c:pt idx="9429">
                  <c:v>36.332999999999998</c:v>
                </c:pt>
                <c:pt idx="9430">
                  <c:v>36.332999999999998</c:v>
                </c:pt>
                <c:pt idx="9431">
                  <c:v>36.332999999999998</c:v>
                </c:pt>
                <c:pt idx="9432">
                  <c:v>36.332999999999998</c:v>
                </c:pt>
                <c:pt idx="9433">
                  <c:v>36.334000000000003</c:v>
                </c:pt>
                <c:pt idx="9434">
                  <c:v>36.350999999999999</c:v>
                </c:pt>
                <c:pt idx="9435">
                  <c:v>36.351999999999997</c:v>
                </c:pt>
                <c:pt idx="9436">
                  <c:v>36.351999999999997</c:v>
                </c:pt>
                <c:pt idx="9437">
                  <c:v>36.351999999999997</c:v>
                </c:pt>
                <c:pt idx="9438">
                  <c:v>36.351999999999997</c:v>
                </c:pt>
                <c:pt idx="9439">
                  <c:v>36.351999999999997</c:v>
                </c:pt>
                <c:pt idx="9440">
                  <c:v>36.351999999999997</c:v>
                </c:pt>
                <c:pt idx="9441">
                  <c:v>36.371000000000002</c:v>
                </c:pt>
                <c:pt idx="9442">
                  <c:v>36.389000000000003</c:v>
                </c:pt>
                <c:pt idx="9443">
                  <c:v>36.389000000000003</c:v>
                </c:pt>
                <c:pt idx="9444">
                  <c:v>36.389000000000003</c:v>
                </c:pt>
                <c:pt idx="9445">
                  <c:v>36.389000000000003</c:v>
                </c:pt>
                <c:pt idx="9446">
                  <c:v>36.389000000000003</c:v>
                </c:pt>
                <c:pt idx="9447">
                  <c:v>36.406999999999996</c:v>
                </c:pt>
                <c:pt idx="9448">
                  <c:v>36.408000000000001</c:v>
                </c:pt>
                <c:pt idx="9449">
                  <c:v>36.408000000000001</c:v>
                </c:pt>
                <c:pt idx="9450">
                  <c:v>36.408000000000001</c:v>
                </c:pt>
                <c:pt idx="9451">
                  <c:v>36.426000000000002</c:v>
                </c:pt>
                <c:pt idx="9452">
                  <c:v>36.444000000000003</c:v>
                </c:pt>
                <c:pt idx="9453">
                  <c:v>36.444000000000003</c:v>
                </c:pt>
                <c:pt idx="9454">
                  <c:v>36.445</c:v>
                </c:pt>
                <c:pt idx="9455">
                  <c:v>36.445</c:v>
                </c:pt>
                <c:pt idx="9456">
                  <c:v>36.445</c:v>
                </c:pt>
                <c:pt idx="9457">
                  <c:v>36.445</c:v>
                </c:pt>
                <c:pt idx="9458">
                  <c:v>36.463000000000001</c:v>
                </c:pt>
                <c:pt idx="9459">
                  <c:v>36.463000000000001</c:v>
                </c:pt>
                <c:pt idx="9460">
                  <c:v>36.463000000000001</c:v>
                </c:pt>
                <c:pt idx="9461">
                  <c:v>36.463000000000001</c:v>
                </c:pt>
                <c:pt idx="9462">
                  <c:v>36.481000000000002</c:v>
                </c:pt>
                <c:pt idx="9463">
                  <c:v>36.481000000000002</c:v>
                </c:pt>
                <c:pt idx="9464">
                  <c:v>36.481000000000002</c:v>
                </c:pt>
                <c:pt idx="9465">
                  <c:v>36.481999999999999</c:v>
                </c:pt>
                <c:pt idx="9466">
                  <c:v>36.481999999999999</c:v>
                </c:pt>
                <c:pt idx="9467">
                  <c:v>36.481999999999999</c:v>
                </c:pt>
                <c:pt idx="9468">
                  <c:v>36.5</c:v>
                </c:pt>
                <c:pt idx="9469">
                  <c:v>36.5</c:v>
                </c:pt>
                <c:pt idx="9470">
                  <c:v>36.5</c:v>
                </c:pt>
                <c:pt idx="9471">
                  <c:v>36.5</c:v>
                </c:pt>
                <c:pt idx="9472">
                  <c:v>36.5</c:v>
                </c:pt>
                <c:pt idx="9473">
                  <c:v>36.5</c:v>
                </c:pt>
                <c:pt idx="9474">
                  <c:v>36.5</c:v>
                </c:pt>
                <c:pt idx="9475">
                  <c:v>36.518000000000001</c:v>
                </c:pt>
                <c:pt idx="9476">
                  <c:v>36.518000000000001</c:v>
                </c:pt>
                <c:pt idx="9477">
                  <c:v>36.536999999999999</c:v>
                </c:pt>
                <c:pt idx="9478">
                  <c:v>36.555</c:v>
                </c:pt>
                <c:pt idx="9479">
                  <c:v>36.555</c:v>
                </c:pt>
                <c:pt idx="9480">
                  <c:v>36.555999999999997</c:v>
                </c:pt>
                <c:pt idx="9481">
                  <c:v>36.555999999999997</c:v>
                </c:pt>
                <c:pt idx="9482">
                  <c:v>36.555999999999997</c:v>
                </c:pt>
                <c:pt idx="9483">
                  <c:v>36.555999999999997</c:v>
                </c:pt>
                <c:pt idx="9484">
                  <c:v>36.573999999999998</c:v>
                </c:pt>
                <c:pt idx="9485">
                  <c:v>36.573999999999998</c:v>
                </c:pt>
                <c:pt idx="9486">
                  <c:v>36.573999999999998</c:v>
                </c:pt>
                <c:pt idx="9487">
                  <c:v>36.573999999999998</c:v>
                </c:pt>
                <c:pt idx="9488">
                  <c:v>36.573999999999998</c:v>
                </c:pt>
                <c:pt idx="9489">
                  <c:v>36.591999999999999</c:v>
                </c:pt>
                <c:pt idx="9490">
                  <c:v>36.591999999999999</c:v>
                </c:pt>
                <c:pt idx="9491">
                  <c:v>36.591999999999999</c:v>
                </c:pt>
                <c:pt idx="9492">
                  <c:v>36.593000000000004</c:v>
                </c:pt>
                <c:pt idx="9493">
                  <c:v>36.610999999999997</c:v>
                </c:pt>
                <c:pt idx="9494">
                  <c:v>36.610999999999997</c:v>
                </c:pt>
                <c:pt idx="9495">
                  <c:v>36.628999999999998</c:v>
                </c:pt>
                <c:pt idx="9496">
                  <c:v>36.628999999999998</c:v>
                </c:pt>
                <c:pt idx="9497">
                  <c:v>36.648000000000003</c:v>
                </c:pt>
                <c:pt idx="9498">
                  <c:v>36.648000000000003</c:v>
                </c:pt>
                <c:pt idx="9499">
                  <c:v>36.648000000000003</c:v>
                </c:pt>
                <c:pt idx="9500">
                  <c:v>36.665999999999997</c:v>
                </c:pt>
                <c:pt idx="9501">
                  <c:v>36.667000000000002</c:v>
                </c:pt>
                <c:pt idx="9502">
                  <c:v>36.667000000000002</c:v>
                </c:pt>
                <c:pt idx="9503">
                  <c:v>36.685000000000002</c:v>
                </c:pt>
                <c:pt idx="9504">
                  <c:v>36.74</c:v>
                </c:pt>
                <c:pt idx="9505">
                  <c:v>36.741</c:v>
                </c:pt>
                <c:pt idx="9506">
                  <c:v>36.741</c:v>
                </c:pt>
                <c:pt idx="9507">
                  <c:v>36.741</c:v>
                </c:pt>
                <c:pt idx="9508">
                  <c:v>36.759</c:v>
                </c:pt>
                <c:pt idx="9509">
                  <c:v>36.759</c:v>
                </c:pt>
                <c:pt idx="9510">
                  <c:v>36.777999999999999</c:v>
                </c:pt>
                <c:pt idx="9511">
                  <c:v>36.795999999999999</c:v>
                </c:pt>
                <c:pt idx="9512">
                  <c:v>36.814999999999998</c:v>
                </c:pt>
                <c:pt idx="9513">
                  <c:v>36.834000000000003</c:v>
                </c:pt>
                <c:pt idx="9514">
                  <c:v>36.851999999999997</c:v>
                </c:pt>
                <c:pt idx="9515">
                  <c:v>36.869999999999997</c:v>
                </c:pt>
                <c:pt idx="9516">
                  <c:v>36.889000000000003</c:v>
                </c:pt>
                <c:pt idx="9517">
                  <c:v>36.889000000000003</c:v>
                </c:pt>
                <c:pt idx="9518">
                  <c:v>36.889000000000003</c:v>
                </c:pt>
                <c:pt idx="9519">
                  <c:v>36.906999999999996</c:v>
                </c:pt>
                <c:pt idx="9520">
                  <c:v>36.906999999999996</c:v>
                </c:pt>
                <c:pt idx="9521">
                  <c:v>36.906999999999996</c:v>
                </c:pt>
                <c:pt idx="9522">
                  <c:v>36.906999999999996</c:v>
                </c:pt>
                <c:pt idx="9523">
                  <c:v>36.926000000000002</c:v>
                </c:pt>
                <c:pt idx="9524">
                  <c:v>36.926000000000002</c:v>
                </c:pt>
                <c:pt idx="9525">
                  <c:v>36.926000000000002</c:v>
                </c:pt>
                <c:pt idx="9526">
                  <c:v>36.963000000000001</c:v>
                </c:pt>
                <c:pt idx="9527">
                  <c:v>36.981000000000002</c:v>
                </c:pt>
                <c:pt idx="9528">
                  <c:v>36.981999999999999</c:v>
                </c:pt>
                <c:pt idx="9529">
                  <c:v>37</c:v>
                </c:pt>
                <c:pt idx="9530">
                  <c:v>37</c:v>
                </c:pt>
                <c:pt idx="9531">
                  <c:v>37.018999999999998</c:v>
                </c:pt>
                <c:pt idx="9532">
                  <c:v>37.036999999999999</c:v>
                </c:pt>
                <c:pt idx="9533">
                  <c:v>37.055</c:v>
                </c:pt>
                <c:pt idx="9534">
                  <c:v>37.055</c:v>
                </c:pt>
                <c:pt idx="9535">
                  <c:v>37.073999999999998</c:v>
                </c:pt>
                <c:pt idx="9536">
                  <c:v>37.112000000000002</c:v>
                </c:pt>
                <c:pt idx="9537">
                  <c:v>37.130000000000003</c:v>
                </c:pt>
                <c:pt idx="9538">
                  <c:v>37.167000000000002</c:v>
                </c:pt>
                <c:pt idx="9539">
                  <c:v>37.185000000000002</c:v>
                </c:pt>
                <c:pt idx="9540">
                  <c:v>37.222000000000001</c:v>
                </c:pt>
                <c:pt idx="9541">
                  <c:v>37.259</c:v>
                </c:pt>
                <c:pt idx="9542">
                  <c:v>37.277999999999999</c:v>
                </c:pt>
                <c:pt idx="9543">
                  <c:v>37.314</c:v>
                </c:pt>
                <c:pt idx="9544">
                  <c:v>37.334000000000003</c:v>
                </c:pt>
                <c:pt idx="9545">
                  <c:v>37.351999999999997</c:v>
                </c:pt>
                <c:pt idx="9546">
                  <c:v>37.371000000000002</c:v>
                </c:pt>
                <c:pt idx="9547">
                  <c:v>37.426000000000002</c:v>
                </c:pt>
                <c:pt idx="9548">
                  <c:v>37.426000000000002</c:v>
                </c:pt>
                <c:pt idx="9549">
                  <c:v>37.573999999999998</c:v>
                </c:pt>
                <c:pt idx="9550">
                  <c:v>37.648000000000003</c:v>
                </c:pt>
                <c:pt idx="9551">
                  <c:v>37.850999999999999</c:v>
                </c:pt>
                <c:pt idx="9552">
                  <c:v>37.945</c:v>
                </c:pt>
                <c:pt idx="9553">
                  <c:v>37.963000000000001</c:v>
                </c:pt>
                <c:pt idx="9554">
                  <c:v>38.036999999999999</c:v>
                </c:pt>
                <c:pt idx="9555">
                  <c:v>38.055</c:v>
                </c:pt>
                <c:pt idx="9556">
                  <c:v>38.110999999999997</c:v>
                </c:pt>
                <c:pt idx="9557">
                  <c:v>38.167000000000002</c:v>
                </c:pt>
                <c:pt idx="9558">
                  <c:v>38.241</c:v>
                </c:pt>
                <c:pt idx="9559">
                  <c:v>38.406999999999996</c:v>
                </c:pt>
                <c:pt idx="9560">
                  <c:v>38.408000000000001</c:v>
                </c:pt>
                <c:pt idx="9561">
                  <c:v>38.426000000000002</c:v>
                </c:pt>
                <c:pt idx="9562">
                  <c:v>38.463000000000001</c:v>
                </c:pt>
                <c:pt idx="9563">
                  <c:v>38.593000000000004</c:v>
                </c:pt>
                <c:pt idx="9564">
                  <c:v>38.667000000000002</c:v>
                </c:pt>
                <c:pt idx="9565">
                  <c:v>38.795999999999999</c:v>
                </c:pt>
                <c:pt idx="9566">
                  <c:v>38.926000000000002</c:v>
                </c:pt>
                <c:pt idx="9567">
                  <c:v>38.981000000000002</c:v>
                </c:pt>
                <c:pt idx="9568">
                  <c:v>38.981000000000002</c:v>
                </c:pt>
                <c:pt idx="9569">
                  <c:v>39.036999999999999</c:v>
                </c:pt>
                <c:pt idx="9570">
                  <c:v>39.093000000000004</c:v>
                </c:pt>
                <c:pt idx="9571">
                  <c:v>39.128999999999998</c:v>
                </c:pt>
                <c:pt idx="9572">
                  <c:v>39.185000000000002</c:v>
                </c:pt>
                <c:pt idx="9573">
                  <c:v>39.186</c:v>
                </c:pt>
                <c:pt idx="9574">
                  <c:v>39.222000000000001</c:v>
                </c:pt>
                <c:pt idx="9575">
                  <c:v>39.279000000000003</c:v>
                </c:pt>
                <c:pt idx="9576">
                  <c:v>39.426000000000002</c:v>
                </c:pt>
                <c:pt idx="9577">
                  <c:v>39.444000000000003</c:v>
                </c:pt>
                <c:pt idx="9578">
                  <c:v>39.444000000000003</c:v>
                </c:pt>
                <c:pt idx="9579">
                  <c:v>39.481999999999999</c:v>
                </c:pt>
                <c:pt idx="9580">
                  <c:v>39.665999999999997</c:v>
                </c:pt>
                <c:pt idx="9581">
                  <c:v>39.667000000000002</c:v>
                </c:pt>
                <c:pt idx="9582">
                  <c:v>39.832999999999998</c:v>
                </c:pt>
                <c:pt idx="9583">
                  <c:v>39.832999999999998</c:v>
                </c:pt>
                <c:pt idx="9584">
                  <c:v>39.850999999999999</c:v>
                </c:pt>
                <c:pt idx="9585">
                  <c:v>39.871000000000002</c:v>
                </c:pt>
                <c:pt idx="9586">
                  <c:v>39.906999999999996</c:v>
                </c:pt>
                <c:pt idx="9587">
                  <c:v>39.944000000000003</c:v>
                </c:pt>
                <c:pt idx="9588">
                  <c:v>40.055</c:v>
                </c:pt>
                <c:pt idx="9589">
                  <c:v>40.128999999999998</c:v>
                </c:pt>
                <c:pt idx="9590">
                  <c:v>40.204000000000001</c:v>
                </c:pt>
                <c:pt idx="9591">
                  <c:v>40.334000000000003</c:v>
                </c:pt>
                <c:pt idx="9592">
                  <c:v>40.426000000000002</c:v>
                </c:pt>
                <c:pt idx="9593">
                  <c:v>40.591999999999999</c:v>
                </c:pt>
                <c:pt idx="9594">
                  <c:v>40.628999999999998</c:v>
                </c:pt>
                <c:pt idx="9595">
                  <c:v>40.665999999999997</c:v>
                </c:pt>
                <c:pt idx="9596">
                  <c:v>40.832999999999998</c:v>
                </c:pt>
                <c:pt idx="9597">
                  <c:v>40.944000000000003</c:v>
                </c:pt>
                <c:pt idx="9598">
                  <c:v>40.962000000000003</c:v>
                </c:pt>
                <c:pt idx="9599">
                  <c:v>41.222000000000001</c:v>
                </c:pt>
                <c:pt idx="9600">
                  <c:v>41.332999999999998</c:v>
                </c:pt>
                <c:pt idx="9601">
                  <c:v>41.37</c:v>
                </c:pt>
                <c:pt idx="9602">
                  <c:v>41.406999999999996</c:v>
                </c:pt>
                <c:pt idx="9603">
                  <c:v>41.573999999999998</c:v>
                </c:pt>
                <c:pt idx="9604">
                  <c:v>42.518000000000001</c:v>
                </c:pt>
                <c:pt idx="9605">
                  <c:v>45.13</c:v>
                </c:pt>
                <c:pt idx="9606">
                  <c:v>45.148000000000003</c:v>
                </c:pt>
                <c:pt idx="9607">
                  <c:v>45.537999999999997</c:v>
                </c:pt>
                <c:pt idx="9608">
                  <c:v>46.148000000000003</c:v>
                </c:pt>
                <c:pt idx="9609">
                  <c:v>47.222999999999999</c:v>
                </c:pt>
                <c:pt idx="9610">
                  <c:v>48.591999999999999</c:v>
                </c:pt>
                <c:pt idx="9611">
                  <c:v>49.426000000000002</c:v>
                </c:pt>
                <c:pt idx="9612">
                  <c:v>49.704000000000001</c:v>
                </c:pt>
                <c:pt idx="9613">
                  <c:v>50.055</c:v>
                </c:pt>
                <c:pt idx="9614">
                  <c:v>50.186</c:v>
                </c:pt>
                <c:pt idx="9615">
                  <c:v>50.277999999999999</c:v>
                </c:pt>
                <c:pt idx="9616">
                  <c:v>50.314999999999998</c:v>
                </c:pt>
                <c:pt idx="9617">
                  <c:v>50.314999999999998</c:v>
                </c:pt>
                <c:pt idx="9618">
                  <c:v>50.332999999999998</c:v>
                </c:pt>
                <c:pt idx="9619">
                  <c:v>50.408000000000001</c:v>
                </c:pt>
                <c:pt idx="9620">
                  <c:v>50.426000000000002</c:v>
                </c:pt>
                <c:pt idx="9621">
                  <c:v>50.536999999999999</c:v>
                </c:pt>
                <c:pt idx="9622">
                  <c:v>50.926000000000002</c:v>
                </c:pt>
                <c:pt idx="9623">
                  <c:v>50.962000000000003</c:v>
                </c:pt>
                <c:pt idx="9624">
                  <c:v>50.963000000000001</c:v>
                </c:pt>
                <c:pt idx="9625">
                  <c:v>51.018000000000001</c:v>
                </c:pt>
                <c:pt idx="9626">
                  <c:v>51.204000000000001</c:v>
                </c:pt>
                <c:pt idx="9627">
                  <c:v>51.222000000000001</c:v>
                </c:pt>
                <c:pt idx="9628">
                  <c:v>51.222999999999999</c:v>
                </c:pt>
                <c:pt idx="9629">
                  <c:v>51.296999999999997</c:v>
                </c:pt>
                <c:pt idx="9630">
                  <c:v>51.371000000000002</c:v>
                </c:pt>
                <c:pt idx="9631">
                  <c:v>51.406999999999996</c:v>
                </c:pt>
                <c:pt idx="9632">
                  <c:v>51.406999999999996</c:v>
                </c:pt>
                <c:pt idx="9633">
                  <c:v>51.406999999999996</c:v>
                </c:pt>
                <c:pt idx="9634">
                  <c:v>51.463000000000001</c:v>
                </c:pt>
                <c:pt idx="9635">
                  <c:v>51.518999999999998</c:v>
                </c:pt>
                <c:pt idx="9636">
                  <c:v>51.573999999999998</c:v>
                </c:pt>
                <c:pt idx="9637">
                  <c:v>51.591999999999999</c:v>
                </c:pt>
                <c:pt idx="9638">
                  <c:v>51.591999999999999</c:v>
                </c:pt>
                <c:pt idx="9639">
                  <c:v>51.612000000000002</c:v>
                </c:pt>
                <c:pt idx="9640">
                  <c:v>51.628999999999998</c:v>
                </c:pt>
                <c:pt idx="9641">
                  <c:v>51.648000000000003</c:v>
                </c:pt>
                <c:pt idx="9642">
                  <c:v>51.667000000000002</c:v>
                </c:pt>
                <c:pt idx="9643">
                  <c:v>51.667000000000002</c:v>
                </c:pt>
                <c:pt idx="9644">
                  <c:v>51.685000000000002</c:v>
                </c:pt>
                <c:pt idx="9645">
                  <c:v>51.685000000000002</c:v>
                </c:pt>
                <c:pt idx="9646">
                  <c:v>51.703000000000003</c:v>
                </c:pt>
                <c:pt idx="9647">
                  <c:v>51.720999999999997</c:v>
                </c:pt>
                <c:pt idx="9648">
                  <c:v>51.722000000000001</c:v>
                </c:pt>
                <c:pt idx="9649">
                  <c:v>51.741999999999997</c:v>
                </c:pt>
                <c:pt idx="9650">
                  <c:v>51.76</c:v>
                </c:pt>
                <c:pt idx="9651">
                  <c:v>51.76</c:v>
                </c:pt>
                <c:pt idx="9652">
                  <c:v>51.777000000000001</c:v>
                </c:pt>
                <c:pt idx="9653">
                  <c:v>51.777999999999999</c:v>
                </c:pt>
                <c:pt idx="9654">
                  <c:v>51.795000000000002</c:v>
                </c:pt>
                <c:pt idx="9655">
                  <c:v>51.795999999999999</c:v>
                </c:pt>
                <c:pt idx="9656">
                  <c:v>51.851999999999997</c:v>
                </c:pt>
                <c:pt idx="9657">
                  <c:v>51.851999999999997</c:v>
                </c:pt>
                <c:pt idx="9658">
                  <c:v>51.853000000000002</c:v>
                </c:pt>
                <c:pt idx="9659">
                  <c:v>51.887999999999998</c:v>
                </c:pt>
                <c:pt idx="9660">
                  <c:v>51.889000000000003</c:v>
                </c:pt>
                <c:pt idx="9661">
                  <c:v>51.89</c:v>
                </c:pt>
                <c:pt idx="9662">
                  <c:v>51.89</c:v>
                </c:pt>
                <c:pt idx="9663">
                  <c:v>51.944000000000003</c:v>
                </c:pt>
                <c:pt idx="9664">
                  <c:v>51.944000000000003</c:v>
                </c:pt>
                <c:pt idx="9665">
                  <c:v>52</c:v>
                </c:pt>
                <c:pt idx="9666">
                  <c:v>52</c:v>
                </c:pt>
                <c:pt idx="9667">
                  <c:v>52</c:v>
                </c:pt>
                <c:pt idx="9668">
                  <c:v>52.018999999999998</c:v>
                </c:pt>
                <c:pt idx="9669">
                  <c:v>52.018999999999998</c:v>
                </c:pt>
                <c:pt idx="9670">
                  <c:v>52.018999999999998</c:v>
                </c:pt>
                <c:pt idx="9671">
                  <c:v>52.036000000000001</c:v>
                </c:pt>
                <c:pt idx="9672">
                  <c:v>52.057000000000002</c:v>
                </c:pt>
                <c:pt idx="9673">
                  <c:v>52.073</c:v>
                </c:pt>
                <c:pt idx="9674">
                  <c:v>52.11</c:v>
                </c:pt>
                <c:pt idx="9675">
                  <c:v>52.148000000000003</c:v>
                </c:pt>
                <c:pt idx="9676">
                  <c:v>52.148000000000003</c:v>
                </c:pt>
                <c:pt idx="9677">
                  <c:v>52.24</c:v>
                </c:pt>
                <c:pt idx="9678">
                  <c:v>52.241</c:v>
                </c:pt>
                <c:pt idx="9679">
                  <c:v>52.277000000000001</c:v>
                </c:pt>
                <c:pt idx="9680">
                  <c:v>52.277999999999999</c:v>
                </c:pt>
                <c:pt idx="9681">
                  <c:v>52.296999999999997</c:v>
                </c:pt>
                <c:pt idx="9682">
                  <c:v>52.332999999999998</c:v>
                </c:pt>
                <c:pt idx="9683">
                  <c:v>52.37</c:v>
                </c:pt>
                <c:pt idx="9684">
                  <c:v>52.389000000000003</c:v>
                </c:pt>
                <c:pt idx="9685">
                  <c:v>52.39</c:v>
                </c:pt>
                <c:pt idx="9686">
                  <c:v>52.406999999999996</c:v>
                </c:pt>
                <c:pt idx="9687">
                  <c:v>52.424999999999997</c:v>
                </c:pt>
                <c:pt idx="9688">
                  <c:v>52.445</c:v>
                </c:pt>
                <c:pt idx="9689">
                  <c:v>52.463000000000001</c:v>
                </c:pt>
                <c:pt idx="9690">
                  <c:v>52.518000000000001</c:v>
                </c:pt>
                <c:pt idx="9691">
                  <c:v>52.518000000000001</c:v>
                </c:pt>
                <c:pt idx="9692">
                  <c:v>52.518999999999998</c:v>
                </c:pt>
                <c:pt idx="9693">
                  <c:v>52.536999999999999</c:v>
                </c:pt>
                <c:pt idx="9694">
                  <c:v>52.555999999999997</c:v>
                </c:pt>
                <c:pt idx="9695">
                  <c:v>52.591999999999999</c:v>
                </c:pt>
                <c:pt idx="9696">
                  <c:v>52.593000000000004</c:v>
                </c:pt>
                <c:pt idx="9697">
                  <c:v>52.593000000000004</c:v>
                </c:pt>
                <c:pt idx="9698">
                  <c:v>52.610999999999997</c:v>
                </c:pt>
                <c:pt idx="9699">
                  <c:v>52.610999999999997</c:v>
                </c:pt>
                <c:pt idx="9700">
                  <c:v>52.610999999999997</c:v>
                </c:pt>
                <c:pt idx="9701">
                  <c:v>52.612000000000002</c:v>
                </c:pt>
                <c:pt idx="9702">
                  <c:v>52.628999999999998</c:v>
                </c:pt>
                <c:pt idx="9703">
                  <c:v>52.667000000000002</c:v>
                </c:pt>
                <c:pt idx="9704">
                  <c:v>52.685000000000002</c:v>
                </c:pt>
                <c:pt idx="9705">
                  <c:v>52.704000000000001</c:v>
                </c:pt>
                <c:pt idx="9706">
                  <c:v>52.704000000000001</c:v>
                </c:pt>
                <c:pt idx="9707">
                  <c:v>52.74</c:v>
                </c:pt>
                <c:pt idx="9708">
                  <c:v>52.741</c:v>
                </c:pt>
                <c:pt idx="9709">
                  <c:v>52.777999999999999</c:v>
                </c:pt>
                <c:pt idx="9710">
                  <c:v>52.796999999999997</c:v>
                </c:pt>
                <c:pt idx="9711">
                  <c:v>52.832999999999998</c:v>
                </c:pt>
                <c:pt idx="9712">
                  <c:v>52.850999999999999</c:v>
                </c:pt>
                <c:pt idx="9713">
                  <c:v>52.850999999999999</c:v>
                </c:pt>
                <c:pt idx="9714">
                  <c:v>52.850999999999999</c:v>
                </c:pt>
                <c:pt idx="9715">
                  <c:v>52.869</c:v>
                </c:pt>
                <c:pt idx="9716">
                  <c:v>52.887999999999998</c:v>
                </c:pt>
                <c:pt idx="9717">
                  <c:v>52.887999999999998</c:v>
                </c:pt>
                <c:pt idx="9718">
                  <c:v>52.962000000000003</c:v>
                </c:pt>
                <c:pt idx="9719">
                  <c:v>52.963000000000001</c:v>
                </c:pt>
                <c:pt idx="9720">
                  <c:v>52.963000000000001</c:v>
                </c:pt>
                <c:pt idx="9721">
                  <c:v>52.981999999999999</c:v>
                </c:pt>
                <c:pt idx="9722">
                  <c:v>52.981999999999999</c:v>
                </c:pt>
                <c:pt idx="9723">
                  <c:v>53</c:v>
                </c:pt>
                <c:pt idx="9724">
                  <c:v>53.037999999999997</c:v>
                </c:pt>
                <c:pt idx="9725">
                  <c:v>53.073999999999998</c:v>
                </c:pt>
                <c:pt idx="9726">
                  <c:v>53.073999999999998</c:v>
                </c:pt>
                <c:pt idx="9727">
                  <c:v>53.091999999999999</c:v>
                </c:pt>
                <c:pt idx="9728">
                  <c:v>53.093000000000004</c:v>
                </c:pt>
                <c:pt idx="9729">
                  <c:v>53.11</c:v>
                </c:pt>
                <c:pt idx="9730">
                  <c:v>53.128999999999998</c:v>
                </c:pt>
                <c:pt idx="9731">
                  <c:v>53.13</c:v>
                </c:pt>
                <c:pt idx="9732">
                  <c:v>53.13</c:v>
                </c:pt>
                <c:pt idx="9733">
                  <c:v>53.13</c:v>
                </c:pt>
                <c:pt idx="9734">
                  <c:v>53.204000000000001</c:v>
                </c:pt>
                <c:pt idx="9735">
                  <c:v>53.241999999999997</c:v>
                </c:pt>
                <c:pt idx="9736">
                  <c:v>53.350999999999999</c:v>
                </c:pt>
                <c:pt idx="9737">
                  <c:v>53.351999999999997</c:v>
                </c:pt>
                <c:pt idx="9738">
                  <c:v>53.351999999999997</c:v>
                </c:pt>
                <c:pt idx="9739">
                  <c:v>53.48</c:v>
                </c:pt>
                <c:pt idx="9740">
                  <c:v>53.481000000000002</c:v>
                </c:pt>
                <c:pt idx="9741">
                  <c:v>53.518999999999998</c:v>
                </c:pt>
                <c:pt idx="9742">
                  <c:v>53.536999999999999</c:v>
                </c:pt>
                <c:pt idx="9743">
                  <c:v>53.536999999999999</c:v>
                </c:pt>
                <c:pt idx="9744">
                  <c:v>53.555999999999997</c:v>
                </c:pt>
                <c:pt idx="9745">
                  <c:v>53.593000000000004</c:v>
                </c:pt>
                <c:pt idx="9746">
                  <c:v>53.685000000000002</c:v>
                </c:pt>
                <c:pt idx="9747">
                  <c:v>53.777000000000001</c:v>
                </c:pt>
                <c:pt idx="9748">
                  <c:v>53.814999999999998</c:v>
                </c:pt>
                <c:pt idx="9749">
                  <c:v>53.834000000000003</c:v>
                </c:pt>
                <c:pt idx="9750">
                  <c:v>53.851999999999997</c:v>
                </c:pt>
                <c:pt idx="9751">
                  <c:v>53.87</c:v>
                </c:pt>
                <c:pt idx="9752">
                  <c:v>53.87</c:v>
                </c:pt>
                <c:pt idx="9753">
                  <c:v>53.871000000000002</c:v>
                </c:pt>
                <c:pt idx="9754">
                  <c:v>53.905999999999999</c:v>
                </c:pt>
                <c:pt idx="9755">
                  <c:v>53.944000000000003</c:v>
                </c:pt>
                <c:pt idx="9756">
                  <c:v>53.999000000000002</c:v>
                </c:pt>
                <c:pt idx="9757">
                  <c:v>54.149000000000001</c:v>
                </c:pt>
                <c:pt idx="9758">
                  <c:v>54.186</c:v>
                </c:pt>
                <c:pt idx="9759">
                  <c:v>54.277999999999999</c:v>
                </c:pt>
                <c:pt idx="9760">
                  <c:v>54.295999999999999</c:v>
                </c:pt>
                <c:pt idx="9761">
                  <c:v>54.332999999999998</c:v>
                </c:pt>
                <c:pt idx="9762">
                  <c:v>54.518999999999998</c:v>
                </c:pt>
                <c:pt idx="9763">
                  <c:v>54.612000000000002</c:v>
                </c:pt>
                <c:pt idx="9764">
                  <c:v>54.648000000000003</c:v>
                </c:pt>
                <c:pt idx="9765">
                  <c:v>54.683999999999997</c:v>
                </c:pt>
                <c:pt idx="9766">
                  <c:v>54.850999999999999</c:v>
                </c:pt>
                <c:pt idx="9767">
                  <c:v>54.851999999999997</c:v>
                </c:pt>
                <c:pt idx="9768">
                  <c:v>54.871000000000002</c:v>
                </c:pt>
                <c:pt idx="9769">
                  <c:v>54.908000000000001</c:v>
                </c:pt>
                <c:pt idx="9770">
                  <c:v>54.908000000000001</c:v>
                </c:pt>
                <c:pt idx="9771">
                  <c:v>54.908000000000001</c:v>
                </c:pt>
                <c:pt idx="9772">
                  <c:v>54.981999999999999</c:v>
                </c:pt>
                <c:pt idx="9773">
                  <c:v>54.999000000000002</c:v>
                </c:pt>
                <c:pt idx="9774">
                  <c:v>55.018000000000001</c:v>
                </c:pt>
                <c:pt idx="9775">
                  <c:v>55.075000000000003</c:v>
                </c:pt>
                <c:pt idx="9776">
                  <c:v>55.112000000000002</c:v>
                </c:pt>
                <c:pt idx="9777">
                  <c:v>55.165999999999997</c:v>
                </c:pt>
                <c:pt idx="9778">
                  <c:v>55.167000000000002</c:v>
                </c:pt>
                <c:pt idx="9779">
                  <c:v>55.185000000000002</c:v>
                </c:pt>
                <c:pt idx="9780">
                  <c:v>55.259</c:v>
                </c:pt>
                <c:pt idx="9781">
                  <c:v>55.277000000000001</c:v>
                </c:pt>
                <c:pt idx="9782">
                  <c:v>55.277999999999999</c:v>
                </c:pt>
                <c:pt idx="9783">
                  <c:v>55.389000000000003</c:v>
                </c:pt>
                <c:pt idx="9784">
                  <c:v>55.426000000000002</c:v>
                </c:pt>
                <c:pt idx="9785">
                  <c:v>55.427</c:v>
                </c:pt>
                <c:pt idx="9786">
                  <c:v>55.5</c:v>
                </c:pt>
                <c:pt idx="9787">
                  <c:v>55.5</c:v>
                </c:pt>
                <c:pt idx="9788">
                  <c:v>55.518999999999998</c:v>
                </c:pt>
                <c:pt idx="9789">
                  <c:v>55.610999999999997</c:v>
                </c:pt>
                <c:pt idx="9790">
                  <c:v>55.686</c:v>
                </c:pt>
                <c:pt idx="9791">
                  <c:v>55.777999999999999</c:v>
                </c:pt>
                <c:pt idx="9792">
                  <c:v>55.796999999999997</c:v>
                </c:pt>
                <c:pt idx="9793">
                  <c:v>55.796999999999997</c:v>
                </c:pt>
                <c:pt idx="9794">
                  <c:v>55.908000000000001</c:v>
                </c:pt>
                <c:pt idx="9795">
                  <c:v>56.277999999999999</c:v>
                </c:pt>
                <c:pt idx="9796">
                  <c:v>56.332999999999998</c:v>
                </c:pt>
                <c:pt idx="9797">
                  <c:v>56.628999999999998</c:v>
                </c:pt>
                <c:pt idx="9798">
                  <c:v>56.963999999999999</c:v>
                </c:pt>
                <c:pt idx="9799">
                  <c:v>57</c:v>
                </c:pt>
                <c:pt idx="9800">
                  <c:v>57.055</c:v>
                </c:pt>
                <c:pt idx="9801">
                  <c:v>57.37</c:v>
                </c:pt>
                <c:pt idx="9802">
                  <c:v>57.814999999999998</c:v>
                </c:pt>
                <c:pt idx="9803">
                  <c:v>57.832999999999998</c:v>
                </c:pt>
                <c:pt idx="9804">
                  <c:v>57.924999999999997</c:v>
                </c:pt>
                <c:pt idx="9805">
                  <c:v>57.999000000000002</c:v>
                </c:pt>
                <c:pt idx="9806">
                  <c:v>58.018999999999998</c:v>
                </c:pt>
                <c:pt idx="9807">
                  <c:v>58.055999999999997</c:v>
                </c:pt>
                <c:pt idx="9808">
                  <c:v>58.148000000000003</c:v>
                </c:pt>
                <c:pt idx="9809">
                  <c:v>58.186</c:v>
                </c:pt>
                <c:pt idx="9810">
                  <c:v>58.314999999999998</c:v>
                </c:pt>
                <c:pt idx="9811">
                  <c:v>58.353000000000002</c:v>
                </c:pt>
                <c:pt idx="9812">
                  <c:v>58.518000000000001</c:v>
                </c:pt>
                <c:pt idx="9813">
                  <c:v>58.573999999999998</c:v>
                </c:pt>
                <c:pt idx="9814">
                  <c:v>58.87</c:v>
                </c:pt>
                <c:pt idx="9815">
                  <c:v>58.945</c:v>
                </c:pt>
                <c:pt idx="9816">
                  <c:v>59.167000000000002</c:v>
                </c:pt>
                <c:pt idx="9817">
                  <c:v>59.203000000000003</c:v>
                </c:pt>
                <c:pt idx="9818">
                  <c:v>59.332000000000001</c:v>
                </c:pt>
                <c:pt idx="9819">
                  <c:v>59.427</c:v>
                </c:pt>
                <c:pt idx="9820">
                  <c:v>59.481000000000002</c:v>
                </c:pt>
                <c:pt idx="9821">
                  <c:v>59.481999999999999</c:v>
                </c:pt>
                <c:pt idx="9822">
                  <c:v>59.703000000000003</c:v>
                </c:pt>
                <c:pt idx="9823">
                  <c:v>59.704000000000001</c:v>
                </c:pt>
                <c:pt idx="9824">
                  <c:v>59.720999999999997</c:v>
                </c:pt>
                <c:pt idx="9825">
                  <c:v>59.795999999999999</c:v>
                </c:pt>
                <c:pt idx="9826">
                  <c:v>59.981000000000002</c:v>
                </c:pt>
                <c:pt idx="9827">
                  <c:v>60.036999999999999</c:v>
                </c:pt>
                <c:pt idx="9828">
                  <c:v>60.148000000000003</c:v>
                </c:pt>
                <c:pt idx="9829">
                  <c:v>60.185000000000002</c:v>
                </c:pt>
                <c:pt idx="9830">
                  <c:v>60.204000000000001</c:v>
                </c:pt>
                <c:pt idx="9831">
                  <c:v>60.332999999999998</c:v>
                </c:pt>
                <c:pt idx="9832">
                  <c:v>60.37</c:v>
                </c:pt>
                <c:pt idx="9833">
                  <c:v>60.628999999999998</c:v>
                </c:pt>
                <c:pt idx="9834">
                  <c:v>60.665999999999997</c:v>
                </c:pt>
                <c:pt idx="9835">
                  <c:v>60.686</c:v>
                </c:pt>
                <c:pt idx="9836">
                  <c:v>60.722999999999999</c:v>
                </c:pt>
                <c:pt idx="9837">
                  <c:v>60.963000000000001</c:v>
                </c:pt>
                <c:pt idx="9838">
                  <c:v>60.963999999999999</c:v>
                </c:pt>
                <c:pt idx="9839">
                  <c:v>61.073</c:v>
                </c:pt>
                <c:pt idx="9840">
                  <c:v>61.093000000000004</c:v>
                </c:pt>
                <c:pt idx="9841">
                  <c:v>61.277000000000001</c:v>
                </c:pt>
                <c:pt idx="9842">
                  <c:v>61.295999999999999</c:v>
                </c:pt>
                <c:pt idx="9843">
                  <c:v>61.332999999999998</c:v>
                </c:pt>
                <c:pt idx="9844">
                  <c:v>61.406999999999996</c:v>
                </c:pt>
                <c:pt idx="9845">
                  <c:v>61.463000000000001</c:v>
                </c:pt>
                <c:pt idx="9846">
                  <c:v>61.555</c:v>
                </c:pt>
                <c:pt idx="9847">
                  <c:v>61.667000000000002</c:v>
                </c:pt>
                <c:pt idx="9848">
                  <c:v>61.703000000000003</c:v>
                </c:pt>
                <c:pt idx="9849">
                  <c:v>61.927</c:v>
                </c:pt>
                <c:pt idx="9850">
                  <c:v>62.036999999999999</c:v>
                </c:pt>
                <c:pt idx="9851">
                  <c:v>62.259</c:v>
                </c:pt>
                <c:pt idx="9852">
                  <c:v>62.296999999999997</c:v>
                </c:pt>
                <c:pt idx="9853">
                  <c:v>62.387999999999998</c:v>
                </c:pt>
                <c:pt idx="9854">
                  <c:v>62.445</c:v>
                </c:pt>
                <c:pt idx="9855">
                  <c:v>62.463000000000001</c:v>
                </c:pt>
                <c:pt idx="9856">
                  <c:v>62.871000000000002</c:v>
                </c:pt>
                <c:pt idx="9857">
                  <c:v>62.889000000000003</c:v>
                </c:pt>
                <c:pt idx="9858">
                  <c:v>62.89</c:v>
                </c:pt>
                <c:pt idx="9859">
                  <c:v>62.926000000000002</c:v>
                </c:pt>
                <c:pt idx="9860">
                  <c:v>62.963000000000001</c:v>
                </c:pt>
                <c:pt idx="9861">
                  <c:v>63.055</c:v>
                </c:pt>
                <c:pt idx="9862">
                  <c:v>63.241</c:v>
                </c:pt>
                <c:pt idx="9863">
                  <c:v>63.259</c:v>
                </c:pt>
                <c:pt idx="9864">
                  <c:v>63.408000000000001</c:v>
                </c:pt>
                <c:pt idx="9865">
                  <c:v>63.426000000000002</c:v>
                </c:pt>
                <c:pt idx="9866">
                  <c:v>63.5</c:v>
                </c:pt>
                <c:pt idx="9867">
                  <c:v>63.518999999999998</c:v>
                </c:pt>
                <c:pt idx="9868">
                  <c:v>63.834000000000003</c:v>
                </c:pt>
                <c:pt idx="9869">
                  <c:v>64.111000000000004</c:v>
                </c:pt>
                <c:pt idx="9870">
                  <c:v>64.185000000000002</c:v>
                </c:pt>
                <c:pt idx="9871">
                  <c:v>64.259</c:v>
                </c:pt>
                <c:pt idx="9872">
                  <c:v>64.5</c:v>
                </c:pt>
                <c:pt idx="9873">
                  <c:v>64.741</c:v>
                </c:pt>
                <c:pt idx="9874">
                  <c:v>64.796999999999997</c:v>
                </c:pt>
                <c:pt idx="9875">
                  <c:v>64.832999999999998</c:v>
                </c:pt>
                <c:pt idx="9876">
                  <c:v>65.037999999999997</c:v>
                </c:pt>
                <c:pt idx="9877">
                  <c:v>65.093999999999994</c:v>
                </c:pt>
                <c:pt idx="9878">
                  <c:v>65.147999999999996</c:v>
                </c:pt>
                <c:pt idx="9879">
                  <c:v>65.222999999999999</c:v>
                </c:pt>
                <c:pt idx="9880">
                  <c:v>65.239999999999995</c:v>
                </c:pt>
                <c:pt idx="9881">
                  <c:v>65.334000000000003</c:v>
                </c:pt>
                <c:pt idx="9882">
                  <c:v>65.37</c:v>
                </c:pt>
                <c:pt idx="9883">
                  <c:v>65.406999999999996</c:v>
                </c:pt>
                <c:pt idx="9884">
                  <c:v>65.721999999999994</c:v>
                </c:pt>
                <c:pt idx="9885">
                  <c:v>65.759</c:v>
                </c:pt>
                <c:pt idx="9886">
                  <c:v>65.814999999999998</c:v>
                </c:pt>
                <c:pt idx="9887">
                  <c:v>65.888999999999996</c:v>
                </c:pt>
                <c:pt idx="9888">
                  <c:v>65.998999999999995</c:v>
                </c:pt>
                <c:pt idx="9889">
                  <c:v>66.13</c:v>
                </c:pt>
                <c:pt idx="9890">
                  <c:v>66.167000000000002</c:v>
                </c:pt>
                <c:pt idx="9891">
                  <c:v>66.332999999999998</c:v>
                </c:pt>
                <c:pt idx="9892">
                  <c:v>66.444999999999993</c:v>
                </c:pt>
                <c:pt idx="9893">
                  <c:v>66.481999999999999</c:v>
                </c:pt>
                <c:pt idx="9894">
                  <c:v>66.572999999999993</c:v>
                </c:pt>
                <c:pt idx="9895">
                  <c:v>66.703000000000003</c:v>
                </c:pt>
                <c:pt idx="9896">
                  <c:v>67.296000000000006</c:v>
                </c:pt>
                <c:pt idx="9897">
                  <c:v>67.518000000000001</c:v>
                </c:pt>
                <c:pt idx="9898">
                  <c:v>67.87</c:v>
                </c:pt>
                <c:pt idx="9899">
                  <c:v>68.203999999999994</c:v>
                </c:pt>
                <c:pt idx="9900">
                  <c:v>68.408000000000001</c:v>
                </c:pt>
                <c:pt idx="9901">
                  <c:v>69.481999999999999</c:v>
                </c:pt>
                <c:pt idx="9902">
                  <c:v>70</c:v>
                </c:pt>
                <c:pt idx="9903">
                  <c:v>70.241</c:v>
                </c:pt>
                <c:pt idx="9904">
                  <c:v>70.314999999999998</c:v>
                </c:pt>
                <c:pt idx="9905">
                  <c:v>70.332999999999998</c:v>
                </c:pt>
                <c:pt idx="9906">
                  <c:v>70.388999999999996</c:v>
                </c:pt>
                <c:pt idx="9907">
                  <c:v>70.814999999999998</c:v>
                </c:pt>
                <c:pt idx="9908">
                  <c:v>71.222999999999999</c:v>
                </c:pt>
                <c:pt idx="9909">
                  <c:v>71.259</c:v>
                </c:pt>
                <c:pt idx="9910">
                  <c:v>71.332999999999998</c:v>
                </c:pt>
                <c:pt idx="9911">
                  <c:v>71.722999999999999</c:v>
                </c:pt>
                <c:pt idx="9912">
                  <c:v>71.813999999999993</c:v>
                </c:pt>
                <c:pt idx="9913">
                  <c:v>71.87</c:v>
                </c:pt>
                <c:pt idx="9914">
                  <c:v>72.055999999999997</c:v>
                </c:pt>
                <c:pt idx="9915">
                  <c:v>72.093000000000004</c:v>
                </c:pt>
                <c:pt idx="9916">
                  <c:v>72.183999999999997</c:v>
                </c:pt>
                <c:pt idx="9917">
                  <c:v>72.331999999999994</c:v>
                </c:pt>
                <c:pt idx="9918">
                  <c:v>72.501000000000005</c:v>
                </c:pt>
                <c:pt idx="9919">
                  <c:v>72.870999999999995</c:v>
                </c:pt>
                <c:pt idx="9920">
                  <c:v>73.055000000000007</c:v>
                </c:pt>
                <c:pt idx="9921">
                  <c:v>73.518000000000001</c:v>
                </c:pt>
                <c:pt idx="9922">
                  <c:v>73.796999999999997</c:v>
                </c:pt>
                <c:pt idx="9923">
                  <c:v>74.555999999999997</c:v>
                </c:pt>
                <c:pt idx="9924">
                  <c:v>74.593000000000004</c:v>
                </c:pt>
                <c:pt idx="9925">
                  <c:v>75.091999999999999</c:v>
                </c:pt>
                <c:pt idx="9926">
                  <c:v>75.239999999999995</c:v>
                </c:pt>
                <c:pt idx="9927">
                  <c:v>75.462999999999994</c:v>
                </c:pt>
                <c:pt idx="9928">
                  <c:v>76.167000000000002</c:v>
                </c:pt>
                <c:pt idx="9929">
                  <c:v>76.665999999999997</c:v>
                </c:pt>
                <c:pt idx="9930">
                  <c:v>76.741</c:v>
                </c:pt>
                <c:pt idx="9931">
                  <c:v>77.444999999999993</c:v>
                </c:pt>
                <c:pt idx="9932">
                  <c:v>77.462999999999994</c:v>
                </c:pt>
                <c:pt idx="9933">
                  <c:v>77.703000000000003</c:v>
                </c:pt>
                <c:pt idx="9934">
                  <c:v>77.816000000000003</c:v>
                </c:pt>
                <c:pt idx="9935">
                  <c:v>78.149000000000001</c:v>
                </c:pt>
                <c:pt idx="9936">
                  <c:v>78.555999999999997</c:v>
                </c:pt>
                <c:pt idx="9937">
                  <c:v>78.575000000000003</c:v>
                </c:pt>
                <c:pt idx="9938">
                  <c:v>78.593000000000004</c:v>
                </c:pt>
                <c:pt idx="9939">
                  <c:v>78.852000000000004</c:v>
                </c:pt>
                <c:pt idx="9940">
                  <c:v>78.998999999999995</c:v>
                </c:pt>
                <c:pt idx="9941">
                  <c:v>79.091999999999999</c:v>
                </c:pt>
                <c:pt idx="9942">
                  <c:v>79.259</c:v>
                </c:pt>
                <c:pt idx="9943">
                  <c:v>79.260000000000005</c:v>
                </c:pt>
                <c:pt idx="9944">
                  <c:v>79.649000000000001</c:v>
                </c:pt>
                <c:pt idx="9945">
                  <c:v>79.759</c:v>
                </c:pt>
                <c:pt idx="9946">
                  <c:v>79.980999999999995</c:v>
                </c:pt>
                <c:pt idx="9947">
                  <c:v>80.926000000000002</c:v>
                </c:pt>
                <c:pt idx="9948">
                  <c:v>82.016999999999996</c:v>
                </c:pt>
                <c:pt idx="9949">
                  <c:v>83.037000000000006</c:v>
                </c:pt>
                <c:pt idx="9950">
                  <c:v>83.222999999999999</c:v>
                </c:pt>
                <c:pt idx="9951">
                  <c:v>83.462999999999994</c:v>
                </c:pt>
                <c:pt idx="9952">
                  <c:v>83.481999999999999</c:v>
                </c:pt>
                <c:pt idx="9953">
                  <c:v>83.888999999999996</c:v>
                </c:pt>
                <c:pt idx="9954">
                  <c:v>84.352000000000004</c:v>
                </c:pt>
                <c:pt idx="9955">
                  <c:v>84.462999999999994</c:v>
                </c:pt>
                <c:pt idx="9956">
                  <c:v>84.89</c:v>
                </c:pt>
                <c:pt idx="9957">
                  <c:v>85.186000000000007</c:v>
                </c:pt>
                <c:pt idx="9958">
                  <c:v>88.611000000000004</c:v>
                </c:pt>
                <c:pt idx="9959">
                  <c:v>88.852000000000004</c:v>
                </c:pt>
                <c:pt idx="9960">
                  <c:v>88.926000000000002</c:v>
                </c:pt>
                <c:pt idx="9961">
                  <c:v>90.536000000000001</c:v>
                </c:pt>
                <c:pt idx="9962">
                  <c:v>90.721999999999994</c:v>
                </c:pt>
                <c:pt idx="9963">
                  <c:v>92.759</c:v>
                </c:pt>
                <c:pt idx="9964">
                  <c:v>94.742000000000004</c:v>
                </c:pt>
                <c:pt idx="9965">
                  <c:v>95.296999999999997</c:v>
                </c:pt>
                <c:pt idx="9966">
                  <c:v>95.406999999999996</c:v>
                </c:pt>
                <c:pt idx="9967">
                  <c:v>96.685000000000002</c:v>
                </c:pt>
                <c:pt idx="9968">
                  <c:v>97.26</c:v>
                </c:pt>
                <c:pt idx="9969">
                  <c:v>97.314999999999998</c:v>
                </c:pt>
                <c:pt idx="9970">
                  <c:v>98.518000000000001</c:v>
                </c:pt>
                <c:pt idx="9971">
                  <c:v>98.575000000000003</c:v>
                </c:pt>
                <c:pt idx="9972">
                  <c:v>99.111000000000004</c:v>
                </c:pt>
                <c:pt idx="9973">
                  <c:v>100.241</c:v>
                </c:pt>
                <c:pt idx="9974">
                  <c:v>101.203</c:v>
                </c:pt>
                <c:pt idx="9975">
                  <c:v>101.203</c:v>
                </c:pt>
                <c:pt idx="9976">
                  <c:v>101.241</c:v>
                </c:pt>
                <c:pt idx="9977">
                  <c:v>103.852</c:v>
                </c:pt>
                <c:pt idx="9978">
                  <c:v>105.88800000000001</c:v>
                </c:pt>
                <c:pt idx="9979">
                  <c:v>107.61</c:v>
                </c:pt>
                <c:pt idx="9980">
                  <c:v>114</c:v>
                </c:pt>
                <c:pt idx="9981">
                  <c:v>115.94499999999999</c:v>
                </c:pt>
                <c:pt idx="9982">
                  <c:v>121</c:v>
                </c:pt>
                <c:pt idx="9983">
                  <c:v>124.074</c:v>
                </c:pt>
                <c:pt idx="9984">
                  <c:v>124.33199999999999</c:v>
                </c:pt>
                <c:pt idx="9985">
                  <c:v>129.90700000000001</c:v>
                </c:pt>
                <c:pt idx="9986">
                  <c:v>130.44399999999999</c:v>
                </c:pt>
                <c:pt idx="9987">
                  <c:v>134.05500000000001</c:v>
                </c:pt>
                <c:pt idx="9988">
                  <c:v>145.37</c:v>
                </c:pt>
                <c:pt idx="9989">
                  <c:v>146.03800000000001</c:v>
                </c:pt>
                <c:pt idx="9990">
                  <c:v>147.685</c:v>
                </c:pt>
                <c:pt idx="9991">
                  <c:v>148.27699999999999</c:v>
                </c:pt>
                <c:pt idx="9992">
                  <c:v>148.815</c:v>
                </c:pt>
                <c:pt idx="9993">
                  <c:v>148.94399999999999</c:v>
                </c:pt>
                <c:pt idx="9994">
                  <c:v>149.59200000000001</c:v>
                </c:pt>
                <c:pt idx="9995">
                  <c:v>150.13</c:v>
                </c:pt>
                <c:pt idx="9996">
                  <c:v>150.22300000000001</c:v>
                </c:pt>
                <c:pt idx="9997">
                  <c:v>155.77699999999999</c:v>
                </c:pt>
                <c:pt idx="9998">
                  <c:v>157.333</c:v>
                </c:pt>
                <c:pt idx="9999">
                  <c:v>170.92599999999999</c:v>
                </c:pt>
              </c:numCache>
            </c:numRef>
          </c:xVal>
          <c:yVal>
            <c:numRef>
              <c:f>'[new barometer data.xlsx]Sheet1'!$C$2:$C$10001</c:f>
              <c:numCache>
                <c:formatCode>General</c:formatCode>
                <c:ptCount val="10000"/>
                <c:pt idx="0">
                  <c:v>1E-4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4.0000000000000002E-4</c:v>
                </c:pt>
                <c:pt idx="4">
                  <c:v>5.0000000000000001E-4</c:v>
                </c:pt>
                <c:pt idx="5">
                  <c:v>5.9999999999999995E-4</c:v>
                </c:pt>
                <c:pt idx="6">
                  <c:v>6.9999999999999999E-4</c:v>
                </c:pt>
                <c:pt idx="7">
                  <c:v>8.0000000000000004E-4</c:v>
                </c:pt>
                <c:pt idx="8">
                  <c:v>8.9999999999999998E-4</c:v>
                </c:pt>
                <c:pt idx="9">
                  <c:v>1E-3</c:v>
                </c:pt>
                <c:pt idx="10">
                  <c:v>1.1000000000000001E-3</c:v>
                </c:pt>
                <c:pt idx="11">
                  <c:v>1.1999999999999999E-3</c:v>
                </c:pt>
                <c:pt idx="12">
                  <c:v>1.2999999999999999E-3</c:v>
                </c:pt>
                <c:pt idx="13">
                  <c:v>1.4E-3</c:v>
                </c:pt>
                <c:pt idx="14">
                  <c:v>1.5E-3</c:v>
                </c:pt>
                <c:pt idx="15">
                  <c:v>1.6000000000000001E-3</c:v>
                </c:pt>
                <c:pt idx="16">
                  <c:v>1.6999999999999999E-3</c:v>
                </c:pt>
                <c:pt idx="17">
                  <c:v>1.8E-3</c:v>
                </c:pt>
                <c:pt idx="18">
                  <c:v>1.9E-3</c:v>
                </c:pt>
                <c:pt idx="19">
                  <c:v>2E-3</c:v>
                </c:pt>
                <c:pt idx="20">
                  <c:v>2.0999999999999999E-3</c:v>
                </c:pt>
                <c:pt idx="21">
                  <c:v>2.2000000000000001E-3</c:v>
                </c:pt>
                <c:pt idx="22">
                  <c:v>2.3E-3</c:v>
                </c:pt>
                <c:pt idx="23">
                  <c:v>2.3999999999999998E-3</c:v>
                </c:pt>
                <c:pt idx="24">
                  <c:v>2.5000000000000001E-3</c:v>
                </c:pt>
                <c:pt idx="25">
                  <c:v>2.5999999999999999E-3</c:v>
                </c:pt>
                <c:pt idx="26">
                  <c:v>2.7000000000000001E-3</c:v>
                </c:pt>
                <c:pt idx="27">
                  <c:v>2.8E-3</c:v>
                </c:pt>
                <c:pt idx="28">
                  <c:v>2.8999999999999998E-3</c:v>
                </c:pt>
                <c:pt idx="29">
                  <c:v>3.0000000000000001E-3</c:v>
                </c:pt>
                <c:pt idx="30">
                  <c:v>3.0999999999999999E-3</c:v>
                </c:pt>
                <c:pt idx="31">
                  <c:v>3.2000000000000002E-3</c:v>
                </c:pt>
                <c:pt idx="32">
                  <c:v>3.3E-3</c:v>
                </c:pt>
                <c:pt idx="33">
                  <c:v>3.3999999999999998E-3</c:v>
                </c:pt>
                <c:pt idx="34">
                  <c:v>3.5000000000000001E-3</c:v>
                </c:pt>
                <c:pt idx="35">
                  <c:v>3.5999999999999999E-3</c:v>
                </c:pt>
                <c:pt idx="36">
                  <c:v>3.7000000000000002E-3</c:v>
                </c:pt>
                <c:pt idx="37">
                  <c:v>3.8E-3</c:v>
                </c:pt>
                <c:pt idx="38">
                  <c:v>3.8999999999999998E-3</c:v>
                </c:pt>
                <c:pt idx="39">
                  <c:v>4.0000000000000001E-3</c:v>
                </c:pt>
                <c:pt idx="40">
                  <c:v>4.1000000000000003E-3</c:v>
                </c:pt>
                <c:pt idx="41">
                  <c:v>4.1999999999999997E-3</c:v>
                </c:pt>
                <c:pt idx="42">
                  <c:v>4.3E-3</c:v>
                </c:pt>
                <c:pt idx="43">
                  <c:v>4.4000000000000003E-3</c:v>
                </c:pt>
                <c:pt idx="44">
                  <c:v>4.4999999999999997E-3</c:v>
                </c:pt>
                <c:pt idx="45">
                  <c:v>4.5999999999999999E-3</c:v>
                </c:pt>
                <c:pt idx="46">
                  <c:v>4.7000000000000002E-3</c:v>
                </c:pt>
                <c:pt idx="47">
                  <c:v>4.7999999999999996E-3</c:v>
                </c:pt>
                <c:pt idx="48">
                  <c:v>4.8999999999999998E-3</c:v>
                </c:pt>
                <c:pt idx="49">
                  <c:v>5.0000000000000001E-3</c:v>
                </c:pt>
                <c:pt idx="50">
                  <c:v>5.1000000000000004E-3</c:v>
                </c:pt>
                <c:pt idx="51">
                  <c:v>5.1999999999999998E-3</c:v>
                </c:pt>
                <c:pt idx="52">
                  <c:v>5.3E-3</c:v>
                </c:pt>
                <c:pt idx="53">
                  <c:v>5.4000000000000003E-3</c:v>
                </c:pt>
                <c:pt idx="54">
                  <c:v>5.4999999999999997E-3</c:v>
                </c:pt>
                <c:pt idx="55">
                  <c:v>5.5999999999999999E-3</c:v>
                </c:pt>
                <c:pt idx="56">
                  <c:v>5.7000000000000002E-3</c:v>
                </c:pt>
                <c:pt idx="57">
                  <c:v>5.7999999999999996E-3</c:v>
                </c:pt>
                <c:pt idx="58">
                  <c:v>5.8999999999999999E-3</c:v>
                </c:pt>
                <c:pt idx="59">
                  <c:v>6.0000000000000001E-3</c:v>
                </c:pt>
                <c:pt idx="60">
                  <c:v>6.1000000000000004E-3</c:v>
                </c:pt>
                <c:pt idx="61">
                  <c:v>6.1999999999999998E-3</c:v>
                </c:pt>
                <c:pt idx="62">
                  <c:v>6.3E-3</c:v>
                </c:pt>
                <c:pt idx="63">
                  <c:v>6.4000000000000003E-3</c:v>
                </c:pt>
                <c:pt idx="64">
                  <c:v>6.4999999999999997E-3</c:v>
                </c:pt>
                <c:pt idx="65">
                  <c:v>6.6E-3</c:v>
                </c:pt>
                <c:pt idx="66">
                  <c:v>6.7000000000000002E-3</c:v>
                </c:pt>
                <c:pt idx="67">
                  <c:v>6.7999999999999996E-3</c:v>
                </c:pt>
                <c:pt idx="68">
                  <c:v>6.8999999999999999E-3</c:v>
                </c:pt>
                <c:pt idx="69">
                  <c:v>7.0000000000000001E-3</c:v>
                </c:pt>
                <c:pt idx="70">
                  <c:v>7.1000000000000004E-3</c:v>
                </c:pt>
                <c:pt idx="71">
                  <c:v>7.1999999999999998E-3</c:v>
                </c:pt>
                <c:pt idx="72">
                  <c:v>7.3000000000000001E-3</c:v>
                </c:pt>
                <c:pt idx="73">
                  <c:v>7.4000000000000003E-3</c:v>
                </c:pt>
                <c:pt idx="74">
                  <c:v>7.4999999999999997E-3</c:v>
                </c:pt>
                <c:pt idx="75">
                  <c:v>7.6E-3</c:v>
                </c:pt>
                <c:pt idx="76">
                  <c:v>7.7000000000000002E-3</c:v>
                </c:pt>
                <c:pt idx="77">
                  <c:v>7.7999999999999996E-3</c:v>
                </c:pt>
                <c:pt idx="78">
                  <c:v>7.9000000000000008E-3</c:v>
                </c:pt>
                <c:pt idx="79">
                  <c:v>8.0000000000000002E-3</c:v>
                </c:pt>
                <c:pt idx="80">
                  <c:v>8.0999999999999996E-3</c:v>
                </c:pt>
                <c:pt idx="81">
                  <c:v>8.2000000000000007E-3</c:v>
                </c:pt>
                <c:pt idx="82">
                  <c:v>8.3000000000000001E-3</c:v>
                </c:pt>
                <c:pt idx="83">
                  <c:v>8.3999999999999995E-3</c:v>
                </c:pt>
                <c:pt idx="84">
                  <c:v>8.5000000000000006E-3</c:v>
                </c:pt>
                <c:pt idx="85">
                  <c:v>8.6E-3</c:v>
                </c:pt>
                <c:pt idx="86">
                  <c:v>8.6999999999999994E-3</c:v>
                </c:pt>
                <c:pt idx="87">
                  <c:v>8.8000000000000005E-3</c:v>
                </c:pt>
                <c:pt idx="88">
                  <c:v>8.8999999999999999E-3</c:v>
                </c:pt>
                <c:pt idx="89">
                  <c:v>8.9999999999999993E-3</c:v>
                </c:pt>
                <c:pt idx="90">
                  <c:v>9.1000000000000004E-3</c:v>
                </c:pt>
                <c:pt idx="91">
                  <c:v>9.1999999999999998E-3</c:v>
                </c:pt>
                <c:pt idx="92">
                  <c:v>9.2999999999999992E-3</c:v>
                </c:pt>
                <c:pt idx="93">
                  <c:v>9.4000000000000004E-3</c:v>
                </c:pt>
                <c:pt idx="94">
                  <c:v>9.4999999999999998E-3</c:v>
                </c:pt>
                <c:pt idx="95">
                  <c:v>9.5999999999999992E-3</c:v>
                </c:pt>
                <c:pt idx="96">
                  <c:v>9.7000000000000003E-3</c:v>
                </c:pt>
                <c:pt idx="97">
                  <c:v>9.7999999999999997E-3</c:v>
                </c:pt>
                <c:pt idx="98">
                  <c:v>9.9000000000000008E-3</c:v>
                </c:pt>
                <c:pt idx="99">
                  <c:v>0.01</c:v>
                </c:pt>
                <c:pt idx="100">
                  <c:v>1.01E-2</c:v>
                </c:pt>
                <c:pt idx="101">
                  <c:v>1.0200000000000001E-2</c:v>
                </c:pt>
                <c:pt idx="102">
                  <c:v>1.03E-2</c:v>
                </c:pt>
                <c:pt idx="103">
                  <c:v>1.04E-2</c:v>
                </c:pt>
                <c:pt idx="104">
                  <c:v>1.0500000000000001E-2</c:v>
                </c:pt>
                <c:pt idx="105">
                  <c:v>1.06E-2</c:v>
                </c:pt>
                <c:pt idx="106">
                  <c:v>1.0699999999999999E-2</c:v>
                </c:pt>
                <c:pt idx="107">
                  <c:v>1.0800000000000001E-2</c:v>
                </c:pt>
                <c:pt idx="108">
                  <c:v>1.09E-2</c:v>
                </c:pt>
                <c:pt idx="109">
                  <c:v>1.0999999999999999E-2</c:v>
                </c:pt>
                <c:pt idx="110">
                  <c:v>1.11E-2</c:v>
                </c:pt>
                <c:pt idx="111">
                  <c:v>1.12E-2</c:v>
                </c:pt>
                <c:pt idx="112">
                  <c:v>1.1299999999999999E-2</c:v>
                </c:pt>
                <c:pt idx="113">
                  <c:v>1.14E-2</c:v>
                </c:pt>
                <c:pt idx="114">
                  <c:v>1.15E-2</c:v>
                </c:pt>
                <c:pt idx="115">
                  <c:v>1.1599999999999999E-2</c:v>
                </c:pt>
                <c:pt idx="116">
                  <c:v>1.17E-2</c:v>
                </c:pt>
                <c:pt idx="117">
                  <c:v>1.18E-2</c:v>
                </c:pt>
                <c:pt idx="118">
                  <c:v>1.1900000000000001E-2</c:v>
                </c:pt>
                <c:pt idx="119">
                  <c:v>1.2E-2</c:v>
                </c:pt>
                <c:pt idx="120">
                  <c:v>1.21E-2</c:v>
                </c:pt>
                <c:pt idx="121">
                  <c:v>1.2200000000000001E-2</c:v>
                </c:pt>
                <c:pt idx="122">
                  <c:v>1.23E-2</c:v>
                </c:pt>
                <c:pt idx="123">
                  <c:v>1.24E-2</c:v>
                </c:pt>
                <c:pt idx="124">
                  <c:v>1.2500000000000001E-2</c:v>
                </c:pt>
                <c:pt idx="125">
                  <c:v>1.26E-2</c:v>
                </c:pt>
                <c:pt idx="126">
                  <c:v>1.2699999999999999E-2</c:v>
                </c:pt>
                <c:pt idx="127">
                  <c:v>1.2800000000000001E-2</c:v>
                </c:pt>
                <c:pt idx="128">
                  <c:v>1.29E-2</c:v>
                </c:pt>
                <c:pt idx="129">
                  <c:v>1.2999999999999999E-2</c:v>
                </c:pt>
                <c:pt idx="130">
                  <c:v>1.3100000000000001E-2</c:v>
                </c:pt>
                <c:pt idx="131">
                  <c:v>1.32E-2</c:v>
                </c:pt>
                <c:pt idx="132">
                  <c:v>1.3299999999999999E-2</c:v>
                </c:pt>
                <c:pt idx="133">
                  <c:v>1.34E-2</c:v>
                </c:pt>
                <c:pt idx="134">
                  <c:v>1.35E-2</c:v>
                </c:pt>
                <c:pt idx="135">
                  <c:v>1.3599999999999999E-2</c:v>
                </c:pt>
                <c:pt idx="136">
                  <c:v>1.37E-2</c:v>
                </c:pt>
                <c:pt idx="137">
                  <c:v>1.38E-2</c:v>
                </c:pt>
                <c:pt idx="138">
                  <c:v>1.3899999999999999E-2</c:v>
                </c:pt>
                <c:pt idx="139">
                  <c:v>1.4E-2</c:v>
                </c:pt>
                <c:pt idx="140">
                  <c:v>1.41E-2</c:v>
                </c:pt>
                <c:pt idx="141">
                  <c:v>1.4200000000000001E-2</c:v>
                </c:pt>
                <c:pt idx="142">
                  <c:v>1.43E-2</c:v>
                </c:pt>
                <c:pt idx="143">
                  <c:v>1.44E-2</c:v>
                </c:pt>
                <c:pt idx="144">
                  <c:v>1.4500000000000001E-2</c:v>
                </c:pt>
                <c:pt idx="145">
                  <c:v>1.46E-2</c:v>
                </c:pt>
                <c:pt idx="146">
                  <c:v>1.47E-2</c:v>
                </c:pt>
                <c:pt idx="147">
                  <c:v>1.4800000000000001E-2</c:v>
                </c:pt>
                <c:pt idx="148">
                  <c:v>1.49E-2</c:v>
                </c:pt>
                <c:pt idx="149">
                  <c:v>1.4999999999999999E-2</c:v>
                </c:pt>
                <c:pt idx="150">
                  <c:v>1.5100000000000001E-2</c:v>
                </c:pt>
                <c:pt idx="151">
                  <c:v>1.52E-2</c:v>
                </c:pt>
                <c:pt idx="152">
                  <c:v>1.5299999999999999E-2</c:v>
                </c:pt>
                <c:pt idx="153">
                  <c:v>1.54E-2</c:v>
                </c:pt>
                <c:pt idx="154">
                  <c:v>1.55E-2</c:v>
                </c:pt>
                <c:pt idx="155">
                  <c:v>1.5599999999999999E-2</c:v>
                </c:pt>
                <c:pt idx="156">
                  <c:v>1.5699999999999999E-2</c:v>
                </c:pt>
                <c:pt idx="157">
                  <c:v>1.5800000000000002E-2</c:v>
                </c:pt>
                <c:pt idx="158">
                  <c:v>1.5900000000000001E-2</c:v>
                </c:pt>
                <c:pt idx="159">
                  <c:v>1.6E-2</c:v>
                </c:pt>
                <c:pt idx="160">
                  <c:v>1.61E-2</c:v>
                </c:pt>
                <c:pt idx="161">
                  <c:v>1.6199999999999999E-2</c:v>
                </c:pt>
                <c:pt idx="162">
                  <c:v>1.6299999999999999E-2</c:v>
                </c:pt>
                <c:pt idx="163">
                  <c:v>1.6400000000000001E-2</c:v>
                </c:pt>
                <c:pt idx="164">
                  <c:v>1.6500000000000001E-2</c:v>
                </c:pt>
                <c:pt idx="165">
                  <c:v>1.66E-2</c:v>
                </c:pt>
                <c:pt idx="166">
                  <c:v>1.67E-2</c:v>
                </c:pt>
                <c:pt idx="167">
                  <c:v>1.6799999999999999E-2</c:v>
                </c:pt>
                <c:pt idx="168">
                  <c:v>1.6899999999999998E-2</c:v>
                </c:pt>
                <c:pt idx="169">
                  <c:v>1.7000000000000001E-2</c:v>
                </c:pt>
                <c:pt idx="170">
                  <c:v>1.7100000000000001E-2</c:v>
                </c:pt>
                <c:pt idx="171">
                  <c:v>1.72E-2</c:v>
                </c:pt>
                <c:pt idx="172">
                  <c:v>1.7299999999999999E-2</c:v>
                </c:pt>
                <c:pt idx="173">
                  <c:v>1.7399999999999999E-2</c:v>
                </c:pt>
                <c:pt idx="174">
                  <c:v>1.7500000000000002E-2</c:v>
                </c:pt>
                <c:pt idx="175">
                  <c:v>1.7600000000000001E-2</c:v>
                </c:pt>
                <c:pt idx="176">
                  <c:v>1.77E-2</c:v>
                </c:pt>
                <c:pt idx="177">
                  <c:v>1.78E-2</c:v>
                </c:pt>
                <c:pt idx="178">
                  <c:v>1.7899999999999999E-2</c:v>
                </c:pt>
                <c:pt idx="179">
                  <c:v>1.7999999999999999E-2</c:v>
                </c:pt>
                <c:pt idx="180">
                  <c:v>1.8100000000000002E-2</c:v>
                </c:pt>
                <c:pt idx="181">
                  <c:v>1.8200000000000001E-2</c:v>
                </c:pt>
                <c:pt idx="182">
                  <c:v>1.83E-2</c:v>
                </c:pt>
                <c:pt idx="183">
                  <c:v>1.84E-2</c:v>
                </c:pt>
                <c:pt idx="184">
                  <c:v>1.8499999999999999E-2</c:v>
                </c:pt>
                <c:pt idx="185">
                  <c:v>1.8599999999999998E-2</c:v>
                </c:pt>
                <c:pt idx="186">
                  <c:v>1.8700000000000001E-2</c:v>
                </c:pt>
                <c:pt idx="187">
                  <c:v>1.8800000000000001E-2</c:v>
                </c:pt>
                <c:pt idx="188">
                  <c:v>1.89E-2</c:v>
                </c:pt>
                <c:pt idx="189">
                  <c:v>1.9E-2</c:v>
                </c:pt>
                <c:pt idx="190">
                  <c:v>1.9099999999999999E-2</c:v>
                </c:pt>
                <c:pt idx="191">
                  <c:v>1.9199999999999998E-2</c:v>
                </c:pt>
                <c:pt idx="192">
                  <c:v>1.9300000000000001E-2</c:v>
                </c:pt>
                <c:pt idx="193">
                  <c:v>1.9400000000000001E-2</c:v>
                </c:pt>
                <c:pt idx="194">
                  <c:v>1.95E-2</c:v>
                </c:pt>
                <c:pt idx="195">
                  <c:v>1.9599999999999999E-2</c:v>
                </c:pt>
                <c:pt idx="196">
                  <c:v>1.9699999999999999E-2</c:v>
                </c:pt>
                <c:pt idx="197">
                  <c:v>1.9800000000000002E-2</c:v>
                </c:pt>
                <c:pt idx="198">
                  <c:v>1.9900000000000001E-2</c:v>
                </c:pt>
                <c:pt idx="199">
                  <c:v>0.02</c:v>
                </c:pt>
                <c:pt idx="200">
                  <c:v>2.01E-2</c:v>
                </c:pt>
                <c:pt idx="201">
                  <c:v>2.0199999999999999E-2</c:v>
                </c:pt>
                <c:pt idx="202">
                  <c:v>2.0299999999999999E-2</c:v>
                </c:pt>
                <c:pt idx="203">
                  <c:v>2.0400000000000001E-2</c:v>
                </c:pt>
                <c:pt idx="204">
                  <c:v>2.0500000000000001E-2</c:v>
                </c:pt>
                <c:pt idx="205">
                  <c:v>2.06E-2</c:v>
                </c:pt>
                <c:pt idx="206">
                  <c:v>2.07E-2</c:v>
                </c:pt>
                <c:pt idx="207">
                  <c:v>2.0799999999999999E-2</c:v>
                </c:pt>
                <c:pt idx="208">
                  <c:v>2.0899999999999998E-2</c:v>
                </c:pt>
                <c:pt idx="209">
                  <c:v>2.1000000000000001E-2</c:v>
                </c:pt>
                <c:pt idx="210">
                  <c:v>2.1100000000000001E-2</c:v>
                </c:pt>
                <c:pt idx="211">
                  <c:v>2.12E-2</c:v>
                </c:pt>
                <c:pt idx="212">
                  <c:v>2.1299999999999999E-2</c:v>
                </c:pt>
                <c:pt idx="213">
                  <c:v>2.1399999999999999E-2</c:v>
                </c:pt>
                <c:pt idx="214">
                  <c:v>2.1499999999999998E-2</c:v>
                </c:pt>
                <c:pt idx="215">
                  <c:v>2.1600000000000001E-2</c:v>
                </c:pt>
                <c:pt idx="216">
                  <c:v>2.1700000000000001E-2</c:v>
                </c:pt>
                <c:pt idx="217">
                  <c:v>2.18E-2</c:v>
                </c:pt>
                <c:pt idx="218">
                  <c:v>2.1899999999999999E-2</c:v>
                </c:pt>
                <c:pt idx="219">
                  <c:v>2.1999999999999999E-2</c:v>
                </c:pt>
                <c:pt idx="220">
                  <c:v>2.2100000000000002E-2</c:v>
                </c:pt>
                <c:pt idx="221">
                  <c:v>2.2200000000000001E-2</c:v>
                </c:pt>
                <c:pt idx="222">
                  <c:v>2.23E-2</c:v>
                </c:pt>
                <c:pt idx="223">
                  <c:v>2.24E-2</c:v>
                </c:pt>
                <c:pt idx="224">
                  <c:v>2.2499999999999999E-2</c:v>
                </c:pt>
                <c:pt idx="225">
                  <c:v>2.2599999999999999E-2</c:v>
                </c:pt>
                <c:pt idx="226">
                  <c:v>2.2700000000000001E-2</c:v>
                </c:pt>
                <c:pt idx="227">
                  <c:v>2.2800000000000001E-2</c:v>
                </c:pt>
                <c:pt idx="228">
                  <c:v>2.29E-2</c:v>
                </c:pt>
                <c:pt idx="229">
                  <c:v>2.3E-2</c:v>
                </c:pt>
                <c:pt idx="230">
                  <c:v>2.3099999999999999E-2</c:v>
                </c:pt>
                <c:pt idx="231">
                  <c:v>2.3199999999999998E-2</c:v>
                </c:pt>
                <c:pt idx="232">
                  <c:v>2.3300000000000001E-2</c:v>
                </c:pt>
                <c:pt idx="233">
                  <c:v>2.3400000000000001E-2</c:v>
                </c:pt>
                <c:pt idx="234">
                  <c:v>2.35E-2</c:v>
                </c:pt>
                <c:pt idx="235">
                  <c:v>2.3599999999999999E-2</c:v>
                </c:pt>
                <c:pt idx="236">
                  <c:v>2.3699999999999999E-2</c:v>
                </c:pt>
                <c:pt idx="237">
                  <c:v>2.3800000000000002E-2</c:v>
                </c:pt>
                <c:pt idx="238">
                  <c:v>2.3900000000000001E-2</c:v>
                </c:pt>
                <c:pt idx="239">
                  <c:v>2.4E-2</c:v>
                </c:pt>
                <c:pt idx="240">
                  <c:v>2.41E-2</c:v>
                </c:pt>
                <c:pt idx="241">
                  <c:v>2.4199999999999999E-2</c:v>
                </c:pt>
                <c:pt idx="242">
                  <c:v>2.4299999999999999E-2</c:v>
                </c:pt>
                <c:pt idx="243">
                  <c:v>2.4400000000000002E-2</c:v>
                </c:pt>
                <c:pt idx="244">
                  <c:v>2.4500000000000001E-2</c:v>
                </c:pt>
                <c:pt idx="245">
                  <c:v>2.46E-2</c:v>
                </c:pt>
                <c:pt idx="246">
                  <c:v>2.47E-2</c:v>
                </c:pt>
                <c:pt idx="247">
                  <c:v>2.4799999999999999E-2</c:v>
                </c:pt>
                <c:pt idx="248">
                  <c:v>2.4899999999999999E-2</c:v>
                </c:pt>
                <c:pt idx="249">
                  <c:v>2.5000000000000001E-2</c:v>
                </c:pt>
                <c:pt idx="250">
                  <c:v>2.5100000000000001E-2</c:v>
                </c:pt>
                <c:pt idx="251">
                  <c:v>2.52E-2</c:v>
                </c:pt>
                <c:pt idx="252">
                  <c:v>2.53E-2</c:v>
                </c:pt>
                <c:pt idx="253">
                  <c:v>2.5399999999999999E-2</c:v>
                </c:pt>
                <c:pt idx="254">
                  <c:v>2.5499999999999998E-2</c:v>
                </c:pt>
                <c:pt idx="255">
                  <c:v>2.5600000000000001E-2</c:v>
                </c:pt>
                <c:pt idx="256">
                  <c:v>2.5700000000000001E-2</c:v>
                </c:pt>
                <c:pt idx="257">
                  <c:v>2.58E-2</c:v>
                </c:pt>
                <c:pt idx="258">
                  <c:v>2.5899999999999999E-2</c:v>
                </c:pt>
                <c:pt idx="259">
                  <c:v>2.5999999999999999E-2</c:v>
                </c:pt>
                <c:pt idx="260">
                  <c:v>2.6100000000000002E-2</c:v>
                </c:pt>
                <c:pt idx="261">
                  <c:v>2.6200000000000001E-2</c:v>
                </c:pt>
                <c:pt idx="262">
                  <c:v>2.63E-2</c:v>
                </c:pt>
                <c:pt idx="263">
                  <c:v>2.64E-2</c:v>
                </c:pt>
                <c:pt idx="264">
                  <c:v>2.6499999999999999E-2</c:v>
                </c:pt>
                <c:pt idx="265">
                  <c:v>2.6599999999999999E-2</c:v>
                </c:pt>
                <c:pt idx="266">
                  <c:v>2.6700000000000002E-2</c:v>
                </c:pt>
                <c:pt idx="267">
                  <c:v>2.6800000000000001E-2</c:v>
                </c:pt>
                <c:pt idx="268">
                  <c:v>2.69E-2</c:v>
                </c:pt>
                <c:pt idx="269">
                  <c:v>2.7E-2</c:v>
                </c:pt>
                <c:pt idx="270">
                  <c:v>2.7099999999999999E-2</c:v>
                </c:pt>
                <c:pt idx="271">
                  <c:v>2.7199999999999998E-2</c:v>
                </c:pt>
                <c:pt idx="272">
                  <c:v>2.7300000000000001E-2</c:v>
                </c:pt>
                <c:pt idx="273">
                  <c:v>2.7400000000000001E-2</c:v>
                </c:pt>
                <c:pt idx="274">
                  <c:v>2.75E-2</c:v>
                </c:pt>
                <c:pt idx="275">
                  <c:v>2.76E-2</c:v>
                </c:pt>
                <c:pt idx="276">
                  <c:v>2.7699999999999999E-2</c:v>
                </c:pt>
                <c:pt idx="277">
                  <c:v>2.7799999999999998E-2</c:v>
                </c:pt>
                <c:pt idx="278">
                  <c:v>2.7900000000000001E-2</c:v>
                </c:pt>
                <c:pt idx="279">
                  <c:v>2.8000000000000001E-2</c:v>
                </c:pt>
                <c:pt idx="280">
                  <c:v>2.81E-2</c:v>
                </c:pt>
                <c:pt idx="281">
                  <c:v>2.8199999999999999E-2</c:v>
                </c:pt>
                <c:pt idx="282">
                  <c:v>2.8299999999999999E-2</c:v>
                </c:pt>
                <c:pt idx="283">
                  <c:v>2.8400000000000002E-2</c:v>
                </c:pt>
                <c:pt idx="284">
                  <c:v>2.8500000000000001E-2</c:v>
                </c:pt>
                <c:pt idx="285">
                  <c:v>2.86E-2</c:v>
                </c:pt>
                <c:pt idx="286">
                  <c:v>2.87E-2</c:v>
                </c:pt>
                <c:pt idx="287">
                  <c:v>2.8799999999999999E-2</c:v>
                </c:pt>
                <c:pt idx="288">
                  <c:v>2.8899999999999999E-2</c:v>
                </c:pt>
                <c:pt idx="289">
                  <c:v>2.9000000000000001E-2</c:v>
                </c:pt>
                <c:pt idx="290">
                  <c:v>2.9100000000000001E-2</c:v>
                </c:pt>
                <c:pt idx="291">
                  <c:v>2.92E-2</c:v>
                </c:pt>
                <c:pt idx="292">
                  <c:v>2.93E-2</c:v>
                </c:pt>
                <c:pt idx="293">
                  <c:v>2.9399999999999999E-2</c:v>
                </c:pt>
                <c:pt idx="294">
                  <c:v>2.9499999999999998E-2</c:v>
                </c:pt>
                <c:pt idx="295">
                  <c:v>2.9600000000000001E-2</c:v>
                </c:pt>
                <c:pt idx="296">
                  <c:v>2.9700000000000001E-2</c:v>
                </c:pt>
                <c:pt idx="297">
                  <c:v>2.98E-2</c:v>
                </c:pt>
                <c:pt idx="298">
                  <c:v>2.9899999999999999E-2</c:v>
                </c:pt>
                <c:pt idx="299">
                  <c:v>0.03</c:v>
                </c:pt>
                <c:pt idx="300">
                  <c:v>3.0099999999999998E-2</c:v>
                </c:pt>
                <c:pt idx="301">
                  <c:v>3.0200000000000001E-2</c:v>
                </c:pt>
                <c:pt idx="302">
                  <c:v>3.0300000000000001E-2</c:v>
                </c:pt>
                <c:pt idx="303">
                  <c:v>3.04E-2</c:v>
                </c:pt>
                <c:pt idx="304">
                  <c:v>3.0499999999999999E-2</c:v>
                </c:pt>
                <c:pt idx="305">
                  <c:v>3.0599999999999999E-2</c:v>
                </c:pt>
                <c:pt idx="306">
                  <c:v>3.0700000000000002E-2</c:v>
                </c:pt>
                <c:pt idx="307">
                  <c:v>3.0800000000000001E-2</c:v>
                </c:pt>
                <c:pt idx="308">
                  <c:v>3.09E-2</c:v>
                </c:pt>
                <c:pt idx="309">
                  <c:v>3.1E-2</c:v>
                </c:pt>
                <c:pt idx="310">
                  <c:v>3.1099999999999999E-2</c:v>
                </c:pt>
                <c:pt idx="311">
                  <c:v>3.1199999999999999E-2</c:v>
                </c:pt>
                <c:pt idx="312">
                  <c:v>3.1300000000000001E-2</c:v>
                </c:pt>
                <c:pt idx="313">
                  <c:v>3.1399999999999997E-2</c:v>
                </c:pt>
                <c:pt idx="314">
                  <c:v>3.15E-2</c:v>
                </c:pt>
                <c:pt idx="315">
                  <c:v>3.1600000000000003E-2</c:v>
                </c:pt>
                <c:pt idx="316">
                  <c:v>3.1699999999999999E-2</c:v>
                </c:pt>
                <c:pt idx="317">
                  <c:v>3.1800000000000002E-2</c:v>
                </c:pt>
                <c:pt idx="318">
                  <c:v>3.1899999999999998E-2</c:v>
                </c:pt>
                <c:pt idx="319">
                  <c:v>3.2000000000000001E-2</c:v>
                </c:pt>
                <c:pt idx="320">
                  <c:v>3.2099999999999997E-2</c:v>
                </c:pt>
                <c:pt idx="321">
                  <c:v>3.2199999999999999E-2</c:v>
                </c:pt>
                <c:pt idx="322">
                  <c:v>3.2300000000000002E-2</c:v>
                </c:pt>
                <c:pt idx="323">
                  <c:v>3.2399999999999998E-2</c:v>
                </c:pt>
                <c:pt idx="324">
                  <c:v>3.2500000000000001E-2</c:v>
                </c:pt>
                <c:pt idx="325">
                  <c:v>3.2599999999999997E-2</c:v>
                </c:pt>
                <c:pt idx="326">
                  <c:v>3.27E-2</c:v>
                </c:pt>
                <c:pt idx="327">
                  <c:v>3.2800000000000003E-2</c:v>
                </c:pt>
                <c:pt idx="328">
                  <c:v>3.2899999999999999E-2</c:v>
                </c:pt>
                <c:pt idx="329">
                  <c:v>3.3000000000000002E-2</c:v>
                </c:pt>
                <c:pt idx="330">
                  <c:v>3.3099999999999997E-2</c:v>
                </c:pt>
                <c:pt idx="331">
                  <c:v>3.32E-2</c:v>
                </c:pt>
                <c:pt idx="332">
                  <c:v>3.3300000000000003E-2</c:v>
                </c:pt>
                <c:pt idx="333">
                  <c:v>3.3399999999999999E-2</c:v>
                </c:pt>
                <c:pt idx="334">
                  <c:v>3.3500000000000002E-2</c:v>
                </c:pt>
                <c:pt idx="335">
                  <c:v>3.3599999999999998E-2</c:v>
                </c:pt>
                <c:pt idx="336">
                  <c:v>3.3700000000000001E-2</c:v>
                </c:pt>
                <c:pt idx="337">
                  <c:v>3.3799999999999997E-2</c:v>
                </c:pt>
                <c:pt idx="338">
                  <c:v>3.39E-2</c:v>
                </c:pt>
                <c:pt idx="339">
                  <c:v>3.4000000000000002E-2</c:v>
                </c:pt>
                <c:pt idx="340">
                  <c:v>3.4099999999999998E-2</c:v>
                </c:pt>
                <c:pt idx="341">
                  <c:v>3.4200000000000001E-2</c:v>
                </c:pt>
                <c:pt idx="342">
                  <c:v>3.4299999999999997E-2</c:v>
                </c:pt>
                <c:pt idx="343">
                  <c:v>3.44E-2</c:v>
                </c:pt>
                <c:pt idx="344">
                  <c:v>3.4500000000000003E-2</c:v>
                </c:pt>
                <c:pt idx="345">
                  <c:v>3.4599999999999999E-2</c:v>
                </c:pt>
                <c:pt idx="346">
                  <c:v>3.4700000000000002E-2</c:v>
                </c:pt>
                <c:pt idx="347">
                  <c:v>3.4799999999999998E-2</c:v>
                </c:pt>
                <c:pt idx="348">
                  <c:v>3.49E-2</c:v>
                </c:pt>
                <c:pt idx="349">
                  <c:v>3.5000000000000003E-2</c:v>
                </c:pt>
                <c:pt idx="350">
                  <c:v>3.5099999999999999E-2</c:v>
                </c:pt>
                <c:pt idx="351">
                  <c:v>3.5200000000000002E-2</c:v>
                </c:pt>
                <c:pt idx="352">
                  <c:v>3.5299999999999998E-2</c:v>
                </c:pt>
                <c:pt idx="353">
                  <c:v>3.5400000000000001E-2</c:v>
                </c:pt>
                <c:pt idx="354">
                  <c:v>3.5499999999999997E-2</c:v>
                </c:pt>
                <c:pt idx="355">
                  <c:v>3.56E-2</c:v>
                </c:pt>
                <c:pt idx="356">
                  <c:v>3.5700000000000003E-2</c:v>
                </c:pt>
                <c:pt idx="357">
                  <c:v>3.5799999999999998E-2</c:v>
                </c:pt>
                <c:pt idx="358">
                  <c:v>3.5900000000000001E-2</c:v>
                </c:pt>
                <c:pt idx="359">
                  <c:v>3.5999999999999997E-2</c:v>
                </c:pt>
                <c:pt idx="360">
                  <c:v>3.61E-2</c:v>
                </c:pt>
                <c:pt idx="361">
                  <c:v>3.6200000000000003E-2</c:v>
                </c:pt>
                <c:pt idx="362">
                  <c:v>3.6299999999999999E-2</c:v>
                </c:pt>
                <c:pt idx="363">
                  <c:v>3.6400000000000002E-2</c:v>
                </c:pt>
                <c:pt idx="364">
                  <c:v>3.6499999999999998E-2</c:v>
                </c:pt>
                <c:pt idx="365">
                  <c:v>3.6600000000000001E-2</c:v>
                </c:pt>
                <c:pt idx="366">
                  <c:v>3.6700000000000003E-2</c:v>
                </c:pt>
                <c:pt idx="367">
                  <c:v>3.6799999999999999E-2</c:v>
                </c:pt>
                <c:pt idx="368">
                  <c:v>3.6900000000000002E-2</c:v>
                </c:pt>
                <c:pt idx="369">
                  <c:v>3.6999999999999998E-2</c:v>
                </c:pt>
                <c:pt idx="370">
                  <c:v>3.7100000000000001E-2</c:v>
                </c:pt>
                <c:pt idx="371">
                  <c:v>3.7199999999999997E-2</c:v>
                </c:pt>
                <c:pt idx="372">
                  <c:v>3.73E-2</c:v>
                </c:pt>
                <c:pt idx="373">
                  <c:v>3.7400000000000003E-2</c:v>
                </c:pt>
                <c:pt idx="374">
                  <c:v>3.7499999999999999E-2</c:v>
                </c:pt>
                <c:pt idx="375">
                  <c:v>3.7600000000000001E-2</c:v>
                </c:pt>
                <c:pt idx="376">
                  <c:v>3.7699999999999997E-2</c:v>
                </c:pt>
                <c:pt idx="377">
                  <c:v>3.78E-2</c:v>
                </c:pt>
                <c:pt idx="378">
                  <c:v>3.7900000000000003E-2</c:v>
                </c:pt>
                <c:pt idx="379">
                  <c:v>3.7999999999999999E-2</c:v>
                </c:pt>
                <c:pt idx="380">
                  <c:v>3.8100000000000002E-2</c:v>
                </c:pt>
                <c:pt idx="381">
                  <c:v>3.8199999999999998E-2</c:v>
                </c:pt>
                <c:pt idx="382">
                  <c:v>3.8300000000000001E-2</c:v>
                </c:pt>
                <c:pt idx="383">
                  <c:v>3.8399999999999997E-2</c:v>
                </c:pt>
                <c:pt idx="384">
                  <c:v>3.85E-2</c:v>
                </c:pt>
                <c:pt idx="385">
                  <c:v>3.8600000000000002E-2</c:v>
                </c:pt>
                <c:pt idx="386">
                  <c:v>3.8699999999999998E-2</c:v>
                </c:pt>
                <c:pt idx="387">
                  <c:v>3.8800000000000001E-2</c:v>
                </c:pt>
                <c:pt idx="388">
                  <c:v>3.8899999999999997E-2</c:v>
                </c:pt>
                <c:pt idx="389">
                  <c:v>3.9E-2</c:v>
                </c:pt>
                <c:pt idx="390">
                  <c:v>3.9100000000000003E-2</c:v>
                </c:pt>
                <c:pt idx="391">
                  <c:v>3.9199999999999999E-2</c:v>
                </c:pt>
                <c:pt idx="392">
                  <c:v>3.9300000000000002E-2</c:v>
                </c:pt>
                <c:pt idx="393">
                  <c:v>3.9399999999999998E-2</c:v>
                </c:pt>
                <c:pt idx="394">
                  <c:v>3.95E-2</c:v>
                </c:pt>
                <c:pt idx="395">
                  <c:v>3.9600000000000003E-2</c:v>
                </c:pt>
                <c:pt idx="396">
                  <c:v>3.9699999999999999E-2</c:v>
                </c:pt>
                <c:pt idx="397">
                  <c:v>3.9800000000000002E-2</c:v>
                </c:pt>
                <c:pt idx="398">
                  <c:v>3.9899999999999998E-2</c:v>
                </c:pt>
                <c:pt idx="399">
                  <c:v>0.04</c:v>
                </c:pt>
                <c:pt idx="400">
                  <c:v>4.0099999999999997E-2</c:v>
                </c:pt>
                <c:pt idx="401">
                  <c:v>4.02E-2</c:v>
                </c:pt>
                <c:pt idx="402">
                  <c:v>4.0300000000000002E-2</c:v>
                </c:pt>
                <c:pt idx="403">
                  <c:v>4.0399999999999998E-2</c:v>
                </c:pt>
                <c:pt idx="404">
                  <c:v>4.0500000000000001E-2</c:v>
                </c:pt>
                <c:pt idx="405">
                  <c:v>4.0599999999999997E-2</c:v>
                </c:pt>
                <c:pt idx="406">
                  <c:v>4.07E-2</c:v>
                </c:pt>
                <c:pt idx="407">
                  <c:v>4.0800000000000003E-2</c:v>
                </c:pt>
                <c:pt idx="408">
                  <c:v>4.0899999999999999E-2</c:v>
                </c:pt>
                <c:pt idx="409">
                  <c:v>4.1000000000000002E-2</c:v>
                </c:pt>
                <c:pt idx="410">
                  <c:v>4.1099999999999998E-2</c:v>
                </c:pt>
                <c:pt idx="411">
                  <c:v>4.1200000000000001E-2</c:v>
                </c:pt>
                <c:pt idx="412">
                  <c:v>4.1300000000000003E-2</c:v>
                </c:pt>
                <c:pt idx="413">
                  <c:v>4.1399999999999999E-2</c:v>
                </c:pt>
                <c:pt idx="414">
                  <c:v>4.1500000000000002E-2</c:v>
                </c:pt>
                <c:pt idx="415">
                  <c:v>4.1599999999999998E-2</c:v>
                </c:pt>
                <c:pt idx="416">
                  <c:v>4.1700000000000001E-2</c:v>
                </c:pt>
                <c:pt idx="417">
                  <c:v>4.1799999999999997E-2</c:v>
                </c:pt>
                <c:pt idx="418">
                  <c:v>4.19E-2</c:v>
                </c:pt>
                <c:pt idx="419">
                  <c:v>4.2000000000000003E-2</c:v>
                </c:pt>
                <c:pt idx="420">
                  <c:v>4.2099999999999999E-2</c:v>
                </c:pt>
                <c:pt idx="421">
                  <c:v>4.2200000000000001E-2</c:v>
                </c:pt>
                <c:pt idx="422">
                  <c:v>4.2299999999999997E-2</c:v>
                </c:pt>
                <c:pt idx="423">
                  <c:v>4.24E-2</c:v>
                </c:pt>
                <c:pt idx="424">
                  <c:v>4.2500000000000003E-2</c:v>
                </c:pt>
                <c:pt idx="425">
                  <c:v>4.2599999999999999E-2</c:v>
                </c:pt>
                <c:pt idx="426">
                  <c:v>4.2700000000000002E-2</c:v>
                </c:pt>
                <c:pt idx="427">
                  <c:v>4.2799999999999998E-2</c:v>
                </c:pt>
                <c:pt idx="428">
                  <c:v>4.2900000000000001E-2</c:v>
                </c:pt>
                <c:pt idx="429">
                  <c:v>4.2999999999999997E-2</c:v>
                </c:pt>
                <c:pt idx="430">
                  <c:v>4.3099999999999999E-2</c:v>
                </c:pt>
                <c:pt idx="431">
                  <c:v>4.3200000000000002E-2</c:v>
                </c:pt>
                <c:pt idx="432">
                  <c:v>4.3299999999999998E-2</c:v>
                </c:pt>
                <c:pt idx="433">
                  <c:v>4.3400000000000001E-2</c:v>
                </c:pt>
                <c:pt idx="434">
                  <c:v>4.3499999999999997E-2</c:v>
                </c:pt>
                <c:pt idx="435">
                  <c:v>4.36E-2</c:v>
                </c:pt>
                <c:pt idx="436">
                  <c:v>4.3700000000000003E-2</c:v>
                </c:pt>
                <c:pt idx="437">
                  <c:v>4.3799999999999999E-2</c:v>
                </c:pt>
                <c:pt idx="438">
                  <c:v>4.3900000000000002E-2</c:v>
                </c:pt>
                <c:pt idx="439">
                  <c:v>4.3999999999999997E-2</c:v>
                </c:pt>
                <c:pt idx="440">
                  <c:v>4.41E-2</c:v>
                </c:pt>
                <c:pt idx="441">
                  <c:v>4.4200000000000003E-2</c:v>
                </c:pt>
                <c:pt idx="442">
                  <c:v>4.4299999999999999E-2</c:v>
                </c:pt>
                <c:pt idx="443">
                  <c:v>4.4400000000000002E-2</c:v>
                </c:pt>
                <c:pt idx="444">
                  <c:v>4.4499999999999998E-2</c:v>
                </c:pt>
                <c:pt idx="445">
                  <c:v>4.4600000000000001E-2</c:v>
                </c:pt>
                <c:pt idx="446">
                  <c:v>4.4699999999999997E-2</c:v>
                </c:pt>
                <c:pt idx="447">
                  <c:v>4.48E-2</c:v>
                </c:pt>
                <c:pt idx="448">
                  <c:v>4.4900000000000002E-2</c:v>
                </c:pt>
                <c:pt idx="449">
                  <c:v>4.4999999999999998E-2</c:v>
                </c:pt>
                <c:pt idx="450">
                  <c:v>4.5100000000000001E-2</c:v>
                </c:pt>
                <c:pt idx="451">
                  <c:v>4.5199999999999997E-2</c:v>
                </c:pt>
                <c:pt idx="452">
                  <c:v>4.53E-2</c:v>
                </c:pt>
                <c:pt idx="453">
                  <c:v>4.5400000000000003E-2</c:v>
                </c:pt>
                <c:pt idx="454">
                  <c:v>4.5499999999999999E-2</c:v>
                </c:pt>
                <c:pt idx="455">
                  <c:v>4.5600000000000002E-2</c:v>
                </c:pt>
                <c:pt idx="456">
                  <c:v>4.5699999999999998E-2</c:v>
                </c:pt>
                <c:pt idx="457">
                  <c:v>4.58E-2</c:v>
                </c:pt>
                <c:pt idx="458">
                  <c:v>4.5900000000000003E-2</c:v>
                </c:pt>
                <c:pt idx="459">
                  <c:v>4.5999999999999999E-2</c:v>
                </c:pt>
                <c:pt idx="460">
                  <c:v>4.6100000000000002E-2</c:v>
                </c:pt>
                <c:pt idx="461">
                  <c:v>4.6199999999999998E-2</c:v>
                </c:pt>
                <c:pt idx="462">
                  <c:v>4.6300000000000001E-2</c:v>
                </c:pt>
                <c:pt idx="463">
                  <c:v>4.6399999999999997E-2</c:v>
                </c:pt>
                <c:pt idx="464">
                  <c:v>4.65E-2</c:v>
                </c:pt>
                <c:pt idx="465">
                  <c:v>4.6600000000000003E-2</c:v>
                </c:pt>
                <c:pt idx="466">
                  <c:v>4.6699999999999998E-2</c:v>
                </c:pt>
                <c:pt idx="467">
                  <c:v>4.6800000000000001E-2</c:v>
                </c:pt>
                <c:pt idx="468">
                  <c:v>4.6899999999999997E-2</c:v>
                </c:pt>
                <c:pt idx="469">
                  <c:v>4.7E-2</c:v>
                </c:pt>
                <c:pt idx="470">
                  <c:v>4.7100000000000003E-2</c:v>
                </c:pt>
                <c:pt idx="471">
                  <c:v>4.7199999999999999E-2</c:v>
                </c:pt>
                <c:pt idx="472">
                  <c:v>4.7300000000000002E-2</c:v>
                </c:pt>
                <c:pt idx="473">
                  <c:v>4.7399999999999998E-2</c:v>
                </c:pt>
                <c:pt idx="474">
                  <c:v>4.7500000000000001E-2</c:v>
                </c:pt>
                <c:pt idx="475">
                  <c:v>4.7600000000000003E-2</c:v>
                </c:pt>
                <c:pt idx="476">
                  <c:v>4.7699999999999999E-2</c:v>
                </c:pt>
                <c:pt idx="477">
                  <c:v>4.7800000000000002E-2</c:v>
                </c:pt>
                <c:pt idx="478">
                  <c:v>4.7899999999999998E-2</c:v>
                </c:pt>
                <c:pt idx="479">
                  <c:v>4.8000000000000001E-2</c:v>
                </c:pt>
                <c:pt idx="480">
                  <c:v>4.8099999999999997E-2</c:v>
                </c:pt>
                <c:pt idx="481">
                  <c:v>4.82E-2</c:v>
                </c:pt>
                <c:pt idx="482">
                  <c:v>4.8300000000000003E-2</c:v>
                </c:pt>
                <c:pt idx="483">
                  <c:v>4.8399999999999999E-2</c:v>
                </c:pt>
                <c:pt idx="484">
                  <c:v>4.8500000000000001E-2</c:v>
                </c:pt>
                <c:pt idx="485">
                  <c:v>4.8599999999999997E-2</c:v>
                </c:pt>
                <c:pt idx="486">
                  <c:v>4.87E-2</c:v>
                </c:pt>
                <c:pt idx="487">
                  <c:v>4.8800000000000003E-2</c:v>
                </c:pt>
                <c:pt idx="488">
                  <c:v>4.8899999999999999E-2</c:v>
                </c:pt>
                <c:pt idx="489">
                  <c:v>4.9000000000000002E-2</c:v>
                </c:pt>
                <c:pt idx="490">
                  <c:v>4.9099999999999998E-2</c:v>
                </c:pt>
                <c:pt idx="491">
                  <c:v>4.9200000000000001E-2</c:v>
                </c:pt>
                <c:pt idx="492">
                  <c:v>4.9299999999999997E-2</c:v>
                </c:pt>
                <c:pt idx="493">
                  <c:v>4.9399999999999999E-2</c:v>
                </c:pt>
                <c:pt idx="494">
                  <c:v>4.9500000000000002E-2</c:v>
                </c:pt>
                <c:pt idx="495">
                  <c:v>4.9599999999999998E-2</c:v>
                </c:pt>
                <c:pt idx="496">
                  <c:v>4.9700000000000001E-2</c:v>
                </c:pt>
                <c:pt idx="497">
                  <c:v>4.9799999999999997E-2</c:v>
                </c:pt>
                <c:pt idx="498">
                  <c:v>4.99E-2</c:v>
                </c:pt>
                <c:pt idx="499">
                  <c:v>0.05</c:v>
                </c:pt>
                <c:pt idx="500">
                  <c:v>5.0099999999999999E-2</c:v>
                </c:pt>
                <c:pt idx="501">
                  <c:v>5.0200000000000002E-2</c:v>
                </c:pt>
                <c:pt idx="502">
                  <c:v>5.0299999999999997E-2</c:v>
                </c:pt>
                <c:pt idx="503">
                  <c:v>5.04E-2</c:v>
                </c:pt>
                <c:pt idx="504">
                  <c:v>5.0500000000000003E-2</c:v>
                </c:pt>
                <c:pt idx="505">
                  <c:v>5.0599999999999999E-2</c:v>
                </c:pt>
                <c:pt idx="506">
                  <c:v>5.0700000000000002E-2</c:v>
                </c:pt>
                <c:pt idx="507">
                  <c:v>5.0799999999999998E-2</c:v>
                </c:pt>
                <c:pt idx="508">
                  <c:v>5.0900000000000001E-2</c:v>
                </c:pt>
                <c:pt idx="509">
                  <c:v>5.0999999999999997E-2</c:v>
                </c:pt>
                <c:pt idx="510">
                  <c:v>5.11E-2</c:v>
                </c:pt>
                <c:pt idx="511">
                  <c:v>5.1200000000000002E-2</c:v>
                </c:pt>
                <c:pt idx="512">
                  <c:v>5.1299999999999998E-2</c:v>
                </c:pt>
                <c:pt idx="513">
                  <c:v>5.1400000000000001E-2</c:v>
                </c:pt>
                <c:pt idx="514">
                  <c:v>5.1499999999999997E-2</c:v>
                </c:pt>
                <c:pt idx="515">
                  <c:v>5.16E-2</c:v>
                </c:pt>
                <c:pt idx="516">
                  <c:v>5.1700000000000003E-2</c:v>
                </c:pt>
                <c:pt idx="517">
                  <c:v>5.1799999999999999E-2</c:v>
                </c:pt>
                <c:pt idx="518">
                  <c:v>5.1900000000000002E-2</c:v>
                </c:pt>
                <c:pt idx="519">
                  <c:v>5.1999999999999998E-2</c:v>
                </c:pt>
                <c:pt idx="520">
                  <c:v>5.21E-2</c:v>
                </c:pt>
                <c:pt idx="521">
                  <c:v>5.2200000000000003E-2</c:v>
                </c:pt>
                <c:pt idx="522">
                  <c:v>5.2299999999999999E-2</c:v>
                </c:pt>
                <c:pt idx="523">
                  <c:v>5.2400000000000002E-2</c:v>
                </c:pt>
                <c:pt idx="524">
                  <c:v>5.2499999999999998E-2</c:v>
                </c:pt>
                <c:pt idx="525">
                  <c:v>5.2600000000000001E-2</c:v>
                </c:pt>
                <c:pt idx="526">
                  <c:v>5.2699999999999997E-2</c:v>
                </c:pt>
                <c:pt idx="527">
                  <c:v>5.28E-2</c:v>
                </c:pt>
                <c:pt idx="528">
                  <c:v>5.2900000000000003E-2</c:v>
                </c:pt>
                <c:pt idx="529">
                  <c:v>5.2999999999999999E-2</c:v>
                </c:pt>
                <c:pt idx="530">
                  <c:v>5.3100000000000001E-2</c:v>
                </c:pt>
                <c:pt idx="531">
                  <c:v>5.3199999999999997E-2</c:v>
                </c:pt>
                <c:pt idx="532">
                  <c:v>5.33E-2</c:v>
                </c:pt>
                <c:pt idx="533">
                  <c:v>5.3400000000000003E-2</c:v>
                </c:pt>
                <c:pt idx="534">
                  <c:v>5.3499999999999999E-2</c:v>
                </c:pt>
                <c:pt idx="535">
                  <c:v>5.3600000000000002E-2</c:v>
                </c:pt>
                <c:pt idx="536">
                  <c:v>5.3699999999999998E-2</c:v>
                </c:pt>
                <c:pt idx="537">
                  <c:v>5.3800000000000001E-2</c:v>
                </c:pt>
                <c:pt idx="538">
                  <c:v>5.3900000000000003E-2</c:v>
                </c:pt>
                <c:pt idx="539">
                  <c:v>5.3999999999999999E-2</c:v>
                </c:pt>
                <c:pt idx="540">
                  <c:v>5.4100000000000002E-2</c:v>
                </c:pt>
                <c:pt idx="541">
                  <c:v>5.4199999999999998E-2</c:v>
                </c:pt>
                <c:pt idx="542">
                  <c:v>5.4300000000000001E-2</c:v>
                </c:pt>
                <c:pt idx="543">
                  <c:v>5.4399999999999997E-2</c:v>
                </c:pt>
                <c:pt idx="544">
                  <c:v>5.45E-2</c:v>
                </c:pt>
                <c:pt idx="545">
                  <c:v>5.4600000000000003E-2</c:v>
                </c:pt>
                <c:pt idx="546">
                  <c:v>5.4699999999999999E-2</c:v>
                </c:pt>
                <c:pt idx="547">
                  <c:v>5.4800000000000001E-2</c:v>
                </c:pt>
                <c:pt idx="548">
                  <c:v>5.4899999999999997E-2</c:v>
                </c:pt>
                <c:pt idx="549">
                  <c:v>5.5E-2</c:v>
                </c:pt>
                <c:pt idx="550">
                  <c:v>5.5100000000000003E-2</c:v>
                </c:pt>
                <c:pt idx="551">
                  <c:v>5.5199999999999999E-2</c:v>
                </c:pt>
                <c:pt idx="552">
                  <c:v>5.5300000000000002E-2</c:v>
                </c:pt>
                <c:pt idx="553">
                  <c:v>5.5399999999999998E-2</c:v>
                </c:pt>
                <c:pt idx="554">
                  <c:v>5.5500000000000001E-2</c:v>
                </c:pt>
                <c:pt idx="555">
                  <c:v>5.5599999999999997E-2</c:v>
                </c:pt>
                <c:pt idx="556">
                  <c:v>5.57E-2</c:v>
                </c:pt>
                <c:pt idx="557">
                  <c:v>5.5800000000000002E-2</c:v>
                </c:pt>
                <c:pt idx="558">
                  <c:v>5.5899999999999998E-2</c:v>
                </c:pt>
                <c:pt idx="559">
                  <c:v>5.6000000000000001E-2</c:v>
                </c:pt>
                <c:pt idx="560">
                  <c:v>5.6099999999999997E-2</c:v>
                </c:pt>
                <c:pt idx="561">
                  <c:v>5.62E-2</c:v>
                </c:pt>
                <c:pt idx="562">
                  <c:v>5.6300000000000003E-2</c:v>
                </c:pt>
                <c:pt idx="563">
                  <c:v>5.6399999999999999E-2</c:v>
                </c:pt>
                <c:pt idx="564">
                  <c:v>5.6500000000000002E-2</c:v>
                </c:pt>
                <c:pt idx="565">
                  <c:v>5.6599999999999998E-2</c:v>
                </c:pt>
                <c:pt idx="566">
                  <c:v>5.67E-2</c:v>
                </c:pt>
                <c:pt idx="567">
                  <c:v>5.6800000000000003E-2</c:v>
                </c:pt>
                <c:pt idx="568">
                  <c:v>5.6899999999999999E-2</c:v>
                </c:pt>
                <c:pt idx="569">
                  <c:v>5.7000000000000002E-2</c:v>
                </c:pt>
                <c:pt idx="570">
                  <c:v>5.7099999999999998E-2</c:v>
                </c:pt>
                <c:pt idx="571">
                  <c:v>5.7200000000000001E-2</c:v>
                </c:pt>
                <c:pt idx="572">
                  <c:v>5.7299999999999997E-2</c:v>
                </c:pt>
                <c:pt idx="573">
                  <c:v>5.74E-2</c:v>
                </c:pt>
                <c:pt idx="574">
                  <c:v>5.7500000000000002E-2</c:v>
                </c:pt>
                <c:pt idx="575">
                  <c:v>5.7599999999999998E-2</c:v>
                </c:pt>
                <c:pt idx="576">
                  <c:v>5.7700000000000001E-2</c:v>
                </c:pt>
                <c:pt idx="577">
                  <c:v>5.7799999999999997E-2</c:v>
                </c:pt>
                <c:pt idx="578">
                  <c:v>5.79E-2</c:v>
                </c:pt>
                <c:pt idx="579">
                  <c:v>5.8000000000000003E-2</c:v>
                </c:pt>
                <c:pt idx="580">
                  <c:v>5.8099999999999999E-2</c:v>
                </c:pt>
                <c:pt idx="581">
                  <c:v>5.8200000000000002E-2</c:v>
                </c:pt>
                <c:pt idx="582">
                  <c:v>5.8299999999999998E-2</c:v>
                </c:pt>
                <c:pt idx="583">
                  <c:v>5.8400000000000001E-2</c:v>
                </c:pt>
                <c:pt idx="584">
                  <c:v>5.8500000000000003E-2</c:v>
                </c:pt>
                <c:pt idx="585">
                  <c:v>5.8599999999999999E-2</c:v>
                </c:pt>
                <c:pt idx="586">
                  <c:v>5.8700000000000002E-2</c:v>
                </c:pt>
                <c:pt idx="587">
                  <c:v>5.8799999999999998E-2</c:v>
                </c:pt>
                <c:pt idx="588">
                  <c:v>5.8900000000000001E-2</c:v>
                </c:pt>
                <c:pt idx="589">
                  <c:v>5.8999999999999997E-2</c:v>
                </c:pt>
                <c:pt idx="590">
                  <c:v>5.91E-2</c:v>
                </c:pt>
                <c:pt idx="591">
                  <c:v>5.9200000000000003E-2</c:v>
                </c:pt>
                <c:pt idx="592">
                  <c:v>5.9299999999999999E-2</c:v>
                </c:pt>
                <c:pt idx="593">
                  <c:v>5.9400000000000001E-2</c:v>
                </c:pt>
                <c:pt idx="594">
                  <c:v>5.9499999999999997E-2</c:v>
                </c:pt>
                <c:pt idx="595">
                  <c:v>5.96E-2</c:v>
                </c:pt>
                <c:pt idx="596">
                  <c:v>5.9700000000000003E-2</c:v>
                </c:pt>
                <c:pt idx="597">
                  <c:v>5.9799999999999999E-2</c:v>
                </c:pt>
                <c:pt idx="598">
                  <c:v>5.9900000000000002E-2</c:v>
                </c:pt>
                <c:pt idx="599">
                  <c:v>0.06</c:v>
                </c:pt>
                <c:pt idx="600">
                  <c:v>6.0100000000000001E-2</c:v>
                </c:pt>
                <c:pt idx="601">
                  <c:v>6.0199999999999997E-2</c:v>
                </c:pt>
                <c:pt idx="602">
                  <c:v>6.0299999999999999E-2</c:v>
                </c:pt>
                <c:pt idx="603">
                  <c:v>6.0400000000000002E-2</c:v>
                </c:pt>
                <c:pt idx="604">
                  <c:v>6.0499999999999998E-2</c:v>
                </c:pt>
                <c:pt idx="605">
                  <c:v>6.0600000000000001E-2</c:v>
                </c:pt>
                <c:pt idx="606">
                  <c:v>6.0699999999999997E-2</c:v>
                </c:pt>
                <c:pt idx="607">
                  <c:v>6.08E-2</c:v>
                </c:pt>
                <c:pt idx="608">
                  <c:v>6.0900000000000003E-2</c:v>
                </c:pt>
                <c:pt idx="609">
                  <c:v>6.0999999999999999E-2</c:v>
                </c:pt>
                <c:pt idx="610">
                  <c:v>6.1100000000000002E-2</c:v>
                </c:pt>
                <c:pt idx="611">
                  <c:v>6.1199999999999997E-2</c:v>
                </c:pt>
                <c:pt idx="612">
                  <c:v>6.13E-2</c:v>
                </c:pt>
                <c:pt idx="613">
                  <c:v>6.1400000000000003E-2</c:v>
                </c:pt>
                <c:pt idx="614">
                  <c:v>6.1499999999999999E-2</c:v>
                </c:pt>
                <c:pt idx="615">
                  <c:v>6.1600000000000002E-2</c:v>
                </c:pt>
                <c:pt idx="616">
                  <c:v>6.1699999999999998E-2</c:v>
                </c:pt>
                <c:pt idx="617">
                  <c:v>6.1800000000000001E-2</c:v>
                </c:pt>
                <c:pt idx="618">
                  <c:v>6.1899999999999997E-2</c:v>
                </c:pt>
                <c:pt idx="619">
                  <c:v>6.2E-2</c:v>
                </c:pt>
                <c:pt idx="620">
                  <c:v>6.2100000000000002E-2</c:v>
                </c:pt>
                <c:pt idx="621">
                  <c:v>6.2199999999999998E-2</c:v>
                </c:pt>
                <c:pt idx="622">
                  <c:v>6.2300000000000001E-2</c:v>
                </c:pt>
                <c:pt idx="623">
                  <c:v>6.2399999999999997E-2</c:v>
                </c:pt>
                <c:pt idx="624">
                  <c:v>6.25E-2</c:v>
                </c:pt>
                <c:pt idx="625">
                  <c:v>6.2600000000000003E-2</c:v>
                </c:pt>
                <c:pt idx="626">
                  <c:v>6.2700000000000006E-2</c:v>
                </c:pt>
                <c:pt idx="627">
                  <c:v>6.2799999999999995E-2</c:v>
                </c:pt>
                <c:pt idx="628">
                  <c:v>6.2899999999999998E-2</c:v>
                </c:pt>
                <c:pt idx="629">
                  <c:v>6.3E-2</c:v>
                </c:pt>
                <c:pt idx="630">
                  <c:v>6.3100000000000003E-2</c:v>
                </c:pt>
                <c:pt idx="631">
                  <c:v>6.3200000000000006E-2</c:v>
                </c:pt>
                <c:pt idx="632">
                  <c:v>6.3299999999999995E-2</c:v>
                </c:pt>
                <c:pt idx="633">
                  <c:v>6.3399999999999998E-2</c:v>
                </c:pt>
                <c:pt idx="634">
                  <c:v>6.3500000000000001E-2</c:v>
                </c:pt>
                <c:pt idx="635">
                  <c:v>6.3600000000000004E-2</c:v>
                </c:pt>
                <c:pt idx="636">
                  <c:v>6.3700000000000007E-2</c:v>
                </c:pt>
                <c:pt idx="637">
                  <c:v>6.3799999999999996E-2</c:v>
                </c:pt>
                <c:pt idx="638">
                  <c:v>6.3899999999999998E-2</c:v>
                </c:pt>
                <c:pt idx="639">
                  <c:v>6.4000000000000001E-2</c:v>
                </c:pt>
                <c:pt idx="640">
                  <c:v>6.4100000000000004E-2</c:v>
                </c:pt>
                <c:pt idx="641">
                  <c:v>6.4199999999999993E-2</c:v>
                </c:pt>
                <c:pt idx="642">
                  <c:v>6.4299999999999996E-2</c:v>
                </c:pt>
                <c:pt idx="643">
                  <c:v>6.4399999999999999E-2</c:v>
                </c:pt>
                <c:pt idx="644">
                  <c:v>6.4500000000000002E-2</c:v>
                </c:pt>
                <c:pt idx="645">
                  <c:v>6.4600000000000005E-2</c:v>
                </c:pt>
                <c:pt idx="646">
                  <c:v>6.4699999999999994E-2</c:v>
                </c:pt>
                <c:pt idx="647">
                  <c:v>6.4799999999999996E-2</c:v>
                </c:pt>
                <c:pt idx="648">
                  <c:v>6.4899999999999999E-2</c:v>
                </c:pt>
                <c:pt idx="649">
                  <c:v>6.5000000000000002E-2</c:v>
                </c:pt>
                <c:pt idx="650">
                  <c:v>6.5100000000000005E-2</c:v>
                </c:pt>
                <c:pt idx="651">
                  <c:v>6.5199999999999994E-2</c:v>
                </c:pt>
                <c:pt idx="652">
                  <c:v>6.5299999999999997E-2</c:v>
                </c:pt>
                <c:pt idx="653">
                  <c:v>6.54E-2</c:v>
                </c:pt>
                <c:pt idx="654">
                  <c:v>6.5500000000000003E-2</c:v>
                </c:pt>
                <c:pt idx="655">
                  <c:v>6.5600000000000006E-2</c:v>
                </c:pt>
                <c:pt idx="656">
                  <c:v>6.5699999999999995E-2</c:v>
                </c:pt>
                <c:pt idx="657">
                  <c:v>6.5799999999999997E-2</c:v>
                </c:pt>
                <c:pt idx="658">
                  <c:v>6.59E-2</c:v>
                </c:pt>
                <c:pt idx="659">
                  <c:v>6.6000000000000003E-2</c:v>
                </c:pt>
                <c:pt idx="660">
                  <c:v>6.6100000000000006E-2</c:v>
                </c:pt>
                <c:pt idx="661">
                  <c:v>6.6199999999999995E-2</c:v>
                </c:pt>
                <c:pt idx="662">
                  <c:v>6.6299999999999998E-2</c:v>
                </c:pt>
                <c:pt idx="663">
                  <c:v>6.6400000000000001E-2</c:v>
                </c:pt>
                <c:pt idx="664">
                  <c:v>6.6500000000000004E-2</c:v>
                </c:pt>
                <c:pt idx="665">
                  <c:v>6.6600000000000006E-2</c:v>
                </c:pt>
                <c:pt idx="666">
                  <c:v>6.6699999999999995E-2</c:v>
                </c:pt>
                <c:pt idx="667">
                  <c:v>6.6799999999999998E-2</c:v>
                </c:pt>
                <c:pt idx="668">
                  <c:v>6.6900000000000001E-2</c:v>
                </c:pt>
                <c:pt idx="669">
                  <c:v>6.7000000000000004E-2</c:v>
                </c:pt>
                <c:pt idx="670">
                  <c:v>6.7100000000000007E-2</c:v>
                </c:pt>
                <c:pt idx="671">
                  <c:v>6.7199999999999996E-2</c:v>
                </c:pt>
                <c:pt idx="672">
                  <c:v>6.7299999999999999E-2</c:v>
                </c:pt>
                <c:pt idx="673">
                  <c:v>6.7400000000000002E-2</c:v>
                </c:pt>
                <c:pt idx="674">
                  <c:v>6.7500000000000004E-2</c:v>
                </c:pt>
                <c:pt idx="675">
                  <c:v>6.7599999999999993E-2</c:v>
                </c:pt>
                <c:pt idx="676">
                  <c:v>6.7699999999999996E-2</c:v>
                </c:pt>
                <c:pt idx="677">
                  <c:v>6.7799999999999999E-2</c:v>
                </c:pt>
                <c:pt idx="678">
                  <c:v>6.7900000000000002E-2</c:v>
                </c:pt>
                <c:pt idx="679">
                  <c:v>6.8000000000000005E-2</c:v>
                </c:pt>
                <c:pt idx="680">
                  <c:v>6.8099999999999994E-2</c:v>
                </c:pt>
                <c:pt idx="681">
                  <c:v>6.8199999999999997E-2</c:v>
                </c:pt>
                <c:pt idx="682">
                  <c:v>6.83E-2</c:v>
                </c:pt>
                <c:pt idx="683">
                  <c:v>6.8400000000000002E-2</c:v>
                </c:pt>
                <c:pt idx="684">
                  <c:v>6.8500000000000005E-2</c:v>
                </c:pt>
                <c:pt idx="685">
                  <c:v>6.8599999999999994E-2</c:v>
                </c:pt>
                <c:pt idx="686">
                  <c:v>6.8699999999999997E-2</c:v>
                </c:pt>
                <c:pt idx="687">
                  <c:v>6.88E-2</c:v>
                </c:pt>
                <c:pt idx="688">
                  <c:v>6.8900000000000003E-2</c:v>
                </c:pt>
                <c:pt idx="689">
                  <c:v>6.9000000000000006E-2</c:v>
                </c:pt>
                <c:pt idx="690">
                  <c:v>6.9099999999999995E-2</c:v>
                </c:pt>
                <c:pt idx="691">
                  <c:v>6.9199999999999998E-2</c:v>
                </c:pt>
                <c:pt idx="692">
                  <c:v>6.93E-2</c:v>
                </c:pt>
                <c:pt idx="693">
                  <c:v>6.9400000000000003E-2</c:v>
                </c:pt>
                <c:pt idx="694">
                  <c:v>6.9500000000000006E-2</c:v>
                </c:pt>
                <c:pt idx="695">
                  <c:v>6.9599999999999995E-2</c:v>
                </c:pt>
                <c:pt idx="696">
                  <c:v>6.9699999999999998E-2</c:v>
                </c:pt>
                <c:pt idx="697">
                  <c:v>6.9800000000000001E-2</c:v>
                </c:pt>
                <c:pt idx="698">
                  <c:v>6.9900000000000004E-2</c:v>
                </c:pt>
                <c:pt idx="699">
                  <c:v>7.0000000000000007E-2</c:v>
                </c:pt>
                <c:pt idx="700">
                  <c:v>7.0099999999999996E-2</c:v>
                </c:pt>
                <c:pt idx="701">
                  <c:v>7.0199999999999999E-2</c:v>
                </c:pt>
                <c:pt idx="702">
                  <c:v>7.0300000000000001E-2</c:v>
                </c:pt>
                <c:pt idx="703">
                  <c:v>7.0400000000000004E-2</c:v>
                </c:pt>
                <c:pt idx="704">
                  <c:v>7.0499999999999993E-2</c:v>
                </c:pt>
                <c:pt idx="705">
                  <c:v>7.0599999999999996E-2</c:v>
                </c:pt>
                <c:pt idx="706">
                  <c:v>7.0699999999999999E-2</c:v>
                </c:pt>
                <c:pt idx="707">
                  <c:v>7.0800000000000002E-2</c:v>
                </c:pt>
                <c:pt idx="708">
                  <c:v>7.0900000000000005E-2</c:v>
                </c:pt>
                <c:pt idx="709">
                  <c:v>7.0999999999999994E-2</c:v>
                </c:pt>
                <c:pt idx="710">
                  <c:v>7.1099999999999997E-2</c:v>
                </c:pt>
                <c:pt idx="711">
                  <c:v>7.1199999999999999E-2</c:v>
                </c:pt>
                <c:pt idx="712">
                  <c:v>7.1300000000000002E-2</c:v>
                </c:pt>
                <c:pt idx="713">
                  <c:v>7.1400000000000005E-2</c:v>
                </c:pt>
                <c:pt idx="714">
                  <c:v>7.1499999999999994E-2</c:v>
                </c:pt>
                <c:pt idx="715">
                  <c:v>7.1599999999999997E-2</c:v>
                </c:pt>
                <c:pt idx="716">
                  <c:v>7.17E-2</c:v>
                </c:pt>
                <c:pt idx="717">
                  <c:v>7.1800000000000003E-2</c:v>
                </c:pt>
                <c:pt idx="718">
                  <c:v>7.1900000000000006E-2</c:v>
                </c:pt>
                <c:pt idx="719">
                  <c:v>7.1999999999999995E-2</c:v>
                </c:pt>
                <c:pt idx="720">
                  <c:v>7.2099999999999997E-2</c:v>
                </c:pt>
                <c:pt idx="721">
                  <c:v>7.22E-2</c:v>
                </c:pt>
                <c:pt idx="722">
                  <c:v>7.2300000000000003E-2</c:v>
                </c:pt>
                <c:pt idx="723">
                  <c:v>7.2400000000000006E-2</c:v>
                </c:pt>
                <c:pt idx="724">
                  <c:v>7.2499999999999995E-2</c:v>
                </c:pt>
                <c:pt idx="725">
                  <c:v>7.2599999999999998E-2</c:v>
                </c:pt>
                <c:pt idx="726">
                  <c:v>7.2700000000000001E-2</c:v>
                </c:pt>
                <c:pt idx="727">
                  <c:v>7.2800000000000004E-2</c:v>
                </c:pt>
                <c:pt idx="728">
                  <c:v>7.2900000000000006E-2</c:v>
                </c:pt>
                <c:pt idx="729">
                  <c:v>7.2999999999999995E-2</c:v>
                </c:pt>
                <c:pt idx="730">
                  <c:v>7.3099999999999998E-2</c:v>
                </c:pt>
                <c:pt idx="731">
                  <c:v>7.3200000000000001E-2</c:v>
                </c:pt>
                <c:pt idx="732">
                  <c:v>7.3300000000000004E-2</c:v>
                </c:pt>
                <c:pt idx="733">
                  <c:v>7.3400000000000007E-2</c:v>
                </c:pt>
                <c:pt idx="734">
                  <c:v>7.3499999999999996E-2</c:v>
                </c:pt>
                <c:pt idx="735">
                  <c:v>7.3599999999999999E-2</c:v>
                </c:pt>
                <c:pt idx="736">
                  <c:v>7.3700000000000002E-2</c:v>
                </c:pt>
                <c:pt idx="737">
                  <c:v>7.3800000000000004E-2</c:v>
                </c:pt>
                <c:pt idx="738">
                  <c:v>7.3899999999999993E-2</c:v>
                </c:pt>
                <c:pt idx="739">
                  <c:v>7.3999999999999996E-2</c:v>
                </c:pt>
                <c:pt idx="740">
                  <c:v>7.4099999999999999E-2</c:v>
                </c:pt>
                <c:pt idx="741">
                  <c:v>7.4200000000000002E-2</c:v>
                </c:pt>
                <c:pt idx="742">
                  <c:v>7.4300000000000005E-2</c:v>
                </c:pt>
                <c:pt idx="743">
                  <c:v>7.4399999999999994E-2</c:v>
                </c:pt>
                <c:pt idx="744">
                  <c:v>7.4499999999999997E-2</c:v>
                </c:pt>
                <c:pt idx="745">
                  <c:v>7.46E-2</c:v>
                </c:pt>
                <c:pt idx="746">
                  <c:v>7.4700000000000003E-2</c:v>
                </c:pt>
                <c:pt idx="747">
                  <c:v>7.4800000000000005E-2</c:v>
                </c:pt>
                <c:pt idx="748">
                  <c:v>7.4899999999999994E-2</c:v>
                </c:pt>
                <c:pt idx="749">
                  <c:v>7.4999999999999997E-2</c:v>
                </c:pt>
                <c:pt idx="750">
                  <c:v>7.51E-2</c:v>
                </c:pt>
                <c:pt idx="751">
                  <c:v>7.5200000000000003E-2</c:v>
                </c:pt>
                <c:pt idx="752">
                  <c:v>7.5300000000000006E-2</c:v>
                </c:pt>
                <c:pt idx="753">
                  <c:v>7.5399999999999995E-2</c:v>
                </c:pt>
                <c:pt idx="754">
                  <c:v>7.5499999999999998E-2</c:v>
                </c:pt>
                <c:pt idx="755">
                  <c:v>7.5600000000000001E-2</c:v>
                </c:pt>
                <c:pt idx="756">
                  <c:v>7.5700000000000003E-2</c:v>
                </c:pt>
                <c:pt idx="757">
                  <c:v>7.5800000000000006E-2</c:v>
                </c:pt>
                <c:pt idx="758">
                  <c:v>7.5899999999999995E-2</c:v>
                </c:pt>
                <c:pt idx="759">
                  <c:v>7.5999999999999998E-2</c:v>
                </c:pt>
                <c:pt idx="760">
                  <c:v>7.6100000000000001E-2</c:v>
                </c:pt>
                <c:pt idx="761">
                  <c:v>7.6200000000000004E-2</c:v>
                </c:pt>
                <c:pt idx="762">
                  <c:v>7.6300000000000007E-2</c:v>
                </c:pt>
                <c:pt idx="763">
                  <c:v>7.6399999999999996E-2</c:v>
                </c:pt>
                <c:pt idx="764">
                  <c:v>7.6499999999999999E-2</c:v>
                </c:pt>
                <c:pt idx="765">
                  <c:v>7.6600000000000001E-2</c:v>
                </c:pt>
                <c:pt idx="766">
                  <c:v>7.6700000000000004E-2</c:v>
                </c:pt>
                <c:pt idx="767">
                  <c:v>7.6799999999999993E-2</c:v>
                </c:pt>
                <c:pt idx="768">
                  <c:v>7.6899999999999996E-2</c:v>
                </c:pt>
                <c:pt idx="769">
                  <c:v>7.6999999999999999E-2</c:v>
                </c:pt>
                <c:pt idx="770">
                  <c:v>7.7100000000000002E-2</c:v>
                </c:pt>
                <c:pt idx="771">
                  <c:v>7.7200000000000005E-2</c:v>
                </c:pt>
                <c:pt idx="772">
                  <c:v>7.7299999999999994E-2</c:v>
                </c:pt>
                <c:pt idx="773">
                  <c:v>7.7399999999999997E-2</c:v>
                </c:pt>
                <c:pt idx="774">
                  <c:v>7.7499999999999999E-2</c:v>
                </c:pt>
                <c:pt idx="775">
                  <c:v>7.7600000000000002E-2</c:v>
                </c:pt>
                <c:pt idx="776">
                  <c:v>7.7700000000000005E-2</c:v>
                </c:pt>
                <c:pt idx="777">
                  <c:v>7.7799999999999994E-2</c:v>
                </c:pt>
                <c:pt idx="778">
                  <c:v>7.7899999999999997E-2</c:v>
                </c:pt>
                <c:pt idx="779">
                  <c:v>7.8E-2</c:v>
                </c:pt>
                <c:pt idx="780">
                  <c:v>7.8100000000000003E-2</c:v>
                </c:pt>
                <c:pt idx="781">
                  <c:v>7.8200000000000006E-2</c:v>
                </c:pt>
                <c:pt idx="782">
                  <c:v>7.8299999999999995E-2</c:v>
                </c:pt>
                <c:pt idx="783">
                  <c:v>7.8399999999999997E-2</c:v>
                </c:pt>
                <c:pt idx="784">
                  <c:v>7.85E-2</c:v>
                </c:pt>
                <c:pt idx="785">
                  <c:v>7.8600000000000003E-2</c:v>
                </c:pt>
                <c:pt idx="786">
                  <c:v>7.8700000000000006E-2</c:v>
                </c:pt>
                <c:pt idx="787">
                  <c:v>7.8799999999999995E-2</c:v>
                </c:pt>
                <c:pt idx="788">
                  <c:v>7.8899999999999998E-2</c:v>
                </c:pt>
                <c:pt idx="789">
                  <c:v>7.9000000000000001E-2</c:v>
                </c:pt>
                <c:pt idx="790">
                  <c:v>7.9100000000000004E-2</c:v>
                </c:pt>
                <c:pt idx="791">
                  <c:v>7.9200000000000007E-2</c:v>
                </c:pt>
                <c:pt idx="792">
                  <c:v>7.9299999999999995E-2</c:v>
                </c:pt>
                <c:pt idx="793">
                  <c:v>7.9399999999999998E-2</c:v>
                </c:pt>
                <c:pt idx="794">
                  <c:v>7.9500000000000001E-2</c:v>
                </c:pt>
                <c:pt idx="795">
                  <c:v>7.9600000000000004E-2</c:v>
                </c:pt>
                <c:pt idx="796">
                  <c:v>7.9699999999999993E-2</c:v>
                </c:pt>
                <c:pt idx="797">
                  <c:v>7.9799999999999996E-2</c:v>
                </c:pt>
                <c:pt idx="798">
                  <c:v>7.9899999999999999E-2</c:v>
                </c:pt>
                <c:pt idx="799">
                  <c:v>0.08</c:v>
                </c:pt>
                <c:pt idx="800">
                  <c:v>8.0100000000000005E-2</c:v>
                </c:pt>
                <c:pt idx="801">
                  <c:v>8.0199999999999994E-2</c:v>
                </c:pt>
                <c:pt idx="802">
                  <c:v>8.0299999999999996E-2</c:v>
                </c:pt>
                <c:pt idx="803">
                  <c:v>8.0399999999999999E-2</c:v>
                </c:pt>
                <c:pt idx="804">
                  <c:v>8.0500000000000002E-2</c:v>
                </c:pt>
                <c:pt idx="805">
                  <c:v>8.0600000000000005E-2</c:v>
                </c:pt>
                <c:pt idx="806">
                  <c:v>8.0699999999999994E-2</c:v>
                </c:pt>
                <c:pt idx="807">
                  <c:v>8.0799999999999997E-2</c:v>
                </c:pt>
                <c:pt idx="808">
                  <c:v>8.09E-2</c:v>
                </c:pt>
                <c:pt idx="809">
                  <c:v>8.1000000000000003E-2</c:v>
                </c:pt>
                <c:pt idx="810">
                  <c:v>8.1100000000000005E-2</c:v>
                </c:pt>
                <c:pt idx="811">
                  <c:v>8.1199999999999994E-2</c:v>
                </c:pt>
                <c:pt idx="812">
                  <c:v>8.1299999999999997E-2</c:v>
                </c:pt>
                <c:pt idx="813">
                  <c:v>8.14E-2</c:v>
                </c:pt>
                <c:pt idx="814">
                  <c:v>8.1500000000000003E-2</c:v>
                </c:pt>
                <c:pt idx="815">
                  <c:v>8.1600000000000006E-2</c:v>
                </c:pt>
                <c:pt idx="816">
                  <c:v>8.1699999999999995E-2</c:v>
                </c:pt>
                <c:pt idx="817">
                  <c:v>8.1799999999999998E-2</c:v>
                </c:pt>
                <c:pt idx="818">
                  <c:v>8.1900000000000001E-2</c:v>
                </c:pt>
                <c:pt idx="819">
                  <c:v>8.2000000000000003E-2</c:v>
                </c:pt>
                <c:pt idx="820">
                  <c:v>8.2100000000000006E-2</c:v>
                </c:pt>
                <c:pt idx="821">
                  <c:v>8.2199999999999995E-2</c:v>
                </c:pt>
                <c:pt idx="822">
                  <c:v>8.2299999999999998E-2</c:v>
                </c:pt>
                <c:pt idx="823">
                  <c:v>8.2400000000000001E-2</c:v>
                </c:pt>
                <c:pt idx="824">
                  <c:v>8.2500000000000004E-2</c:v>
                </c:pt>
                <c:pt idx="825">
                  <c:v>8.2600000000000007E-2</c:v>
                </c:pt>
                <c:pt idx="826">
                  <c:v>8.2699999999999996E-2</c:v>
                </c:pt>
                <c:pt idx="827">
                  <c:v>8.2799999999999999E-2</c:v>
                </c:pt>
                <c:pt idx="828">
                  <c:v>8.2900000000000001E-2</c:v>
                </c:pt>
                <c:pt idx="829">
                  <c:v>8.3000000000000004E-2</c:v>
                </c:pt>
                <c:pt idx="830">
                  <c:v>8.3099999999999993E-2</c:v>
                </c:pt>
                <c:pt idx="831">
                  <c:v>8.3199999999999996E-2</c:v>
                </c:pt>
                <c:pt idx="832">
                  <c:v>8.3299999999999999E-2</c:v>
                </c:pt>
                <c:pt idx="833">
                  <c:v>8.3400000000000002E-2</c:v>
                </c:pt>
                <c:pt idx="834">
                  <c:v>8.3500000000000005E-2</c:v>
                </c:pt>
                <c:pt idx="835">
                  <c:v>8.3599999999999994E-2</c:v>
                </c:pt>
                <c:pt idx="836">
                  <c:v>8.3699999999999997E-2</c:v>
                </c:pt>
                <c:pt idx="837">
                  <c:v>8.3799999999999999E-2</c:v>
                </c:pt>
                <c:pt idx="838">
                  <c:v>8.3900000000000002E-2</c:v>
                </c:pt>
                <c:pt idx="839">
                  <c:v>8.4000000000000005E-2</c:v>
                </c:pt>
                <c:pt idx="840">
                  <c:v>8.4099999999999994E-2</c:v>
                </c:pt>
                <c:pt idx="841">
                  <c:v>8.4199999999999997E-2</c:v>
                </c:pt>
                <c:pt idx="842">
                  <c:v>8.43E-2</c:v>
                </c:pt>
                <c:pt idx="843">
                  <c:v>8.4400000000000003E-2</c:v>
                </c:pt>
                <c:pt idx="844">
                  <c:v>8.4500000000000006E-2</c:v>
                </c:pt>
                <c:pt idx="845">
                  <c:v>8.4599999999999995E-2</c:v>
                </c:pt>
                <c:pt idx="846">
                  <c:v>8.4699999999999998E-2</c:v>
                </c:pt>
                <c:pt idx="847">
                  <c:v>8.48E-2</c:v>
                </c:pt>
                <c:pt idx="848">
                  <c:v>8.4900000000000003E-2</c:v>
                </c:pt>
                <c:pt idx="849">
                  <c:v>8.5000000000000006E-2</c:v>
                </c:pt>
                <c:pt idx="850">
                  <c:v>8.5099999999999995E-2</c:v>
                </c:pt>
                <c:pt idx="851">
                  <c:v>8.5199999999999998E-2</c:v>
                </c:pt>
                <c:pt idx="852">
                  <c:v>8.5300000000000001E-2</c:v>
                </c:pt>
                <c:pt idx="853">
                  <c:v>8.5400000000000004E-2</c:v>
                </c:pt>
                <c:pt idx="854">
                  <c:v>8.5500000000000007E-2</c:v>
                </c:pt>
                <c:pt idx="855">
                  <c:v>8.5599999999999996E-2</c:v>
                </c:pt>
                <c:pt idx="856">
                  <c:v>8.5699999999999998E-2</c:v>
                </c:pt>
                <c:pt idx="857">
                  <c:v>8.5800000000000001E-2</c:v>
                </c:pt>
                <c:pt idx="858">
                  <c:v>8.5900000000000004E-2</c:v>
                </c:pt>
                <c:pt idx="859">
                  <c:v>8.5999999999999993E-2</c:v>
                </c:pt>
                <c:pt idx="860">
                  <c:v>8.6099999999999996E-2</c:v>
                </c:pt>
                <c:pt idx="861">
                  <c:v>8.6199999999999999E-2</c:v>
                </c:pt>
                <c:pt idx="862">
                  <c:v>8.6300000000000002E-2</c:v>
                </c:pt>
                <c:pt idx="863">
                  <c:v>8.6400000000000005E-2</c:v>
                </c:pt>
                <c:pt idx="864">
                  <c:v>8.6499999999999994E-2</c:v>
                </c:pt>
                <c:pt idx="865">
                  <c:v>8.6599999999999996E-2</c:v>
                </c:pt>
                <c:pt idx="866">
                  <c:v>8.6699999999999999E-2</c:v>
                </c:pt>
                <c:pt idx="867">
                  <c:v>8.6800000000000002E-2</c:v>
                </c:pt>
                <c:pt idx="868">
                  <c:v>8.6900000000000005E-2</c:v>
                </c:pt>
                <c:pt idx="869">
                  <c:v>8.6999999999999994E-2</c:v>
                </c:pt>
                <c:pt idx="870">
                  <c:v>8.7099999999999997E-2</c:v>
                </c:pt>
                <c:pt idx="871">
                  <c:v>8.72E-2</c:v>
                </c:pt>
                <c:pt idx="872">
                  <c:v>8.7300000000000003E-2</c:v>
                </c:pt>
                <c:pt idx="873">
                  <c:v>8.7400000000000005E-2</c:v>
                </c:pt>
                <c:pt idx="874">
                  <c:v>8.7499999999999994E-2</c:v>
                </c:pt>
                <c:pt idx="875">
                  <c:v>8.7599999999999997E-2</c:v>
                </c:pt>
                <c:pt idx="876">
                  <c:v>8.77E-2</c:v>
                </c:pt>
                <c:pt idx="877">
                  <c:v>8.7800000000000003E-2</c:v>
                </c:pt>
                <c:pt idx="878">
                  <c:v>8.7900000000000006E-2</c:v>
                </c:pt>
                <c:pt idx="879">
                  <c:v>8.7999999999999995E-2</c:v>
                </c:pt>
                <c:pt idx="880">
                  <c:v>8.8099999999999998E-2</c:v>
                </c:pt>
                <c:pt idx="881">
                  <c:v>8.8200000000000001E-2</c:v>
                </c:pt>
                <c:pt idx="882">
                  <c:v>8.8300000000000003E-2</c:v>
                </c:pt>
                <c:pt idx="883">
                  <c:v>8.8400000000000006E-2</c:v>
                </c:pt>
                <c:pt idx="884">
                  <c:v>8.8499999999999995E-2</c:v>
                </c:pt>
                <c:pt idx="885">
                  <c:v>8.8599999999999998E-2</c:v>
                </c:pt>
                <c:pt idx="886">
                  <c:v>8.8700000000000001E-2</c:v>
                </c:pt>
                <c:pt idx="887">
                  <c:v>8.8800000000000004E-2</c:v>
                </c:pt>
                <c:pt idx="888">
                  <c:v>8.8900000000000007E-2</c:v>
                </c:pt>
                <c:pt idx="889">
                  <c:v>8.8999999999999996E-2</c:v>
                </c:pt>
                <c:pt idx="890">
                  <c:v>8.9099999999999999E-2</c:v>
                </c:pt>
                <c:pt idx="891">
                  <c:v>8.9200000000000002E-2</c:v>
                </c:pt>
                <c:pt idx="892">
                  <c:v>8.9300000000000004E-2</c:v>
                </c:pt>
                <c:pt idx="893">
                  <c:v>8.9399999999999993E-2</c:v>
                </c:pt>
                <c:pt idx="894">
                  <c:v>8.9499999999999996E-2</c:v>
                </c:pt>
                <c:pt idx="895">
                  <c:v>8.9599999999999999E-2</c:v>
                </c:pt>
                <c:pt idx="896">
                  <c:v>8.9700000000000002E-2</c:v>
                </c:pt>
                <c:pt idx="897">
                  <c:v>8.9800000000000005E-2</c:v>
                </c:pt>
                <c:pt idx="898">
                  <c:v>8.9899999999999994E-2</c:v>
                </c:pt>
                <c:pt idx="899">
                  <c:v>0.09</c:v>
                </c:pt>
                <c:pt idx="900">
                  <c:v>9.01E-2</c:v>
                </c:pt>
                <c:pt idx="901">
                  <c:v>9.0200000000000002E-2</c:v>
                </c:pt>
                <c:pt idx="902">
                  <c:v>9.0300000000000005E-2</c:v>
                </c:pt>
                <c:pt idx="903">
                  <c:v>9.0399999999999994E-2</c:v>
                </c:pt>
                <c:pt idx="904">
                  <c:v>9.0499999999999997E-2</c:v>
                </c:pt>
                <c:pt idx="905">
                  <c:v>9.06E-2</c:v>
                </c:pt>
                <c:pt idx="906">
                  <c:v>9.0700000000000003E-2</c:v>
                </c:pt>
                <c:pt idx="907">
                  <c:v>9.0800000000000006E-2</c:v>
                </c:pt>
                <c:pt idx="908">
                  <c:v>9.0899999999999995E-2</c:v>
                </c:pt>
                <c:pt idx="909">
                  <c:v>9.0999999999999998E-2</c:v>
                </c:pt>
                <c:pt idx="910">
                  <c:v>9.11E-2</c:v>
                </c:pt>
                <c:pt idx="911">
                  <c:v>9.1200000000000003E-2</c:v>
                </c:pt>
                <c:pt idx="912">
                  <c:v>9.1300000000000006E-2</c:v>
                </c:pt>
                <c:pt idx="913">
                  <c:v>9.1399999999999995E-2</c:v>
                </c:pt>
                <c:pt idx="914">
                  <c:v>9.1499999999999998E-2</c:v>
                </c:pt>
                <c:pt idx="915">
                  <c:v>9.1600000000000001E-2</c:v>
                </c:pt>
                <c:pt idx="916">
                  <c:v>9.1700000000000004E-2</c:v>
                </c:pt>
                <c:pt idx="917">
                  <c:v>9.1800000000000007E-2</c:v>
                </c:pt>
                <c:pt idx="918">
                  <c:v>9.1899999999999996E-2</c:v>
                </c:pt>
                <c:pt idx="919">
                  <c:v>9.1999999999999998E-2</c:v>
                </c:pt>
                <c:pt idx="920">
                  <c:v>9.2100000000000001E-2</c:v>
                </c:pt>
                <c:pt idx="921">
                  <c:v>9.2200000000000004E-2</c:v>
                </c:pt>
                <c:pt idx="922">
                  <c:v>9.2299999999999993E-2</c:v>
                </c:pt>
                <c:pt idx="923">
                  <c:v>9.2399999999999996E-2</c:v>
                </c:pt>
                <c:pt idx="924">
                  <c:v>9.2499999999999999E-2</c:v>
                </c:pt>
                <c:pt idx="925">
                  <c:v>9.2600000000000002E-2</c:v>
                </c:pt>
                <c:pt idx="926">
                  <c:v>9.2700000000000005E-2</c:v>
                </c:pt>
                <c:pt idx="927">
                  <c:v>9.2799999999999994E-2</c:v>
                </c:pt>
                <c:pt idx="928">
                  <c:v>9.2899999999999996E-2</c:v>
                </c:pt>
                <c:pt idx="929">
                  <c:v>9.2999999999999999E-2</c:v>
                </c:pt>
                <c:pt idx="930">
                  <c:v>9.3100000000000002E-2</c:v>
                </c:pt>
                <c:pt idx="931">
                  <c:v>9.3200000000000005E-2</c:v>
                </c:pt>
                <c:pt idx="932">
                  <c:v>9.3299999999999994E-2</c:v>
                </c:pt>
                <c:pt idx="933">
                  <c:v>9.3399999999999997E-2</c:v>
                </c:pt>
                <c:pt idx="934">
                  <c:v>9.35E-2</c:v>
                </c:pt>
                <c:pt idx="935">
                  <c:v>9.3600000000000003E-2</c:v>
                </c:pt>
                <c:pt idx="936">
                  <c:v>9.3700000000000006E-2</c:v>
                </c:pt>
                <c:pt idx="937">
                  <c:v>9.3799999999999994E-2</c:v>
                </c:pt>
                <c:pt idx="938">
                  <c:v>9.3899999999999997E-2</c:v>
                </c:pt>
                <c:pt idx="939">
                  <c:v>9.4E-2</c:v>
                </c:pt>
                <c:pt idx="940">
                  <c:v>9.4100000000000003E-2</c:v>
                </c:pt>
                <c:pt idx="941">
                  <c:v>9.4200000000000006E-2</c:v>
                </c:pt>
                <c:pt idx="942">
                  <c:v>9.4299999999999995E-2</c:v>
                </c:pt>
                <c:pt idx="943">
                  <c:v>9.4399999999999998E-2</c:v>
                </c:pt>
                <c:pt idx="944">
                  <c:v>9.4500000000000001E-2</c:v>
                </c:pt>
                <c:pt idx="945">
                  <c:v>9.4600000000000004E-2</c:v>
                </c:pt>
                <c:pt idx="946">
                  <c:v>9.4700000000000006E-2</c:v>
                </c:pt>
                <c:pt idx="947">
                  <c:v>9.4799999999999995E-2</c:v>
                </c:pt>
                <c:pt idx="948">
                  <c:v>9.4899999999999998E-2</c:v>
                </c:pt>
                <c:pt idx="949">
                  <c:v>9.5000000000000001E-2</c:v>
                </c:pt>
                <c:pt idx="950">
                  <c:v>9.5100000000000004E-2</c:v>
                </c:pt>
                <c:pt idx="951">
                  <c:v>9.5200000000000007E-2</c:v>
                </c:pt>
                <c:pt idx="952">
                  <c:v>9.5299999999999996E-2</c:v>
                </c:pt>
                <c:pt idx="953">
                  <c:v>9.5399999999999999E-2</c:v>
                </c:pt>
                <c:pt idx="954">
                  <c:v>9.5500000000000002E-2</c:v>
                </c:pt>
                <c:pt idx="955">
                  <c:v>9.5600000000000004E-2</c:v>
                </c:pt>
                <c:pt idx="956">
                  <c:v>9.5699999999999993E-2</c:v>
                </c:pt>
                <c:pt idx="957">
                  <c:v>9.5799999999999996E-2</c:v>
                </c:pt>
                <c:pt idx="958">
                  <c:v>9.5899999999999999E-2</c:v>
                </c:pt>
                <c:pt idx="959">
                  <c:v>9.6000000000000002E-2</c:v>
                </c:pt>
                <c:pt idx="960">
                  <c:v>9.6100000000000005E-2</c:v>
                </c:pt>
                <c:pt idx="961">
                  <c:v>9.6199999999999994E-2</c:v>
                </c:pt>
                <c:pt idx="962">
                  <c:v>9.6299999999999997E-2</c:v>
                </c:pt>
                <c:pt idx="963">
                  <c:v>9.64E-2</c:v>
                </c:pt>
                <c:pt idx="964">
                  <c:v>9.6500000000000002E-2</c:v>
                </c:pt>
                <c:pt idx="965">
                  <c:v>9.6600000000000005E-2</c:v>
                </c:pt>
                <c:pt idx="966">
                  <c:v>9.6699999999999994E-2</c:v>
                </c:pt>
                <c:pt idx="967">
                  <c:v>9.6799999999999997E-2</c:v>
                </c:pt>
                <c:pt idx="968">
                  <c:v>9.69E-2</c:v>
                </c:pt>
                <c:pt idx="969">
                  <c:v>9.7000000000000003E-2</c:v>
                </c:pt>
                <c:pt idx="970">
                  <c:v>9.7100000000000006E-2</c:v>
                </c:pt>
                <c:pt idx="971">
                  <c:v>9.7199999999999995E-2</c:v>
                </c:pt>
                <c:pt idx="972">
                  <c:v>9.7299999999999998E-2</c:v>
                </c:pt>
                <c:pt idx="973">
                  <c:v>9.74E-2</c:v>
                </c:pt>
                <c:pt idx="974">
                  <c:v>9.7500000000000003E-2</c:v>
                </c:pt>
                <c:pt idx="975">
                  <c:v>9.7600000000000006E-2</c:v>
                </c:pt>
                <c:pt idx="976">
                  <c:v>9.7699999999999995E-2</c:v>
                </c:pt>
                <c:pt idx="977">
                  <c:v>9.7799999999999998E-2</c:v>
                </c:pt>
                <c:pt idx="978">
                  <c:v>9.7900000000000001E-2</c:v>
                </c:pt>
                <c:pt idx="979">
                  <c:v>9.8000000000000004E-2</c:v>
                </c:pt>
                <c:pt idx="980">
                  <c:v>9.8100000000000007E-2</c:v>
                </c:pt>
                <c:pt idx="981">
                  <c:v>9.8199999999999996E-2</c:v>
                </c:pt>
                <c:pt idx="982">
                  <c:v>9.8299999999999998E-2</c:v>
                </c:pt>
                <c:pt idx="983">
                  <c:v>9.8400000000000001E-2</c:v>
                </c:pt>
                <c:pt idx="984">
                  <c:v>9.8500000000000004E-2</c:v>
                </c:pt>
                <c:pt idx="985">
                  <c:v>9.8599999999999993E-2</c:v>
                </c:pt>
                <c:pt idx="986">
                  <c:v>9.8699999999999996E-2</c:v>
                </c:pt>
                <c:pt idx="987">
                  <c:v>9.8799999999999999E-2</c:v>
                </c:pt>
                <c:pt idx="988">
                  <c:v>9.8900000000000002E-2</c:v>
                </c:pt>
                <c:pt idx="989">
                  <c:v>9.9000000000000005E-2</c:v>
                </c:pt>
                <c:pt idx="990">
                  <c:v>9.9099999999999994E-2</c:v>
                </c:pt>
                <c:pt idx="991">
                  <c:v>9.9199999999999997E-2</c:v>
                </c:pt>
                <c:pt idx="992">
                  <c:v>9.9299999999999999E-2</c:v>
                </c:pt>
                <c:pt idx="993">
                  <c:v>9.9400000000000002E-2</c:v>
                </c:pt>
                <c:pt idx="994">
                  <c:v>9.9500000000000005E-2</c:v>
                </c:pt>
                <c:pt idx="995">
                  <c:v>9.9599999999999994E-2</c:v>
                </c:pt>
                <c:pt idx="996">
                  <c:v>9.9699999999999997E-2</c:v>
                </c:pt>
                <c:pt idx="997">
                  <c:v>9.98E-2</c:v>
                </c:pt>
                <c:pt idx="998">
                  <c:v>9.9900000000000003E-2</c:v>
                </c:pt>
                <c:pt idx="999">
                  <c:v>0.1</c:v>
                </c:pt>
                <c:pt idx="1000">
                  <c:v>0.10009999999999999</c:v>
                </c:pt>
                <c:pt idx="1001">
                  <c:v>0.1002</c:v>
                </c:pt>
                <c:pt idx="1002">
                  <c:v>0.1003</c:v>
                </c:pt>
                <c:pt idx="1003">
                  <c:v>0.1004</c:v>
                </c:pt>
                <c:pt idx="1004">
                  <c:v>0.10050000000000001</c:v>
                </c:pt>
                <c:pt idx="1005">
                  <c:v>0.10059999999999999</c:v>
                </c:pt>
                <c:pt idx="1006">
                  <c:v>0.1007</c:v>
                </c:pt>
                <c:pt idx="1007">
                  <c:v>0.1008</c:v>
                </c:pt>
                <c:pt idx="1008">
                  <c:v>0.1009</c:v>
                </c:pt>
                <c:pt idx="1009">
                  <c:v>0.10100000000000001</c:v>
                </c:pt>
                <c:pt idx="1010">
                  <c:v>0.1011</c:v>
                </c:pt>
                <c:pt idx="1011">
                  <c:v>0.1012</c:v>
                </c:pt>
                <c:pt idx="1012">
                  <c:v>0.1013</c:v>
                </c:pt>
                <c:pt idx="1013">
                  <c:v>0.1014</c:v>
                </c:pt>
                <c:pt idx="1014">
                  <c:v>0.10150000000000001</c:v>
                </c:pt>
                <c:pt idx="1015">
                  <c:v>0.1016</c:v>
                </c:pt>
                <c:pt idx="1016">
                  <c:v>0.1017</c:v>
                </c:pt>
                <c:pt idx="1017">
                  <c:v>0.1018</c:v>
                </c:pt>
                <c:pt idx="1018">
                  <c:v>0.1019</c:v>
                </c:pt>
                <c:pt idx="1019">
                  <c:v>0.10199999999999999</c:v>
                </c:pt>
                <c:pt idx="1020">
                  <c:v>0.1021</c:v>
                </c:pt>
                <c:pt idx="1021">
                  <c:v>0.1022</c:v>
                </c:pt>
                <c:pt idx="1022">
                  <c:v>0.1023</c:v>
                </c:pt>
                <c:pt idx="1023">
                  <c:v>0.1024</c:v>
                </c:pt>
                <c:pt idx="1024">
                  <c:v>0.10249999999999999</c:v>
                </c:pt>
                <c:pt idx="1025">
                  <c:v>0.1026</c:v>
                </c:pt>
                <c:pt idx="1026">
                  <c:v>0.1027</c:v>
                </c:pt>
                <c:pt idx="1027">
                  <c:v>0.1028</c:v>
                </c:pt>
                <c:pt idx="1028">
                  <c:v>0.10290000000000001</c:v>
                </c:pt>
                <c:pt idx="1029">
                  <c:v>0.10299999999999999</c:v>
                </c:pt>
                <c:pt idx="1030">
                  <c:v>0.1031</c:v>
                </c:pt>
                <c:pt idx="1031">
                  <c:v>0.1032</c:v>
                </c:pt>
                <c:pt idx="1032">
                  <c:v>0.1033</c:v>
                </c:pt>
                <c:pt idx="1033">
                  <c:v>0.10340000000000001</c:v>
                </c:pt>
                <c:pt idx="1034">
                  <c:v>0.10349999999999999</c:v>
                </c:pt>
                <c:pt idx="1035">
                  <c:v>0.1036</c:v>
                </c:pt>
                <c:pt idx="1036">
                  <c:v>0.1037</c:v>
                </c:pt>
                <c:pt idx="1037">
                  <c:v>0.1038</c:v>
                </c:pt>
                <c:pt idx="1038">
                  <c:v>0.10390000000000001</c:v>
                </c:pt>
                <c:pt idx="1039">
                  <c:v>0.104</c:v>
                </c:pt>
                <c:pt idx="1040">
                  <c:v>0.1041</c:v>
                </c:pt>
                <c:pt idx="1041">
                  <c:v>0.1042</c:v>
                </c:pt>
                <c:pt idx="1042">
                  <c:v>0.1043</c:v>
                </c:pt>
                <c:pt idx="1043">
                  <c:v>0.10440000000000001</c:v>
                </c:pt>
                <c:pt idx="1044">
                  <c:v>0.1045</c:v>
                </c:pt>
                <c:pt idx="1045">
                  <c:v>0.1046</c:v>
                </c:pt>
                <c:pt idx="1046">
                  <c:v>0.1047</c:v>
                </c:pt>
                <c:pt idx="1047">
                  <c:v>0.1048</c:v>
                </c:pt>
                <c:pt idx="1048">
                  <c:v>0.10489999999999999</c:v>
                </c:pt>
                <c:pt idx="1049">
                  <c:v>0.105</c:v>
                </c:pt>
                <c:pt idx="1050">
                  <c:v>0.1051</c:v>
                </c:pt>
                <c:pt idx="1051">
                  <c:v>0.1052</c:v>
                </c:pt>
                <c:pt idx="1052">
                  <c:v>0.1053</c:v>
                </c:pt>
                <c:pt idx="1053">
                  <c:v>0.10539999999999999</c:v>
                </c:pt>
                <c:pt idx="1054">
                  <c:v>0.1055</c:v>
                </c:pt>
                <c:pt idx="1055">
                  <c:v>0.1056</c:v>
                </c:pt>
                <c:pt idx="1056">
                  <c:v>0.1057</c:v>
                </c:pt>
                <c:pt idx="1057">
                  <c:v>0.10580000000000001</c:v>
                </c:pt>
                <c:pt idx="1058">
                  <c:v>0.10589999999999999</c:v>
                </c:pt>
                <c:pt idx="1059">
                  <c:v>0.106</c:v>
                </c:pt>
                <c:pt idx="1060">
                  <c:v>0.1061</c:v>
                </c:pt>
                <c:pt idx="1061">
                  <c:v>0.1062</c:v>
                </c:pt>
                <c:pt idx="1062">
                  <c:v>0.10630000000000001</c:v>
                </c:pt>
                <c:pt idx="1063">
                  <c:v>0.10639999999999999</c:v>
                </c:pt>
                <c:pt idx="1064">
                  <c:v>0.1065</c:v>
                </c:pt>
                <c:pt idx="1065">
                  <c:v>0.1066</c:v>
                </c:pt>
                <c:pt idx="1066">
                  <c:v>0.1067</c:v>
                </c:pt>
                <c:pt idx="1067">
                  <c:v>0.10680000000000001</c:v>
                </c:pt>
                <c:pt idx="1068">
                  <c:v>0.1069</c:v>
                </c:pt>
                <c:pt idx="1069">
                  <c:v>0.107</c:v>
                </c:pt>
                <c:pt idx="1070">
                  <c:v>0.1071</c:v>
                </c:pt>
                <c:pt idx="1071">
                  <c:v>0.1072</c:v>
                </c:pt>
                <c:pt idx="1072">
                  <c:v>0.10730000000000001</c:v>
                </c:pt>
                <c:pt idx="1073">
                  <c:v>0.1074</c:v>
                </c:pt>
                <c:pt idx="1074">
                  <c:v>0.1075</c:v>
                </c:pt>
                <c:pt idx="1075">
                  <c:v>0.1076</c:v>
                </c:pt>
                <c:pt idx="1076">
                  <c:v>0.1077</c:v>
                </c:pt>
                <c:pt idx="1077">
                  <c:v>0.10780000000000001</c:v>
                </c:pt>
                <c:pt idx="1078">
                  <c:v>0.1079</c:v>
                </c:pt>
                <c:pt idx="1079">
                  <c:v>0.108</c:v>
                </c:pt>
                <c:pt idx="1080">
                  <c:v>0.1081</c:v>
                </c:pt>
                <c:pt idx="1081">
                  <c:v>0.1082</c:v>
                </c:pt>
                <c:pt idx="1082">
                  <c:v>0.10829999999999999</c:v>
                </c:pt>
                <c:pt idx="1083">
                  <c:v>0.1084</c:v>
                </c:pt>
                <c:pt idx="1084">
                  <c:v>0.1085</c:v>
                </c:pt>
                <c:pt idx="1085">
                  <c:v>0.1086</c:v>
                </c:pt>
                <c:pt idx="1086">
                  <c:v>0.1087</c:v>
                </c:pt>
                <c:pt idx="1087">
                  <c:v>0.10879999999999999</c:v>
                </c:pt>
                <c:pt idx="1088">
                  <c:v>0.1089</c:v>
                </c:pt>
                <c:pt idx="1089">
                  <c:v>0.109</c:v>
                </c:pt>
                <c:pt idx="1090">
                  <c:v>0.1091</c:v>
                </c:pt>
                <c:pt idx="1091">
                  <c:v>0.10920000000000001</c:v>
                </c:pt>
                <c:pt idx="1092">
                  <c:v>0.10929999999999999</c:v>
                </c:pt>
                <c:pt idx="1093">
                  <c:v>0.1094</c:v>
                </c:pt>
                <c:pt idx="1094">
                  <c:v>0.1095</c:v>
                </c:pt>
                <c:pt idx="1095">
                  <c:v>0.1096</c:v>
                </c:pt>
                <c:pt idx="1096">
                  <c:v>0.10970000000000001</c:v>
                </c:pt>
                <c:pt idx="1097">
                  <c:v>0.10979999999999999</c:v>
                </c:pt>
                <c:pt idx="1098">
                  <c:v>0.1099</c:v>
                </c:pt>
                <c:pt idx="1099">
                  <c:v>0.11</c:v>
                </c:pt>
                <c:pt idx="1100">
                  <c:v>0.1101</c:v>
                </c:pt>
                <c:pt idx="1101">
                  <c:v>0.11020000000000001</c:v>
                </c:pt>
                <c:pt idx="1102">
                  <c:v>0.1103</c:v>
                </c:pt>
                <c:pt idx="1103">
                  <c:v>0.1104</c:v>
                </c:pt>
                <c:pt idx="1104">
                  <c:v>0.1105</c:v>
                </c:pt>
                <c:pt idx="1105">
                  <c:v>0.1106</c:v>
                </c:pt>
                <c:pt idx="1106">
                  <c:v>0.11070000000000001</c:v>
                </c:pt>
                <c:pt idx="1107">
                  <c:v>0.1108</c:v>
                </c:pt>
                <c:pt idx="1108">
                  <c:v>0.1109</c:v>
                </c:pt>
                <c:pt idx="1109">
                  <c:v>0.111</c:v>
                </c:pt>
                <c:pt idx="1110">
                  <c:v>0.1111</c:v>
                </c:pt>
                <c:pt idx="1111">
                  <c:v>0.11119999999999999</c:v>
                </c:pt>
                <c:pt idx="1112">
                  <c:v>0.1113</c:v>
                </c:pt>
                <c:pt idx="1113">
                  <c:v>0.1114</c:v>
                </c:pt>
                <c:pt idx="1114">
                  <c:v>0.1115</c:v>
                </c:pt>
                <c:pt idx="1115">
                  <c:v>0.1116</c:v>
                </c:pt>
                <c:pt idx="1116">
                  <c:v>0.11169999999999999</c:v>
                </c:pt>
                <c:pt idx="1117">
                  <c:v>0.1118</c:v>
                </c:pt>
                <c:pt idx="1118">
                  <c:v>0.1119</c:v>
                </c:pt>
                <c:pt idx="1119">
                  <c:v>0.112</c:v>
                </c:pt>
                <c:pt idx="1120">
                  <c:v>0.11210000000000001</c:v>
                </c:pt>
                <c:pt idx="1121">
                  <c:v>0.11219999999999999</c:v>
                </c:pt>
                <c:pt idx="1122">
                  <c:v>0.1123</c:v>
                </c:pt>
                <c:pt idx="1123">
                  <c:v>0.1124</c:v>
                </c:pt>
                <c:pt idx="1124">
                  <c:v>0.1125</c:v>
                </c:pt>
                <c:pt idx="1125">
                  <c:v>0.11260000000000001</c:v>
                </c:pt>
                <c:pt idx="1126">
                  <c:v>0.11269999999999999</c:v>
                </c:pt>
                <c:pt idx="1127">
                  <c:v>0.1128</c:v>
                </c:pt>
                <c:pt idx="1128">
                  <c:v>0.1129</c:v>
                </c:pt>
                <c:pt idx="1129">
                  <c:v>0.113</c:v>
                </c:pt>
                <c:pt idx="1130">
                  <c:v>0.11310000000000001</c:v>
                </c:pt>
                <c:pt idx="1131">
                  <c:v>0.1132</c:v>
                </c:pt>
                <c:pt idx="1132">
                  <c:v>0.1133</c:v>
                </c:pt>
                <c:pt idx="1133">
                  <c:v>0.1134</c:v>
                </c:pt>
                <c:pt idx="1134">
                  <c:v>0.1135</c:v>
                </c:pt>
                <c:pt idx="1135">
                  <c:v>0.11360000000000001</c:v>
                </c:pt>
                <c:pt idx="1136">
                  <c:v>0.1137</c:v>
                </c:pt>
                <c:pt idx="1137">
                  <c:v>0.1138</c:v>
                </c:pt>
                <c:pt idx="1138">
                  <c:v>0.1139</c:v>
                </c:pt>
                <c:pt idx="1139">
                  <c:v>0.114</c:v>
                </c:pt>
                <c:pt idx="1140">
                  <c:v>0.11409999999999999</c:v>
                </c:pt>
                <c:pt idx="1141">
                  <c:v>0.1142</c:v>
                </c:pt>
                <c:pt idx="1142">
                  <c:v>0.1143</c:v>
                </c:pt>
                <c:pt idx="1143">
                  <c:v>0.1144</c:v>
                </c:pt>
                <c:pt idx="1144">
                  <c:v>0.1145</c:v>
                </c:pt>
                <c:pt idx="1145">
                  <c:v>0.11459999999999999</c:v>
                </c:pt>
                <c:pt idx="1146">
                  <c:v>0.1147</c:v>
                </c:pt>
                <c:pt idx="1147">
                  <c:v>0.1148</c:v>
                </c:pt>
                <c:pt idx="1148">
                  <c:v>0.1149</c:v>
                </c:pt>
                <c:pt idx="1149">
                  <c:v>0.115</c:v>
                </c:pt>
                <c:pt idx="1150">
                  <c:v>0.11509999999999999</c:v>
                </c:pt>
                <c:pt idx="1151">
                  <c:v>0.1152</c:v>
                </c:pt>
                <c:pt idx="1152">
                  <c:v>0.1153</c:v>
                </c:pt>
                <c:pt idx="1153">
                  <c:v>0.1154</c:v>
                </c:pt>
                <c:pt idx="1154">
                  <c:v>0.11550000000000001</c:v>
                </c:pt>
                <c:pt idx="1155">
                  <c:v>0.11559999999999999</c:v>
                </c:pt>
                <c:pt idx="1156">
                  <c:v>0.1157</c:v>
                </c:pt>
                <c:pt idx="1157">
                  <c:v>0.1158</c:v>
                </c:pt>
                <c:pt idx="1158">
                  <c:v>0.1159</c:v>
                </c:pt>
                <c:pt idx="1159">
                  <c:v>0.11600000000000001</c:v>
                </c:pt>
                <c:pt idx="1160">
                  <c:v>0.11609999999999999</c:v>
                </c:pt>
                <c:pt idx="1161">
                  <c:v>0.1162</c:v>
                </c:pt>
                <c:pt idx="1162">
                  <c:v>0.1163</c:v>
                </c:pt>
                <c:pt idx="1163">
                  <c:v>0.1164</c:v>
                </c:pt>
                <c:pt idx="1164">
                  <c:v>0.11650000000000001</c:v>
                </c:pt>
                <c:pt idx="1165">
                  <c:v>0.1166</c:v>
                </c:pt>
                <c:pt idx="1166">
                  <c:v>0.1167</c:v>
                </c:pt>
                <c:pt idx="1167">
                  <c:v>0.1168</c:v>
                </c:pt>
                <c:pt idx="1168">
                  <c:v>0.1169</c:v>
                </c:pt>
                <c:pt idx="1169">
                  <c:v>0.11700000000000001</c:v>
                </c:pt>
                <c:pt idx="1170">
                  <c:v>0.1171</c:v>
                </c:pt>
                <c:pt idx="1171">
                  <c:v>0.1172</c:v>
                </c:pt>
                <c:pt idx="1172">
                  <c:v>0.1173</c:v>
                </c:pt>
                <c:pt idx="1173">
                  <c:v>0.1174</c:v>
                </c:pt>
                <c:pt idx="1174">
                  <c:v>0.11749999999999999</c:v>
                </c:pt>
                <c:pt idx="1175">
                  <c:v>0.1176</c:v>
                </c:pt>
                <c:pt idx="1176">
                  <c:v>0.1177</c:v>
                </c:pt>
                <c:pt idx="1177">
                  <c:v>0.1178</c:v>
                </c:pt>
                <c:pt idx="1178">
                  <c:v>0.1179</c:v>
                </c:pt>
                <c:pt idx="1179">
                  <c:v>0.11799999999999999</c:v>
                </c:pt>
                <c:pt idx="1180">
                  <c:v>0.1181</c:v>
                </c:pt>
                <c:pt idx="1181">
                  <c:v>0.1182</c:v>
                </c:pt>
                <c:pt idx="1182">
                  <c:v>0.1183</c:v>
                </c:pt>
                <c:pt idx="1183">
                  <c:v>0.11840000000000001</c:v>
                </c:pt>
                <c:pt idx="1184">
                  <c:v>0.11849999999999999</c:v>
                </c:pt>
                <c:pt idx="1185">
                  <c:v>0.1186</c:v>
                </c:pt>
                <c:pt idx="1186">
                  <c:v>0.1187</c:v>
                </c:pt>
                <c:pt idx="1187">
                  <c:v>0.1188</c:v>
                </c:pt>
                <c:pt idx="1188">
                  <c:v>0.11890000000000001</c:v>
                </c:pt>
                <c:pt idx="1189">
                  <c:v>0.11899999999999999</c:v>
                </c:pt>
                <c:pt idx="1190">
                  <c:v>0.1191</c:v>
                </c:pt>
                <c:pt idx="1191">
                  <c:v>0.1192</c:v>
                </c:pt>
                <c:pt idx="1192">
                  <c:v>0.1193</c:v>
                </c:pt>
                <c:pt idx="1193">
                  <c:v>0.11940000000000001</c:v>
                </c:pt>
                <c:pt idx="1194">
                  <c:v>0.1195</c:v>
                </c:pt>
                <c:pt idx="1195">
                  <c:v>0.1196</c:v>
                </c:pt>
                <c:pt idx="1196">
                  <c:v>0.1197</c:v>
                </c:pt>
                <c:pt idx="1197">
                  <c:v>0.1198</c:v>
                </c:pt>
                <c:pt idx="1198">
                  <c:v>0.11990000000000001</c:v>
                </c:pt>
                <c:pt idx="1199">
                  <c:v>0.12</c:v>
                </c:pt>
                <c:pt idx="1200">
                  <c:v>0.1201</c:v>
                </c:pt>
                <c:pt idx="1201">
                  <c:v>0.1202</c:v>
                </c:pt>
                <c:pt idx="1202">
                  <c:v>0.1203</c:v>
                </c:pt>
                <c:pt idx="1203">
                  <c:v>0.12039999999999999</c:v>
                </c:pt>
                <c:pt idx="1204">
                  <c:v>0.1205</c:v>
                </c:pt>
                <c:pt idx="1205">
                  <c:v>0.1206</c:v>
                </c:pt>
                <c:pt idx="1206">
                  <c:v>0.1207</c:v>
                </c:pt>
                <c:pt idx="1207">
                  <c:v>0.1208</c:v>
                </c:pt>
                <c:pt idx="1208">
                  <c:v>0.12089999999999999</c:v>
                </c:pt>
                <c:pt idx="1209">
                  <c:v>0.121</c:v>
                </c:pt>
                <c:pt idx="1210">
                  <c:v>0.1211</c:v>
                </c:pt>
                <c:pt idx="1211">
                  <c:v>0.1212</c:v>
                </c:pt>
                <c:pt idx="1212">
                  <c:v>0.12130000000000001</c:v>
                </c:pt>
                <c:pt idx="1213">
                  <c:v>0.12139999999999999</c:v>
                </c:pt>
                <c:pt idx="1214">
                  <c:v>0.1215</c:v>
                </c:pt>
                <c:pt idx="1215">
                  <c:v>0.1216</c:v>
                </c:pt>
                <c:pt idx="1216">
                  <c:v>0.1217</c:v>
                </c:pt>
                <c:pt idx="1217">
                  <c:v>0.12180000000000001</c:v>
                </c:pt>
                <c:pt idx="1218">
                  <c:v>0.12189999999999999</c:v>
                </c:pt>
                <c:pt idx="1219">
                  <c:v>0.122</c:v>
                </c:pt>
                <c:pt idx="1220">
                  <c:v>0.1221</c:v>
                </c:pt>
                <c:pt idx="1221">
                  <c:v>0.1222</c:v>
                </c:pt>
                <c:pt idx="1222">
                  <c:v>0.12230000000000001</c:v>
                </c:pt>
                <c:pt idx="1223">
                  <c:v>0.12239999999999999</c:v>
                </c:pt>
                <c:pt idx="1224">
                  <c:v>0.1225</c:v>
                </c:pt>
                <c:pt idx="1225">
                  <c:v>0.1226</c:v>
                </c:pt>
                <c:pt idx="1226">
                  <c:v>0.1227</c:v>
                </c:pt>
                <c:pt idx="1227">
                  <c:v>0.12280000000000001</c:v>
                </c:pt>
                <c:pt idx="1228">
                  <c:v>0.1229</c:v>
                </c:pt>
                <c:pt idx="1229">
                  <c:v>0.123</c:v>
                </c:pt>
                <c:pt idx="1230">
                  <c:v>0.1231</c:v>
                </c:pt>
                <c:pt idx="1231">
                  <c:v>0.1232</c:v>
                </c:pt>
                <c:pt idx="1232">
                  <c:v>0.12330000000000001</c:v>
                </c:pt>
                <c:pt idx="1233">
                  <c:v>0.1234</c:v>
                </c:pt>
                <c:pt idx="1234">
                  <c:v>0.1235</c:v>
                </c:pt>
                <c:pt idx="1235">
                  <c:v>0.1236</c:v>
                </c:pt>
                <c:pt idx="1236">
                  <c:v>0.1237</c:v>
                </c:pt>
                <c:pt idx="1237">
                  <c:v>0.12379999999999999</c:v>
                </c:pt>
                <c:pt idx="1238">
                  <c:v>0.1239</c:v>
                </c:pt>
                <c:pt idx="1239">
                  <c:v>0.124</c:v>
                </c:pt>
                <c:pt idx="1240">
                  <c:v>0.1241</c:v>
                </c:pt>
                <c:pt idx="1241">
                  <c:v>0.1242</c:v>
                </c:pt>
                <c:pt idx="1242">
                  <c:v>0.12429999999999999</c:v>
                </c:pt>
                <c:pt idx="1243">
                  <c:v>0.1244</c:v>
                </c:pt>
                <c:pt idx="1244">
                  <c:v>0.1245</c:v>
                </c:pt>
                <c:pt idx="1245">
                  <c:v>0.1246</c:v>
                </c:pt>
                <c:pt idx="1246">
                  <c:v>0.12470000000000001</c:v>
                </c:pt>
                <c:pt idx="1247">
                  <c:v>0.12479999999999999</c:v>
                </c:pt>
                <c:pt idx="1248">
                  <c:v>0.1249</c:v>
                </c:pt>
                <c:pt idx="1249">
                  <c:v>0.125</c:v>
                </c:pt>
                <c:pt idx="1250">
                  <c:v>0.12509999999999999</c:v>
                </c:pt>
                <c:pt idx="1251">
                  <c:v>0.12520000000000001</c:v>
                </c:pt>
                <c:pt idx="1252">
                  <c:v>0.12529999999999999</c:v>
                </c:pt>
                <c:pt idx="1253">
                  <c:v>0.12540000000000001</c:v>
                </c:pt>
                <c:pt idx="1254">
                  <c:v>0.1255</c:v>
                </c:pt>
                <c:pt idx="1255">
                  <c:v>0.12559999999999999</c:v>
                </c:pt>
                <c:pt idx="1256">
                  <c:v>0.12570000000000001</c:v>
                </c:pt>
                <c:pt idx="1257">
                  <c:v>0.1258</c:v>
                </c:pt>
                <c:pt idx="1258">
                  <c:v>0.12590000000000001</c:v>
                </c:pt>
                <c:pt idx="1259">
                  <c:v>0.126</c:v>
                </c:pt>
                <c:pt idx="1260">
                  <c:v>0.12609999999999999</c:v>
                </c:pt>
                <c:pt idx="1261">
                  <c:v>0.12620000000000001</c:v>
                </c:pt>
                <c:pt idx="1262">
                  <c:v>0.1263</c:v>
                </c:pt>
                <c:pt idx="1263">
                  <c:v>0.12640000000000001</c:v>
                </c:pt>
                <c:pt idx="1264">
                  <c:v>0.1265</c:v>
                </c:pt>
                <c:pt idx="1265">
                  <c:v>0.12659999999999999</c:v>
                </c:pt>
                <c:pt idx="1266">
                  <c:v>0.12670000000000001</c:v>
                </c:pt>
                <c:pt idx="1267">
                  <c:v>0.1268</c:v>
                </c:pt>
                <c:pt idx="1268">
                  <c:v>0.12690000000000001</c:v>
                </c:pt>
                <c:pt idx="1269">
                  <c:v>0.127</c:v>
                </c:pt>
                <c:pt idx="1270">
                  <c:v>0.12709999999999999</c:v>
                </c:pt>
                <c:pt idx="1271">
                  <c:v>0.12720000000000001</c:v>
                </c:pt>
                <c:pt idx="1272">
                  <c:v>0.1273</c:v>
                </c:pt>
                <c:pt idx="1273">
                  <c:v>0.12740000000000001</c:v>
                </c:pt>
                <c:pt idx="1274">
                  <c:v>0.1275</c:v>
                </c:pt>
                <c:pt idx="1275">
                  <c:v>0.12759999999999999</c:v>
                </c:pt>
                <c:pt idx="1276">
                  <c:v>0.12770000000000001</c:v>
                </c:pt>
                <c:pt idx="1277">
                  <c:v>0.1278</c:v>
                </c:pt>
                <c:pt idx="1278">
                  <c:v>0.12790000000000001</c:v>
                </c:pt>
                <c:pt idx="1279">
                  <c:v>0.128</c:v>
                </c:pt>
                <c:pt idx="1280">
                  <c:v>0.12809999999999999</c:v>
                </c:pt>
                <c:pt idx="1281">
                  <c:v>0.12820000000000001</c:v>
                </c:pt>
                <c:pt idx="1282">
                  <c:v>0.1283</c:v>
                </c:pt>
                <c:pt idx="1283">
                  <c:v>0.12839999999999999</c:v>
                </c:pt>
                <c:pt idx="1284">
                  <c:v>0.1285</c:v>
                </c:pt>
                <c:pt idx="1285">
                  <c:v>0.12859999999999999</c:v>
                </c:pt>
                <c:pt idx="1286">
                  <c:v>0.12870000000000001</c:v>
                </c:pt>
                <c:pt idx="1287">
                  <c:v>0.1288</c:v>
                </c:pt>
                <c:pt idx="1288">
                  <c:v>0.12889999999999999</c:v>
                </c:pt>
                <c:pt idx="1289">
                  <c:v>0.129</c:v>
                </c:pt>
                <c:pt idx="1290">
                  <c:v>0.12909999999999999</c:v>
                </c:pt>
                <c:pt idx="1291">
                  <c:v>0.12920000000000001</c:v>
                </c:pt>
                <c:pt idx="1292">
                  <c:v>0.1293</c:v>
                </c:pt>
                <c:pt idx="1293">
                  <c:v>0.12939999999999999</c:v>
                </c:pt>
                <c:pt idx="1294">
                  <c:v>0.1295</c:v>
                </c:pt>
                <c:pt idx="1295">
                  <c:v>0.12959999999999999</c:v>
                </c:pt>
                <c:pt idx="1296">
                  <c:v>0.12970000000000001</c:v>
                </c:pt>
                <c:pt idx="1297">
                  <c:v>0.1298</c:v>
                </c:pt>
                <c:pt idx="1298">
                  <c:v>0.12989999999999999</c:v>
                </c:pt>
                <c:pt idx="1299">
                  <c:v>0.13</c:v>
                </c:pt>
                <c:pt idx="1300">
                  <c:v>0.13009999999999999</c:v>
                </c:pt>
                <c:pt idx="1301">
                  <c:v>0.13020000000000001</c:v>
                </c:pt>
                <c:pt idx="1302">
                  <c:v>0.1303</c:v>
                </c:pt>
                <c:pt idx="1303">
                  <c:v>0.13039999999999999</c:v>
                </c:pt>
                <c:pt idx="1304">
                  <c:v>0.1305</c:v>
                </c:pt>
                <c:pt idx="1305">
                  <c:v>0.13059999999999999</c:v>
                </c:pt>
                <c:pt idx="1306">
                  <c:v>0.13070000000000001</c:v>
                </c:pt>
                <c:pt idx="1307">
                  <c:v>0.1308</c:v>
                </c:pt>
                <c:pt idx="1308">
                  <c:v>0.13089999999999999</c:v>
                </c:pt>
                <c:pt idx="1309">
                  <c:v>0.13100000000000001</c:v>
                </c:pt>
                <c:pt idx="1310">
                  <c:v>0.13109999999999999</c:v>
                </c:pt>
                <c:pt idx="1311">
                  <c:v>0.13120000000000001</c:v>
                </c:pt>
                <c:pt idx="1312">
                  <c:v>0.1313</c:v>
                </c:pt>
                <c:pt idx="1313">
                  <c:v>0.13139999999999999</c:v>
                </c:pt>
                <c:pt idx="1314">
                  <c:v>0.13150000000000001</c:v>
                </c:pt>
                <c:pt idx="1315">
                  <c:v>0.13159999999999999</c:v>
                </c:pt>
                <c:pt idx="1316">
                  <c:v>0.13170000000000001</c:v>
                </c:pt>
                <c:pt idx="1317">
                  <c:v>0.1318</c:v>
                </c:pt>
                <c:pt idx="1318">
                  <c:v>0.13189999999999999</c:v>
                </c:pt>
                <c:pt idx="1319">
                  <c:v>0.13200000000000001</c:v>
                </c:pt>
                <c:pt idx="1320">
                  <c:v>0.1321</c:v>
                </c:pt>
                <c:pt idx="1321">
                  <c:v>0.13220000000000001</c:v>
                </c:pt>
                <c:pt idx="1322">
                  <c:v>0.1323</c:v>
                </c:pt>
                <c:pt idx="1323">
                  <c:v>0.13239999999999999</c:v>
                </c:pt>
                <c:pt idx="1324">
                  <c:v>0.13250000000000001</c:v>
                </c:pt>
                <c:pt idx="1325">
                  <c:v>0.1326</c:v>
                </c:pt>
                <c:pt idx="1326">
                  <c:v>0.13270000000000001</c:v>
                </c:pt>
                <c:pt idx="1327">
                  <c:v>0.1328</c:v>
                </c:pt>
                <c:pt idx="1328">
                  <c:v>0.13289999999999999</c:v>
                </c:pt>
                <c:pt idx="1329">
                  <c:v>0.13300000000000001</c:v>
                </c:pt>
                <c:pt idx="1330">
                  <c:v>0.1331</c:v>
                </c:pt>
                <c:pt idx="1331">
                  <c:v>0.13320000000000001</c:v>
                </c:pt>
                <c:pt idx="1332">
                  <c:v>0.1333</c:v>
                </c:pt>
                <c:pt idx="1333">
                  <c:v>0.13339999999999999</c:v>
                </c:pt>
                <c:pt idx="1334">
                  <c:v>0.13350000000000001</c:v>
                </c:pt>
                <c:pt idx="1335">
                  <c:v>0.1336</c:v>
                </c:pt>
                <c:pt idx="1336">
                  <c:v>0.13370000000000001</c:v>
                </c:pt>
                <c:pt idx="1337">
                  <c:v>0.1338</c:v>
                </c:pt>
                <c:pt idx="1338">
                  <c:v>0.13389999999999999</c:v>
                </c:pt>
                <c:pt idx="1339">
                  <c:v>0.13400000000000001</c:v>
                </c:pt>
                <c:pt idx="1340">
                  <c:v>0.1341</c:v>
                </c:pt>
                <c:pt idx="1341">
                  <c:v>0.13420000000000001</c:v>
                </c:pt>
                <c:pt idx="1342">
                  <c:v>0.1343</c:v>
                </c:pt>
                <c:pt idx="1343">
                  <c:v>0.13439999999999999</c:v>
                </c:pt>
                <c:pt idx="1344">
                  <c:v>0.13450000000000001</c:v>
                </c:pt>
                <c:pt idx="1345">
                  <c:v>0.1346</c:v>
                </c:pt>
                <c:pt idx="1346">
                  <c:v>0.13469999999999999</c:v>
                </c:pt>
                <c:pt idx="1347">
                  <c:v>0.1348</c:v>
                </c:pt>
                <c:pt idx="1348">
                  <c:v>0.13489999999999999</c:v>
                </c:pt>
                <c:pt idx="1349">
                  <c:v>0.13500000000000001</c:v>
                </c:pt>
                <c:pt idx="1350">
                  <c:v>0.1351</c:v>
                </c:pt>
                <c:pt idx="1351">
                  <c:v>0.13519999999999999</c:v>
                </c:pt>
                <c:pt idx="1352">
                  <c:v>0.1353</c:v>
                </c:pt>
                <c:pt idx="1353">
                  <c:v>0.13539999999999999</c:v>
                </c:pt>
                <c:pt idx="1354">
                  <c:v>0.13550000000000001</c:v>
                </c:pt>
                <c:pt idx="1355">
                  <c:v>0.1356</c:v>
                </c:pt>
                <c:pt idx="1356">
                  <c:v>0.13569999999999999</c:v>
                </c:pt>
                <c:pt idx="1357">
                  <c:v>0.1358</c:v>
                </c:pt>
                <c:pt idx="1358">
                  <c:v>0.13589999999999999</c:v>
                </c:pt>
                <c:pt idx="1359">
                  <c:v>0.13600000000000001</c:v>
                </c:pt>
                <c:pt idx="1360">
                  <c:v>0.1361</c:v>
                </c:pt>
                <c:pt idx="1361">
                  <c:v>0.13619999999999999</c:v>
                </c:pt>
                <c:pt idx="1362">
                  <c:v>0.1363</c:v>
                </c:pt>
                <c:pt idx="1363">
                  <c:v>0.13639999999999999</c:v>
                </c:pt>
                <c:pt idx="1364">
                  <c:v>0.13650000000000001</c:v>
                </c:pt>
                <c:pt idx="1365">
                  <c:v>0.1366</c:v>
                </c:pt>
                <c:pt idx="1366">
                  <c:v>0.13669999999999999</c:v>
                </c:pt>
                <c:pt idx="1367">
                  <c:v>0.1368</c:v>
                </c:pt>
                <c:pt idx="1368">
                  <c:v>0.13689999999999999</c:v>
                </c:pt>
                <c:pt idx="1369">
                  <c:v>0.13700000000000001</c:v>
                </c:pt>
                <c:pt idx="1370">
                  <c:v>0.1371</c:v>
                </c:pt>
                <c:pt idx="1371">
                  <c:v>0.13719999999999999</c:v>
                </c:pt>
                <c:pt idx="1372">
                  <c:v>0.13730000000000001</c:v>
                </c:pt>
                <c:pt idx="1373">
                  <c:v>0.13739999999999999</c:v>
                </c:pt>
                <c:pt idx="1374">
                  <c:v>0.13750000000000001</c:v>
                </c:pt>
                <c:pt idx="1375">
                  <c:v>0.1376</c:v>
                </c:pt>
                <c:pt idx="1376">
                  <c:v>0.13769999999999999</c:v>
                </c:pt>
                <c:pt idx="1377">
                  <c:v>0.13780000000000001</c:v>
                </c:pt>
                <c:pt idx="1378">
                  <c:v>0.13789999999999999</c:v>
                </c:pt>
                <c:pt idx="1379">
                  <c:v>0.13800000000000001</c:v>
                </c:pt>
                <c:pt idx="1380">
                  <c:v>0.1381</c:v>
                </c:pt>
                <c:pt idx="1381">
                  <c:v>0.13819999999999999</c:v>
                </c:pt>
                <c:pt idx="1382">
                  <c:v>0.13830000000000001</c:v>
                </c:pt>
                <c:pt idx="1383">
                  <c:v>0.1384</c:v>
                </c:pt>
                <c:pt idx="1384">
                  <c:v>0.13850000000000001</c:v>
                </c:pt>
                <c:pt idx="1385">
                  <c:v>0.1386</c:v>
                </c:pt>
                <c:pt idx="1386">
                  <c:v>0.13869999999999999</c:v>
                </c:pt>
                <c:pt idx="1387">
                  <c:v>0.13880000000000001</c:v>
                </c:pt>
                <c:pt idx="1388">
                  <c:v>0.1389</c:v>
                </c:pt>
                <c:pt idx="1389">
                  <c:v>0.13900000000000001</c:v>
                </c:pt>
                <c:pt idx="1390">
                  <c:v>0.1391</c:v>
                </c:pt>
                <c:pt idx="1391">
                  <c:v>0.13919999999999999</c:v>
                </c:pt>
                <c:pt idx="1392">
                  <c:v>0.13930000000000001</c:v>
                </c:pt>
                <c:pt idx="1393">
                  <c:v>0.1394</c:v>
                </c:pt>
                <c:pt idx="1394">
                  <c:v>0.13950000000000001</c:v>
                </c:pt>
                <c:pt idx="1395">
                  <c:v>0.1396</c:v>
                </c:pt>
                <c:pt idx="1396">
                  <c:v>0.13969999999999999</c:v>
                </c:pt>
                <c:pt idx="1397">
                  <c:v>0.13980000000000001</c:v>
                </c:pt>
                <c:pt idx="1398">
                  <c:v>0.1399</c:v>
                </c:pt>
                <c:pt idx="1399">
                  <c:v>0.14000000000000001</c:v>
                </c:pt>
                <c:pt idx="1400">
                  <c:v>0.1401</c:v>
                </c:pt>
                <c:pt idx="1401">
                  <c:v>0.14019999999999999</c:v>
                </c:pt>
                <c:pt idx="1402">
                  <c:v>0.14030000000000001</c:v>
                </c:pt>
                <c:pt idx="1403">
                  <c:v>0.1404</c:v>
                </c:pt>
                <c:pt idx="1404">
                  <c:v>0.14050000000000001</c:v>
                </c:pt>
                <c:pt idx="1405">
                  <c:v>0.1406</c:v>
                </c:pt>
                <c:pt idx="1406">
                  <c:v>0.14069999999999999</c:v>
                </c:pt>
                <c:pt idx="1407">
                  <c:v>0.14080000000000001</c:v>
                </c:pt>
                <c:pt idx="1408">
                  <c:v>0.1409</c:v>
                </c:pt>
                <c:pt idx="1409">
                  <c:v>0.14099999999999999</c:v>
                </c:pt>
                <c:pt idx="1410">
                  <c:v>0.1411</c:v>
                </c:pt>
                <c:pt idx="1411">
                  <c:v>0.14119999999999999</c:v>
                </c:pt>
                <c:pt idx="1412">
                  <c:v>0.14130000000000001</c:v>
                </c:pt>
                <c:pt idx="1413">
                  <c:v>0.1414</c:v>
                </c:pt>
                <c:pt idx="1414">
                  <c:v>0.14149999999999999</c:v>
                </c:pt>
                <c:pt idx="1415">
                  <c:v>0.1416</c:v>
                </c:pt>
                <c:pt idx="1416">
                  <c:v>0.14169999999999999</c:v>
                </c:pt>
                <c:pt idx="1417">
                  <c:v>0.14180000000000001</c:v>
                </c:pt>
                <c:pt idx="1418">
                  <c:v>0.1419</c:v>
                </c:pt>
                <c:pt idx="1419">
                  <c:v>0.14199999999999999</c:v>
                </c:pt>
                <c:pt idx="1420">
                  <c:v>0.1421</c:v>
                </c:pt>
                <c:pt idx="1421">
                  <c:v>0.14219999999999999</c:v>
                </c:pt>
                <c:pt idx="1422">
                  <c:v>0.14230000000000001</c:v>
                </c:pt>
                <c:pt idx="1423">
                  <c:v>0.1424</c:v>
                </c:pt>
                <c:pt idx="1424">
                  <c:v>0.14249999999999999</c:v>
                </c:pt>
                <c:pt idx="1425">
                  <c:v>0.1426</c:v>
                </c:pt>
                <c:pt idx="1426">
                  <c:v>0.14269999999999999</c:v>
                </c:pt>
                <c:pt idx="1427">
                  <c:v>0.14280000000000001</c:v>
                </c:pt>
                <c:pt idx="1428">
                  <c:v>0.1429</c:v>
                </c:pt>
                <c:pt idx="1429">
                  <c:v>0.14299999999999999</c:v>
                </c:pt>
                <c:pt idx="1430">
                  <c:v>0.1431</c:v>
                </c:pt>
                <c:pt idx="1431">
                  <c:v>0.14319999999999999</c:v>
                </c:pt>
                <c:pt idx="1432">
                  <c:v>0.14330000000000001</c:v>
                </c:pt>
                <c:pt idx="1433">
                  <c:v>0.1434</c:v>
                </c:pt>
                <c:pt idx="1434">
                  <c:v>0.14349999999999999</c:v>
                </c:pt>
                <c:pt idx="1435">
                  <c:v>0.14360000000000001</c:v>
                </c:pt>
                <c:pt idx="1436">
                  <c:v>0.14369999999999999</c:v>
                </c:pt>
                <c:pt idx="1437">
                  <c:v>0.14380000000000001</c:v>
                </c:pt>
                <c:pt idx="1438">
                  <c:v>0.1439</c:v>
                </c:pt>
                <c:pt idx="1439">
                  <c:v>0.14399999999999999</c:v>
                </c:pt>
                <c:pt idx="1440">
                  <c:v>0.14410000000000001</c:v>
                </c:pt>
                <c:pt idx="1441">
                  <c:v>0.14419999999999999</c:v>
                </c:pt>
                <c:pt idx="1442">
                  <c:v>0.14430000000000001</c:v>
                </c:pt>
                <c:pt idx="1443">
                  <c:v>0.1444</c:v>
                </c:pt>
                <c:pt idx="1444">
                  <c:v>0.14449999999999999</c:v>
                </c:pt>
                <c:pt idx="1445">
                  <c:v>0.14460000000000001</c:v>
                </c:pt>
                <c:pt idx="1446">
                  <c:v>0.1447</c:v>
                </c:pt>
                <c:pt idx="1447">
                  <c:v>0.14480000000000001</c:v>
                </c:pt>
                <c:pt idx="1448">
                  <c:v>0.1449</c:v>
                </c:pt>
                <c:pt idx="1449">
                  <c:v>0.14499999999999999</c:v>
                </c:pt>
                <c:pt idx="1450">
                  <c:v>0.14510000000000001</c:v>
                </c:pt>
                <c:pt idx="1451">
                  <c:v>0.1452</c:v>
                </c:pt>
                <c:pt idx="1452">
                  <c:v>0.14530000000000001</c:v>
                </c:pt>
                <c:pt idx="1453">
                  <c:v>0.1454</c:v>
                </c:pt>
                <c:pt idx="1454">
                  <c:v>0.14549999999999999</c:v>
                </c:pt>
                <c:pt idx="1455">
                  <c:v>0.14560000000000001</c:v>
                </c:pt>
                <c:pt idx="1456">
                  <c:v>0.1457</c:v>
                </c:pt>
                <c:pt idx="1457">
                  <c:v>0.14580000000000001</c:v>
                </c:pt>
                <c:pt idx="1458">
                  <c:v>0.1459</c:v>
                </c:pt>
                <c:pt idx="1459">
                  <c:v>0.14599999999999999</c:v>
                </c:pt>
                <c:pt idx="1460">
                  <c:v>0.14610000000000001</c:v>
                </c:pt>
                <c:pt idx="1461">
                  <c:v>0.1462</c:v>
                </c:pt>
                <c:pt idx="1462">
                  <c:v>0.14630000000000001</c:v>
                </c:pt>
                <c:pt idx="1463">
                  <c:v>0.1464</c:v>
                </c:pt>
                <c:pt idx="1464">
                  <c:v>0.14649999999999999</c:v>
                </c:pt>
                <c:pt idx="1465">
                  <c:v>0.14660000000000001</c:v>
                </c:pt>
                <c:pt idx="1466">
                  <c:v>0.1467</c:v>
                </c:pt>
                <c:pt idx="1467">
                  <c:v>0.14680000000000001</c:v>
                </c:pt>
                <c:pt idx="1468">
                  <c:v>0.1469</c:v>
                </c:pt>
                <c:pt idx="1469">
                  <c:v>0.14699999999999999</c:v>
                </c:pt>
                <c:pt idx="1470">
                  <c:v>0.14710000000000001</c:v>
                </c:pt>
                <c:pt idx="1471">
                  <c:v>0.1472</c:v>
                </c:pt>
                <c:pt idx="1472">
                  <c:v>0.14729999999999999</c:v>
                </c:pt>
                <c:pt idx="1473">
                  <c:v>0.1474</c:v>
                </c:pt>
                <c:pt idx="1474">
                  <c:v>0.14749999999999999</c:v>
                </c:pt>
                <c:pt idx="1475">
                  <c:v>0.14760000000000001</c:v>
                </c:pt>
                <c:pt idx="1476">
                  <c:v>0.1477</c:v>
                </c:pt>
                <c:pt idx="1477">
                  <c:v>0.14779999999999999</c:v>
                </c:pt>
                <c:pt idx="1478">
                  <c:v>0.1479</c:v>
                </c:pt>
                <c:pt idx="1479">
                  <c:v>0.14799999999999999</c:v>
                </c:pt>
                <c:pt idx="1480">
                  <c:v>0.14810000000000001</c:v>
                </c:pt>
                <c:pt idx="1481">
                  <c:v>0.1482</c:v>
                </c:pt>
                <c:pt idx="1482">
                  <c:v>0.14829999999999999</c:v>
                </c:pt>
                <c:pt idx="1483">
                  <c:v>0.1484</c:v>
                </c:pt>
                <c:pt idx="1484">
                  <c:v>0.14849999999999999</c:v>
                </c:pt>
                <c:pt idx="1485">
                  <c:v>0.14860000000000001</c:v>
                </c:pt>
                <c:pt idx="1486">
                  <c:v>0.1487</c:v>
                </c:pt>
                <c:pt idx="1487">
                  <c:v>0.14879999999999999</c:v>
                </c:pt>
                <c:pt idx="1488">
                  <c:v>0.1489</c:v>
                </c:pt>
                <c:pt idx="1489">
                  <c:v>0.14899999999999999</c:v>
                </c:pt>
                <c:pt idx="1490">
                  <c:v>0.14910000000000001</c:v>
                </c:pt>
                <c:pt idx="1491">
                  <c:v>0.1492</c:v>
                </c:pt>
                <c:pt idx="1492">
                  <c:v>0.14929999999999999</c:v>
                </c:pt>
                <c:pt idx="1493">
                  <c:v>0.14940000000000001</c:v>
                </c:pt>
                <c:pt idx="1494">
                  <c:v>0.14949999999999999</c:v>
                </c:pt>
                <c:pt idx="1495">
                  <c:v>0.14960000000000001</c:v>
                </c:pt>
                <c:pt idx="1496">
                  <c:v>0.1497</c:v>
                </c:pt>
                <c:pt idx="1497">
                  <c:v>0.14979999999999999</c:v>
                </c:pt>
                <c:pt idx="1498">
                  <c:v>0.14990000000000001</c:v>
                </c:pt>
                <c:pt idx="1499">
                  <c:v>0.15</c:v>
                </c:pt>
                <c:pt idx="1500">
                  <c:v>0.15010000000000001</c:v>
                </c:pt>
                <c:pt idx="1501">
                  <c:v>0.1502</c:v>
                </c:pt>
                <c:pt idx="1502">
                  <c:v>0.15029999999999999</c:v>
                </c:pt>
                <c:pt idx="1503">
                  <c:v>0.15040000000000001</c:v>
                </c:pt>
                <c:pt idx="1504">
                  <c:v>0.15049999999999999</c:v>
                </c:pt>
                <c:pt idx="1505">
                  <c:v>0.15060000000000001</c:v>
                </c:pt>
                <c:pt idx="1506">
                  <c:v>0.1507</c:v>
                </c:pt>
                <c:pt idx="1507">
                  <c:v>0.15079999999999999</c:v>
                </c:pt>
                <c:pt idx="1508">
                  <c:v>0.15090000000000001</c:v>
                </c:pt>
                <c:pt idx="1509">
                  <c:v>0.151</c:v>
                </c:pt>
                <c:pt idx="1510">
                  <c:v>0.15110000000000001</c:v>
                </c:pt>
                <c:pt idx="1511">
                  <c:v>0.1512</c:v>
                </c:pt>
                <c:pt idx="1512">
                  <c:v>0.15129999999999999</c:v>
                </c:pt>
                <c:pt idx="1513">
                  <c:v>0.15140000000000001</c:v>
                </c:pt>
                <c:pt idx="1514">
                  <c:v>0.1515</c:v>
                </c:pt>
                <c:pt idx="1515">
                  <c:v>0.15160000000000001</c:v>
                </c:pt>
                <c:pt idx="1516">
                  <c:v>0.1517</c:v>
                </c:pt>
                <c:pt idx="1517">
                  <c:v>0.15179999999999999</c:v>
                </c:pt>
                <c:pt idx="1518">
                  <c:v>0.15190000000000001</c:v>
                </c:pt>
                <c:pt idx="1519">
                  <c:v>0.152</c:v>
                </c:pt>
                <c:pt idx="1520">
                  <c:v>0.15210000000000001</c:v>
                </c:pt>
                <c:pt idx="1521">
                  <c:v>0.1522</c:v>
                </c:pt>
                <c:pt idx="1522">
                  <c:v>0.15229999999999999</c:v>
                </c:pt>
                <c:pt idx="1523">
                  <c:v>0.15240000000000001</c:v>
                </c:pt>
                <c:pt idx="1524">
                  <c:v>0.1525</c:v>
                </c:pt>
                <c:pt idx="1525">
                  <c:v>0.15260000000000001</c:v>
                </c:pt>
                <c:pt idx="1526">
                  <c:v>0.1527</c:v>
                </c:pt>
                <c:pt idx="1527">
                  <c:v>0.15279999999999999</c:v>
                </c:pt>
                <c:pt idx="1528">
                  <c:v>0.15290000000000001</c:v>
                </c:pt>
                <c:pt idx="1529">
                  <c:v>0.153</c:v>
                </c:pt>
                <c:pt idx="1530">
                  <c:v>0.15310000000000001</c:v>
                </c:pt>
                <c:pt idx="1531">
                  <c:v>0.1532</c:v>
                </c:pt>
                <c:pt idx="1532">
                  <c:v>0.15329999999999999</c:v>
                </c:pt>
                <c:pt idx="1533">
                  <c:v>0.15340000000000001</c:v>
                </c:pt>
                <c:pt idx="1534">
                  <c:v>0.1535</c:v>
                </c:pt>
                <c:pt idx="1535">
                  <c:v>0.15359999999999999</c:v>
                </c:pt>
                <c:pt idx="1536">
                  <c:v>0.1537</c:v>
                </c:pt>
                <c:pt idx="1537">
                  <c:v>0.15379999999999999</c:v>
                </c:pt>
                <c:pt idx="1538">
                  <c:v>0.15390000000000001</c:v>
                </c:pt>
                <c:pt idx="1539">
                  <c:v>0.154</c:v>
                </c:pt>
                <c:pt idx="1540">
                  <c:v>0.15409999999999999</c:v>
                </c:pt>
                <c:pt idx="1541">
                  <c:v>0.1542</c:v>
                </c:pt>
                <c:pt idx="1542">
                  <c:v>0.15429999999999999</c:v>
                </c:pt>
                <c:pt idx="1543">
                  <c:v>0.15440000000000001</c:v>
                </c:pt>
                <c:pt idx="1544">
                  <c:v>0.1545</c:v>
                </c:pt>
                <c:pt idx="1545">
                  <c:v>0.15459999999999999</c:v>
                </c:pt>
                <c:pt idx="1546">
                  <c:v>0.1547</c:v>
                </c:pt>
                <c:pt idx="1547">
                  <c:v>0.15479999999999999</c:v>
                </c:pt>
                <c:pt idx="1548">
                  <c:v>0.15490000000000001</c:v>
                </c:pt>
                <c:pt idx="1549">
                  <c:v>0.155</c:v>
                </c:pt>
                <c:pt idx="1550">
                  <c:v>0.15509999999999999</c:v>
                </c:pt>
                <c:pt idx="1551">
                  <c:v>0.1552</c:v>
                </c:pt>
                <c:pt idx="1552">
                  <c:v>0.15529999999999999</c:v>
                </c:pt>
                <c:pt idx="1553">
                  <c:v>0.15540000000000001</c:v>
                </c:pt>
                <c:pt idx="1554">
                  <c:v>0.1555</c:v>
                </c:pt>
                <c:pt idx="1555">
                  <c:v>0.15559999999999999</c:v>
                </c:pt>
                <c:pt idx="1556">
                  <c:v>0.15570000000000001</c:v>
                </c:pt>
                <c:pt idx="1557">
                  <c:v>0.15579999999999999</c:v>
                </c:pt>
                <c:pt idx="1558">
                  <c:v>0.15590000000000001</c:v>
                </c:pt>
                <c:pt idx="1559">
                  <c:v>0.156</c:v>
                </c:pt>
                <c:pt idx="1560">
                  <c:v>0.15609999999999999</c:v>
                </c:pt>
                <c:pt idx="1561">
                  <c:v>0.15620000000000001</c:v>
                </c:pt>
                <c:pt idx="1562">
                  <c:v>0.15629999999999999</c:v>
                </c:pt>
                <c:pt idx="1563">
                  <c:v>0.15640000000000001</c:v>
                </c:pt>
                <c:pt idx="1564">
                  <c:v>0.1565</c:v>
                </c:pt>
                <c:pt idx="1565">
                  <c:v>0.15659999999999999</c:v>
                </c:pt>
                <c:pt idx="1566">
                  <c:v>0.15670000000000001</c:v>
                </c:pt>
                <c:pt idx="1567">
                  <c:v>0.15679999999999999</c:v>
                </c:pt>
                <c:pt idx="1568">
                  <c:v>0.15690000000000001</c:v>
                </c:pt>
                <c:pt idx="1569">
                  <c:v>0.157</c:v>
                </c:pt>
                <c:pt idx="1570">
                  <c:v>0.15709999999999999</c:v>
                </c:pt>
                <c:pt idx="1571">
                  <c:v>0.15720000000000001</c:v>
                </c:pt>
                <c:pt idx="1572">
                  <c:v>0.1573</c:v>
                </c:pt>
                <c:pt idx="1573">
                  <c:v>0.15740000000000001</c:v>
                </c:pt>
                <c:pt idx="1574">
                  <c:v>0.1575</c:v>
                </c:pt>
                <c:pt idx="1575">
                  <c:v>0.15759999999999999</c:v>
                </c:pt>
                <c:pt idx="1576">
                  <c:v>0.15770000000000001</c:v>
                </c:pt>
                <c:pt idx="1577">
                  <c:v>0.1578</c:v>
                </c:pt>
                <c:pt idx="1578">
                  <c:v>0.15790000000000001</c:v>
                </c:pt>
                <c:pt idx="1579">
                  <c:v>0.158</c:v>
                </c:pt>
                <c:pt idx="1580">
                  <c:v>0.15809999999999999</c:v>
                </c:pt>
                <c:pt idx="1581">
                  <c:v>0.15820000000000001</c:v>
                </c:pt>
                <c:pt idx="1582">
                  <c:v>0.1583</c:v>
                </c:pt>
                <c:pt idx="1583">
                  <c:v>0.15840000000000001</c:v>
                </c:pt>
                <c:pt idx="1584">
                  <c:v>0.1585</c:v>
                </c:pt>
                <c:pt idx="1585">
                  <c:v>0.15859999999999999</c:v>
                </c:pt>
                <c:pt idx="1586">
                  <c:v>0.15870000000000001</c:v>
                </c:pt>
                <c:pt idx="1587">
                  <c:v>0.1588</c:v>
                </c:pt>
                <c:pt idx="1588">
                  <c:v>0.15890000000000001</c:v>
                </c:pt>
                <c:pt idx="1589">
                  <c:v>0.159</c:v>
                </c:pt>
                <c:pt idx="1590">
                  <c:v>0.15909999999999999</c:v>
                </c:pt>
                <c:pt idx="1591">
                  <c:v>0.15920000000000001</c:v>
                </c:pt>
                <c:pt idx="1592">
                  <c:v>0.1593</c:v>
                </c:pt>
                <c:pt idx="1593">
                  <c:v>0.15939999999999999</c:v>
                </c:pt>
                <c:pt idx="1594">
                  <c:v>0.1595</c:v>
                </c:pt>
                <c:pt idx="1595">
                  <c:v>0.15959999999999999</c:v>
                </c:pt>
                <c:pt idx="1596">
                  <c:v>0.15970000000000001</c:v>
                </c:pt>
                <c:pt idx="1597">
                  <c:v>0.1598</c:v>
                </c:pt>
                <c:pt idx="1598">
                  <c:v>0.15989999999999999</c:v>
                </c:pt>
                <c:pt idx="1599">
                  <c:v>0.16</c:v>
                </c:pt>
                <c:pt idx="1600">
                  <c:v>0.16009999999999999</c:v>
                </c:pt>
                <c:pt idx="1601">
                  <c:v>0.16020000000000001</c:v>
                </c:pt>
                <c:pt idx="1602">
                  <c:v>0.1603</c:v>
                </c:pt>
                <c:pt idx="1603">
                  <c:v>0.16039999999999999</c:v>
                </c:pt>
                <c:pt idx="1604">
                  <c:v>0.1605</c:v>
                </c:pt>
                <c:pt idx="1605">
                  <c:v>0.16059999999999999</c:v>
                </c:pt>
                <c:pt idx="1606">
                  <c:v>0.16070000000000001</c:v>
                </c:pt>
                <c:pt idx="1607">
                  <c:v>0.1608</c:v>
                </c:pt>
                <c:pt idx="1608">
                  <c:v>0.16089999999999999</c:v>
                </c:pt>
                <c:pt idx="1609">
                  <c:v>0.161</c:v>
                </c:pt>
                <c:pt idx="1610">
                  <c:v>0.16109999999999999</c:v>
                </c:pt>
                <c:pt idx="1611">
                  <c:v>0.16120000000000001</c:v>
                </c:pt>
                <c:pt idx="1612">
                  <c:v>0.1613</c:v>
                </c:pt>
                <c:pt idx="1613">
                  <c:v>0.16139999999999999</c:v>
                </c:pt>
                <c:pt idx="1614">
                  <c:v>0.1615</c:v>
                </c:pt>
                <c:pt idx="1615">
                  <c:v>0.16159999999999999</c:v>
                </c:pt>
                <c:pt idx="1616">
                  <c:v>0.16170000000000001</c:v>
                </c:pt>
                <c:pt idx="1617">
                  <c:v>0.1618</c:v>
                </c:pt>
                <c:pt idx="1618">
                  <c:v>0.16189999999999999</c:v>
                </c:pt>
                <c:pt idx="1619">
                  <c:v>0.16200000000000001</c:v>
                </c:pt>
                <c:pt idx="1620">
                  <c:v>0.16209999999999999</c:v>
                </c:pt>
                <c:pt idx="1621">
                  <c:v>0.16220000000000001</c:v>
                </c:pt>
                <c:pt idx="1622">
                  <c:v>0.1623</c:v>
                </c:pt>
                <c:pt idx="1623">
                  <c:v>0.16239999999999999</c:v>
                </c:pt>
                <c:pt idx="1624">
                  <c:v>0.16250000000000001</c:v>
                </c:pt>
                <c:pt idx="1625">
                  <c:v>0.16259999999999999</c:v>
                </c:pt>
                <c:pt idx="1626">
                  <c:v>0.16270000000000001</c:v>
                </c:pt>
                <c:pt idx="1627">
                  <c:v>0.1628</c:v>
                </c:pt>
                <c:pt idx="1628">
                  <c:v>0.16289999999999999</c:v>
                </c:pt>
                <c:pt idx="1629">
                  <c:v>0.16300000000000001</c:v>
                </c:pt>
                <c:pt idx="1630">
                  <c:v>0.16309999999999999</c:v>
                </c:pt>
                <c:pt idx="1631">
                  <c:v>0.16320000000000001</c:v>
                </c:pt>
                <c:pt idx="1632">
                  <c:v>0.1633</c:v>
                </c:pt>
                <c:pt idx="1633">
                  <c:v>0.16339999999999999</c:v>
                </c:pt>
                <c:pt idx="1634">
                  <c:v>0.16350000000000001</c:v>
                </c:pt>
                <c:pt idx="1635">
                  <c:v>0.1636</c:v>
                </c:pt>
                <c:pt idx="1636">
                  <c:v>0.16370000000000001</c:v>
                </c:pt>
                <c:pt idx="1637">
                  <c:v>0.1638</c:v>
                </c:pt>
                <c:pt idx="1638">
                  <c:v>0.16389999999999999</c:v>
                </c:pt>
                <c:pt idx="1639">
                  <c:v>0.16400000000000001</c:v>
                </c:pt>
                <c:pt idx="1640">
                  <c:v>0.1641</c:v>
                </c:pt>
                <c:pt idx="1641">
                  <c:v>0.16420000000000001</c:v>
                </c:pt>
                <c:pt idx="1642">
                  <c:v>0.1643</c:v>
                </c:pt>
                <c:pt idx="1643">
                  <c:v>0.16439999999999999</c:v>
                </c:pt>
                <c:pt idx="1644">
                  <c:v>0.16450000000000001</c:v>
                </c:pt>
                <c:pt idx="1645">
                  <c:v>0.1646</c:v>
                </c:pt>
                <c:pt idx="1646">
                  <c:v>0.16470000000000001</c:v>
                </c:pt>
                <c:pt idx="1647">
                  <c:v>0.1648</c:v>
                </c:pt>
                <c:pt idx="1648">
                  <c:v>0.16489999999999999</c:v>
                </c:pt>
                <c:pt idx="1649">
                  <c:v>0.16500000000000001</c:v>
                </c:pt>
                <c:pt idx="1650">
                  <c:v>0.1651</c:v>
                </c:pt>
                <c:pt idx="1651">
                  <c:v>0.16520000000000001</c:v>
                </c:pt>
                <c:pt idx="1652">
                  <c:v>0.1653</c:v>
                </c:pt>
                <c:pt idx="1653">
                  <c:v>0.16539999999999999</c:v>
                </c:pt>
                <c:pt idx="1654">
                  <c:v>0.16550000000000001</c:v>
                </c:pt>
                <c:pt idx="1655">
                  <c:v>0.1656</c:v>
                </c:pt>
                <c:pt idx="1656">
                  <c:v>0.16569999999999999</c:v>
                </c:pt>
                <c:pt idx="1657">
                  <c:v>0.1658</c:v>
                </c:pt>
                <c:pt idx="1658">
                  <c:v>0.16589999999999999</c:v>
                </c:pt>
                <c:pt idx="1659">
                  <c:v>0.16600000000000001</c:v>
                </c:pt>
                <c:pt idx="1660">
                  <c:v>0.1661</c:v>
                </c:pt>
                <c:pt idx="1661">
                  <c:v>0.16619999999999999</c:v>
                </c:pt>
                <c:pt idx="1662">
                  <c:v>0.1663</c:v>
                </c:pt>
                <c:pt idx="1663">
                  <c:v>0.16639999999999999</c:v>
                </c:pt>
                <c:pt idx="1664">
                  <c:v>0.16650000000000001</c:v>
                </c:pt>
                <c:pt idx="1665">
                  <c:v>0.1666</c:v>
                </c:pt>
                <c:pt idx="1666">
                  <c:v>0.16669999999999999</c:v>
                </c:pt>
                <c:pt idx="1667">
                  <c:v>0.1668</c:v>
                </c:pt>
                <c:pt idx="1668">
                  <c:v>0.16689999999999999</c:v>
                </c:pt>
                <c:pt idx="1669">
                  <c:v>0.16700000000000001</c:v>
                </c:pt>
                <c:pt idx="1670">
                  <c:v>0.1671</c:v>
                </c:pt>
                <c:pt idx="1671">
                  <c:v>0.16719999999999999</c:v>
                </c:pt>
                <c:pt idx="1672">
                  <c:v>0.1673</c:v>
                </c:pt>
                <c:pt idx="1673">
                  <c:v>0.16739999999999999</c:v>
                </c:pt>
                <c:pt idx="1674">
                  <c:v>0.16750000000000001</c:v>
                </c:pt>
                <c:pt idx="1675">
                  <c:v>0.1676</c:v>
                </c:pt>
                <c:pt idx="1676">
                  <c:v>0.16769999999999999</c:v>
                </c:pt>
                <c:pt idx="1677">
                  <c:v>0.1678</c:v>
                </c:pt>
                <c:pt idx="1678">
                  <c:v>0.16789999999999999</c:v>
                </c:pt>
                <c:pt idx="1679">
                  <c:v>0.16800000000000001</c:v>
                </c:pt>
                <c:pt idx="1680">
                  <c:v>0.1681</c:v>
                </c:pt>
                <c:pt idx="1681">
                  <c:v>0.16819999999999999</c:v>
                </c:pt>
                <c:pt idx="1682">
                  <c:v>0.16830000000000001</c:v>
                </c:pt>
                <c:pt idx="1683">
                  <c:v>0.16839999999999999</c:v>
                </c:pt>
                <c:pt idx="1684">
                  <c:v>0.16850000000000001</c:v>
                </c:pt>
                <c:pt idx="1685">
                  <c:v>0.1686</c:v>
                </c:pt>
                <c:pt idx="1686">
                  <c:v>0.16869999999999999</c:v>
                </c:pt>
                <c:pt idx="1687">
                  <c:v>0.16880000000000001</c:v>
                </c:pt>
                <c:pt idx="1688">
                  <c:v>0.16889999999999999</c:v>
                </c:pt>
                <c:pt idx="1689">
                  <c:v>0.16900000000000001</c:v>
                </c:pt>
                <c:pt idx="1690">
                  <c:v>0.1691</c:v>
                </c:pt>
                <c:pt idx="1691">
                  <c:v>0.16919999999999999</c:v>
                </c:pt>
                <c:pt idx="1692">
                  <c:v>0.16930000000000001</c:v>
                </c:pt>
                <c:pt idx="1693">
                  <c:v>0.1694</c:v>
                </c:pt>
                <c:pt idx="1694">
                  <c:v>0.16950000000000001</c:v>
                </c:pt>
                <c:pt idx="1695">
                  <c:v>0.1696</c:v>
                </c:pt>
                <c:pt idx="1696">
                  <c:v>0.16969999999999999</c:v>
                </c:pt>
                <c:pt idx="1697">
                  <c:v>0.16980000000000001</c:v>
                </c:pt>
                <c:pt idx="1698">
                  <c:v>0.1699</c:v>
                </c:pt>
                <c:pt idx="1699">
                  <c:v>0.17</c:v>
                </c:pt>
                <c:pt idx="1700">
                  <c:v>0.1701</c:v>
                </c:pt>
                <c:pt idx="1701">
                  <c:v>0.17019999999999999</c:v>
                </c:pt>
                <c:pt idx="1702">
                  <c:v>0.17030000000000001</c:v>
                </c:pt>
                <c:pt idx="1703">
                  <c:v>0.1704</c:v>
                </c:pt>
                <c:pt idx="1704">
                  <c:v>0.17050000000000001</c:v>
                </c:pt>
                <c:pt idx="1705">
                  <c:v>0.1706</c:v>
                </c:pt>
                <c:pt idx="1706">
                  <c:v>0.17069999999999999</c:v>
                </c:pt>
                <c:pt idx="1707">
                  <c:v>0.17080000000000001</c:v>
                </c:pt>
                <c:pt idx="1708">
                  <c:v>0.1709</c:v>
                </c:pt>
                <c:pt idx="1709">
                  <c:v>0.17100000000000001</c:v>
                </c:pt>
                <c:pt idx="1710">
                  <c:v>0.1711</c:v>
                </c:pt>
                <c:pt idx="1711">
                  <c:v>0.17119999999999999</c:v>
                </c:pt>
                <c:pt idx="1712">
                  <c:v>0.17130000000000001</c:v>
                </c:pt>
                <c:pt idx="1713">
                  <c:v>0.1714</c:v>
                </c:pt>
                <c:pt idx="1714">
                  <c:v>0.17150000000000001</c:v>
                </c:pt>
                <c:pt idx="1715">
                  <c:v>0.1716</c:v>
                </c:pt>
                <c:pt idx="1716">
                  <c:v>0.17169999999999999</c:v>
                </c:pt>
                <c:pt idx="1717">
                  <c:v>0.17180000000000001</c:v>
                </c:pt>
                <c:pt idx="1718">
                  <c:v>0.1719</c:v>
                </c:pt>
                <c:pt idx="1719">
                  <c:v>0.17199999999999999</c:v>
                </c:pt>
                <c:pt idx="1720">
                  <c:v>0.1721</c:v>
                </c:pt>
                <c:pt idx="1721">
                  <c:v>0.17219999999999999</c:v>
                </c:pt>
                <c:pt idx="1722">
                  <c:v>0.17230000000000001</c:v>
                </c:pt>
                <c:pt idx="1723">
                  <c:v>0.1724</c:v>
                </c:pt>
                <c:pt idx="1724">
                  <c:v>0.17249999999999999</c:v>
                </c:pt>
                <c:pt idx="1725">
                  <c:v>0.1726</c:v>
                </c:pt>
                <c:pt idx="1726">
                  <c:v>0.17269999999999999</c:v>
                </c:pt>
                <c:pt idx="1727">
                  <c:v>0.17280000000000001</c:v>
                </c:pt>
                <c:pt idx="1728">
                  <c:v>0.1729</c:v>
                </c:pt>
                <c:pt idx="1729">
                  <c:v>0.17299999999999999</c:v>
                </c:pt>
                <c:pt idx="1730">
                  <c:v>0.1731</c:v>
                </c:pt>
                <c:pt idx="1731">
                  <c:v>0.17319999999999999</c:v>
                </c:pt>
                <c:pt idx="1732">
                  <c:v>0.17330000000000001</c:v>
                </c:pt>
                <c:pt idx="1733">
                  <c:v>0.1734</c:v>
                </c:pt>
                <c:pt idx="1734">
                  <c:v>0.17349999999999999</c:v>
                </c:pt>
                <c:pt idx="1735">
                  <c:v>0.1736</c:v>
                </c:pt>
                <c:pt idx="1736">
                  <c:v>0.17369999999999999</c:v>
                </c:pt>
                <c:pt idx="1737">
                  <c:v>0.17380000000000001</c:v>
                </c:pt>
                <c:pt idx="1738">
                  <c:v>0.1739</c:v>
                </c:pt>
                <c:pt idx="1739">
                  <c:v>0.17399999999999999</c:v>
                </c:pt>
                <c:pt idx="1740">
                  <c:v>0.1741</c:v>
                </c:pt>
                <c:pt idx="1741">
                  <c:v>0.17419999999999999</c:v>
                </c:pt>
                <c:pt idx="1742">
                  <c:v>0.17430000000000001</c:v>
                </c:pt>
                <c:pt idx="1743">
                  <c:v>0.1744</c:v>
                </c:pt>
                <c:pt idx="1744">
                  <c:v>0.17449999999999999</c:v>
                </c:pt>
                <c:pt idx="1745">
                  <c:v>0.17460000000000001</c:v>
                </c:pt>
                <c:pt idx="1746">
                  <c:v>0.17469999999999999</c:v>
                </c:pt>
                <c:pt idx="1747">
                  <c:v>0.17480000000000001</c:v>
                </c:pt>
                <c:pt idx="1748">
                  <c:v>0.1749</c:v>
                </c:pt>
                <c:pt idx="1749">
                  <c:v>0.17499999999999999</c:v>
                </c:pt>
                <c:pt idx="1750">
                  <c:v>0.17510000000000001</c:v>
                </c:pt>
                <c:pt idx="1751">
                  <c:v>0.17519999999999999</c:v>
                </c:pt>
                <c:pt idx="1752">
                  <c:v>0.17530000000000001</c:v>
                </c:pt>
                <c:pt idx="1753">
                  <c:v>0.1754</c:v>
                </c:pt>
                <c:pt idx="1754">
                  <c:v>0.17549999999999999</c:v>
                </c:pt>
                <c:pt idx="1755">
                  <c:v>0.17560000000000001</c:v>
                </c:pt>
                <c:pt idx="1756">
                  <c:v>0.1757</c:v>
                </c:pt>
                <c:pt idx="1757">
                  <c:v>0.17580000000000001</c:v>
                </c:pt>
                <c:pt idx="1758">
                  <c:v>0.1759</c:v>
                </c:pt>
                <c:pt idx="1759">
                  <c:v>0.17599999999999999</c:v>
                </c:pt>
                <c:pt idx="1760">
                  <c:v>0.17610000000000001</c:v>
                </c:pt>
                <c:pt idx="1761">
                  <c:v>0.1762</c:v>
                </c:pt>
                <c:pt idx="1762">
                  <c:v>0.17630000000000001</c:v>
                </c:pt>
                <c:pt idx="1763">
                  <c:v>0.1764</c:v>
                </c:pt>
                <c:pt idx="1764">
                  <c:v>0.17649999999999999</c:v>
                </c:pt>
                <c:pt idx="1765">
                  <c:v>0.17660000000000001</c:v>
                </c:pt>
                <c:pt idx="1766">
                  <c:v>0.1767</c:v>
                </c:pt>
                <c:pt idx="1767">
                  <c:v>0.17680000000000001</c:v>
                </c:pt>
                <c:pt idx="1768">
                  <c:v>0.1769</c:v>
                </c:pt>
                <c:pt idx="1769">
                  <c:v>0.17699999999999999</c:v>
                </c:pt>
                <c:pt idx="1770">
                  <c:v>0.17710000000000001</c:v>
                </c:pt>
                <c:pt idx="1771">
                  <c:v>0.1772</c:v>
                </c:pt>
                <c:pt idx="1772">
                  <c:v>0.17730000000000001</c:v>
                </c:pt>
                <c:pt idx="1773">
                  <c:v>0.1774</c:v>
                </c:pt>
                <c:pt idx="1774">
                  <c:v>0.17749999999999999</c:v>
                </c:pt>
                <c:pt idx="1775">
                  <c:v>0.17760000000000001</c:v>
                </c:pt>
                <c:pt idx="1776">
                  <c:v>0.1777</c:v>
                </c:pt>
                <c:pt idx="1777">
                  <c:v>0.17780000000000001</c:v>
                </c:pt>
                <c:pt idx="1778">
                  <c:v>0.1779</c:v>
                </c:pt>
                <c:pt idx="1779">
                  <c:v>0.17799999999999999</c:v>
                </c:pt>
                <c:pt idx="1780">
                  <c:v>0.17810000000000001</c:v>
                </c:pt>
                <c:pt idx="1781">
                  <c:v>0.1782</c:v>
                </c:pt>
                <c:pt idx="1782">
                  <c:v>0.17829999999999999</c:v>
                </c:pt>
                <c:pt idx="1783">
                  <c:v>0.1784</c:v>
                </c:pt>
                <c:pt idx="1784">
                  <c:v>0.17849999999999999</c:v>
                </c:pt>
                <c:pt idx="1785">
                  <c:v>0.17860000000000001</c:v>
                </c:pt>
                <c:pt idx="1786">
                  <c:v>0.1787</c:v>
                </c:pt>
                <c:pt idx="1787">
                  <c:v>0.17879999999999999</c:v>
                </c:pt>
                <c:pt idx="1788">
                  <c:v>0.1789</c:v>
                </c:pt>
                <c:pt idx="1789">
                  <c:v>0.17899999999999999</c:v>
                </c:pt>
                <c:pt idx="1790">
                  <c:v>0.17910000000000001</c:v>
                </c:pt>
                <c:pt idx="1791">
                  <c:v>0.1792</c:v>
                </c:pt>
                <c:pt idx="1792">
                  <c:v>0.17929999999999999</c:v>
                </c:pt>
                <c:pt idx="1793">
                  <c:v>0.1794</c:v>
                </c:pt>
                <c:pt idx="1794">
                  <c:v>0.17949999999999999</c:v>
                </c:pt>
                <c:pt idx="1795">
                  <c:v>0.17960000000000001</c:v>
                </c:pt>
                <c:pt idx="1796">
                  <c:v>0.1797</c:v>
                </c:pt>
                <c:pt idx="1797">
                  <c:v>0.17979999999999999</c:v>
                </c:pt>
                <c:pt idx="1798">
                  <c:v>0.1799</c:v>
                </c:pt>
                <c:pt idx="1799">
                  <c:v>0.18</c:v>
                </c:pt>
                <c:pt idx="1800">
                  <c:v>0.18010000000000001</c:v>
                </c:pt>
                <c:pt idx="1801">
                  <c:v>0.1802</c:v>
                </c:pt>
                <c:pt idx="1802">
                  <c:v>0.18029999999999999</c:v>
                </c:pt>
                <c:pt idx="1803">
                  <c:v>0.1804</c:v>
                </c:pt>
                <c:pt idx="1804">
                  <c:v>0.18049999999999999</c:v>
                </c:pt>
                <c:pt idx="1805">
                  <c:v>0.18060000000000001</c:v>
                </c:pt>
                <c:pt idx="1806">
                  <c:v>0.1807</c:v>
                </c:pt>
                <c:pt idx="1807">
                  <c:v>0.18079999999999999</c:v>
                </c:pt>
                <c:pt idx="1808">
                  <c:v>0.18090000000000001</c:v>
                </c:pt>
                <c:pt idx="1809">
                  <c:v>0.18099999999999999</c:v>
                </c:pt>
                <c:pt idx="1810">
                  <c:v>0.18110000000000001</c:v>
                </c:pt>
                <c:pt idx="1811">
                  <c:v>0.1812</c:v>
                </c:pt>
                <c:pt idx="1812">
                  <c:v>0.18129999999999999</c:v>
                </c:pt>
                <c:pt idx="1813">
                  <c:v>0.18140000000000001</c:v>
                </c:pt>
                <c:pt idx="1814">
                  <c:v>0.18149999999999999</c:v>
                </c:pt>
                <c:pt idx="1815">
                  <c:v>0.18160000000000001</c:v>
                </c:pt>
                <c:pt idx="1816">
                  <c:v>0.1817</c:v>
                </c:pt>
                <c:pt idx="1817">
                  <c:v>0.18179999999999999</c:v>
                </c:pt>
                <c:pt idx="1818">
                  <c:v>0.18190000000000001</c:v>
                </c:pt>
                <c:pt idx="1819">
                  <c:v>0.182</c:v>
                </c:pt>
                <c:pt idx="1820">
                  <c:v>0.18210000000000001</c:v>
                </c:pt>
                <c:pt idx="1821">
                  <c:v>0.1822</c:v>
                </c:pt>
                <c:pt idx="1822">
                  <c:v>0.18229999999999999</c:v>
                </c:pt>
                <c:pt idx="1823">
                  <c:v>0.18240000000000001</c:v>
                </c:pt>
                <c:pt idx="1824">
                  <c:v>0.1825</c:v>
                </c:pt>
                <c:pt idx="1825">
                  <c:v>0.18260000000000001</c:v>
                </c:pt>
                <c:pt idx="1826">
                  <c:v>0.1827</c:v>
                </c:pt>
                <c:pt idx="1827">
                  <c:v>0.18279999999999999</c:v>
                </c:pt>
                <c:pt idx="1828">
                  <c:v>0.18290000000000001</c:v>
                </c:pt>
                <c:pt idx="1829">
                  <c:v>0.183</c:v>
                </c:pt>
                <c:pt idx="1830">
                  <c:v>0.18310000000000001</c:v>
                </c:pt>
                <c:pt idx="1831">
                  <c:v>0.1832</c:v>
                </c:pt>
                <c:pt idx="1832">
                  <c:v>0.18329999999999999</c:v>
                </c:pt>
                <c:pt idx="1833">
                  <c:v>0.18340000000000001</c:v>
                </c:pt>
                <c:pt idx="1834">
                  <c:v>0.1835</c:v>
                </c:pt>
                <c:pt idx="1835">
                  <c:v>0.18360000000000001</c:v>
                </c:pt>
                <c:pt idx="1836">
                  <c:v>0.1837</c:v>
                </c:pt>
                <c:pt idx="1837">
                  <c:v>0.18379999999999999</c:v>
                </c:pt>
                <c:pt idx="1838">
                  <c:v>0.18390000000000001</c:v>
                </c:pt>
                <c:pt idx="1839">
                  <c:v>0.184</c:v>
                </c:pt>
                <c:pt idx="1840">
                  <c:v>0.18410000000000001</c:v>
                </c:pt>
                <c:pt idx="1841">
                  <c:v>0.1842</c:v>
                </c:pt>
                <c:pt idx="1842">
                  <c:v>0.18429999999999999</c:v>
                </c:pt>
                <c:pt idx="1843">
                  <c:v>0.18440000000000001</c:v>
                </c:pt>
                <c:pt idx="1844">
                  <c:v>0.1845</c:v>
                </c:pt>
                <c:pt idx="1845">
                  <c:v>0.18459999999999999</c:v>
                </c:pt>
                <c:pt idx="1846">
                  <c:v>0.1847</c:v>
                </c:pt>
                <c:pt idx="1847">
                  <c:v>0.18479999999999999</c:v>
                </c:pt>
                <c:pt idx="1848">
                  <c:v>0.18490000000000001</c:v>
                </c:pt>
                <c:pt idx="1849">
                  <c:v>0.185</c:v>
                </c:pt>
                <c:pt idx="1850">
                  <c:v>0.18509999999999999</c:v>
                </c:pt>
                <c:pt idx="1851">
                  <c:v>0.1852</c:v>
                </c:pt>
                <c:pt idx="1852">
                  <c:v>0.18529999999999999</c:v>
                </c:pt>
                <c:pt idx="1853">
                  <c:v>0.18540000000000001</c:v>
                </c:pt>
                <c:pt idx="1854">
                  <c:v>0.1855</c:v>
                </c:pt>
                <c:pt idx="1855">
                  <c:v>0.18559999999999999</c:v>
                </c:pt>
                <c:pt idx="1856">
                  <c:v>0.1857</c:v>
                </c:pt>
                <c:pt idx="1857">
                  <c:v>0.18579999999999999</c:v>
                </c:pt>
                <c:pt idx="1858">
                  <c:v>0.18590000000000001</c:v>
                </c:pt>
                <c:pt idx="1859">
                  <c:v>0.186</c:v>
                </c:pt>
                <c:pt idx="1860">
                  <c:v>0.18609999999999999</c:v>
                </c:pt>
                <c:pt idx="1861">
                  <c:v>0.1862</c:v>
                </c:pt>
                <c:pt idx="1862">
                  <c:v>0.18629999999999999</c:v>
                </c:pt>
                <c:pt idx="1863">
                  <c:v>0.18640000000000001</c:v>
                </c:pt>
                <c:pt idx="1864">
                  <c:v>0.1865</c:v>
                </c:pt>
                <c:pt idx="1865">
                  <c:v>0.18659999999999999</c:v>
                </c:pt>
                <c:pt idx="1866">
                  <c:v>0.1867</c:v>
                </c:pt>
                <c:pt idx="1867">
                  <c:v>0.18679999999999999</c:v>
                </c:pt>
                <c:pt idx="1868">
                  <c:v>0.18690000000000001</c:v>
                </c:pt>
                <c:pt idx="1869">
                  <c:v>0.187</c:v>
                </c:pt>
                <c:pt idx="1870">
                  <c:v>0.18709999999999999</c:v>
                </c:pt>
                <c:pt idx="1871">
                  <c:v>0.18720000000000001</c:v>
                </c:pt>
                <c:pt idx="1872">
                  <c:v>0.18729999999999999</c:v>
                </c:pt>
                <c:pt idx="1873">
                  <c:v>0.18740000000000001</c:v>
                </c:pt>
                <c:pt idx="1874">
                  <c:v>0.1875</c:v>
                </c:pt>
                <c:pt idx="1875">
                  <c:v>0.18759999999999999</c:v>
                </c:pt>
                <c:pt idx="1876">
                  <c:v>0.18770000000000001</c:v>
                </c:pt>
                <c:pt idx="1877">
                  <c:v>0.18779999999999999</c:v>
                </c:pt>
                <c:pt idx="1878">
                  <c:v>0.18790000000000001</c:v>
                </c:pt>
                <c:pt idx="1879">
                  <c:v>0.188</c:v>
                </c:pt>
                <c:pt idx="1880">
                  <c:v>0.18809999999999999</c:v>
                </c:pt>
                <c:pt idx="1881">
                  <c:v>0.18820000000000001</c:v>
                </c:pt>
                <c:pt idx="1882">
                  <c:v>0.1883</c:v>
                </c:pt>
                <c:pt idx="1883">
                  <c:v>0.18840000000000001</c:v>
                </c:pt>
                <c:pt idx="1884">
                  <c:v>0.1885</c:v>
                </c:pt>
                <c:pt idx="1885">
                  <c:v>0.18859999999999999</c:v>
                </c:pt>
                <c:pt idx="1886">
                  <c:v>0.18870000000000001</c:v>
                </c:pt>
                <c:pt idx="1887">
                  <c:v>0.1888</c:v>
                </c:pt>
                <c:pt idx="1888">
                  <c:v>0.18890000000000001</c:v>
                </c:pt>
                <c:pt idx="1889">
                  <c:v>0.189</c:v>
                </c:pt>
                <c:pt idx="1890">
                  <c:v>0.18909999999999999</c:v>
                </c:pt>
                <c:pt idx="1891">
                  <c:v>0.18920000000000001</c:v>
                </c:pt>
                <c:pt idx="1892">
                  <c:v>0.1893</c:v>
                </c:pt>
                <c:pt idx="1893">
                  <c:v>0.18940000000000001</c:v>
                </c:pt>
                <c:pt idx="1894">
                  <c:v>0.1895</c:v>
                </c:pt>
                <c:pt idx="1895">
                  <c:v>0.18959999999999999</c:v>
                </c:pt>
                <c:pt idx="1896">
                  <c:v>0.18970000000000001</c:v>
                </c:pt>
                <c:pt idx="1897">
                  <c:v>0.1898</c:v>
                </c:pt>
                <c:pt idx="1898">
                  <c:v>0.18990000000000001</c:v>
                </c:pt>
                <c:pt idx="1899">
                  <c:v>0.19</c:v>
                </c:pt>
                <c:pt idx="1900">
                  <c:v>0.19009999999999999</c:v>
                </c:pt>
                <c:pt idx="1901">
                  <c:v>0.19020000000000001</c:v>
                </c:pt>
                <c:pt idx="1902">
                  <c:v>0.1903</c:v>
                </c:pt>
                <c:pt idx="1903">
                  <c:v>0.19040000000000001</c:v>
                </c:pt>
                <c:pt idx="1904">
                  <c:v>0.1905</c:v>
                </c:pt>
                <c:pt idx="1905">
                  <c:v>0.19059999999999999</c:v>
                </c:pt>
                <c:pt idx="1906">
                  <c:v>0.19070000000000001</c:v>
                </c:pt>
                <c:pt idx="1907">
                  <c:v>0.1908</c:v>
                </c:pt>
                <c:pt idx="1908">
                  <c:v>0.19089999999999999</c:v>
                </c:pt>
                <c:pt idx="1909">
                  <c:v>0.191</c:v>
                </c:pt>
                <c:pt idx="1910">
                  <c:v>0.19109999999999999</c:v>
                </c:pt>
                <c:pt idx="1911">
                  <c:v>0.19120000000000001</c:v>
                </c:pt>
                <c:pt idx="1912">
                  <c:v>0.1913</c:v>
                </c:pt>
                <c:pt idx="1913">
                  <c:v>0.19139999999999999</c:v>
                </c:pt>
                <c:pt idx="1914">
                  <c:v>0.1915</c:v>
                </c:pt>
                <c:pt idx="1915">
                  <c:v>0.19159999999999999</c:v>
                </c:pt>
                <c:pt idx="1916">
                  <c:v>0.19170000000000001</c:v>
                </c:pt>
                <c:pt idx="1917">
                  <c:v>0.1918</c:v>
                </c:pt>
                <c:pt idx="1918">
                  <c:v>0.19189999999999999</c:v>
                </c:pt>
                <c:pt idx="1919">
                  <c:v>0.192</c:v>
                </c:pt>
                <c:pt idx="1920">
                  <c:v>0.19209999999999999</c:v>
                </c:pt>
                <c:pt idx="1921">
                  <c:v>0.19220000000000001</c:v>
                </c:pt>
                <c:pt idx="1922">
                  <c:v>0.1923</c:v>
                </c:pt>
                <c:pt idx="1923">
                  <c:v>0.19239999999999999</c:v>
                </c:pt>
                <c:pt idx="1924">
                  <c:v>0.1925</c:v>
                </c:pt>
                <c:pt idx="1925">
                  <c:v>0.19259999999999999</c:v>
                </c:pt>
                <c:pt idx="1926">
                  <c:v>0.19270000000000001</c:v>
                </c:pt>
                <c:pt idx="1927">
                  <c:v>0.1928</c:v>
                </c:pt>
                <c:pt idx="1928">
                  <c:v>0.19289999999999999</c:v>
                </c:pt>
                <c:pt idx="1929">
                  <c:v>0.193</c:v>
                </c:pt>
                <c:pt idx="1930">
                  <c:v>0.19309999999999999</c:v>
                </c:pt>
                <c:pt idx="1931">
                  <c:v>0.19320000000000001</c:v>
                </c:pt>
                <c:pt idx="1932">
                  <c:v>0.1933</c:v>
                </c:pt>
                <c:pt idx="1933">
                  <c:v>0.19339999999999999</c:v>
                </c:pt>
                <c:pt idx="1934">
                  <c:v>0.19350000000000001</c:v>
                </c:pt>
                <c:pt idx="1935">
                  <c:v>0.19359999999999999</c:v>
                </c:pt>
                <c:pt idx="1936">
                  <c:v>0.19370000000000001</c:v>
                </c:pt>
                <c:pt idx="1937">
                  <c:v>0.1938</c:v>
                </c:pt>
                <c:pt idx="1938">
                  <c:v>0.19389999999999999</c:v>
                </c:pt>
                <c:pt idx="1939">
                  <c:v>0.19400000000000001</c:v>
                </c:pt>
                <c:pt idx="1940">
                  <c:v>0.19409999999999999</c:v>
                </c:pt>
                <c:pt idx="1941">
                  <c:v>0.19420000000000001</c:v>
                </c:pt>
                <c:pt idx="1942">
                  <c:v>0.1943</c:v>
                </c:pt>
                <c:pt idx="1943">
                  <c:v>0.19439999999999999</c:v>
                </c:pt>
                <c:pt idx="1944">
                  <c:v>0.19450000000000001</c:v>
                </c:pt>
                <c:pt idx="1945">
                  <c:v>0.1946</c:v>
                </c:pt>
                <c:pt idx="1946">
                  <c:v>0.19470000000000001</c:v>
                </c:pt>
                <c:pt idx="1947">
                  <c:v>0.1948</c:v>
                </c:pt>
                <c:pt idx="1948">
                  <c:v>0.19489999999999999</c:v>
                </c:pt>
                <c:pt idx="1949">
                  <c:v>0.19500000000000001</c:v>
                </c:pt>
                <c:pt idx="1950">
                  <c:v>0.1951</c:v>
                </c:pt>
                <c:pt idx="1951">
                  <c:v>0.19520000000000001</c:v>
                </c:pt>
                <c:pt idx="1952">
                  <c:v>0.1953</c:v>
                </c:pt>
                <c:pt idx="1953">
                  <c:v>0.19539999999999999</c:v>
                </c:pt>
                <c:pt idx="1954">
                  <c:v>0.19550000000000001</c:v>
                </c:pt>
                <c:pt idx="1955">
                  <c:v>0.1956</c:v>
                </c:pt>
                <c:pt idx="1956">
                  <c:v>0.19570000000000001</c:v>
                </c:pt>
                <c:pt idx="1957">
                  <c:v>0.1958</c:v>
                </c:pt>
                <c:pt idx="1958">
                  <c:v>0.19589999999999999</c:v>
                </c:pt>
                <c:pt idx="1959">
                  <c:v>0.19600000000000001</c:v>
                </c:pt>
                <c:pt idx="1960">
                  <c:v>0.1961</c:v>
                </c:pt>
                <c:pt idx="1961">
                  <c:v>0.19620000000000001</c:v>
                </c:pt>
                <c:pt idx="1962">
                  <c:v>0.1963</c:v>
                </c:pt>
                <c:pt idx="1963">
                  <c:v>0.19639999999999999</c:v>
                </c:pt>
                <c:pt idx="1964">
                  <c:v>0.19650000000000001</c:v>
                </c:pt>
                <c:pt idx="1965">
                  <c:v>0.1966</c:v>
                </c:pt>
                <c:pt idx="1966">
                  <c:v>0.19670000000000001</c:v>
                </c:pt>
                <c:pt idx="1967">
                  <c:v>0.1968</c:v>
                </c:pt>
                <c:pt idx="1968">
                  <c:v>0.19689999999999999</c:v>
                </c:pt>
                <c:pt idx="1969">
                  <c:v>0.19700000000000001</c:v>
                </c:pt>
                <c:pt idx="1970">
                  <c:v>0.1971</c:v>
                </c:pt>
                <c:pt idx="1971">
                  <c:v>0.19719999999999999</c:v>
                </c:pt>
                <c:pt idx="1972">
                  <c:v>0.1973</c:v>
                </c:pt>
                <c:pt idx="1973">
                  <c:v>0.19739999999999999</c:v>
                </c:pt>
                <c:pt idx="1974">
                  <c:v>0.19750000000000001</c:v>
                </c:pt>
                <c:pt idx="1975">
                  <c:v>0.1976</c:v>
                </c:pt>
                <c:pt idx="1976">
                  <c:v>0.19769999999999999</c:v>
                </c:pt>
                <c:pt idx="1977">
                  <c:v>0.1978</c:v>
                </c:pt>
                <c:pt idx="1978">
                  <c:v>0.19789999999999999</c:v>
                </c:pt>
                <c:pt idx="1979">
                  <c:v>0.19800000000000001</c:v>
                </c:pt>
                <c:pt idx="1980">
                  <c:v>0.1981</c:v>
                </c:pt>
                <c:pt idx="1981">
                  <c:v>0.19819999999999999</c:v>
                </c:pt>
                <c:pt idx="1982">
                  <c:v>0.1983</c:v>
                </c:pt>
                <c:pt idx="1983">
                  <c:v>0.19839999999999999</c:v>
                </c:pt>
                <c:pt idx="1984">
                  <c:v>0.19850000000000001</c:v>
                </c:pt>
                <c:pt idx="1985">
                  <c:v>0.1986</c:v>
                </c:pt>
                <c:pt idx="1986">
                  <c:v>0.19869999999999999</c:v>
                </c:pt>
                <c:pt idx="1987">
                  <c:v>0.1988</c:v>
                </c:pt>
                <c:pt idx="1988">
                  <c:v>0.19889999999999999</c:v>
                </c:pt>
                <c:pt idx="1989">
                  <c:v>0.19900000000000001</c:v>
                </c:pt>
                <c:pt idx="1990">
                  <c:v>0.1991</c:v>
                </c:pt>
                <c:pt idx="1991">
                  <c:v>0.19919999999999999</c:v>
                </c:pt>
                <c:pt idx="1992">
                  <c:v>0.1993</c:v>
                </c:pt>
                <c:pt idx="1993">
                  <c:v>0.19939999999999999</c:v>
                </c:pt>
                <c:pt idx="1994">
                  <c:v>0.19950000000000001</c:v>
                </c:pt>
                <c:pt idx="1995">
                  <c:v>0.1996</c:v>
                </c:pt>
                <c:pt idx="1996">
                  <c:v>0.19969999999999999</c:v>
                </c:pt>
                <c:pt idx="1997">
                  <c:v>0.19980000000000001</c:v>
                </c:pt>
                <c:pt idx="1998">
                  <c:v>0.19989999999999999</c:v>
                </c:pt>
                <c:pt idx="1999">
                  <c:v>0.2</c:v>
                </c:pt>
                <c:pt idx="2000">
                  <c:v>0.2001</c:v>
                </c:pt>
                <c:pt idx="2001">
                  <c:v>0.20019999999999999</c:v>
                </c:pt>
                <c:pt idx="2002">
                  <c:v>0.20030000000000001</c:v>
                </c:pt>
                <c:pt idx="2003">
                  <c:v>0.20039999999999999</c:v>
                </c:pt>
                <c:pt idx="2004">
                  <c:v>0.20050000000000001</c:v>
                </c:pt>
                <c:pt idx="2005">
                  <c:v>0.2006</c:v>
                </c:pt>
                <c:pt idx="2006">
                  <c:v>0.20069999999999999</c:v>
                </c:pt>
                <c:pt idx="2007">
                  <c:v>0.20080000000000001</c:v>
                </c:pt>
                <c:pt idx="2008">
                  <c:v>0.2009</c:v>
                </c:pt>
                <c:pt idx="2009">
                  <c:v>0.20100000000000001</c:v>
                </c:pt>
                <c:pt idx="2010">
                  <c:v>0.2011</c:v>
                </c:pt>
                <c:pt idx="2011">
                  <c:v>0.20119999999999999</c:v>
                </c:pt>
                <c:pt idx="2012">
                  <c:v>0.20130000000000001</c:v>
                </c:pt>
                <c:pt idx="2013">
                  <c:v>0.2014</c:v>
                </c:pt>
                <c:pt idx="2014">
                  <c:v>0.20150000000000001</c:v>
                </c:pt>
                <c:pt idx="2015">
                  <c:v>0.2016</c:v>
                </c:pt>
                <c:pt idx="2016">
                  <c:v>0.20169999999999999</c:v>
                </c:pt>
                <c:pt idx="2017">
                  <c:v>0.20180000000000001</c:v>
                </c:pt>
                <c:pt idx="2018">
                  <c:v>0.2019</c:v>
                </c:pt>
                <c:pt idx="2019">
                  <c:v>0.20200000000000001</c:v>
                </c:pt>
                <c:pt idx="2020">
                  <c:v>0.2021</c:v>
                </c:pt>
                <c:pt idx="2021">
                  <c:v>0.20219999999999999</c:v>
                </c:pt>
                <c:pt idx="2022">
                  <c:v>0.20230000000000001</c:v>
                </c:pt>
                <c:pt idx="2023">
                  <c:v>0.2024</c:v>
                </c:pt>
                <c:pt idx="2024">
                  <c:v>0.20250000000000001</c:v>
                </c:pt>
                <c:pt idx="2025">
                  <c:v>0.2026</c:v>
                </c:pt>
                <c:pt idx="2026">
                  <c:v>0.20269999999999999</c:v>
                </c:pt>
                <c:pt idx="2027">
                  <c:v>0.20280000000000001</c:v>
                </c:pt>
                <c:pt idx="2028">
                  <c:v>0.2029</c:v>
                </c:pt>
                <c:pt idx="2029">
                  <c:v>0.20300000000000001</c:v>
                </c:pt>
                <c:pt idx="2030">
                  <c:v>0.2031</c:v>
                </c:pt>
                <c:pt idx="2031">
                  <c:v>0.20319999999999999</c:v>
                </c:pt>
                <c:pt idx="2032">
                  <c:v>0.20330000000000001</c:v>
                </c:pt>
                <c:pt idx="2033">
                  <c:v>0.2034</c:v>
                </c:pt>
                <c:pt idx="2034">
                  <c:v>0.20349999999999999</c:v>
                </c:pt>
                <c:pt idx="2035">
                  <c:v>0.2036</c:v>
                </c:pt>
                <c:pt idx="2036">
                  <c:v>0.20369999999999999</c:v>
                </c:pt>
                <c:pt idx="2037">
                  <c:v>0.20380000000000001</c:v>
                </c:pt>
                <c:pt idx="2038">
                  <c:v>0.2039</c:v>
                </c:pt>
                <c:pt idx="2039">
                  <c:v>0.20399999999999999</c:v>
                </c:pt>
                <c:pt idx="2040">
                  <c:v>0.2041</c:v>
                </c:pt>
                <c:pt idx="2041">
                  <c:v>0.20419999999999999</c:v>
                </c:pt>
                <c:pt idx="2042">
                  <c:v>0.20430000000000001</c:v>
                </c:pt>
                <c:pt idx="2043">
                  <c:v>0.2044</c:v>
                </c:pt>
                <c:pt idx="2044">
                  <c:v>0.20449999999999999</c:v>
                </c:pt>
                <c:pt idx="2045">
                  <c:v>0.2046</c:v>
                </c:pt>
                <c:pt idx="2046">
                  <c:v>0.20469999999999999</c:v>
                </c:pt>
                <c:pt idx="2047">
                  <c:v>0.20480000000000001</c:v>
                </c:pt>
                <c:pt idx="2048">
                  <c:v>0.2049</c:v>
                </c:pt>
                <c:pt idx="2049">
                  <c:v>0.20499999999999999</c:v>
                </c:pt>
                <c:pt idx="2050">
                  <c:v>0.2051</c:v>
                </c:pt>
                <c:pt idx="2051">
                  <c:v>0.20519999999999999</c:v>
                </c:pt>
                <c:pt idx="2052">
                  <c:v>0.20530000000000001</c:v>
                </c:pt>
                <c:pt idx="2053">
                  <c:v>0.2054</c:v>
                </c:pt>
                <c:pt idx="2054">
                  <c:v>0.20549999999999999</c:v>
                </c:pt>
                <c:pt idx="2055">
                  <c:v>0.2056</c:v>
                </c:pt>
                <c:pt idx="2056">
                  <c:v>0.20569999999999999</c:v>
                </c:pt>
                <c:pt idx="2057">
                  <c:v>0.20580000000000001</c:v>
                </c:pt>
                <c:pt idx="2058">
                  <c:v>0.2059</c:v>
                </c:pt>
                <c:pt idx="2059">
                  <c:v>0.20599999999999999</c:v>
                </c:pt>
                <c:pt idx="2060">
                  <c:v>0.20610000000000001</c:v>
                </c:pt>
                <c:pt idx="2061">
                  <c:v>0.20619999999999999</c:v>
                </c:pt>
                <c:pt idx="2062">
                  <c:v>0.20630000000000001</c:v>
                </c:pt>
                <c:pt idx="2063">
                  <c:v>0.2064</c:v>
                </c:pt>
                <c:pt idx="2064">
                  <c:v>0.20649999999999999</c:v>
                </c:pt>
                <c:pt idx="2065">
                  <c:v>0.20660000000000001</c:v>
                </c:pt>
                <c:pt idx="2066">
                  <c:v>0.20669999999999999</c:v>
                </c:pt>
                <c:pt idx="2067">
                  <c:v>0.20680000000000001</c:v>
                </c:pt>
                <c:pt idx="2068">
                  <c:v>0.2069</c:v>
                </c:pt>
                <c:pt idx="2069">
                  <c:v>0.20699999999999999</c:v>
                </c:pt>
                <c:pt idx="2070">
                  <c:v>0.20710000000000001</c:v>
                </c:pt>
                <c:pt idx="2071">
                  <c:v>0.2072</c:v>
                </c:pt>
                <c:pt idx="2072">
                  <c:v>0.20730000000000001</c:v>
                </c:pt>
                <c:pt idx="2073">
                  <c:v>0.2074</c:v>
                </c:pt>
                <c:pt idx="2074">
                  <c:v>0.20749999999999999</c:v>
                </c:pt>
                <c:pt idx="2075">
                  <c:v>0.20760000000000001</c:v>
                </c:pt>
                <c:pt idx="2076">
                  <c:v>0.2077</c:v>
                </c:pt>
                <c:pt idx="2077">
                  <c:v>0.20780000000000001</c:v>
                </c:pt>
                <c:pt idx="2078">
                  <c:v>0.2079</c:v>
                </c:pt>
                <c:pt idx="2079">
                  <c:v>0.20799999999999999</c:v>
                </c:pt>
                <c:pt idx="2080">
                  <c:v>0.20810000000000001</c:v>
                </c:pt>
                <c:pt idx="2081">
                  <c:v>0.2082</c:v>
                </c:pt>
                <c:pt idx="2082">
                  <c:v>0.20830000000000001</c:v>
                </c:pt>
                <c:pt idx="2083">
                  <c:v>0.2084</c:v>
                </c:pt>
                <c:pt idx="2084">
                  <c:v>0.20849999999999999</c:v>
                </c:pt>
                <c:pt idx="2085">
                  <c:v>0.20860000000000001</c:v>
                </c:pt>
                <c:pt idx="2086">
                  <c:v>0.2087</c:v>
                </c:pt>
                <c:pt idx="2087">
                  <c:v>0.20880000000000001</c:v>
                </c:pt>
                <c:pt idx="2088">
                  <c:v>0.2089</c:v>
                </c:pt>
                <c:pt idx="2089">
                  <c:v>0.20899999999999999</c:v>
                </c:pt>
                <c:pt idx="2090">
                  <c:v>0.20910000000000001</c:v>
                </c:pt>
                <c:pt idx="2091">
                  <c:v>0.2092</c:v>
                </c:pt>
                <c:pt idx="2092">
                  <c:v>0.20930000000000001</c:v>
                </c:pt>
                <c:pt idx="2093">
                  <c:v>0.2094</c:v>
                </c:pt>
                <c:pt idx="2094">
                  <c:v>0.20949999999999999</c:v>
                </c:pt>
                <c:pt idx="2095">
                  <c:v>0.20960000000000001</c:v>
                </c:pt>
                <c:pt idx="2096">
                  <c:v>0.2097</c:v>
                </c:pt>
                <c:pt idx="2097">
                  <c:v>0.20979999999999999</c:v>
                </c:pt>
                <c:pt idx="2098">
                  <c:v>0.2099</c:v>
                </c:pt>
                <c:pt idx="2099">
                  <c:v>0.21</c:v>
                </c:pt>
                <c:pt idx="2100">
                  <c:v>0.21010000000000001</c:v>
                </c:pt>
                <c:pt idx="2101">
                  <c:v>0.2102</c:v>
                </c:pt>
                <c:pt idx="2102">
                  <c:v>0.21029999999999999</c:v>
                </c:pt>
                <c:pt idx="2103">
                  <c:v>0.2104</c:v>
                </c:pt>
                <c:pt idx="2104">
                  <c:v>0.21049999999999999</c:v>
                </c:pt>
                <c:pt idx="2105">
                  <c:v>0.21060000000000001</c:v>
                </c:pt>
                <c:pt idx="2106">
                  <c:v>0.2107</c:v>
                </c:pt>
                <c:pt idx="2107">
                  <c:v>0.21079999999999999</c:v>
                </c:pt>
                <c:pt idx="2108">
                  <c:v>0.2109</c:v>
                </c:pt>
                <c:pt idx="2109">
                  <c:v>0.21099999999999999</c:v>
                </c:pt>
                <c:pt idx="2110">
                  <c:v>0.21110000000000001</c:v>
                </c:pt>
                <c:pt idx="2111">
                  <c:v>0.2112</c:v>
                </c:pt>
                <c:pt idx="2112">
                  <c:v>0.21129999999999999</c:v>
                </c:pt>
                <c:pt idx="2113">
                  <c:v>0.2114</c:v>
                </c:pt>
                <c:pt idx="2114">
                  <c:v>0.21149999999999999</c:v>
                </c:pt>
                <c:pt idx="2115">
                  <c:v>0.21160000000000001</c:v>
                </c:pt>
                <c:pt idx="2116">
                  <c:v>0.2117</c:v>
                </c:pt>
                <c:pt idx="2117">
                  <c:v>0.21179999999999999</c:v>
                </c:pt>
                <c:pt idx="2118">
                  <c:v>0.21190000000000001</c:v>
                </c:pt>
                <c:pt idx="2119">
                  <c:v>0.21199999999999999</c:v>
                </c:pt>
                <c:pt idx="2120">
                  <c:v>0.21210000000000001</c:v>
                </c:pt>
                <c:pt idx="2121">
                  <c:v>0.2122</c:v>
                </c:pt>
                <c:pt idx="2122">
                  <c:v>0.21229999999999999</c:v>
                </c:pt>
                <c:pt idx="2123">
                  <c:v>0.21240000000000001</c:v>
                </c:pt>
                <c:pt idx="2124">
                  <c:v>0.21249999999999999</c:v>
                </c:pt>
                <c:pt idx="2125">
                  <c:v>0.21260000000000001</c:v>
                </c:pt>
                <c:pt idx="2126">
                  <c:v>0.2127</c:v>
                </c:pt>
                <c:pt idx="2127">
                  <c:v>0.21279999999999999</c:v>
                </c:pt>
                <c:pt idx="2128">
                  <c:v>0.21290000000000001</c:v>
                </c:pt>
                <c:pt idx="2129">
                  <c:v>0.21299999999999999</c:v>
                </c:pt>
                <c:pt idx="2130">
                  <c:v>0.21310000000000001</c:v>
                </c:pt>
                <c:pt idx="2131">
                  <c:v>0.2132</c:v>
                </c:pt>
                <c:pt idx="2132">
                  <c:v>0.21329999999999999</c:v>
                </c:pt>
                <c:pt idx="2133">
                  <c:v>0.21340000000000001</c:v>
                </c:pt>
                <c:pt idx="2134">
                  <c:v>0.2135</c:v>
                </c:pt>
                <c:pt idx="2135">
                  <c:v>0.21360000000000001</c:v>
                </c:pt>
                <c:pt idx="2136">
                  <c:v>0.2137</c:v>
                </c:pt>
                <c:pt idx="2137">
                  <c:v>0.21379999999999999</c:v>
                </c:pt>
                <c:pt idx="2138">
                  <c:v>0.21390000000000001</c:v>
                </c:pt>
                <c:pt idx="2139">
                  <c:v>0.214</c:v>
                </c:pt>
                <c:pt idx="2140">
                  <c:v>0.21410000000000001</c:v>
                </c:pt>
                <c:pt idx="2141">
                  <c:v>0.2142</c:v>
                </c:pt>
                <c:pt idx="2142">
                  <c:v>0.21429999999999999</c:v>
                </c:pt>
                <c:pt idx="2143">
                  <c:v>0.21440000000000001</c:v>
                </c:pt>
                <c:pt idx="2144">
                  <c:v>0.2145</c:v>
                </c:pt>
                <c:pt idx="2145">
                  <c:v>0.21460000000000001</c:v>
                </c:pt>
                <c:pt idx="2146">
                  <c:v>0.2147</c:v>
                </c:pt>
                <c:pt idx="2147">
                  <c:v>0.21479999999999999</c:v>
                </c:pt>
                <c:pt idx="2148">
                  <c:v>0.21490000000000001</c:v>
                </c:pt>
                <c:pt idx="2149">
                  <c:v>0.215</c:v>
                </c:pt>
                <c:pt idx="2150">
                  <c:v>0.21510000000000001</c:v>
                </c:pt>
                <c:pt idx="2151">
                  <c:v>0.2152</c:v>
                </c:pt>
                <c:pt idx="2152">
                  <c:v>0.21529999999999999</c:v>
                </c:pt>
                <c:pt idx="2153">
                  <c:v>0.21540000000000001</c:v>
                </c:pt>
                <c:pt idx="2154">
                  <c:v>0.2155</c:v>
                </c:pt>
                <c:pt idx="2155">
                  <c:v>0.21560000000000001</c:v>
                </c:pt>
                <c:pt idx="2156">
                  <c:v>0.2157</c:v>
                </c:pt>
                <c:pt idx="2157">
                  <c:v>0.21579999999999999</c:v>
                </c:pt>
                <c:pt idx="2158">
                  <c:v>0.21590000000000001</c:v>
                </c:pt>
                <c:pt idx="2159">
                  <c:v>0.216</c:v>
                </c:pt>
                <c:pt idx="2160">
                  <c:v>0.21609999999999999</c:v>
                </c:pt>
                <c:pt idx="2161">
                  <c:v>0.2162</c:v>
                </c:pt>
                <c:pt idx="2162">
                  <c:v>0.21629999999999999</c:v>
                </c:pt>
                <c:pt idx="2163">
                  <c:v>0.21640000000000001</c:v>
                </c:pt>
                <c:pt idx="2164">
                  <c:v>0.2165</c:v>
                </c:pt>
                <c:pt idx="2165">
                  <c:v>0.21659999999999999</c:v>
                </c:pt>
                <c:pt idx="2166">
                  <c:v>0.2167</c:v>
                </c:pt>
                <c:pt idx="2167">
                  <c:v>0.21679999999999999</c:v>
                </c:pt>
                <c:pt idx="2168">
                  <c:v>0.21690000000000001</c:v>
                </c:pt>
                <c:pt idx="2169">
                  <c:v>0.217</c:v>
                </c:pt>
                <c:pt idx="2170">
                  <c:v>0.21709999999999999</c:v>
                </c:pt>
                <c:pt idx="2171">
                  <c:v>0.2172</c:v>
                </c:pt>
                <c:pt idx="2172">
                  <c:v>0.21729999999999999</c:v>
                </c:pt>
                <c:pt idx="2173">
                  <c:v>0.21740000000000001</c:v>
                </c:pt>
                <c:pt idx="2174">
                  <c:v>0.2175</c:v>
                </c:pt>
                <c:pt idx="2175">
                  <c:v>0.21759999999999999</c:v>
                </c:pt>
                <c:pt idx="2176">
                  <c:v>0.2177</c:v>
                </c:pt>
                <c:pt idx="2177">
                  <c:v>0.21779999999999999</c:v>
                </c:pt>
                <c:pt idx="2178">
                  <c:v>0.21790000000000001</c:v>
                </c:pt>
                <c:pt idx="2179">
                  <c:v>0.218</c:v>
                </c:pt>
                <c:pt idx="2180">
                  <c:v>0.21809999999999999</c:v>
                </c:pt>
                <c:pt idx="2181">
                  <c:v>0.21820000000000001</c:v>
                </c:pt>
                <c:pt idx="2182">
                  <c:v>0.21829999999999999</c:v>
                </c:pt>
                <c:pt idx="2183">
                  <c:v>0.21840000000000001</c:v>
                </c:pt>
                <c:pt idx="2184">
                  <c:v>0.2185</c:v>
                </c:pt>
                <c:pt idx="2185">
                  <c:v>0.21859999999999999</c:v>
                </c:pt>
                <c:pt idx="2186">
                  <c:v>0.21870000000000001</c:v>
                </c:pt>
                <c:pt idx="2187">
                  <c:v>0.21879999999999999</c:v>
                </c:pt>
                <c:pt idx="2188">
                  <c:v>0.21890000000000001</c:v>
                </c:pt>
                <c:pt idx="2189">
                  <c:v>0.219</c:v>
                </c:pt>
                <c:pt idx="2190">
                  <c:v>0.21909999999999999</c:v>
                </c:pt>
                <c:pt idx="2191">
                  <c:v>0.21920000000000001</c:v>
                </c:pt>
                <c:pt idx="2192">
                  <c:v>0.21929999999999999</c:v>
                </c:pt>
                <c:pt idx="2193">
                  <c:v>0.21940000000000001</c:v>
                </c:pt>
                <c:pt idx="2194">
                  <c:v>0.2195</c:v>
                </c:pt>
                <c:pt idx="2195">
                  <c:v>0.21959999999999999</c:v>
                </c:pt>
                <c:pt idx="2196">
                  <c:v>0.21970000000000001</c:v>
                </c:pt>
                <c:pt idx="2197">
                  <c:v>0.2198</c:v>
                </c:pt>
                <c:pt idx="2198">
                  <c:v>0.21990000000000001</c:v>
                </c:pt>
                <c:pt idx="2199">
                  <c:v>0.22</c:v>
                </c:pt>
                <c:pt idx="2200">
                  <c:v>0.22009999999999999</c:v>
                </c:pt>
                <c:pt idx="2201">
                  <c:v>0.22020000000000001</c:v>
                </c:pt>
                <c:pt idx="2202">
                  <c:v>0.2203</c:v>
                </c:pt>
                <c:pt idx="2203">
                  <c:v>0.22040000000000001</c:v>
                </c:pt>
                <c:pt idx="2204">
                  <c:v>0.2205</c:v>
                </c:pt>
                <c:pt idx="2205">
                  <c:v>0.22059999999999999</c:v>
                </c:pt>
                <c:pt idx="2206">
                  <c:v>0.22070000000000001</c:v>
                </c:pt>
                <c:pt idx="2207">
                  <c:v>0.2208</c:v>
                </c:pt>
                <c:pt idx="2208">
                  <c:v>0.22090000000000001</c:v>
                </c:pt>
                <c:pt idx="2209">
                  <c:v>0.221</c:v>
                </c:pt>
                <c:pt idx="2210">
                  <c:v>0.22109999999999999</c:v>
                </c:pt>
                <c:pt idx="2211">
                  <c:v>0.22120000000000001</c:v>
                </c:pt>
                <c:pt idx="2212">
                  <c:v>0.2213</c:v>
                </c:pt>
                <c:pt idx="2213">
                  <c:v>0.22140000000000001</c:v>
                </c:pt>
                <c:pt idx="2214">
                  <c:v>0.2215</c:v>
                </c:pt>
                <c:pt idx="2215">
                  <c:v>0.22159999999999999</c:v>
                </c:pt>
                <c:pt idx="2216">
                  <c:v>0.22170000000000001</c:v>
                </c:pt>
                <c:pt idx="2217">
                  <c:v>0.2218</c:v>
                </c:pt>
                <c:pt idx="2218">
                  <c:v>0.22189999999999999</c:v>
                </c:pt>
                <c:pt idx="2219">
                  <c:v>0.222</c:v>
                </c:pt>
                <c:pt idx="2220">
                  <c:v>0.22209999999999999</c:v>
                </c:pt>
                <c:pt idx="2221">
                  <c:v>0.22220000000000001</c:v>
                </c:pt>
                <c:pt idx="2222">
                  <c:v>0.2223</c:v>
                </c:pt>
                <c:pt idx="2223">
                  <c:v>0.22239999999999999</c:v>
                </c:pt>
                <c:pt idx="2224">
                  <c:v>0.2225</c:v>
                </c:pt>
                <c:pt idx="2225">
                  <c:v>0.22259999999999999</c:v>
                </c:pt>
                <c:pt idx="2226">
                  <c:v>0.22270000000000001</c:v>
                </c:pt>
                <c:pt idx="2227">
                  <c:v>0.2228</c:v>
                </c:pt>
                <c:pt idx="2228">
                  <c:v>0.22289999999999999</c:v>
                </c:pt>
                <c:pt idx="2229">
                  <c:v>0.223</c:v>
                </c:pt>
                <c:pt idx="2230">
                  <c:v>0.22309999999999999</c:v>
                </c:pt>
                <c:pt idx="2231">
                  <c:v>0.22320000000000001</c:v>
                </c:pt>
                <c:pt idx="2232">
                  <c:v>0.2233</c:v>
                </c:pt>
                <c:pt idx="2233">
                  <c:v>0.22339999999999999</c:v>
                </c:pt>
                <c:pt idx="2234">
                  <c:v>0.2235</c:v>
                </c:pt>
                <c:pt idx="2235">
                  <c:v>0.22359999999999999</c:v>
                </c:pt>
                <c:pt idx="2236">
                  <c:v>0.22370000000000001</c:v>
                </c:pt>
                <c:pt idx="2237">
                  <c:v>0.2238</c:v>
                </c:pt>
                <c:pt idx="2238">
                  <c:v>0.22389999999999999</c:v>
                </c:pt>
                <c:pt idx="2239">
                  <c:v>0.224</c:v>
                </c:pt>
                <c:pt idx="2240">
                  <c:v>0.22409999999999999</c:v>
                </c:pt>
                <c:pt idx="2241">
                  <c:v>0.22420000000000001</c:v>
                </c:pt>
                <c:pt idx="2242">
                  <c:v>0.2243</c:v>
                </c:pt>
                <c:pt idx="2243">
                  <c:v>0.22439999999999999</c:v>
                </c:pt>
                <c:pt idx="2244">
                  <c:v>0.22450000000000001</c:v>
                </c:pt>
                <c:pt idx="2245">
                  <c:v>0.22459999999999999</c:v>
                </c:pt>
                <c:pt idx="2246">
                  <c:v>0.22470000000000001</c:v>
                </c:pt>
                <c:pt idx="2247">
                  <c:v>0.2248</c:v>
                </c:pt>
                <c:pt idx="2248">
                  <c:v>0.22489999999999999</c:v>
                </c:pt>
                <c:pt idx="2249">
                  <c:v>0.22500000000000001</c:v>
                </c:pt>
                <c:pt idx="2250">
                  <c:v>0.22509999999999999</c:v>
                </c:pt>
                <c:pt idx="2251">
                  <c:v>0.22520000000000001</c:v>
                </c:pt>
                <c:pt idx="2252">
                  <c:v>0.2253</c:v>
                </c:pt>
                <c:pt idx="2253">
                  <c:v>0.22539999999999999</c:v>
                </c:pt>
                <c:pt idx="2254">
                  <c:v>0.22550000000000001</c:v>
                </c:pt>
                <c:pt idx="2255">
                  <c:v>0.22559999999999999</c:v>
                </c:pt>
                <c:pt idx="2256">
                  <c:v>0.22570000000000001</c:v>
                </c:pt>
                <c:pt idx="2257">
                  <c:v>0.2258</c:v>
                </c:pt>
                <c:pt idx="2258">
                  <c:v>0.22589999999999999</c:v>
                </c:pt>
                <c:pt idx="2259">
                  <c:v>0.22600000000000001</c:v>
                </c:pt>
                <c:pt idx="2260">
                  <c:v>0.2261</c:v>
                </c:pt>
                <c:pt idx="2261">
                  <c:v>0.22620000000000001</c:v>
                </c:pt>
                <c:pt idx="2262">
                  <c:v>0.2263</c:v>
                </c:pt>
                <c:pt idx="2263">
                  <c:v>0.22639999999999999</c:v>
                </c:pt>
                <c:pt idx="2264">
                  <c:v>0.22650000000000001</c:v>
                </c:pt>
                <c:pt idx="2265">
                  <c:v>0.2266</c:v>
                </c:pt>
                <c:pt idx="2266">
                  <c:v>0.22670000000000001</c:v>
                </c:pt>
                <c:pt idx="2267">
                  <c:v>0.2268</c:v>
                </c:pt>
                <c:pt idx="2268">
                  <c:v>0.22689999999999999</c:v>
                </c:pt>
                <c:pt idx="2269">
                  <c:v>0.22700000000000001</c:v>
                </c:pt>
                <c:pt idx="2270">
                  <c:v>0.2271</c:v>
                </c:pt>
                <c:pt idx="2271">
                  <c:v>0.22720000000000001</c:v>
                </c:pt>
                <c:pt idx="2272">
                  <c:v>0.2273</c:v>
                </c:pt>
                <c:pt idx="2273">
                  <c:v>0.22739999999999999</c:v>
                </c:pt>
                <c:pt idx="2274">
                  <c:v>0.22750000000000001</c:v>
                </c:pt>
                <c:pt idx="2275">
                  <c:v>0.2276</c:v>
                </c:pt>
                <c:pt idx="2276">
                  <c:v>0.22770000000000001</c:v>
                </c:pt>
                <c:pt idx="2277">
                  <c:v>0.2278</c:v>
                </c:pt>
                <c:pt idx="2278">
                  <c:v>0.22789999999999999</c:v>
                </c:pt>
                <c:pt idx="2279">
                  <c:v>0.22800000000000001</c:v>
                </c:pt>
                <c:pt idx="2280">
                  <c:v>0.2281</c:v>
                </c:pt>
                <c:pt idx="2281">
                  <c:v>0.22819999999999999</c:v>
                </c:pt>
                <c:pt idx="2282">
                  <c:v>0.2283</c:v>
                </c:pt>
                <c:pt idx="2283">
                  <c:v>0.22839999999999999</c:v>
                </c:pt>
                <c:pt idx="2284">
                  <c:v>0.22850000000000001</c:v>
                </c:pt>
                <c:pt idx="2285">
                  <c:v>0.2286</c:v>
                </c:pt>
                <c:pt idx="2286">
                  <c:v>0.22869999999999999</c:v>
                </c:pt>
                <c:pt idx="2287">
                  <c:v>0.2288</c:v>
                </c:pt>
                <c:pt idx="2288">
                  <c:v>0.22889999999999999</c:v>
                </c:pt>
                <c:pt idx="2289">
                  <c:v>0.22900000000000001</c:v>
                </c:pt>
                <c:pt idx="2290">
                  <c:v>0.2291</c:v>
                </c:pt>
                <c:pt idx="2291">
                  <c:v>0.22919999999999999</c:v>
                </c:pt>
                <c:pt idx="2292">
                  <c:v>0.2293</c:v>
                </c:pt>
                <c:pt idx="2293">
                  <c:v>0.22939999999999999</c:v>
                </c:pt>
                <c:pt idx="2294">
                  <c:v>0.22950000000000001</c:v>
                </c:pt>
                <c:pt idx="2295">
                  <c:v>0.2296</c:v>
                </c:pt>
                <c:pt idx="2296">
                  <c:v>0.22969999999999999</c:v>
                </c:pt>
                <c:pt idx="2297">
                  <c:v>0.2298</c:v>
                </c:pt>
                <c:pt idx="2298">
                  <c:v>0.22989999999999999</c:v>
                </c:pt>
                <c:pt idx="2299">
                  <c:v>0.23</c:v>
                </c:pt>
                <c:pt idx="2300">
                  <c:v>0.2301</c:v>
                </c:pt>
                <c:pt idx="2301">
                  <c:v>0.23019999999999999</c:v>
                </c:pt>
                <c:pt idx="2302">
                  <c:v>0.2303</c:v>
                </c:pt>
                <c:pt idx="2303">
                  <c:v>0.23039999999999999</c:v>
                </c:pt>
                <c:pt idx="2304">
                  <c:v>0.23050000000000001</c:v>
                </c:pt>
                <c:pt idx="2305">
                  <c:v>0.2306</c:v>
                </c:pt>
                <c:pt idx="2306">
                  <c:v>0.23069999999999999</c:v>
                </c:pt>
                <c:pt idx="2307">
                  <c:v>0.23080000000000001</c:v>
                </c:pt>
                <c:pt idx="2308">
                  <c:v>0.23089999999999999</c:v>
                </c:pt>
                <c:pt idx="2309">
                  <c:v>0.23100000000000001</c:v>
                </c:pt>
                <c:pt idx="2310">
                  <c:v>0.2311</c:v>
                </c:pt>
                <c:pt idx="2311">
                  <c:v>0.23119999999999999</c:v>
                </c:pt>
                <c:pt idx="2312">
                  <c:v>0.23130000000000001</c:v>
                </c:pt>
                <c:pt idx="2313">
                  <c:v>0.23139999999999999</c:v>
                </c:pt>
                <c:pt idx="2314">
                  <c:v>0.23150000000000001</c:v>
                </c:pt>
                <c:pt idx="2315">
                  <c:v>0.2316</c:v>
                </c:pt>
                <c:pt idx="2316">
                  <c:v>0.23169999999999999</c:v>
                </c:pt>
                <c:pt idx="2317">
                  <c:v>0.23180000000000001</c:v>
                </c:pt>
                <c:pt idx="2318">
                  <c:v>0.2319</c:v>
                </c:pt>
                <c:pt idx="2319">
                  <c:v>0.23200000000000001</c:v>
                </c:pt>
                <c:pt idx="2320">
                  <c:v>0.2321</c:v>
                </c:pt>
                <c:pt idx="2321">
                  <c:v>0.23219999999999999</c:v>
                </c:pt>
                <c:pt idx="2322">
                  <c:v>0.23230000000000001</c:v>
                </c:pt>
                <c:pt idx="2323">
                  <c:v>0.2324</c:v>
                </c:pt>
                <c:pt idx="2324">
                  <c:v>0.23250000000000001</c:v>
                </c:pt>
                <c:pt idx="2325">
                  <c:v>0.2326</c:v>
                </c:pt>
                <c:pt idx="2326">
                  <c:v>0.23269999999999999</c:v>
                </c:pt>
                <c:pt idx="2327">
                  <c:v>0.23280000000000001</c:v>
                </c:pt>
                <c:pt idx="2328">
                  <c:v>0.2329</c:v>
                </c:pt>
                <c:pt idx="2329">
                  <c:v>0.23300000000000001</c:v>
                </c:pt>
                <c:pt idx="2330">
                  <c:v>0.2331</c:v>
                </c:pt>
                <c:pt idx="2331">
                  <c:v>0.23319999999999999</c:v>
                </c:pt>
                <c:pt idx="2332">
                  <c:v>0.23330000000000001</c:v>
                </c:pt>
                <c:pt idx="2333">
                  <c:v>0.2334</c:v>
                </c:pt>
                <c:pt idx="2334">
                  <c:v>0.23350000000000001</c:v>
                </c:pt>
                <c:pt idx="2335">
                  <c:v>0.2336</c:v>
                </c:pt>
                <c:pt idx="2336">
                  <c:v>0.23369999999999999</c:v>
                </c:pt>
                <c:pt idx="2337">
                  <c:v>0.23380000000000001</c:v>
                </c:pt>
                <c:pt idx="2338">
                  <c:v>0.2339</c:v>
                </c:pt>
                <c:pt idx="2339">
                  <c:v>0.23400000000000001</c:v>
                </c:pt>
                <c:pt idx="2340">
                  <c:v>0.2341</c:v>
                </c:pt>
                <c:pt idx="2341">
                  <c:v>0.23419999999999999</c:v>
                </c:pt>
                <c:pt idx="2342">
                  <c:v>0.23430000000000001</c:v>
                </c:pt>
                <c:pt idx="2343">
                  <c:v>0.2344</c:v>
                </c:pt>
                <c:pt idx="2344">
                  <c:v>0.23449999999999999</c:v>
                </c:pt>
                <c:pt idx="2345">
                  <c:v>0.2346</c:v>
                </c:pt>
                <c:pt idx="2346">
                  <c:v>0.23469999999999999</c:v>
                </c:pt>
                <c:pt idx="2347">
                  <c:v>0.23480000000000001</c:v>
                </c:pt>
                <c:pt idx="2348">
                  <c:v>0.2349</c:v>
                </c:pt>
                <c:pt idx="2349">
                  <c:v>0.23499999999999999</c:v>
                </c:pt>
                <c:pt idx="2350">
                  <c:v>0.2351</c:v>
                </c:pt>
                <c:pt idx="2351">
                  <c:v>0.23519999999999999</c:v>
                </c:pt>
                <c:pt idx="2352">
                  <c:v>0.23530000000000001</c:v>
                </c:pt>
                <c:pt idx="2353">
                  <c:v>0.2354</c:v>
                </c:pt>
                <c:pt idx="2354">
                  <c:v>0.23549999999999999</c:v>
                </c:pt>
                <c:pt idx="2355">
                  <c:v>0.2356</c:v>
                </c:pt>
                <c:pt idx="2356">
                  <c:v>0.23569999999999999</c:v>
                </c:pt>
                <c:pt idx="2357">
                  <c:v>0.23580000000000001</c:v>
                </c:pt>
                <c:pt idx="2358">
                  <c:v>0.2359</c:v>
                </c:pt>
                <c:pt idx="2359">
                  <c:v>0.23599999999999999</c:v>
                </c:pt>
                <c:pt idx="2360">
                  <c:v>0.2361</c:v>
                </c:pt>
                <c:pt idx="2361">
                  <c:v>0.23619999999999999</c:v>
                </c:pt>
                <c:pt idx="2362">
                  <c:v>0.23630000000000001</c:v>
                </c:pt>
                <c:pt idx="2363">
                  <c:v>0.2364</c:v>
                </c:pt>
                <c:pt idx="2364">
                  <c:v>0.23649999999999999</c:v>
                </c:pt>
                <c:pt idx="2365">
                  <c:v>0.2366</c:v>
                </c:pt>
                <c:pt idx="2366">
                  <c:v>0.23669999999999999</c:v>
                </c:pt>
                <c:pt idx="2367">
                  <c:v>0.23680000000000001</c:v>
                </c:pt>
                <c:pt idx="2368">
                  <c:v>0.2369</c:v>
                </c:pt>
                <c:pt idx="2369">
                  <c:v>0.23699999999999999</c:v>
                </c:pt>
                <c:pt idx="2370">
                  <c:v>0.23710000000000001</c:v>
                </c:pt>
                <c:pt idx="2371">
                  <c:v>0.23719999999999999</c:v>
                </c:pt>
                <c:pt idx="2372">
                  <c:v>0.23730000000000001</c:v>
                </c:pt>
                <c:pt idx="2373">
                  <c:v>0.2374</c:v>
                </c:pt>
                <c:pt idx="2374">
                  <c:v>0.23749999999999999</c:v>
                </c:pt>
                <c:pt idx="2375">
                  <c:v>0.23760000000000001</c:v>
                </c:pt>
                <c:pt idx="2376">
                  <c:v>0.23769999999999999</c:v>
                </c:pt>
                <c:pt idx="2377">
                  <c:v>0.23780000000000001</c:v>
                </c:pt>
                <c:pt idx="2378">
                  <c:v>0.2379</c:v>
                </c:pt>
                <c:pt idx="2379">
                  <c:v>0.23799999999999999</c:v>
                </c:pt>
                <c:pt idx="2380">
                  <c:v>0.23810000000000001</c:v>
                </c:pt>
                <c:pt idx="2381">
                  <c:v>0.2382</c:v>
                </c:pt>
                <c:pt idx="2382">
                  <c:v>0.23830000000000001</c:v>
                </c:pt>
                <c:pt idx="2383">
                  <c:v>0.2384</c:v>
                </c:pt>
                <c:pt idx="2384">
                  <c:v>0.23849999999999999</c:v>
                </c:pt>
                <c:pt idx="2385">
                  <c:v>0.23860000000000001</c:v>
                </c:pt>
                <c:pt idx="2386">
                  <c:v>0.2387</c:v>
                </c:pt>
                <c:pt idx="2387">
                  <c:v>0.23880000000000001</c:v>
                </c:pt>
                <c:pt idx="2388">
                  <c:v>0.2389</c:v>
                </c:pt>
                <c:pt idx="2389">
                  <c:v>0.23899999999999999</c:v>
                </c:pt>
                <c:pt idx="2390">
                  <c:v>0.23910000000000001</c:v>
                </c:pt>
                <c:pt idx="2391">
                  <c:v>0.2392</c:v>
                </c:pt>
                <c:pt idx="2392">
                  <c:v>0.23930000000000001</c:v>
                </c:pt>
                <c:pt idx="2393">
                  <c:v>0.2394</c:v>
                </c:pt>
                <c:pt idx="2394">
                  <c:v>0.23949999999999999</c:v>
                </c:pt>
                <c:pt idx="2395">
                  <c:v>0.23960000000000001</c:v>
                </c:pt>
                <c:pt idx="2396">
                  <c:v>0.2397</c:v>
                </c:pt>
                <c:pt idx="2397">
                  <c:v>0.23980000000000001</c:v>
                </c:pt>
                <c:pt idx="2398">
                  <c:v>0.2399</c:v>
                </c:pt>
                <c:pt idx="2399">
                  <c:v>0.24</c:v>
                </c:pt>
                <c:pt idx="2400">
                  <c:v>0.24010000000000001</c:v>
                </c:pt>
                <c:pt idx="2401">
                  <c:v>0.2402</c:v>
                </c:pt>
                <c:pt idx="2402">
                  <c:v>0.24030000000000001</c:v>
                </c:pt>
                <c:pt idx="2403">
                  <c:v>0.2404</c:v>
                </c:pt>
                <c:pt idx="2404">
                  <c:v>0.24049999999999999</c:v>
                </c:pt>
                <c:pt idx="2405">
                  <c:v>0.24060000000000001</c:v>
                </c:pt>
                <c:pt idx="2406">
                  <c:v>0.2407</c:v>
                </c:pt>
                <c:pt idx="2407">
                  <c:v>0.24079999999999999</c:v>
                </c:pt>
                <c:pt idx="2408">
                  <c:v>0.2409</c:v>
                </c:pt>
                <c:pt idx="2409">
                  <c:v>0.24099999999999999</c:v>
                </c:pt>
                <c:pt idx="2410">
                  <c:v>0.24110000000000001</c:v>
                </c:pt>
                <c:pt idx="2411">
                  <c:v>0.2412</c:v>
                </c:pt>
                <c:pt idx="2412">
                  <c:v>0.24129999999999999</c:v>
                </c:pt>
                <c:pt idx="2413">
                  <c:v>0.2414</c:v>
                </c:pt>
                <c:pt idx="2414">
                  <c:v>0.24149999999999999</c:v>
                </c:pt>
                <c:pt idx="2415">
                  <c:v>0.24160000000000001</c:v>
                </c:pt>
                <c:pt idx="2416">
                  <c:v>0.2417</c:v>
                </c:pt>
                <c:pt idx="2417">
                  <c:v>0.24179999999999999</c:v>
                </c:pt>
                <c:pt idx="2418">
                  <c:v>0.2419</c:v>
                </c:pt>
                <c:pt idx="2419">
                  <c:v>0.24199999999999999</c:v>
                </c:pt>
                <c:pt idx="2420">
                  <c:v>0.24210000000000001</c:v>
                </c:pt>
                <c:pt idx="2421">
                  <c:v>0.2422</c:v>
                </c:pt>
                <c:pt idx="2422">
                  <c:v>0.24229999999999999</c:v>
                </c:pt>
                <c:pt idx="2423">
                  <c:v>0.2424</c:v>
                </c:pt>
                <c:pt idx="2424">
                  <c:v>0.24249999999999999</c:v>
                </c:pt>
                <c:pt idx="2425">
                  <c:v>0.24260000000000001</c:v>
                </c:pt>
                <c:pt idx="2426">
                  <c:v>0.2427</c:v>
                </c:pt>
                <c:pt idx="2427">
                  <c:v>0.24279999999999999</c:v>
                </c:pt>
                <c:pt idx="2428">
                  <c:v>0.2429</c:v>
                </c:pt>
                <c:pt idx="2429">
                  <c:v>0.24299999999999999</c:v>
                </c:pt>
                <c:pt idx="2430">
                  <c:v>0.24310000000000001</c:v>
                </c:pt>
                <c:pt idx="2431">
                  <c:v>0.2432</c:v>
                </c:pt>
                <c:pt idx="2432">
                  <c:v>0.24329999999999999</c:v>
                </c:pt>
                <c:pt idx="2433">
                  <c:v>0.24340000000000001</c:v>
                </c:pt>
                <c:pt idx="2434">
                  <c:v>0.24349999999999999</c:v>
                </c:pt>
                <c:pt idx="2435">
                  <c:v>0.24360000000000001</c:v>
                </c:pt>
                <c:pt idx="2436">
                  <c:v>0.2437</c:v>
                </c:pt>
                <c:pt idx="2437">
                  <c:v>0.24379999999999999</c:v>
                </c:pt>
                <c:pt idx="2438">
                  <c:v>0.24390000000000001</c:v>
                </c:pt>
                <c:pt idx="2439">
                  <c:v>0.24399999999999999</c:v>
                </c:pt>
                <c:pt idx="2440">
                  <c:v>0.24410000000000001</c:v>
                </c:pt>
                <c:pt idx="2441">
                  <c:v>0.2442</c:v>
                </c:pt>
                <c:pt idx="2442">
                  <c:v>0.24429999999999999</c:v>
                </c:pt>
                <c:pt idx="2443">
                  <c:v>0.24440000000000001</c:v>
                </c:pt>
                <c:pt idx="2444">
                  <c:v>0.2445</c:v>
                </c:pt>
                <c:pt idx="2445">
                  <c:v>0.24460000000000001</c:v>
                </c:pt>
                <c:pt idx="2446">
                  <c:v>0.2447</c:v>
                </c:pt>
                <c:pt idx="2447">
                  <c:v>0.24479999999999999</c:v>
                </c:pt>
                <c:pt idx="2448">
                  <c:v>0.24490000000000001</c:v>
                </c:pt>
                <c:pt idx="2449">
                  <c:v>0.245</c:v>
                </c:pt>
                <c:pt idx="2450">
                  <c:v>0.24510000000000001</c:v>
                </c:pt>
                <c:pt idx="2451">
                  <c:v>0.2452</c:v>
                </c:pt>
                <c:pt idx="2452">
                  <c:v>0.24529999999999999</c:v>
                </c:pt>
                <c:pt idx="2453">
                  <c:v>0.24540000000000001</c:v>
                </c:pt>
                <c:pt idx="2454">
                  <c:v>0.2455</c:v>
                </c:pt>
                <c:pt idx="2455">
                  <c:v>0.24560000000000001</c:v>
                </c:pt>
                <c:pt idx="2456">
                  <c:v>0.2457</c:v>
                </c:pt>
                <c:pt idx="2457">
                  <c:v>0.24579999999999999</c:v>
                </c:pt>
                <c:pt idx="2458">
                  <c:v>0.24590000000000001</c:v>
                </c:pt>
                <c:pt idx="2459">
                  <c:v>0.246</c:v>
                </c:pt>
                <c:pt idx="2460">
                  <c:v>0.24610000000000001</c:v>
                </c:pt>
                <c:pt idx="2461">
                  <c:v>0.2462</c:v>
                </c:pt>
                <c:pt idx="2462">
                  <c:v>0.24629999999999999</c:v>
                </c:pt>
                <c:pt idx="2463">
                  <c:v>0.24640000000000001</c:v>
                </c:pt>
                <c:pt idx="2464">
                  <c:v>0.2465</c:v>
                </c:pt>
                <c:pt idx="2465">
                  <c:v>0.24660000000000001</c:v>
                </c:pt>
                <c:pt idx="2466">
                  <c:v>0.2467</c:v>
                </c:pt>
                <c:pt idx="2467">
                  <c:v>0.24679999999999999</c:v>
                </c:pt>
                <c:pt idx="2468">
                  <c:v>0.24690000000000001</c:v>
                </c:pt>
                <c:pt idx="2469">
                  <c:v>0.247</c:v>
                </c:pt>
                <c:pt idx="2470">
                  <c:v>0.24709999999999999</c:v>
                </c:pt>
                <c:pt idx="2471">
                  <c:v>0.2472</c:v>
                </c:pt>
                <c:pt idx="2472">
                  <c:v>0.24729999999999999</c:v>
                </c:pt>
                <c:pt idx="2473">
                  <c:v>0.24740000000000001</c:v>
                </c:pt>
                <c:pt idx="2474">
                  <c:v>0.2475</c:v>
                </c:pt>
                <c:pt idx="2475">
                  <c:v>0.24759999999999999</c:v>
                </c:pt>
                <c:pt idx="2476">
                  <c:v>0.2477</c:v>
                </c:pt>
                <c:pt idx="2477">
                  <c:v>0.24779999999999999</c:v>
                </c:pt>
                <c:pt idx="2478">
                  <c:v>0.24790000000000001</c:v>
                </c:pt>
                <c:pt idx="2479">
                  <c:v>0.248</c:v>
                </c:pt>
                <c:pt idx="2480">
                  <c:v>0.24809999999999999</c:v>
                </c:pt>
                <c:pt idx="2481">
                  <c:v>0.2482</c:v>
                </c:pt>
                <c:pt idx="2482">
                  <c:v>0.24829999999999999</c:v>
                </c:pt>
                <c:pt idx="2483">
                  <c:v>0.24840000000000001</c:v>
                </c:pt>
                <c:pt idx="2484">
                  <c:v>0.2485</c:v>
                </c:pt>
                <c:pt idx="2485">
                  <c:v>0.24859999999999999</c:v>
                </c:pt>
                <c:pt idx="2486">
                  <c:v>0.2487</c:v>
                </c:pt>
                <c:pt idx="2487">
                  <c:v>0.24879999999999999</c:v>
                </c:pt>
                <c:pt idx="2488">
                  <c:v>0.24890000000000001</c:v>
                </c:pt>
                <c:pt idx="2489">
                  <c:v>0.249</c:v>
                </c:pt>
                <c:pt idx="2490">
                  <c:v>0.24909999999999999</c:v>
                </c:pt>
                <c:pt idx="2491">
                  <c:v>0.2492</c:v>
                </c:pt>
                <c:pt idx="2492">
                  <c:v>0.24929999999999999</c:v>
                </c:pt>
                <c:pt idx="2493">
                  <c:v>0.24940000000000001</c:v>
                </c:pt>
                <c:pt idx="2494">
                  <c:v>0.2495</c:v>
                </c:pt>
                <c:pt idx="2495">
                  <c:v>0.24959999999999999</c:v>
                </c:pt>
                <c:pt idx="2496">
                  <c:v>0.24970000000000001</c:v>
                </c:pt>
                <c:pt idx="2497">
                  <c:v>0.24979999999999999</c:v>
                </c:pt>
                <c:pt idx="2498">
                  <c:v>0.24990000000000001</c:v>
                </c:pt>
                <c:pt idx="2499">
                  <c:v>0.25</c:v>
                </c:pt>
                <c:pt idx="2500">
                  <c:v>0.25009999999999999</c:v>
                </c:pt>
                <c:pt idx="2501">
                  <c:v>0.25019999999999998</c:v>
                </c:pt>
                <c:pt idx="2502">
                  <c:v>0.25030000000000002</c:v>
                </c:pt>
                <c:pt idx="2503">
                  <c:v>0.25040000000000001</c:v>
                </c:pt>
                <c:pt idx="2504">
                  <c:v>0.2505</c:v>
                </c:pt>
                <c:pt idx="2505">
                  <c:v>0.25059999999999999</c:v>
                </c:pt>
                <c:pt idx="2506">
                  <c:v>0.25069999999999998</c:v>
                </c:pt>
                <c:pt idx="2507">
                  <c:v>0.25080000000000002</c:v>
                </c:pt>
                <c:pt idx="2508">
                  <c:v>0.25090000000000001</c:v>
                </c:pt>
                <c:pt idx="2509">
                  <c:v>0.251</c:v>
                </c:pt>
                <c:pt idx="2510">
                  <c:v>0.25109999999999999</c:v>
                </c:pt>
                <c:pt idx="2511">
                  <c:v>0.25119999999999998</c:v>
                </c:pt>
                <c:pt idx="2512">
                  <c:v>0.25130000000000002</c:v>
                </c:pt>
                <c:pt idx="2513">
                  <c:v>0.25140000000000001</c:v>
                </c:pt>
                <c:pt idx="2514">
                  <c:v>0.2515</c:v>
                </c:pt>
                <c:pt idx="2515">
                  <c:v>0.25159999999999999</c:v>
                </c:pt>
                <c:pt idx="2516">
                  <c:v>0.25169999999999998</c:v>
                </c:pt>
                <c:pt idx="2517">
                  <c:v>0.25180000000000002</c:v>
                </c:pt>
                <c:pt idx="2518">
                  <c:v>0.25190000000000001</c:v>
                </c:pt>
                <c:pt idx="2519">
                  <c:v>0.252</c:v>
                </c:pt>
                <c:pt idx="2520">
                  <c:v>0.25209999999999999</c:v>
                </c:pt>
                <c:pt idx="2521">
                  <c:v>0.25219999999999998</c:v>
                </c:pt>
                <c:pt idx="2522">
                  <c:v>0.25230000000000002</c:v>
                </c:pt>
                <c:pt idx="2523">
                  <c:v>0.25240000000000001</c:v>
                </c:pt>
                <c:pt idx="2524">
                  <c:v>0.2525</c:v>
                </c:pt>
                <c:pt idx="2525">
                  <c:v>0.25259999999999999</c:v>
                </c:pt>
                <c:pt idx="2526">
                  <c:v>0.25269999999999998</c:v>
                </c:pt>
                <c:pt idx="2527">
                  <c:v>0.25280000000000002</c:v>
                </c:pt>
                <c:pt idx="2528">
                  <c:v>0.25290000000000001</c:v>
                </c:pt>
                <c:pt idx="2529">
                  <c:v>0.253</c:v>
                </c:pt>
                <c:pt idx="2530">
                  <c:v>0.25309999999999999</c:v>
                </c:pt>
                <c:pt idx="2531">
                  <c:v>0.25319999999999998</c:v>
                </c:pt>
                <c:pt idx="2532">
                  <c:v>0.25330000000000003</c:v>
                </c:pt>
                <c:pt idx="2533">
                  <c:v>0.25340000000000001</c:v>
                </c:pt>
                <c:pt idx="2534">
                  <c:v>0.2535</c:v>
                </c:pt>
                <c:pt idx="2535">
                  <c:v>0.25359999999999999</c:v>
                </c:pt>
                <c:pt idx="2536">
                  <c:v>0.25369999999999998</c:v>
                </c:pt>
                <c:pt idx="2537">
                  <c:v>0.25380000000000003</c:v>
                </c:pt>
                <c:pt idx="2538">
                  <c:v>0.25390000000000001</c:v>
                </c:pt>
                <c:pt idx="2539">
                  <c:v>0.254</c:v>
                </c:pt>
                <c:pt idx="2540">
                  <c:v>0.25409999999999999</c:v>
                </c:pt>
                <c:pt idx="2541">
                  <c:v>0.25419999999999998</c:v>
                </c:pt>
                <c:pt idx="2542">
                  <c:v>0.25430000000000003</c:v>
                </c:pt>
                <c:pt idx="2543">
                  <c:v>0.25440000000000002</c:v>
                </c:pt>
                <c:pt idx="2544">
                  <c:v>0.2545</c:v>
                </c:pt>
                <c:pt idx="2545">
                  <c:v>0.25459999999999999</c:v>
                </c:pt>
                <c:pt idx="2546">
                  <c:v>0.25469999999999998</c:v>
                </c:pt>
                <c:pt idx="2547">
                  <c:v>0.25480000000000003</c:v>
                </c:pt>
                <c:pt idx="2548">
                  <c:v>0.25490000000000002</c:v>
                </c:pt>
                <c:pt idx="2549">
                  <c:v>0.255</c:v>
                </c:pt>
                <c:pt idx="2550">
                  <c:v>0.25509999999999999</c:v>
                </c:pt>
                <c:pt idx="2551">
                  <c:v>0.25519999999999998</c:v>
                </c:pt>
                <c:pt idx="2552">
                  <c:v>0.25530000000000003</c:v>
                </c:pt>
                <c:pt idx="2553">
                  <c:v>0.25540000000000002</c:v>
                </c:pt>
                <c:pt idx="2554">
                  <c:v>0.2555</c:v>
                </c:pt>
                <c:pt idx="2555">
                  <c:v>0.25559999999999999</c:v>
                </c:pt>
                <c:pt idx="2556">
                  <c:v>0.25569999999999998</c:v>
                </c:pt>
                <c:pt idx="2557">
                  <c:v>0.25580000000000003</c:v>
                </c:pt>
                <c:pt idx="2558">
                  <c:v>0.25590000000000002</c:v>
                </c:pt>
                <c:pt idx="2559">
                  <c:v>0.25600000000000001</c:v>
                </c:pt>
                <c:pt idx="2560">
                  <c:v>0.25609999999999999</c:v>
                </c:pt>
                <c:pt idx="2561">
                  <c:v>0.25619999999999998</c:v>
                </c:pt>
                <c:pt idx="2562">
                  <c:v>0.25629999999999997</c:v>
                </c:pt>
                <c:pt idx="2563">
                  <c:v>0.25640000000000002</c:v>
                </c:pt>
                <c:pt idx="2564">
                  <c:v>0.25650000000000001</c:v>
                </c:pt>
                <c:pt idx="2565">
                  <c:v>0.25659999999999999</c:v>
                </c:pt>
                <c:pt idx="2566">
                  <c:v>0.25669999999999998</c:v>
                </c:pt>
                <c:pt idx="2567">
                  <c:v>0.25679999999999997</c:v>
                </c:pt>
                <c:pt idx="2568">
                  <c:v>0.25690000000000002</c:v>
                </c:pt>
                <c:pt idx="2569">
                  <c:v>0.25700000000000001</c:v>
                </c:pt>
                <c:pt idx="2570">
                  <c:v>0.2571</c:v>
                </c:pt>
                <c:pt idx="2571">
                  <c:v>0.25719999999999998</c:v>
                </c:pt>
                <c:pt idx="2572">
                  <c:v>0.25729999999999997</c:v>
                </c:pt>
                <c:pt idx="2573">
                  <c:v>0.25740000000000002</c:v>
                </c:pt>
                <c:pt idx="2574">
                  <c:v>0.25750000000000001</c:v>
                </c:pt>
                <c:pt idx="2575">
                  <c:v>0.2576</c:v>
                </c:pt>
                <c:pt idx="2576">
                  <c:v>0.25769999999999998</c:v>
                </c:pt>
                <c:pt idx="2577">
                  <c:v>0.25779999999999997</c:v>
                </c:pt>
                <c:pt idx="2578">
                  <c:v>0.25790000000000002</c:v>
                </c:pt>
                <c:pt idx="2579">
                  <c:v>0.25800000000000001</c:v>
                </c:pt>
                <c:pt idx="2580">
                  <c:v>0.2581</c:v>
                </c:pt>
                <c:pt idx="2581">
                  <c:v>0.25819999999999999</c:v>
                </c:pt>
                <c:pt idx="2582">
                  <c:v>0.25829999999999997</c:v>
                </c:pt>
                <c:pt idx="2583">
                  <c:v>0.25840000000000002</c:v>
                </c:pt>
                <c:pt idx="2584">
                  <c:v>0.25850000000000001</c:v>
                </c:pt>
                <c:pt idx="2585">
                  <c:v>0.2586</c:v>
                </c:pt>
                <c:pt idx="2586">
                  <c:v>0.25869999999999999</c:v>
                </c:pt>
                <c:pt idx="2587">
                  <c:v>0.25879999999999997</c:v>
                </c:pt>
                <c:pt idx="2588">
                  <c:v>0.25890000000000002</c:v>
                </c:pt>
                <c:pt idx="2589">
                  <c:v>0.25900000000000001</c:v>
                </c:pt>
                <c:pt idx="2590">
                  <c:v>0.2591</c:v>
                </c:pt>
                <c:pt idx="2591">
                  <c:v>0.25919999999999999</c:v>
                </c:pt>
                <c:pt idx="2592">
                  <c:v>0.25929999999999997</c:v>
                </c:pt>
                <c:pt idx="2593">
                  <c:v>0.25940000000000002</c:v>
                </c:pt>
                <c:pt idx="2594">
                  <c:v>0.25950000000000001</c:v>
                </c:pt>
                <c:pt idx="2595">
                  <c:v>0.2596</c:v>
                </c:pt>
                <c:pt idx="2596">
                  <c:v>0.25969999999999999</c:v>
                </c:pt>
                <c:pt idx="2597">
                  <c:v>0.25979999999999998</c:v>
                </c:pt>
                <c:pt idx="2598">
                  <c:v>0.25990000000000002</c:v>
                </c:pt>
                <c:pt idx="2599">
                  <c:v>0.26</c:v>
                </c:pt>
                <c:pt idx="2600">
                  <c:v>0.2601</c:v>
                </c:pt>
                <c:pt idx="2601">
                  <c:v>0.26019999999999999</c:v>
                </c:pt>
                <c:pt idx="2602">
                  <c:v>0.26029999999999998</c:v>
                </c:pt>
                <c:pt idx="2603">
                  <c:v>0.26040000000000002</c:v>
                </c:pt>
                <c:pt idx="2604">
                  <c:v>0.26050000000000001</c:v>
                </c:pt>
                <c:pt idx="2605">
                  <c:v>0.2606</c:v>
                </c:pt>
                <c:pt idx="2606">
                  <c:v>0.26069999999999999</c:v>
                </c:pt>
                <c:pt idx="2607">
                  <c:v>0.26079999999999998</c:v>
                </c:pt>
                <c:pt idx="2608">
                  <c:v>0.26090000000000002</c:v>
                </c:pt>
                <c:pt idx="2609">
                  <c:v>0.26100000000000001</c:v>
                </c:pt>
                <c:pt idx="2610">
                  <c:v>0.2611</c:v>
                </c:pt>
                <c:pt idx="2611">
                  <c:v>0.26119999999999999</c:v>
                </c:pt>
                <c:pt idx="2612">
                  <c:v>0.26129999999999998</c:v>
                </c:pt>
                <c:pt idx="2613">
                  <c:v>0.26140000000000002</c:v>
                </c:pt>
                <c:pt idx="2614">
                  <c:v>0.26150000000000001</c:v>
                </c:pt>
                <c:pt idx="2615">
                  <c:v>0.2616</c:v>
                </c:pt>
                <c:pt idx="2616">
                  <c:v>0.26169999999999999</c:v>
                </c:pt>
                <c:pt idx="2617">
                  <c:v>0.26179999999999998</c:v>
                </c:pt>
                <c:pt idx="2618">
                  <c:v>0.26190000000000002</c:v>
                </c:pt>
                <c:pt idx="2619">
                  <c:v>0.26200000000000001</c:v>
                </c:pt>
                <c:pt idx="2620">
                  <c:v>0.2621</c:v>
                </c:pt>
                <c:pt idx="2621">
                  <c:v>0.26219999999999999</c:v>
                </c:pt>
                <c:pt idx="2622">
                  <c:v>0.26229999999999998</c:v>
                </c:pt>
                <c:pt idx="2623">
                  <c:v>0.26240000000000002</c:v>
                </c:pt>
                <c:pt idx="2624">
                  <c:v>0.26250000000000001</c:v>
                </c:pt>
                <c:pt idx="2625">
                  <c:v>0.2626</c:v>
                </c:pt>
                <c:pt idx="2626">
                  <c:v>0.26269999999999999</c:v>
                </c:pt>
                <c:pt idx="2627">
                  <c:v>0.26279999999999998</c:v>
                </c:pt>
                <c:pt idx="2628">
                  <c:v>0.26290000000000002</c:v>
                </c:pt>
                <c:pt idx="2629">
                  <c:v>0.26300000000000001</c:v>
                </c:pt>
                <c:pt idx="2630">
                  <c:v>0.2631</c:v>
                </c:pt>
                <c:pt idx="2631">
                  <c:v>0.26319999999999999</c:v>
                </c:pt>
                <c:pt idx="2632">
                  <c:v>0.26329999999999998</c:v>
                </c:pt>
                <c:pt idx="2633">
                  <c:v>0.26340000000000002</c:v>
                </c:pt>
                <c:pt idx="2634">
                  <c:v>0.26350000000000001</c:v>
                </c:pt>
                <c:pt idx="2635">
                  <c:v>0.2636</c:v>
                </c:pt>
                <c:pt idx="2636">
                  <c:v>0.26369999999999999</c:v>
                </c:pt>
                <c:pt idx="2637">
                  <c:v>0.26379999999999998</c:v>
                </c:pt>
                <c:pt idx="2638">
                  <c:v>0.26390000000000002</c:v>
                </c:pt>
                <c:pt idx="2639">
                  <c:v>0.26400000000000001</c:v>
                </c:pt>
                <c:pt idx="2640">
                  <c:v>0.2641</c:v>
                </c:pt>
                <c:pt idx="2641">
                  <c:v>0.26419999999999999</c:v>
                </c:pt>
                <c:pt idx="2642">
                  <c:v>0.26429999999999998</c:v>
                </c:pt>
                <c:pt idx="2643">
                  <c:v>0.26440000000000002</c:v>
                </c:pt>
                <c:pt idx="2644">
                  <c:v>0.26450000000000001</c:v>
                </c:pt>
                <c:pt idx="2645">
                  <c:v>0.2646</c:v>
                </c:pt>
                <c:pt idx="2646">
                  <c:v>0.26469999999999999</c:v>
                </c:pt>
                <c:pt idx="2647">
                  <c:v>0.26479999999999998</c:v>
                </c:pt>
                <c:pt idx="2648">
                  <c:v>0.26490000000000002</c:v>
                </c:pt>
                <c:pt idx="2649">
                  <c:v>0.26500000000000001</c:v>
                </c:pt>
                <c:pt idx="2650">
                  <c:v>0.2651</c:v>
                </c:pt>
                <c:pt idx="2651">
                  <c:v>0.26519999999999999</c:v>
                </c:pt>
                <c:pt idx="2652">
                  <c:v>0.26529999999999998</c:v>
                </c:pt>
                <c:pt idx="2653">
                  <c:v>0.26540000000000002</c:v>
                </c:pt>
                <c:pt idx="2654">
                  <c:v>0.26550000000000001</c:v>
                </c:pt>
                <c:pt idx="2655">
                  <c:v>0.2656</c:v>
                </c:pt>
                <c:pt idx="2656">
                  <c:v>0.26569999999999999</c:v>
                </c:pt>
                <c:pt idx="2657">
                  <c:v>0.26579999999999998</c:v>
                </c:pt>
                <c:pt idx="2658">
                  <c:v>0.26590000000000003</c:v>
                </c:pt>
                <c:pt idx="2659">
                  <c:v>0.26600000000000001</c:v>
                </c:pt>
                <c:pt idx="2660">
                  <c:v>0.2661</c:v>
                </c:pt>
                <c:pt idx="2661">
                  <c:v>0.26619999999999999</c:v>
                </c:pt>
                <c:pt idx="2662">
                  <c:v>0.26629999999999998</c:v>
                </c:pt>
                <c:pt idx="2663">
                  <c:v>0.26640000000000003</c:v>
                </c:pt>
                <c:pt idx="2664">
                  <c:v>0.26650000000000001</c:v>
                </c:pt>
                <c:pt idx="2665">
                  <c:v>0.2666</c:v>
                </c:pt>
                <c:pt idx="2666">
                  <c:v>0.26669999999999999</c:v>
                </c:pt>
                <c:pt idx="2667">
                  <c:v>0.26679999999999998</c:v>
                </c:pt>
                <c:pt idx="2668">
                  <c:v>0.26690000000000003</c:v>
                </c:pt>
                <c:pt idx="2669">
                  <c:v>0.26700000000000002</c:v>
                </c:pt>
                <c:pt idx="2670">
                  <c:v>0.2671</c:v>
                </c:pt>
                <c:pt idx="2671">
                  <c:v>0.26719999999999999</c:v>
                </c:pt>
                <c:pt idx="2672">
                  <c:v>0.26729999999999998</c:v>
                </c:pt>
                <c:pt idx="2673">
                  <c:v>0.26740000000000003</c:v>
                </c:pt>
                <c:pt idx="2674">
                  <c:v>0.26750000000000002</c:v>
                </c:pt>
                <c:pt idx="2675">
                  <c:v>0.2676</c:v>
                </c:pt>
                <c:pt idx="2676">
                  <c:v>0.26769999999999999</c:v>
                </c:pt>
                <c:pt idx="2677">
                  <c:v>0.26779999999999998</c:v>
                </c:pt>
                <c:pt idx="2678">
                  <c:v>0.26790000000000003</c:v>
                </c:pt>
                <c:pt idx="2679">
                  <c:v>0.26800000000000002</c:v>
                </c:pt>
                <c:pt idx="2680">
                  <c:v>0.2681</c:v>
                </c:pt>
                <c:pt idx="2681">
                  <c:v>0.26819999999999999</c:v>
                </c:pt>
                <c:pt idx="2682">
                  <c:v>0.26829999999999998</c:v>
                </c:pt>
                <c:pt idx="2683">
                  <c:v>0.26840000000000003</c:v>
                </c:pt>
                <c:pt idx="2684">
                  <c:v>0.26850000000000002</c:v>
                </c:pt>
                <c:pt idx="2685">
                  <c:v>0.26860000000000001</c:v>
                </c:pt>
                <c:pt idx="2686">
                  <c:v>0.26869999999999999</c:v>
                </c:pt>
                <c:pt idx="2687">
                  <c:v>0.26879999999999998</c:v>
                </c:pt>
                <c:pt idx="2688">
                  <c:v>0.26889999999999997</c:v>
                </c:pt>
                <c:pt idx="2689">
                  <c:v>0.26900000000000002</c:v>
                </c:pt>
                <c:pt idx="2690">
                  <c:v>0.26910000000000001</c:v>
                </c:pt>
                <c:pt idx="2691">
                  <c:v>0.26919999999999999</c:v>
                </c:pt>
                <c:pt idx="2692">
                  <c:v>0.26929999999999998</c:v>
                </c:pt>
                <c:pt idx="2693">
                  <c:v>0.26939999999999997</c:v>
                </c:pt>
                <c:pt idx="2694">
                  <c:v>0.26950000000000002</c:v>
                </c:pt>
                <c:pt idx="2695">
                  <c:v>0.26960000000000001</c:v>
                </c:pt>
                <c:pt idx="2696">
                  <c:v>0.2697</c:v>
                </c:pt>
                <c:pt idx="2697">
                  <c:v>0.26979999999999998</c:v>
                </c:pt>
                <c:pt idx="2698">
                  <c:v>0.26989999999999997</c:v>
                </c:pt>
                <c:pt idx="2699">
                  <c:v>0.27</c:v>
                </c:pt>
                <c:pt idx="2700">
                  <c:v>0.27010000000000001</c:v>
                </c:pt>
                <c:pt idx="2701">
                  <c:v>0.2702</c:v>
                </c:pt>
                <c:pt idx="2702">
                  <c:v>0.27029999999999998</c:v>
                </c:pt>
                <c:pt idx="2703">
                  <c:v>0.27039999999999997</c:v>
                </c:pt>
                <c:pt idx="2704">
                  <c:v>0.27050000000000002</c:v>
                </c:pt>
                <c:pt idx="2705">
                  <c:v>0.27060000000000001</c:v>
                </c:pt>
                <c:pt idx="2706">
                  <c:v>0.2707</c:v>
                </c:pt>
                <c:pt idx="2707">
                  <c:v>0.27079999999999999</c:v>
                </c:pt>
                <c:pt idx="2708">
                  <c:v>0.27089999999999997</c:v>
                </c:pt>
                <c:pt idx="2709">
                  <c:v>0.27100000000000002</c:v>
                </c:pt>
                <c:pt idx="2710">
                  <c:v>0.27110000000000001</c:v>
                </c:pt>
                <c:pt idx="2711">
                  <c:v>0.2712</c:v>
                </c:pt>
                <c:pt idx="2712">
                  <c:v>0.27129999999999999</c:v>
                </c:pt>
                <c:pt idx="2713">
                  <c:v>0.27139999999999997</c:v>
                </c:pt>
                <c:pt idx="2714">
                  <c:v>0.27150000000000002</c:v>
                </c:pt>
                <c:pt idx="2715">
                  <c:v>0.27160000000000001</c:v>
                </c:pt>
                <c:pt idx="2716">
                  <c:v>0.2717</c:v>
                </c:pt>
                <c:pt idx="2717">
                  <c:v>0.27179999999999999</c:v>
                </c:pt>
                <c:pt idx="2718">
                  <c:v>0.27189999999999998</c:v>
                </c:pt>
                <c:pt idx="2719">
                  <c:v>0.27200000000000002</c:v>
                </c:pt>
                <c:pt idx="2720">
                  <c:v>0.27210000000000001</c:v>
                </c:pt>
                <c:pt idx="2721">
                  <c:v>0.2722</c:v>
                </c:pt>
                <c:pt idx="2722">
                  <c:v>0.27229999999999999</c:v>
                </c:pt>
                <c:pt idx="2723">
                  <c:v>0.27239999999999998</c:v>
                </c:pt>
                <c:pt idx="2724">
                  <c:v>0.27250000000000002</c:v>
                </c:pt>
                <c:pt idx="2725">
                  <c:v>0.27260000000000001</c:v>
                </c:pt>
                <c:pt idx="2726">
                  <c:v>0.2727</c:v>
                </c:pt>
                <c:pt idx="2727">
                  <c:v>0.27279999999999999</c:v>
                </c:pt>
                <c:pt idx="2728">
                  <c:v>0.27289999999999998</c:v>
                </c:pt>
                <c:pt idx="2729">
                  <c:v>0.27300000000000002</c:v>
                </c:pt>
                <c:pt idx="2730">
                  <c:v>0.27310000000000001</c:v>
                </c:pt>
                <c:pt idx="2731">
                  <c:v>0.2732</c:v>
                </c:pt>
                <c:pt idx="2732">
                  <c:v>0.27329999999999999</c:v>
                </c:pt>
                <c:pt idx="2733">
                  <c:v>0.27339999999999998</c:v>
                </c:pt>
                <c:pt idx="2734">
                  <c:v>0.27350000000000002</c:v>
                </c:pt>
                <c:pt idx="2735">
                  <c:v>0.27360000000000001</c:v>
                </c:pt>
                <c:pt idx="2736">
                  <c:v>0.2737</c:v>
                </c:pt>
                <c:pt idx="2737">
                  <c:v>0.27379999999999999</c:v>
                </c:pt>
                <c:pt idx="2738">
                  <c:v>0.27389999999999998</c:v>
                </c:pt>
                <c:pt idx="2739">
                  <c:v>0.27400000000000002</c:v>
                </c:pt>
                <c:pt idx="2740">
                  <c:v>0.27410000000000001</c:v>
                </c:pt>
                <c:pt idx="2741">
                  <c:v>0.2742</c:v>
                </c:pt>
                <c:pt idx="2742">
                  <c:v>0.27429999999999999</c:v>
                </c:pt>
                <c:pt idx="2743">
                  <c:v>0.27439999999999998</c:v>
                </c:pt>
                <c:pt idx="2744">
                  <c:v>0.27450000000000002</c:v>
                </c:pt>
                <c:pt idx="2745">
                  <c:v>0.27460000000000001</c:v>
                </c:pt>
                <c:pt idx="2746">
                  <c:v>0.2747</c:v>
                </c:pt>
                <c:pt idx="2747">
                  <c:v>0.27479999999999999</c:v>
                </c:pt>
                <c:pt idx="2748">
                  <c:v>0.27489999999999998</c:v>
                </c:pt>
                <c:pt idx="2749">
                  <c:v>0.27500000000000002</c:v>
                </c:pt>
                <c:pt idx="2750">
                  <c:v>0.27510000000000001</c:v>
                </c:pt>
                <c:pt idx="2751">
                  <c:v>0.2752</c:v>
                </c:pt>
                <c:pt idx="2752">
                  <c:v>0.27529999999999999</c:v>
                </c:pt>
                <c:pt idx="2753">
                  <c:v>0.27539999999999998</c:v>
                </c:pt>
                <c:pt idx="2754">
                  <c:v>0.27550000000000002</c:v>
                </c:pt>
                <c:pt idx="2755">
                  <c:v>0.27560000000000001</c:v>
                </c:pt>
                <c:pt idx="2756">
                  <c:v>0.2757</c:v>
                </c:pt>
                <c:pt idx="2757">
                  <c:v>0.27579999999999999</c:v>
                </c:pt>
                <c:pt idx="2758">
                  <c:v>0.27589999999999998</c:v>
                </c:pt>
                <c:pt idx="2759">
                  <c:v>0.27600000000000002</c:v>
                </c:pt>
                <c:pt idx="2760">
                  <c:v>0.27610000000000001</c:v>
                </c:pt>
                <c:pt idx="2761">
                  <c:v>0.2762</c:v>
                </c:pt>
                <c:pt idx="2762">
                  <c:v>0.27629999999999999</c:v>
                </c:pt>
                <c:pt idx="2763">
                  <c:v>0.27639999999999998</c:v>
                </c:pt>
                <c:pt idx="2764">
                  <c:v>0.27650000000000002</c:v>
                </c:pt>
                <c:pt idx="2765">
                  <c:v>0.27660000000000001</c:v>
                </c:pt>
                <c:pt idx="2766">
                  <c:v>0.2767</c:v>
                </c:pt>
                <c:pt idx="2767">
                  <c:v>0.27679999999999999</c:v>
                </c:pt>
                <c:pt idx="2768">
                  <c:v>0.27689999999999998</c:v>
                </c:pt>
                <c:pt idx="2769">
                  <c:v>0.27700000000000002</c:v>
                </c:pt>
                <c:pt idx="2770">
                  <c:v>0.27710000000000001</c:v>
                </c:pt>
                <c:pt idx="2771">
                  <c:v>0.2772</c:v>
                </c:pt>
                <c:pt idx="2772">
                  <c:v>0.27729999999999999</c:v>
                </c:pt>
                <c:pt idx="2773">
                  <c:v>0.27739999999999998</c:v>
                </c:pt>
                <c:pt idx="2774">
                  <c:v>0.27750000000000002</c:v>
                </c:pt>
                <c:pt idx="2775">
                  <c:v>0.27760000000000001</c:v>
                </c:pt>
                <c:pt idx="2776">
                  <c:v>0.2777</c:v>
                </c:pt>
                <c:pt idx="2777">
                  <c:v>0.27779999999999999</c:v>
                </c:pt>
                <c:pt idx="2778">
                  <c:v>0.27789999999999998</c:v>
                </c:pt>
                <c:pt idx="2779">
                  <c:v>0.27800000000000002</c:v>
                </c:pt>
                <c:pt idx="2780">
                  <c:v>0.27810000000000001</c:v>
                </c:pt>
                <c:pt idx="2781">
                  <c:v>0.2782</c:v>
                </c:pt>
                <c:pt idx="2782">
                  <c:v>0.27829999999999999</c:v>
                </c:pt>
                <c:pt idx="2783">
                  <c:v>0.27839999999999998</c:v>
                </c:pt>
                <c:pt idx="2784">
                  <c:v>0.27850000000000003</c:v>
                </c:pt>
                <c:pt idx="2785">
                  <c:v>0.27860000000000001</c:v>
                </c:pt>
                <c:pt idx="2786">
                  <c:v>0.2787</c:v>
                </c:pt>
                <c:pt idx="2787">
                  <c:v>0.27879999999999999</c:v>
                </c:pt>
                <c:pt idx="2788">
                  <c:v>0.27889999999999998</c:v>
                </c:pt>
                <c:pt idx="2789">
                  <c:v>0.27900000000000003</c:v>
                </c:pt>
                <c:pt idx="2790">
                  <c:v>0.27910000000000001</c:v>
                </c:pt>
                <c:pt idx="2791">
                  <c:v>0.2792</c:v>
                </c:pt>
                <c:pt idx="2792">
                  <c:v>0.27929999999999999</c:v>
                </c:pt>
                <c:pt idx="2793">
                  <c:v>0.27939999999999998</c:v>
                </c:pt>
                <c:pt idx="2794">
                  <c:v>0.27950000000000003</c:v>
                </c:pt>
                <c:pt idx="2795">
                  <c:v>0.27960000000000002</c:v>
                </c:pt>
                <c:pt idx="2796">
                  <c:v>0.2797</c:v>
                </c:pt>
                <c:pt idx="2797">
                  <c:v>0.27979999999999999</c:v>
                </c:pt>
                <c:pt idx="2798">
                  <c:v>0.27989999999999998</c:v>
                </c:pt>
                <c:pt idx="2799">
                  <c:v>0.28000000000000003</c:v>
                </c:pt>
                <c:pt idx="2800">
                  <c:v>0.28010000000000002</c:v>
                </c:pt>
                <c:pt idx="2801">
                  <c:v>0.2802</c:v>
                </c:pt>
                <c:pt idx="2802">
                  <c:v>0.28029999999999999</c:v>
                </c:pt>
                <c:pt idx="2803">
                  <c:v>0.28039999999999998</c:v>
                </c:pt>
                <c:pt idx="2804">
                  <c:v>0.28050000000000003</c:v>
                </c:pt>
                <c:pt idx="2805">
                  <c:v>0.28060000000000002</c:v>
                </c:pt>
                <c:pt idx="2806">
                  <c:v>0.28070000000000001</c:v>
                </c:pt>
                <c:pt idx="2807">
                  <c:v>0.28079999999999999</c:v>
                </c:pt>
                <c:pt idx="2808">
                  <c:v>0.28089999999999998</c:v>
                </c:pt>
                <c:pt idx="2809">
                  <c:v>0.28100000000000003</c:v>
                </c:pt>
                <c:pt idx="2810">
                  <c:v>0.28110000000000002</c:v>
                </c:pt>
                <c:pt idx="2811">
                  <c:v>0.28120000000000001</c:v>
                </c:pt>
                <c:pt idx="2812">
                  <c:v>0.28129999999999999</c:v>
                </c:pt>
                <c:pt idx="2813">
                  <c:v>0.28139999999999998</c:v>
                </c:pt>
                <c:pt idx="2814">
                  <c:v>0.28149999999999997</c:v>
                </c:pt>
                <c:pt idx="2815">
                  <c:v>0.28160000000000002</c:v>
                </c:pt>
                <c:pt idx="2816">
                  <c:v>0.28170000000000001</c:v>
                </c:pt>
                <c:pt idx="2817">
                  <c:v>0.28179999999999999</c:v>
                </c:pt>
                <c:pt idx="2818">
                  <c:v>0.28189999999999998</c:v>
                </c:pt>
                <c:pt idx="2819">
                  <c:v>0.28199999999999997</c:v>
                </c:pt>
                <c:pt idx="2820">
                  <c:v>0.28210000000000002</c:v>
                </c:pt>
                <c:pt idx="2821">
                  <c:v>0.28220000000000001</c:v>
                </c:pt>
                <c:pt idx="2822">
                  <c:v>0.2823</c:v>
                </c:pt>
                <c:pt idx="2823">
                  <c:v>0.28239999999999998</c:v>
                </c:pt>
                <c:pt idx="2824">
                  <c:v>0.28249999999999997</c:v>
                </c:pt>
                <c:pt idx="2825">
                  <c:v>0.28260000000000002</c:v>
                </c:pt>
                <c:pt idx="2826">
                  <c:v>0.28270000000000001</c:v>
                </c:pt>
                <c:pt idx="2827">
                  <c:v>0.2828</c:v>
                </c:pt>
                <c:pt idx="2828">
                  <c:v>0.28289999999999998</c:v>
                </c:pt>
                <c:pt idx="2829">
                  <c:v>0.28299999999999997</c:v>
                </c:pt>
                <c:pt idx="2830">
                  <c:v>0.28310000000000002</c:v>
                </c:pt>
                <c:pt idx="2831">
                  <c:v>0.28320000000000001</c:v>
                </c:pt>
                <c:pt idx="2832">
                  <c:v>0.2833</c:v>
                </c:pt>
                <c:pt idx="2833">
                  <c:v>0.28339999999999999</c:v>
                </c:pt>
                <c:pt idx="2834">
                  <c:v>0.28349999999999997</c:v>
                </c:pt>
                <c:pt idx="2835">
                  <c:v>0.28360000000000002</c:v>
                </c:pt>
                <c:pt idx="2836">
                  <c:v>0.28370000000000001</c:v>
                </c:pt>
                <c:pt idx="2837">
                  <c:v>0.2838</c:v>
                </c:pt>
                <c:pt idx="2838">
                  <c:v>0.28389999999999999</c:v>
                </c:pt>
                <c:pt idx="2839">
                  <c:v>0.28399999999999997</c:v>
                </c:pt>
                <c:pt idx="2840">
                  <c:v>0.28410000000000002</c:v>
                </c:pt>
                <c:pt idx="2841">
                  <c:v>0.28420000000000001</c:v>
                </c:pt>
                <c:pt idx="2842">
                  <c:v>0.2843</c:v>
                </c:pt>
                <c:pt idx="2843">
                  <c:v>0.28439999999999999</c:v>
                </c:pt>
                <c:pt idx="2844">
                  <c:v>0.28449999999999998</c:v>
                </c:pt>
                <c:pt idx="2845">
                  <c:v>0.28460000000000002</c:v>
                </c:pt>
                <c:pt idx="2846">
                  <c:v>0.28470000000000001</c:v>
                </c:pt>
                <c:pt idx="2847">
                  <c:v>0.2848</c:v>
                </c:pt>
                <c:pt idx="2848">
                  <c:v>0.28489999999999999</c:v>
                </c:pt>
                <c:pt idx="2849">
                  <c:v>0.28499999999999998</c:v>
                </c:pt>
                <c:pt idx="2850">
                  <c:v>0.28510000000000002</c:v>
                </c:pt>
                <c:pt idx="2851">
                  <c:v>0.28520000000000001</c:v>
                </c:pt>
                <c:pt idx="2852">
                  <c:v>0.2853</c:v>
                </c:pt>
                <c:pt idx="2853">
                  <c:v>0.28539999999999999</c:v>
                </c:pt>
                <c:pt idx="2854">
                  <c:v>0.28549999999999998</c:v>
                </c:pt>
                <c:pt idx="2855">
                  <c:v>0.28560000000000002</c:v>
                </c:pt>
                <c:pt idx="2856">
                  <c:v>0.28570000000000001</c:v>
                </c:pt>
                <c:pt idx="2857">
                  <c:v>0.2858</c:v>
                </c:pt>
                <c:pt idx="2858">
                  <c:v>0.28589999999999999</c:v>
                </c:pt>
                <c:pt idx="2859">
                  <c:v>0.28599999999999998</c:v>
                </c:pt>
                <c:pt idx="2860">
                  <c:v>0.28610000000000002</c:v>
                </c:pt>
                <c:pt idx="2861">
                  <c:v>0.28620000000000001</c:v>
                </c:pt>
                <c:pt idx="2862">
                  <c:v>0.2863</c:v>
                </c:pt>
                <c:pt idx="2863">
                  <c:v>0.28639999999999999</c:v>
                </c:pt>
                <c:pt idx="2864">
                  <c:v>0.28649999999999998</c:v>
                </c:pt>
                <c:pt idx="2865">
                  <c:v>0.28660000000000002</c:v>
                </c:pt>
                <c:pt idx="2866">
                  <c:v>0.28670000000000001</c:v>
                </c:pt>
                <c:pt idx="2867">
                  <c:v>0.2868</c:v>
                </c:pt>
                <c:pt idx="2868">
                  <c:v>0.28689999999999999</c:v>
                </c:pt>
                <c:pt idx="2869">
                  <c:v>0.28699999999999998</c:v>
                </c:pt>
                <c:pt idx="2870">
                  <c:v>0.28710000000000002</c:v>
                </c:pt>
                <c:pt idx="2871">
                  <c:v>0.28720000000000001</c:v>
                </c:pt>
                <c:pt idx="2872">
                  <c:v>0.2873</c:v>
                </c:pt>
                <c:pt idx="2873">
                  <c:v>0.28739999999999999</c:v>
                </c:pt>
                <c:pt idx="2874">
                  <c:v>0.28749999999999998</c:v>
                </c:pt>
                <c:pt idx="2875">
                  <c:v>0.28760000000000002</c:v>
                </c:pt>
                <c:pt idx="2876">
                  <c:v>0.28770000000000001</c:v>
                </c:pt>
                <c:pt idx="2877">
                  <c:v>0.2878</c:v>
                </c:pt>
                <c:pt idx="2878">
                  <c:v>0.28789999999999999</c:v>
                </c:pt>
                <c:pt idx="2879">
                  <c:v>0.28799999999999998</c:v>
                </c:pt>
                <c:pt idx="2880">
                  <c:v>0.28810000000000002</c:v>
                </c:pt>
                <c:pt idx="2881">
                  <c:v>0.28820000000000001</c:v>
                </c:pt>
                <c:pt idx="2882">
                  <c:v>0.2883</c:v>
                </c:pt>
                <c:pt idx="2883">
                  <c:v>0.28839999999999999</c:v>
                </c:pt>
                <c:pt idx="2884">
                  <c:v>0.28849999999999998</c:v>
                </c:pt>
                <c:pt idx="2885">
                  <c:v>0.28860000000000002</c:v>
                </c:pt>
                <c:pt idx="2886">
                  <c:v>0.28870000000000001</c:v>
                </c:pt>
                <c:pt idx="2887">
                  <c:v>0.2888</c:v>
                </c:pt>
                <c:pt idx="2888">
                  <c:v>0.28889999999999999</c:v>
                </c:pt>
                <c:pt idx="2889">
                  <c:v>0.28899999999999998</c:v>
                </c:pt>
                <c:pt idx="2890">
                  <c:v>0.28910000000000002</c:v>
                </c:pt>
                <c:pt idx="2891">
                  <c:v>0.28920000000000001</c:v>
                </c:pt>
                <c:pt idx="2892">
                  <c:v>0.2893</c:v>
                </c:pt>
                <c:pt idx="2893">
                  <c:v>0.28939999999999999</c:v>
                </c:pt>
                <c:pt idx="2894">
                  <c:v>0.28949999999999998</c:v>
                </c:pt>
                <c:pt idx="2895">
                  <c:v>0.28960000000000002</c:v>
                </c:pt>
                <c:pt idx="2896">
                  <c:v>0.28970000000000001</c:v>
                </c:pt>
                <c:pt idx="2897">
                  <c:v>0.2898</c:v>
                </c:pt>
                <c:pt idx="2898">
                  <c:v>0.28989999999999999</c:v>
                </c:pt>
                <c:pt idx="2899">
                  <c:v>0.28999999999999998</c:v>
                </c:pt>
                <c:pt idx="2900">
                  <c:v>0.29010000000000002</c:v>
                </c:pt>
                <c:pt idx="2901">
                  <c:v>0.29020000000000001</c:v>
                </c:pt>
                <c:pt idx="2902">
                  <c:v>0.2903</c:v>
                </c:pt>
                <c:pt idx="2903">
                  <c:v>0.29039999999999999</c:v>
                </c:pt>
                <c:pt idx="2904">
                  <c:v>0.29049999999999998</c:v>
                </c:pt>
                <c:pt idx="2905">
                  <c:v>0.29060000000000002</c:v>
                </c:pt>
                <c:pt idx="2906">
                  <c:v>0.29070000000000001</c:v>
                </c:pt>
                <c:pt idx="2907">
                  <c:v>0.2908</c:v>
                </c:pt>
                <c:pt idx="2908">
                  <c:v>0.29089999999999999</c:v>
                </c:pt>
                <c:pt idx="2909">
                  <c:v>0.29099999999999998</c:v>
                </c:pt>
                <c:pt idx="2910">
                  <c:v>0.29110000000000003</c:v>
                </c:pt>
                <c:pt idx="2911">
                  <c:v>0.29120000000000001</c:v>
                </c:pt>
                <c:pt idx="2912">
                  <c:v>0.2913</c:v>
                </c:pt>
                <c:pt idx="2913">
                  <c:v>0.29139999999999999</c:v>
                </c:pt>
                <c:pt idx="2914">
                  <c:v>0.29149999999999998</c:v>
                </c:pt>
                <c:pt idx="2915">
                  <c:v>0.29160000000000003</c:v>
                </c:pt>
                <c:pt idx="2916">
                  <c:v>0.29170000000000001</c:v>
                </c:pt>
                <c:pt idx="2917">
                  <c:v>0.2918</c:v>
                </c:pt>
                <c:pt idx="2918">
                  <c:v>0.29189999999999999</c:v>
                </c:pt>
                <c:pt idx="2919">
                  <c:v>0.29199999999999998</c:v>
                </c:pt>
                <c:pt idx="2920">
                  <c:v>0.29210000000000003</c:v>
                </c:pt>
                <c:pt idx="2921">
                  <c:v>0.29220000000000002</c:v>
                </c:pt>
                <c:pt idx="2922">
                  <c:v>0.2923</c:v>
                </c:pt>
                <c:pt idx="2923">
                  <c:v>0.29239999999999999</c:v>
                </c:pt>
                <c:pt idx="2924">
                  <c:v>0.29249999999999998</c:v>
                </c:pt>
                <c:pt idx="2925">
                  <c:v>0.29260000000000003</c:v>
                </c:pt>
                <c:pt idx="2926">
                  <c:v>0.29270000000000002</c:v>
                </c:pt>
                <c:pt idx="2927">
                  <c:v>0.2928</c:v>
                </c:pt>
                <c:pt idx="2928">
                  <c:v>0.29289999999999999</c:v>
                </c:pt>
                <c:pt idx="2929">
                  <c:v>0.29299999999999998</c:v>
                </c:pt>
                <c:pt idx="2930">
                  <c:v>0.29310000000000003</c:v>
                </c:pt>
                <c:pt idx="2931">
                  <c:v>0.29320000000000002</c:v>
                </c:pt>
                <c:pt idx="2932">
                  <c:v>0.29330000000000001</c:v>
                </c:pt>
                <c:pt idx="2933">
                  <c:v>0.29339999999999999</c:v>
                </c:pt>
                <c:pt idx="2934">
                  <c:v>0.29349999999999998</c:v>
                </c:pt>
                <c:pt idx="2935">
                  <c:v>0.29360000000000003</c:v>
                </c:pt>
                <c:pt idx="2936">
                  <c:v>0.29370000000000002</c:v>
                </c:pt>
                <c:pt idx="2937">
                  <c:v>0.29380000000000001</c:v>
                </c:pt>
                <c:pt idx="2938">
                  <c:v>0.29389999999999999</c:v>
                </c:pt>
                <c:pt idx="2939">
                  <c:v>0.29399999999999998</c:v>
                </c:pt>
                <c:pt idx="2940">
                  <c:v>0.29409999999999997</c:v>
                </c:pt>
                <c:pt idx="2941">
                  <c:v>0.29420000000000002</c:v>
                </c:pt>
                <c:pt idx="2942">
                  <c:v>0.29430000000000001</c:v>
                </c:pt>
                <c:pt idx="2943">
                  <c:v>0.2944</c:v>
                </c:pt>
                <c:pt idx="2944">
                  <c:v>0.29449999999999998</c:v>
                </c:pt>
                <c:pt idx="2945">
                  <c:v>0.29459999999999997</c:v>
                </c:pt>
                <c:pt idx="2946">
                  <c:v>0.29470000000000002</c:v>
                </c:pt>
                <c:pt idx="2947">
                  <c:v>0.29480000000000001</c:v>
                </c:pt>
                <c:pt idx="2948">
                  <c:v>0.2949</c:v>
                </c:pt>
                <c:pt idx="2949">
                  <c:v>0.29499999999999998</c:v>
                </c:pt>
                <c:pt idx="2950">
                  <c:v>0.29509999999999997</c:v>
                </c:pt>
                <c:pt idx="2951">
                  <c:v>0.29520000000000002</c:v>
                </c:pt>
                <c:pt idx="2952">
                  <c:v>0.29530000000000001</c:v>
                </c:pt>
                <c:pt idx="2953">
                  <c:v>0.2954</c:v>
                </c:pt>
                <c:pt idx="2954">
                  <c:v>0.29549999999999998</c:v>
                </c:pt>
                <c:pt idx="2955">
                  <c:v>0.29559999999999997</c:v>
                </c:pt>
                <c:pt idx="2956">
                  <c:v>0.29570000000000002</c:v>
                </c:pt>
                <c:pt idx="2957">
                  <c:v>0.29580000000000001</c:v>
                </c:pt>
                <c:pt idx="2958">
                  <c:v>0.2959</c:v>
                </c:pt>
                <c:pt idx="2959">
                  <c:v>0.29599999999999999</c:v>
                </c:pt>
                <c:pt idx="2960">
                  <c:v>0.29609999999999997</c:v>
                </c:pt>
                <c:pt idx="2961">
                  <c:v>0.29620000000000002</c:v>
                </c:pt>
                <c:pt idx="2962">
                  <c:v>0.29630000000000001</c:v>
                </c:pt>
                <c:pt idx="2963">
                  <c:v>0.2964</c:v>
                </c:pt>
                <c:pt idx="2964">
                  <c:v>0.29649999999999999</c:v>
                </c:pt>
                <c:pt idx="2965">
                  <c:v>0.29659999999999997</c:v>
                </c:pt>
                <c:pt idx="2966">
                  <c:v>0.29670000000000002</c:v>
                </c:pt>
                <c:pt idx="2967">
                  <c:v>0.29680000000000001</c:v>
                </c:pt>
                <c:pt idx="2968">
                  <c:v>0.2969</c:v>
                </c:pt>
                <c:pt idx="2969">
                  <c:v>0.29699999999999999</c:v>
                </c:pt>
                <c:pt idx="2970">
                  <c:v>0.29709999999999998</c:v>
                </c:pt>
                <c:pt idx="2971">
                  <c:v>0.29720000000000002</c:v>
                </c:pt>
                <c:pt idx="2972">
                  <c:v>0.29730000000000001</c:v>
                </c:pt>
                <c:pt idx="2973">
                  <c:v>0.2974</c:v>
                </c:pt>
                <c:pt idx="2974">
                  <c:v>0.29749999999999999</c:v>
                </c:pt>
                <c:pt idx="2975">
                  <c:v>0.29759999999999998</c:v>
                </c:pt>
                <c:pt idx="2976">
                  <c:v>0.29770000000000002</c:v>
                </c:pt>
                <c:pt idx="2977">
                  <c:v>0.29780000000000001</c:v>
                </c:pt>
                <c:pt idx="2978">
                  <c:v>0.2979</c:v>
                </c:pt>
                <c:pt idx="2979">
                  <c:v>0.29799999999999999</c:v>
                </c:pt>
                <c:pt idx="2980">
                  <c:v>0.29809999999999998</c:v>
                </c:pt>
                <c:pt idx="2981">
                  <c:v>0.29820000000000002</c:v>
                </c:pt>
                <c:pt idx="2982">
                  <c:v>0.29830000000000001</c:v>
                </c:pt>
                <c:pt idx="2983">
                  <c:v>0.2984</c:v>
                </c:pt>
                <c:pt idx="2984">
                  <c:v>0.29849999999999999</c:v>
                </c:pt>
                <c:pt idx="2985">
                  <c:v>0.29859999999999998</c:v>
                </c:pt>
                <c:pt idx="2986">
                  <c:v>0.29870000000000002</c:v>
                </c:pt>
                <c:pt idx="2987">
                  <c:v>0.29880000000000001</c:v>
                </c:pt>
                <c:pt idx="2988">
                  <c:v>0.2989</c:v>
                </c:pt>
                <c:pt idx="2989">
                  <c:v>0.29899999999999999</c:v>
                </c:pt>
                <c:pt idx="2990">
                  <c:v>0.29909999999999998</c:v>
                </c:pt>
                <c:pt idx="2991">
                  <c:v>0.29920000000000002</c:v>
                </c:pt>
                <c:pt idx="2992">
                  <c:v>0.29930000000000001</c:v>
                </c:pt>
                <c:pt idx="2993">
                  <c:v>0.2994</c:v>
                </c:pt>
                <c:pt idx="2994">
                  <c:v>0.29949999999999999</c:v>
                </c:pt>
                <c:pt idx="2995">
                  <c:v>0.29959999999999998</c:v>
                </c:pt>
                <c:pt idx="2996">
                  <c:v>0.29970000000000002</c:v>
                </c:pt>
                <c:pt idx="2997">
                  <c:v>0.29980000000000001</c:v>
                </c:pt>
                <c:pt idx="2998">
                  <c:v>0.2999</c:v>
                </c:pt>
                <c:pt idx="2999">
                  <c:v>0.3</c:v>
                </c:pt>
                <c:pt idx="3000">
                  <c:v>0.30009999999999998</c:v>
                </c:pt>
                <c:pt idx="3001">
                  <c:v>0.30020000000000002</c:v>
                </c:pt>
                <c:pt idx="3002">
                  <c:v>0.30030000000000001</c:v>
                </c:pt>
                <c:pt idx="3003">
                  <c:v>0.3004</c:v>
                </c:pt>
                <c:pt idx="3004">
                  <c:v>0.30049999999999999</c:v>
                </c:pt>
                <c:pt idx="3005">
                  <c:v>0.30059999999999998</c:v>
                </c:pt>
                <c:pt idx="3006">
                  <c:v>0.30070000000000002</c:v>
                </c:pt>
                <c:pt idx="3007">
                  <c:v>0.30080000000000001</c:v>
                </c:pt>
                <c:pt idx="3008">
                  <c:v>0.3009</c:v>
                </c:pt>
                <c:pt idx="3009">
                  <c:v>0.30099999999999999</c:v>
                </c:pt>
                <c:pt idx="3010">
                  <c:v>0.30109999999999998</c:v>
                </c:pt>
                <c:pt idx="3011">
                  <c:v>0.30120000000000002</c:v>
                </c:pt>
                <c:pt idx="3012">
                  <c:v>0.30130000000000001</c:v>
                </c:pt>
                <c:pt idx="3013">
                  <c:v>0.3014</c:v>
                </c:pt>
                <c:pt idx="3014">
                  <c:v>0.30149999999999999</c:v>
                </c:pt>
                <c:pt idx="3015">
                  <c:v>0.30159999999999998</c:v>
                </c:pt>
                <c:pt idx="3016">
                  <c:v>0.30170000000000002</c:v>
                </c:pt>
                <c:pt idx="3017">
                  <c:v>0.30180000000000001</c:v>
                </c:pt>
                <c:pt idx="3018">
                  <c:v>0.3019</c:v>
                </c:pt>
                <c:pt idx="3019">
                  <c:v>0.30199999999999999</c:v>
                </c:pt>
                <c:pt idx="3020">
                  <c:v>0.30209999999999998</c:v>
                </c:pt>
                <c:pt idx="3021">
                  <c:v>0.30220000000000002</c:v>
                </c:pt>
                <c:pt idx="3022">
                  <c:v>0.30230000000000001</c:v>
                </c:pt>
                <c:pt idx="3023">
                  <c:v>0.3024</c:v>
                </c:pt>
                <c:pt idx="3024">
                  <c:v>0.30249999999999999</c:v>
                </c:pt>
                <c:pt idx="3025">
                  <c:v>0.30259999999999998</c:v>
                </c:pt>
                <c:pt idx="3026">
                  <c:v>0.30270000000000002</c:v>
                </c:pt>
                <c:pt idx="3027">
                  <c:v>0.30280000000000001</c:v>
                </c:pt>
                <c:pt idx="3028">
                  <c:v>0.3029</c:v>
                </c:pt>
                <c:pt idx="3029">
                  <c:v>0.30299999999999999</c:v>
                </c:pt>
                <c:pt idx="3030">
                  <c:v>0.30309999999999998</c:v>
                </c:pt>
                <c:pt idx="3031">
                  <c:v>0.30320000000000003</c:v>
                </c:pt>
                <c:pt idx="3032">
                  <c:v>0.30330000000000001</c:v>
                </c:pt>
                <c:pt idx="3033">
                  <c:v>0.3034</c:v>
                </c:pt>
                <c:pt idx="3034">
                  <c:v>0.30349999999999999</c:v>
                </c:pt>
                <c:pt idx="3035">
                  <c:v>0.30359999999999998</c:v>
                </c:pt>
                <c:pt idx="3036">
                  <c:v>0.30370000000000003</c:v>
                </c:pt>
                <c:pt idx="3037">
                  <c:v>0.30380000000000001</c:v>
                </c:pt>
                <c:pt idx="3038">
                  <c:v>0.3039</c:v>
                </c:pt>
                <c:pt idx="3039">
                  <c:v>0.30399999999999999</c:v>
                </c:pt>
                <c:pt idx="3040">
                  <c:v>0.30409999999999998</c:v>
                </c:pt>
                <c:pt idx="3041">
                  <c:v>0.30420000000000003</c:v>
                </c:pt>
                <c:pt idx="3042">
                  <c:v>0.30430000000000001</c:v>
                </c:pt>
                <c:pt idx="3043">
                  <c:v>0.3044</c:v>
                </c:pt>
                <c:pt idx="3044">
                  <c:v>0.30449999999999999</c:v>
                </c:pt>
                <c:pt idx="3045">
                  <c:v>0.30459999999999998</c:v>
                </c:pt>
                <c:pt idx="3046">
                  <c:v>0.30470000000000003</c:v>
                </c:pt>
                <c:pt idx="3047">
                  <c:v>0.30480000000000002</c:v>
                </c:pt>
                <c:pt idx="3048">
                  <c:v>0.3049</c:v>
                </c:pt>
                <c:pt idx="3049">
                  <c:v>0.30499999999999999</c:v>
                </c:pt>
                <c:pt idx="3050">
                  <c:v>0.30509999999999998</c:v>
                </c:pt>
                <c:pt idx="3051">
                  <c:v>0.30520000000000003</c:v>
                </c:pt>
                <c:pt idx="3052">
                  <c:v>0.30530000000000002</c:v>
                </c:pt>
                <c:pt idx="3053">
                  <c:v>0.3054</c:v>
                </c:pt>
                <c:pt idx="3054">
                  <c:v>0.30549999999999999</c:v>
                </c:pt>
                <c:pt idx="3055">
                  <c:v>0.30559999999999998</c:v>
                </c:pt>
                <c:pt idx="3056">
                  <c:v>0.30570000000000003</c:v>
                </c:pt>
                <c:pt idx="3057">
                  <c:v>0.30580000000000002</c:v>
                </c:pt>
                <c:pt idx="3058">
                  <c:v>0.30590000000000001</c:v>
                </c:pt>
                <c:pt idx="3059">
                  <c:v>0.30599999999999999</c:v>
                </c:pt>
                <c:pt idx="3060">
                  <c:v>0.30609999999999998</c:v>
                </c:pt>
                <c:pt idx="3061">
                  <c:v>0.30620000000000003</c:v>
                </c:pt>
                <c:pt idx="3062">
                  <c:v>0.30630000000000002</c:v>
                </c:pt>
                <c:pt idx="3063">
                  <c:v>0.30640000000000001</c:v>
                </c:pt>
                <c:pt idx="3064">
                  <c:v>0.30649999999999999</c:v>
                </c:pt>
                <c:pt idx="3065">
                  <c:v>0.30659999999999998</c:v>
                </c:pt>
                <c:pt idx="3066">
                  <c:v>0.30669999999999997</c:v>
                </c:pt>
                <c:pt idx="3067">
                  <c:v>0.30680000000000002</c:v>
                </c:pt>
                <c:pt idx="3068">
                  <c:v>0.30690000000000001</c:v>
                </c:pt>
                <c:pt idx="3069">
                  <c:v>0.307</c:v>
                </c:pt>
                <c:pt idx="3070">
                  <c:v>0.30709999999999998</c:v>
                </c:pt>
                <c:pt idx="3071">
                  <c:v>0.30719999999999997</c:v>
                </c:pt>
                <c:pt idx="3072">
                  <c:v>0.30730000000000002</c:v>
                </c:pt>
                <c:pt idx="3073">
                  <c:v>0.30740000000000001</c:v>
                </c:pt>
                <c:pt idx="3074">
                  <c:v>0.3075</c:v>
                </c:pt>
                <c:pt idx="3075">
                  <c:v>0.30759999999999998</c:v>
                </c:pt>
                <c:pt idx="3076">
                  <c:v>0.30769999999999997</c:v>
                </c:pt>
                <c:pt idx="3077">
                  <c:v>0.30780000000000002</c:v>
                </c:pt>
                <c:pt idx="3078">
                  <c:v>0.30790000000000001</c:v>
                </c:pt>
                <c:pt idx="3079">
                  <c:v>0.308</c:v>
                </c:pt>
                <c:pt idx="3080">
                  <c:v>0.30809999999999998</c:v>
                </c:pt>
                <c:pt idx="3081">
                  <c:v>0.30819999999999997</c:v>
                </c:pt>
                <c:pt idx="3082">
                  <c:v>0.30830000000000002</c:v>
                </c:pt>
                <c:pt idx="3083">
                  <c:v>0.30840000000000001</c:v>
                </c:pt>
                <c:pt idx="3084">
                  <c:v>0.3085</c:v>
                </c:pt>
                <c:pt idx="3085">
                  <c:v>0.30859999999999999</c:v>
                </c:pt>
                <c:pt idx="3086">
                  <c:v>0.30869999999999997</c:v>
                </c:pt>
                <c:pt idx="3087">
                  <c:v>0.30880000000000002</c:v>
                </c:pt>
                <c:pt idx="3088">
                  <c:v>0.30890000000000001</c:v>
                </c:pt>
                <c:pt idx="3089">
                  <c:v>0.309</c:v>
                </c:pt>
                <c:pt idx="3090">
                  <c:v>0.30909999999999999</c:v>
                </c:pt>
                <c:pt idx="3091">
                  <c:v>0.30919999999999997</c:v>
                </c:pt>
                <c:pt idx="3092">
                  <c:v>0.30930000000000002</c:v>
                </c:pt>
                <c:pt idx="3093">
                  <c:v>0.30940000000000001</c:v>
                </c:pt>
                <c:pt idx="3094">
                  <c:v>0.3095</c:v>
                </c:pt>
                <c:pt idx="3095">
                  <c:v>0.30959999999999999</c:v>
                </c:pt>
                <c:pt idx="3096">
                  <c:v>0.30969999999999998</c:v>
                </c:pt>
                <c:pt idx="3097">
                  <c:v>0.30980000000000002</c:v>
                </c:pt>
                <c:pt idx="3098">
                  <c:v>0.30990000000000001</c:v>
                </c:pt>
                <c:pt idx="3099">
                  <c:v>0.31</c:v>
                </c:pt>
                <c:pt idx="3100">
                  <c:v>0.31009999999999999</c:v>
                </c:pt>
                <c:pt idx="3101">
                  <c:v>0.31019999999999998</c:v>
                </c:pt>
                <c:pt idx="3102">
                  <c:v>0.31030000000000002</c:v>
                </c:pt>
                <c:pt idx="3103">
                  <c:v>0.31040000000000001</c:v>
                </c:pt>
                <c:pt idx="3104">
                  <c:v>0.3105</c:v>
                </c:pt>
                <c:pt idx="3105">
                  <c:v>0.31059999999999999</c:v>
                </c:pt>
                <c:pt idx="3106">
                  <c:v>0.31069999999999998</c:v>
                </c:pt>
                <c:pt idx="3107">
                  <c:v>0.31080000000000002</c:v>
                </c:pt>
                <c:pt idx="3108">
                  <c:v>0.31090000000000001</c:v>
                </c:pt>
                <c:pt idx="3109">
                  <c:v>0.311</c:v>
                </c:pt>
                <c:pt idx="3110">
                  <c:v>0.31109999999999999</c:v>
                </c:pt>
                <c:pt idx="3111">
                  <c:v>0.31119999999999998</c:v>
                </c:pt>
                <c:pt idx="3112">
                  <c:v>0.31130000000000002</c:v>
                </c:pt>
                <c:pt idx="3113">
                  <c:v>0.31140000000000001</c:v>
                </c:pt>
                <c:pt idx="3114">
                  <c:v>0.3115</c:v>
                </c:pt>
                <c:pt idx="3115">
                  <c:v>0.31159999999999999</c:v>
                </c:pt>
                <c:pt idx="3116">
                  <c:v>0.31169999999999998</c:v>
                </c:pt>
                <c:pt idx="3117">
                  <c:v>0.31180000000000002</c:v>
                </c:pt>
                <c:pt idx="3118">
                  <c:v>0.31190000000000001</c:v>
                </c:pt>
                <c:pt idx="3119">
                  <c:v>0.312</c:v>
                </c:pt>
                <c:pt idx="3120">
                  <c:v>0.31209999999999999</c:v>
                </c:pt>
                <c:pt idx="3121">
                  <c:v>0.31219999999999998</c:v>
                </c:pt>
                <c:pt idx="3122">
                  <c:v>0.31230000000000002</c:v>
                </c:pt>
                <c:pt idx="3123">
                  <c:v>0.31240000000000001</c:v>
                </c:pt>
                <c:pt idx="3124">
                  <c:v>0.3125</c:v>
                </c:pt>
                <c:pt idx="3125">
                  <c:v>0.31259999999999999</c:v>
                </c:pt>
                <c:pt idx="3126">
                  <c:v>0.31269999999999998</c:v>
                </c:pt>
                <c:pt idx="3127">
                  <c:v>0.31280000000000002</c:v>
                </c:pt>
                <c:pt idx="3128">
                  <c:v>0.31290000000000001</c:v>
                </c:pt>
                <c:pt idx="3129">
                  <c:v>0.313</c:v>
                </c:pt>
                <c:pt idx="3130">
                  <c:v>0.31309999999999999</c:v>
                </c:pt>
                <c:pt idx="3131">
                  <c:v>0.31319999999999998</c:v>
                </c:pt>
                <c:pt idx="3132">
                  <c:v>0.31330000000000002</c:v>
                </c:pt>
                <c:pt idx="3133">
                  <c:v>0.31340000000000001</c:v>
                </c:pt>
                <c:pt idx="3134">
                  <c:v>0.3135</c:v>
                </c:pt>
                <c:pt idx="3135">
                  <c:v>0.31359999999999999</c:v>
                </c:pt>
                <c:pt idx="3136">
                  <c:v>0.31369999999999998</c:v>
                </c:pt>
                <c:pt idx="3137">
                  <c:v>0.31380000000000002</c:v>
                </c:pt>
                <c:pt idx="3138">
                  <c:v>0.31390000000000001</c:v>
                </c:pt>
                <c:pt idx="3139">
                  <c:v>0.314</c:v>
                </c:pt>
                <c:pt idx="3140">
                  <c:v>0.31409999999999999</c:v>
                </c:pt>
                <c:pt idx="3141">
                  <c:v>0.31419999999999998</c:v>
                </c:pt>
                <c:pt idx="3142">
                  <c:v>0.31430000000000002</c:v>
                </c:pt>
                <c:pt idx="3143">
                  <c:v>0.31440000000000001</c:v>
                </c:pt>
                <c:pt idx="3144">
                  <c:v>0.3145</c:v>
                </c:pt>
                <c:pt idx="3145">
                  <c:v>0.31459999999999999</c:v>
                </c:pt>
                <c:pt idx="3146">
                  <c:v>0.31469999999999998</c:v>
                </c:pt>
                <c:pt idx="3147">
                  <c:v>0.31480000000000002</c:v>
                </c:pt>
                <c:pt idx="3148">
                  <c:v>0.31490000000000001</c:v>
                </c:pt>
                <c:pt idx="3149">
                  <c:v>0.315</c:v>
                </c:pt>
                <c:pt idx="3150">
                  <c:v>0.31509999999999999</c:v>
                </c:pt>
                <c:pt idx="3151">
                  <c:v>0.31519999999999998</c:v>
                </c:pt>
                <c:pt idx="3152">
                  <c:v>0.31530000000000002</c:v>
                </c:pt>
                <c:pt idx="3153">
                  <c:v>0.31540000000000001</c:v>
                </c:pt>
                <c:pt idx="3154">
                  <c:v>0.3155</c:v>
                </c:pt>
                <c:pt idx="3155">
                  <c:v>0.31559999999999999</c:v>
                </c:pt>
                <c:pt idx="3156">
                  <c:v>0.31569999999999998</c:v>
                </c:pt>
                <c:pt idx="3157">
                  <c:v>0.31580000000000003</c:v>
                </c:pt>
                <c:pt idx="3158">
                  <c:v>0.31590000000000001</c:v>
                </c:pt>
                <c:pt idx="3159">
                  <c:v>0.316</c:v>
                </c:pt>
                <c:pt idx="3160">
                  <c:v>0.31609999999999999</c:v>
                </c:pt>
                <c:pt idx="3161">
                  <c:v>0.31619999999999998</c:v>
                </c:pt>
                <c:pt idx="3162">
                  <c:v>0.31630000000000003</c:v>
                </c:pt>
                <c:pt idx="3163">
                  <c:v>0.31640000000000001</c:v>
                </c:pt>
                <c:pt idx="3164">
                  <c:v>0.3165</c:v>
                </c:pt>
                <c:pt idx="3165">
                  <c:v>0.31659999999999999</c:v>
                </c:pt>
                <c:pt idx="3166">
                  <c:v>0.31669999999999998</c:v>
                </c:pt>
                <c:pt idx="3167">
                  <c:v>0.31680000000000003</c:v>
                </c:pt>
                <c:pt idx="3168">
                  <c:v>0.31690000000000002</c:v>
                </c:pt>
                <c:pt idx="3169">
                  <c:v>0.317</c:v>
                </c:pt>
                <c:pt idx="3170">
                  <c:v>0.31709999999999999</c:v>
                </c:pt>
                <c:pt idx="3171">
                  <c:v>0.31719999999999998</c:v>
                </c:pt>
                <c:pt idx="3172">
                  <c:v>0.31730000000000003</c:v>
                </c:pt>
                <c:pt idx="3173">
                  <c:v>0.31740000000000002</c:v>
                </c:pt>
                <c:pt idx="3174">
                  <c:v>0.3175</c:v>
                </c:pt>
                <c:pt idx="3175">
                  <c:v>0.31759999999999999</c:v>
                </c:pt>
                <c:pt idx="3176">
                  <c:v>0.31769999999999998</c:v>
                </c:pt>
                <c:pt idx="3177">
                  <c:v>0.31780000000000003</c:v>
                </c:pt>
                <c:pt idx="3178">
                  <c:v>0.31790000000000002</c:v>
                </c:pt>
                <c:pt idx="3179">
                  <c:v>0.318</c:v>
                </c:pt>
                <c:pt idx="3180">
                  <c:v>0.31809999999999999</c:v>
                </c:pt>
                <c:pt idx="3181">
                  <c:v>0.31819999999999998</c:v>
                </c:pt>
                <c:pt idx="3182">
                  <c:v>0.31830000000000003</c:v>
                </c:pt>
                <c:pt idx="3183">
                  <c:v>0.31840000000000002</c:v>
                </c:pt>
                <c:pt idx="3184">
                  <c:v>0.31850000000000001</c:v>
                </c:pt>
                <c:pt idx="3185">
                  <c:v>0.31859999999999999</c:v>
                </c:pt>
                <c:pt idx="3186">
                  <c:v>0.31869999999999998</c:v>
                </c:pt>
                <c:pt idx="3187">
                  <c:v>0.31879999999999997</c:v>
                </c:pt>
                <c:pt idx="3188">
                  <c:v>0.31890000000000002</c:v>
                </c:pt>
                <c:pt idx="3189">
                  <c:v>0.31900000000000001</c:v>
                </c:pt>
                <c:pt idx="3190">
                  <c:v>0.31909999999999999</c:v>
                </c:pt>
                <c:pt idx="3191">
                  <c:v>0.31919999999999998</c:v>
                </c:pt>
                <c:pt idx="3192">
                  <c:v>0.31929999999999997</c:v>
                </c:pt>
                <c:pt idx="3193">
                  <c:v>0.31940000000000002</c:v>
                </c:pt>
                <c:pt idx="3194">
                  <c:v>0.31950000000000001</c:v>
                </c:pt>
                <c:pt idx="3195">
                  <c:v>0.3196</c:v>
                </c:pt>
                <c:pt idx="3196">
                  <c:v>0.31969999999999998</c:v>
                </c:pt>
                <c:pt idx="3197">
                  <c:v>0.31979999999999997</c:v>
                </c:pt>
                <c:pt idx="3198">
                  <c:v>0.31990000000000002</c:v>
                </c:pt>
                <c:pt idx="3199">
                  <c:v>0.32</c:v>
                </c:pt>
                <c:pt idx="3200">
                  <c:v>0.3201</c:v>
                </c:pt>
                <c:pt idx="3201">
                  <c:v>0.32019999999999998</c:v>
                </c:pt>
                <c:pt idx="3202">
                  <c:v>0.32029999999999997</c:v>
                </c:pt>
                <c:pt idx="3203">
                  <c:v>0.32040000000000002</c:v>
                </c:pt>
                <c:pt idx="3204">
                  <c:v>0.32050000000000001</c:v>
                </c:pt>
                <c:pt idx="3205">
                  <c:v>0.3206</c:v>
                </c:pt>
                <c:pt idx="3206">
                  <c:v>0.32069999999999999</c:v>
                </c:pt>
                <c:pt idx="3207">
                  <c:v>0.32079999999999997</c:v>
                </c:pt>
                <c:pt idx="3208">
                  <c:v>0.32090000000000002</c:v>
                </c:pt>
                <c:pt idx="3209">
                  <c:v>0.32100000000000001</c:v>
                </c:pt>
                <c:pt idx="3210">
                  <c:v>0.3211</c:v>
                </c:pt>
                <c:pt idx="3211">
                  <c:v>0.32119999999999999</c:v>
                </c:pt>
                <c:pt idx="3212">
                  <c:v>0.32129999999999997</c:v>
                </c:pt>
                <c:pt idx="3213">
                  <c:v>0.32140000000000002</c:v>
                </c:pt>
                <c:pt idx="3214">
                  <c:v>0.32150000000000001</c:v>
                </c:pt>
                <c:pt idx="3215">
                  <c:v>0.3216</c:v>
                </c:pt>
                <c:pt idx="3216">
                  <c:v>0.32169999999999999</c:v>
                </c:pt>
                <c:pt idx="3217">
                  <c:v>0.32179999999999997</c:v>
                </c:pt>
                <c:pt idx="3218">
                  <c:v>0.32190000000000002</c:v>
                </c:pt>
                <c:pt idx="3219">
                  <c:v>0.32200000000000001</c:v>
                </c:pt>
                <c:pt idx="3220">
                  <c:v>0.3221</c:v>
                </c:pt>
                <c:pt idx="3221">
                  <c:v>0.32219999999999999</c:v>
                </c:pt>
                <c:pt idx="3222">
                  <c:v>0.32229999999999998</c:v>
                </c:pt>
                <c:pt idx="3223">
                  <c:v>0.32240000000000002</c:v>
                </c:pt>
                <c:pt idx="3224">
                  <c:v>0.32250000000000001</c:v>
                </c:pt>
                <c:pt idx="3225">
                  <c:v>0.3226</c:v>
                </c:pt>
                <c:pt idx="3226">
                  <c:v>0.32269999999999999</c:v>
                </c:pt>
                <c:pt idx="3227">
                  <c:v>0.32279999999999998</c:v>
                </c:pt>
                <c:pt idx="3228">
                  <c:v>0.32290000000000002</c:v>
                </c:pt>
                <c:pt idx="3229">
                  <c:v>0.32300000000000001</c:v>
                </c:pt>
                <c:pt idx="3230">
                  <c:v>0.3231</c:v>
                </c:pt>
                <c:pt idx="3231">
                  <c:v>0.32319999999999999</c:v>
                </c:pt>
                <c:pt idx="3232">
                  <c:v>0.32329999999999998</c:v>
                </c:pt>
                <c:pt idx="3233">
                  <c:v>0.32340000000000002</c:v>
                </c:pt>
                <c:pt idx="3234">
                  <c:v>0.32350000000000001</c:v>
                </c:pt>
                <c:pt idx="3235">
                  <c:v>0.3236</c:v>
                </c:pt>
                <c:pt idx="3236">
                  <c:v>0.32369999999999999</c:v>
                </c:pt>
                <c:pt idx="3237">
                  <c:v>0.32379999999999998</c:v>
                </c:pt>
                <c:pt idx="3238">
                  <c:v>0.32390000000000002</c:v>
                </c:pt>
                <c:pt idx="3239">
                  <c:v>0.32400000000000001</c:v>
                </c:pt>
                <c:pt idx="3240">
                  <c:v>0.3241</c:v>
                </c:pt>
                <c:pt idx="3241">
                  <c:v>0.32419999999999999</c:v>
                </c:pt>
                <c:pt idx="3242">
                  <c:v>0.32429999999999998</c:v>
                </c:pt>
                <c:pt idx="3243">
                  <c:v>0.32440000000000002</c:v>
                </c:pt>
                <c:pt idx="3244">
                  <c:v>0.32450000000000001</c:v>
                </c:pt>
                <c:pt idx="3245">
                  <c:v>0.3246</c:v>
                </c:pt>
                <c:pt idx="3246">
                  <c:v>0.32469999999999999</c:v>
                </c:pt>
                <c:pt idx="3247">
                  <c:v>0.32479999999999998</c:v>
                </c:pt>
                <c:pt idx="3248">
                  <c:v>0.32490000000000002</c:v>
                </c:pt>
                <c:pt idx="3249">
                  <c:v>0.32500000000000001</c:v>
                </c:pt>
                <c:pt idx="3250">
                  <c:v>0.3251</c:v>
                </c:pt>
                <c:pt idx="3251">
                  <c:v>0.32519999999999999</c:v>
                </c:pt>
                <c:pt idx="3252">
                  <c:v>0.32529999999999998</c:v>
                </c:pt>
                <c:pt idx="3253">
                  <c:v>0.32540000000000002</c:v>
                </c:pt>
                <c:pt idx="3254">
                  <c:v>0.32550000000000001</c:v>
                </c:pt>
                <c:pt idx="3255">
                  <c:v>0.3256</c:v>
                </c:pt>
                <c:pt idx="3256">
                  <c:v>0.32569999999999999</c:v>
                </c:pt>
                <c:pt idx="3257">
                  <c:v>0.32579999999999998</c:v>
                </c:pt>
                <c:pt idx="3258">
                  <c:v>0.32590000000000002</c:v>
                </c:pt>
                <c:pt idx="3259">
                  <c:v>0.32600000000000001</c:v>
                </c:pt>
                <c:pt idx="3260">
                  <c:v>0.3261</c:v>
                </c:pt>
                <c:pt idx="3261">
                  <c:v>0.32619999999999999</c:v>
                </c:pt>
                <c:pt idx="3262">
                  <c:v>0.32629999999999998</c:v>
                </c:pt>
                <c:pt idx="3263">
                  <c:v>0.32640000000000002</c:v>
                </c:pt>
                <c:pt idx="3264">
                  <c:v>0.32650000000000001</c:v>
                </c:pt>
                <c:pt idx="3265">
                  <c:v>0.3266</c:v>
                </c:pt>
                <c:pt idx="3266">
                  <c:v>0.32669999999999999</c:v>
                </c:pt>
                <c:pt idx="3267">
                  <c:v>0.32679999999999998</c:v>
                </c:pt>
                <c:pt idx="3268">
                  <c:v>0.32690000000000002</c:v>
                </c:pt>
                <c:pt idx="3269">
                  <c:v>0.32700000000000001</c:v>
                </c:pt>
                <c:pt idx="3270">
                  <c:v>0.3271</c:v>
                </c:pt>
                <c:pt idx="3271">
                  <c:v>0.32719999999999999</c:v>
                </c:pt>
                <c:pt idx="3272">
                  <c:v>0.32729999999999998</c:v>
                </c:pt>
                <c:pt idx="3273">
                  <c:v>0.32740000000000002</c:v>
                </c:pt>
                <c:pt idx="3274">
                  <c:v>0.32750000000000001</c:v>
                </c:pt>
                <c:pt idx="3275">
                  <c:v>0.3276</c:v>
                </c:pt>
                <c:pt idx="3276">
                  <c:v>0.32769999999999999</c:v>
                </c:pt>
                <c:pt idx="3277">
                  <c:v>0.32779999999999998</c:v>
                </c:pt>
                <c:pt idx="3278">
                  <c:v>0.32790000000000002</c:v>
                </c:pt>
                <c:pt idx="3279">
                  <c:v>0.32800000000000001</c:v>
                </c:pt>
                <c:pt idx="3280">
                  <c:v>0.3281</c:v>
                </c:pt>
                <c:pt idx="3281">
                  <c:v>0.32819999999999999</c:v>
                </c:pt>
                <c:pt idx="3282">
                  <c:v>0.32829999999999998</c:v>
                </c:pt>
                <c:pt idx="3283">
                  <c:v>0.32840000000000003</c:v>
                </c:pt>
                <c:pt idx="3284">
                  <c:v>0.32850000000000001</c:v>
                </c:pt>
                <c:pt idx="3285">
                  <c:v>0.3286</c:v>
                </c:pt>
                <c:pt idx="3286">
                  <c:v>0.32869999999999999</c:v>
                </c:pt>
                <c:pt idx="3287">
                  <c:v>0.32879999999999998</c:v>
                </c:pt>
                <c:pt idx="3288">
                  <c:v>0.32890000000000003</c:v>
                </c:pt>
                <c:pt idx="3289">
                  <c:v>0.32900000000000001</c:v>
                </c:pt>
                <c:pt idx="3290">
                  <c:v>0.3291</c:v>
                </c:pt>
                <c:pt idx="3291">
                  <c:v>0.32919999999999999</c:v>
                </c:pt>
                <c:pt idx="3292">
                  <c:v>0.32929999999999998</c:v>
                </c:pt>
                <c:pt idx="3293">
                  <c:v>0.32940000000000003</c:v>
                </c:pt>
                <c:pt idx="3294">
                  <c:v>0.32950000000000002</c:v>
                </c:pt>
                <c:pt idx="3295">
                  <c:v>0.3296</c:v>
                </c:pt>
                <c:pt idx="3296">
                  <c:v>0.32969999999999999</c:v>
                </c:pt>
                <c:pt idx="3297">
                  <c:v>0.32979999999999998</c:v>
                </c:pt>
                <c:pt idx="3298">
                  <c:v>0.32990000000000003</c:v>
                </c:pt>
                <c:pt idx="3299">
                  <c:v>0.33</c:v>
                </c:pt>
                <c:pt idx="3300">
                  <c:v>0.3301</c:v>
                </c:pt>
                <c:pt idx="3301">
                  <c:v>0.33019999999999999</c:v>
                </c:pt>
                <c:pt idx="3302">
                  <c:v>0.33029999999999998</c:v>
                </c:pt>
                <c:pt idx="3303">
                  <c:v>0.33040000000000003</c:v>
                </c:pt>
                <c:pt idx="3304">
                  <c:v>0.33050000000000002</c:v>
                </c:pt>
                <c:pt idx="3305">
                  <c:v>0.3306</c:v>
                </c:pt>
                <c:pt idx="3306">
                  <c:v>0.33069999999999999</c:v>
                </c:pt>
                <c:pt idx="3307">
                  <c:v>0.33079999999999998</c:v>
                </c:pt>
                <c:pt idx="3308">
                  <c:v>0.33090000000000003</c:v>
                </c:pt>
                <c:pt idx="3309">
                  <c:v>0.33100000000000002</c:v>
                </c:pt>
                <c:pt idx="3310">
                  <c:v>0.33110000000000001</c:v>
                </c:pt>
                <c:pt idx="3311">
                  <c:v>0.33119999999999999</c:v>
                </c:pt>
                <c:pt idx="3312">
                  <c:v>0.33129999999999998</c:v>
                </c:pt>
                <c:pt idx="3313">
                  <c:v>0.33139999999999997</c:v>
                </c:pt>
                <c:pt idx="3314">
                  <c:v>0.33150000000000002</c:v>
                </c:pt>
                <c:pt idx="3315">
                  <c:v>0.33160000000000001</c:v>
                </c:pt>
                <c:pt idx="3316">
                  <c:v>0.33169999999999999</c:v>
                </c:pt>
                <c:pt idx="3317">
                  <c:v>0.33179999999999998</c:v>
                </c:pt>
                <c:pt idx="3318">
                  <c:v>0.33189999999999997</c:v>
                </c:pt>
                <c:pt idx="3319">
                  <c:v>0.33200000000000002</c:v>
                </c:pt>
                <c:pt idx="3320">
                  <c:v>0.33210000000000001</c:v>
                </c:pt>
                <c:pt idx="3321">
                  <c:v>0.3322</c:v>
                </c:pt>
                <c:pt idx="3322">
                  <c:v>0.33229999999999998</c:v>
                </c:pt>
                <c:pt idx="3323">
                  <c:v>0.33239999999999997</c:v>
                </c:pt>
                <c:pt idx="3324">
                  <c:v>0.33250000000000002</c:v>
                </c:pt>
                <c:pt idx="3325">
                  <c:v>0.33260000000000001</c:v>
                </c:pt>
                <c:pt idx="3326">
                  <c:v>0.3327</c:v>
                </c:pt>
                <c:pt idx="3327">
                  <c:v>0.33279999999999998</c:v>
                </c:pt>
                <c:pt idx="3328">
                  <c:v>0.33289999999999997</c:v>
                </c:pt>
                <c:pt idx="3329">
                  <c:v>0.33300000000000002</c:v>
                </c:pt>
                <c:pt idx="3330">
                  <c:v>0.33310000000000001</c:v>
                </c:pt>
                <c:pt idx="3331">
                  <c:v>0.3332</c:v>
                </c:pt>
                <c:pt idx="3332">
                  <c:v>0.33329999999999999</c:v>
                </c:pt>
                <c:pt idx="3333">
                  <c:v>0.33339999999999997</c:v>
                </c:pt>
                <c:pt idx="3334">
                  <c:v>0.33350000000000002</c:v>
                </c:pt>
                <c:pt idx="3335">
                  <c:v>0.33360000000000001</c:v>
                </c:pt>
                <c:pt idx="3336">
                  <c:v>0.3337</c:v>
                </c:pt>
                <c:pt idx="3337">
                  <c:v>0.33379999999999999</c:v>
                </c:pt>
                <c:pt idx="3338">
                  <c:v>0.33389999999999997</c:v>
                </c:pt>
                <c:pt idx="3339">
                  <c:v>0.33400000000000002</c:v>
                </c:pt>
                <c:pt idx="3340">
                  <c:v>0.33410000000000001</c:v>
                </c:pt>
                <c:pt idx="3341">
                  <c:v>0.3342</c:v>
                </c:pt>
                <c:pt idx="3342">
                  <c:v>0.33429999999999999</c:v>
                </c:pt>
                <c:pt idx="3343">
                  <c:v>0.33439999999999998</c:v>
                </c:pt>
                <c:pt idx="3344">
                  <c:v>0.33450000000000002</c:v>
                </c:pt>
                <c:pt idx="3345">
                  <c:v>0.33460000000000001</c:v>
                </c:pt>
                <c:pt idx="3346">
                  <c:v>0.3347</c:v>
                </c:pt>
                <c:pt idx="3347">
                  <c:v>0.33479999999999999</c:v>
                </c:pt>
                <c:pt idx="3348">
                  <c:v>0.33489999999999998</c:v>
                </c:pt>
                <c:pt idx="3349">
                  <c:v>0.33500000000000002</c:v>
                </c:pt>
                <c:pt idx="3350">
                  <c:v>0.33510000000000001</c:v>
                </c:pt>
                <c:pt idx="3351">
                  <c:v>0.3352</c:v>
                </c:pt>
                <c:pt idx="3352">
                  <c:v>0.33529999999999999</c:v>
                </c:pt>
                <c:pt idx="3353">
                  <c:v>0.33539999999999998</c:v>
                </c:pt>
                <c:pt idx="3354">
                  <c:v>0.33550000000000002</c:v>
                </c:pt>
                <c:pt idx="3355">
                  <c:v>0.33560000000000001</c:v>
                </c:pt>
                <c:pt idx="3356">
                  <c:v>0.3357</c:v>
                </c:pt>
                <c:pt idx="3357">
                  <c:v>0.33579999999999999</c:v>
                </c:pt>
                <c:pt idx="3358">
                  <c:v>0.33589999999999998</c:v>
                </c:pt>
                <c:pt idx="3359">
                  <c:v>0.33600000000000002</c:v>
                </c:pt>
                <c:pt idx="3360">
                  <c:v>0.33610000000000001</c:v>
                </c:pt>
                <c:pt idx="3361">
                  <c:v>0.3362</c:v>
                </c:pt>
                <c:pt idx="3362">
                  <c:v>0.33629999999999999</c:v>
                </c:pt>
                <c:pt idx="3363">
                  <c:v>0.33639999999999998</c:v>
                </c:pt>
                <c:pt idx="3364">
                  <c:v>0.33650000000000002</c:v>
                </c:pt>
                <c:pt idx="3365">
                  <c:v>0.33660000000000001</c:v>
                </c:pt>
                <c:pt idx="3366">
                  <c:v>0.3367</c:v>
                </c:pt>
                <c:pt idx="3367">
                  <c:v>0.33679999999999999</c:v>
                </c:pt>
                <c:pt idx="3368">
                  <c:v>0.33689999999999998</c:v>
                </c:pt>
                <c:pt idx="3369">
                  <c:v>0.33700000000000002</c:v>
                </c:pt>
                <c:pt idx="3370">
                  <c:v>0.33710000000000001</c:v>
                </c:pt>
                <c:pt idx="3371">
                  <c:v>0.3372</c:v>
                </c:pt>
                <c:pt idx="3372">
                  <c:v>0.33729999999999999</c:v>
                </c:pt>
                <c:pt idx="3373">
                  <c:v>0.33739999999999998</c:v>
                </c:pt>
                <c:pt idx="3374">
                  <c:v>0.33750000000000002</c:v>
                </c:pt>
                <c:pt idx="3375">
                  <c:v>0.33760000000000001</c:v>
                </c:pt>
                <c:pt idx="3376">
                  <c:v>0.3377</c:v>
                </c:pt>
                <c:pt idx="3377">
                  <c:v>0.33779999999999999</c:v>
                </c:pt>
                <c:pt idx="3378">
                  <c:v>0.33789999999999998</c:v>
                </c:pt>
                <c:pt idx="3379">
                  <c:v>0.33800000000000002</c:v>
                </c:pt>
                <c:pt idx="3380">
                  <c:v>0.33810000000000001</c:v>
                </c:pt>
                <c:pt idx="3381">
                  <c:v>0.3382</c:v>
                </c:pt>
                <c:pt idx="3382">
                  <c:v>0.33829999999999999</c:v>
                </c:pt>
                <c:pt idx="3383">
                  <c:v>0.33839999999999998</c:v>
                </c:pt>
                <c:pt idx="3384">
                  <c:v>0.33850000000000002</c:v>
                </c:pt>
                <c:pt idx="3385">
                  <c:v>0.33860000000000001</c:v>
                </c:pt>
                <c:pt idx="3386">
                  <c:v>0.3387</c:v>
                </c:pt>
                <c:pt idx="3387">
                  <c:v>0.33879999999999999</c:v>
                </c:pt>
                <c:pt idx="3388">
                  <c:v>0.33889999999999998</c:v>
                </c:pt>
                <c:pt idx="3389">
                  <c:v>0.33900000000000002</c:v>
                </c:pt>
                <c:pt idx="3390">
                  <c:v>0.33910000000000001</c:v>
                </c:pt>
                <c:pt idx="3391">
                  <c:v>0.3392</c:v>
                </c:pt>
                <c:pt idx="3392">
                  <c:v>0.33929999999999999</c:v>
                </c:pt>
                <c:pt idx="3393">
                  <c:v>0.33939999999999998</c:v>
                </c:pt>
                <c:pt idx="3394">
                  <c:v>0.33950000000000002</c:v>
                </c:pt>
                <c:pt idx="3395">
                  <c:v>0.33960000000000001</c:v>
                </c:pt>
                <c:pt idx="3396">
                  <c:v>0.3397</c:v>
                </c:pt>
                <c:pt idx="3397">
                  <c:v>0.33979999999999999</c:v>
                </c:pt>
                <c:pt idx="3398">
                  <c:v>0.33989999999999998</c:v>
                </c:pt>
                <c:pt idx="3399">
                  <c:v>0.34</c:v>
                </c:pt>
                <c:pt idx="3400">
                  <c:v>0.34010000000000001</c:v>
                </c:pt>
                <c:pt idx="3401">
                  <c:v>0.3402</c:v>
                </c:pt>
                <c:pt idx="3402">
                  <c:v>0.34029999999999999</c:v>
                </c:pt>
                <c:pt idx="3403">
                  <c:v>0.34039999999999998</c:v>
                </c:pt>
                <c:pt idx="3404">
                  <c:v>0.34050000000000002</c:v>
                </c:pt>
                <c:pt idx="3405">
                  <c:v>0.34060000000000001</c:v>
                </c:pt>
                <c:pt idx="3406">
                  <c:v>0.3407</c:v>
                </c:pt>
                <c:pt idx="3407">
                  <c:v>0.34079999999999999</c:v>
                </c:pt>
                <c:pt idx="3408">
                  <c:v>0.34089999999999998</c:v>
                </c:pt>
                <c:pt idx="3409">
                  <c:v>0.34100000000000003</c:v>
                </c:pt>
                <c:pt idx="3410">
                  <c:v>0.34110000000000001</c:v>
                </c:pt>
                <c:pt idx="3411">
                  <c:v>0.3412</c:v>
                </c:pt>
                <c:pt idx="3412">
                  <c:v>0.34129999999999999</c:v>
                </c:pt>
                <c:pt idx="3413">
                  <c:v>0.34139999999999998</c:v>
                </c:pt>
                <c:pt idx="3414">
                  <c:v>0.34150000000000003</c:v>
                </c:pt>
                <c:pt idx="3415">
                  <c:v>0.34160000000000001</c:v>
                </c:pt>
                <c:pt idx="3416">
                  <c:v>0.3417</c:v>
                </c:pt>
                <c:pt idx="3417">
                  <c:v>0.34179999999999999</c:v>
                </c:pt>
                <c:pt idx="3418">
                  <c:v>0.34189999999999998</c:v>
                </c:pt>
                <c:pt idx="3419">
                  <c:v>0.34200000000000003</c:v>
                </c:pt>
                <c:pt idx="3420">
                  <c:v>0.34210000000000002</c:v>
                </c:pt>
                <c:pt idx="3421">
                  <c:v>0.3422</c:v>
                </c:pt>
                <c:pt idx="3422">
                  <c:v>0.34229999999999999</c:v>
                </c:pt>
                <c:pt idx="3423">
                  <c:v>0.34239999999999998</c:v>
                </c:pt>
                <c:pt idx="3424">
                  <c:v>0.34250000000000003</c:v>
                </c:pt>
                <c:pt idx="3425">
                  <c:v>0.34260000000000002</c:v>
                </c:pt>
                <c:pt idx="3426">
                  <c:v>0.3427</c:v>
                </c:pt>
                <c:pt idx="3427">
                  <c:v>0.34279999999999999</c:v>
                </c:pt>
                <c:pt idx="3428">
                  <c:v>0.34289999999999998</c:v>
                </c:pt>
                <c:pt idx="3429">
                  <c:v>0.34300000000000003</c:v>
                </c:pt>
                <c:pt idx="3430">
                  <c:v>0.34310000000000002</c:v>
                </c:pt>
                <c:pt idx="3431">
                  <c:v>0.34320000000000001</c:v>
                </c:pt>
                <c:pt idx="3432">
                  <c:v>0.34329999999999999</c:v>
                </c:pt>
                <c:pt idx="3433">
                  <c:v>0.34339999999999998</c:v>
                </c:pt>
                <c:pt idx="3434">
                  <c:v>0.34350000000000003</c:v>
                </c:pt>
                <c:pt idx="3435">
                  <c:v>0.34360000000000002</c:v>
                </c:pt>
                <c:pt idx="3436">
                  <c:v>0.34370000000000001</c:v>
                </c:pt>
                <c:pt idx="3437">
                  <c:v>0.34379999999999999</c:v>
                </c:pt>
                <c:pt idx="3438">
                  <c:v>0.34389999999999998</c:v>
                </c:pt>
                <c:pt idx="3439">
                  <c:v>0.34399999999999997</c:v>
                </c:pt>
                <c:pt idx="3440">
                  <c:v>0.34410000000000002</c:v>
                </c:pt>
                <c:pt idx="3441">
                  <c:v>0.34420000000000001</c:v>
                </c:pt>
                <c:pt idx="3442">
                  <c:v>0.34429999999999999</c:v>
                </c:pt>
                <c:pt idx="3443">
                  <c:v>0.34439999999999998</c:v>
                </c:pt>
                <c:pt idx="3444">
                  <c:v>0.34449999999999997</c:v>
                </c:pt>
                <c:pt idx="3445">
                  <c:v>0.34460000000000002</c:v>
                </c:pt>
                <c:pt idx="3446">
                  <c:v>0.34470000000000001</c:v>
                </c:pt>
                <c:pt idx="3447">
                  <c:v>0.3448</c:v>
                </c:pt>
                <c:pt idx="3448">
                  <c:v>0.34489999999999998</c:v>
                </c:pt>
                <c:pt idx="3449">
                  <c:v>0.34499999999999997</c:v>
                </c:pt>
                <c:pt idx="3450">
                  <c:v>0.34510000000000002</c:v>
                </c:pt>
                <c:pt idx="3451">
                  <c:v>0.34520000000000001</c:v>
                </c:pt>
                <c:pt idx="3452">
                  <c:v>0.3453</c:v>
                </c:pt>
                <c:pt idx="3453">
                  <c:v>0.34539999999999998</c:v>
                </c:pt>
                <c:pt idx="3454">
                  <c:v>0.34549999999999997</c:v>
                </c:pt>
                <c:pt idx="3455">
                  <c:v>0.34560000000000002</c:v>
                </c:pt>
                <c:pt idx="3456">
                  <c:v>0.34570000000000001</c:v>
                </c:pt>
                <c:pt idx="3457">
                  <c:v>0.3458</c:v>
                </c:pt>
                <c:pt idx="3458">
                  <c:v>0.34589999999999999</c:v>
                </c:pt>
                <c:pt idx="3459">
                  <c:v>0.34599999999999997</c:v>
                </c:pt>
                <c:pt idx="3460">
                  <c:v>0.34610000000000002</c:v>
                </c:pt>
                <c:pt idx="3461">
                  <c:v>0.34620000000000001</c:v>
                </c:pt>
                <c:pt idx="3462">
                  <c:v>0.3463</c:v>
                </c:pt>
                <c:pt idx="3463">
                  <c:v>0.34639999999999999</c:v>
                </c:pt>
                <c:pt idx="3464">
                  <c:v>0.34649999999999997</c:v>
                </c:pt>
                <c:pt idx="3465">
                  <c:v>0.34660000000000002</c:v>
                </c:pt>
                <c:pt idx="3466">
                  <c:v>0.34670000000000001</c:v>
                </c:pt>
                <c:pt idx="3467">
                  <c:v>0.3468</c:v>
                </c:pt>
                <c:pt idx="3468">
                  <c:v>0.34689999999999999</c:v>
                </c:pt>
                <c:pt idx="3469">
                  <c:v>0.34699999999999998</c:v>
                </c:pt>
                <c:pt idx="3470">
                  <c:v>0.34710000000000002</c:v>
                </c:pt>
                <c:pt idx="3471">
                  <c:v>0.34720000000000001</c:v>
                </c:pt>
                <c:pt idx="3472">
                  <c:v>0.3473</c:v>
                </c:pt>
                <c:pt idx="3473">
                  <c:v>0.34739999999999999</c:v>
                </c:pt>
                <c:pt idx="3474">
                  <c:v>0.34749999999999998</c:v>
                </c:pt>
                <c:pt idx="3475">
                  <c:v>0.34760000000000002</c:v>
                </c:pt>
                <c:pt idx="3476">
                  <c:v>0.34770000000000001</c:v>
                </c:pt>
                <c:pt idx="3477">
                  <c:v>0.3478</c:v>
                </c:pt>
                <c:pt idx="3478">
                  <c:v>0.34789999999999999</c:v>
                </c:pt>
                <c:pt idx="3479">
                  <c:v>0.34799999999999998</c:v>
                </c:pt>
                <c:pt idx="3480">
                  <c:v>0.34810000000000002</c:v>
                </c:pt>
                <c:pt idx="3481">
                  <c:v>0.34820000000000001</c:v>
                </c:pt>
                <c:pt idx="3482">
                  <c:v>0.3483</c:v>
                </c:pt>
                <c:pt idx="3483">
                  <c:v>0.34839999999999999</c:v>
                </c:pt>
                <c:pt idx="3484">
                  <c:v>0.34849999999999998</c:v>
                </c:pt>
                <c:pt idx="3485">
                  <c:v>0.34860000000000002</c:v>
                </c:pt>
                <c:pt idx="3486">
                  <c:v>0.34870000000000001</c:v>
                </c:pt>
                <c:pt idx="3487">
                  <c:v>0.3488</c:v>
                </c:pt>
                <c:pt idx="3488">
                  <c:v>0.34889999999999999</c:v>
                </c:pt>
                <c:pt idx="3489">
                  <c:v>0.34899999999999998</c:v>
                </c:pt>
                <c:pt idx="3490">
                  <c:v>0.34910000000000002</c:v>
                </c:pt>
                <c:pt idx="3491">
                  <c:v>0.34920000000000001</c:v>
                </c:pt>
                <c:pt idx="3492">
                  <c:v>0.3493</c:v>
                </c:pt>
                <c:pt idx="3493">
                  <c:v>0.34939999999999999</c:v>
                </c:pt>
                <c:pt idx="3494">
                  <c:v>0.34949999999999998</c:v>
                </c:pt>
                <c:pt idx="3495">
                  <c:v>0.34960000000000002</c:v>
                </c:pt>
                <c:pt idx="3496">
                  <c:v>0.34970000000000001</c:v>
                </c:pt>
                <c:pt idx="3497">
                  <c:v>0.3498</c:v>
                </c:pt>
                <c:pt idx="3498">
                  <c:v>0.34989999999999999</c:v>
                </c:pt>
                <c:pt idx="3499">
                  <c:v>0.35</c:v>
                </c:pt>
                <c:pt idx="3500">
                  <c:v>0.35010000000000002</c:v>
                </c:pt>
                <c:pt idx="3501">
                  <c:v>0.35020000000000001</c:v>
                </c:pt>
                <c:pt idx="3502">
                  <c:v>0.3503</c:v>
                </c:pt>
                <c:pt idx="3503">
                  <c:v>0.35039999999999999</c:v>
                </c:pt>
                <c:pt idx="3504">
                  <c:v>0.35049999999999998</c:v>
                </c:pt>
                <c:pt idx="3505">
                  <c:v>0.35060000000000002</c:v>
                </c:pt>
                <c:pt idx="3506">
                  <c:v>0.35070000000000001</c:v>
                </c:pt>
                <c:pt idx="3507">
                  <c:v>0.3508</c:v>
                </c:pt>
                <c:pt idx="3508">
                  <c:v>0.35089999999999999</c:v>
                </c:pt>
                <c:pt idx="3509">
                  <c:v>0.35099999999999998</c:v>
                </c:pt>
                <c:pt idx="3510">
                  <c:v>0.35110000000000002</c:v>
                </c:pt>
                <c:pt idx="3511">
                  <c:v>0.35120000000000001</c:v>
                </c:pt>
                <c:pt idx="3512">
                  <c:v>0.3513</c:v>
                </c:pt>
                <c:pt idx="3513">
                  <c:v>0.35139999999999999</c:v>
                </c:pt>
                <c:pt idx="3514">
                  <c:v>0.35149999999999998</c:v>
                </c:pt>
                <c:pt idx="3515">
                  <c:v>0.35160000000000002</c:v>
                </c:pt>
                <c:pt idx="3516">
                  <c:v>0.35170000000000001</c:v>
                </c:pt>
                <c:pt idx="3517">
                  <c:v>0.3518</c:v>
                </c:pt>
                <c:pt idx="3518">
                  <c:v>0.35189999999999999</c:v>
                </c:pt>
                <c:pt idx="3519">
                  <c:v>0.35199999999999998</c:v>
                </c:pt>
                <c:pt idx="3520">
                  <c:v>0.35210000000000002</c:v>
                </c:pt>
                <c:pt idx="3521">
                  <c:v>0.35220000000000001</c:v>
                </c:pt>
                <c:pt idx="3522">
                  <c:v>0.3523</c:v>
                </c:pt>
                <c:pt idx="3523">
                  <c:v>0.35239999999999999</c:v>
                </c:pt>
                <c:pt idx="3524">
                  <c:v>0.35249999999999998</c:v>
                </c:pt>
                <c:pt idx="3525">
                  <c:v>0.35260000000000002</c:v>
                </c:pt>
                <c:pt idx="3526">
                  <c:v>0.35270000000000001</c:v>
                </c:pt>
                <c:pt idx="3527">
                  <c:v>0.3528</c:v>
                </c:pt>
                <c:pt idx="3528">
                  <c:v>0.35289999999999999</c:v>
                </c:pt>
                <c:pt idx="3529">
                  <c:v>0.35299999999999998</c:v>
                </c:pt>
                <c:pt idx="3530">
                  <c:v>0.35310000000000002</c:v>
                </c:pt>
                <c:pt idx="3531">
                  <c:v>0.35320000000000001</c:v>
                </c:pt>
                <c:pt idx="3532">
                  <c:v>0.3533</c:v>
                </c:pt>
                <c:pt idx="3533">
                  <c:v>0.35339999999999999</c:v>
                </c:pt>
                <c:pt idx="3534">
                  <c:v>0.35349999999999998</c:v>
                </c:pt>
                <c:pt idx="3535">
                  <c:v>0.35360000000000003</c:v>
                </c:pt>
                <c:pt idx="3536">
                  <c:v>0.35370000000000001</c:v>
                </c:pt>
                <c:pt idx="3537">
                  <c:v>0.3538</c:v>
                </c:pt>
                <c:pt idx="3538">
                  <c:v>0.35389999999999999</c:v>
                </c:pt>
                <c:pt idx="3539">
                  <c:v>0.35399999999999998</c:v>
                </c:pt>
                <c:pt idx="3540">
                  <c:v>0.35410000000000003</c:v>
                </c:pt>
                <c:pt idx="3541">
                  <c:v>0.35420000000000001</c:v>
                </c:pt>
                <c:pt idx="3542">
                  <c:v>0.3543</c:v>
                </c:pt>
                <c:pt idx="3543">
                  <c:v>0.35439999999999999</c:v>
                </c:pt>
                <c:pt idx="3544">
                  <c:v>0.35449999999999998</c:v>
                </c:pt>
                <c:pt idx="3545">
                  <c:v>0.35460000000000003</c:v>
                </c:pt>
                <c:pt idx="3546">
                  <c:v>0.35470000000000002</c:v>
                </c:pt>
                <c:pt idx="3547">
                  <c:v>0.3548</c:v>
                </c:pt>
                <c:pt idx="3548">
                  <c:v>0.35489999999999999</c:v>
                </c:pt>
                <c:pt idx="3549">
                  <c:v>0.35499999999999998</c:v>
                </c:pt>
                <c:pt idx="3550">
                  <c:v>0.35510000000000003</c:v>
                </c:pt>
                <c:pt idx="3551">
                  <c:v>0.35520000000000002</c:v>
                </c:pt>
                <c:pt idx="3552">
                  <c:v>0.3553</c:v>
                </c:pt>
                <c:pt idx="3553">
                  <c:v>0.35539999999999999</c:v>
                </c:pt>
                <c:pt idx="3554">
                  <c:v>0.35549999999999998</c:v>
                </c:pt>
                <c:pt idx="3555">
                  <c:v>0.35560000000000003</c:v>
                </c:pt>
                <c:pt idx="3556">
                  <c:v>0.35570000000000002</c:v>
                </c:pt>
                <c:pt idx="3557">
                  <c:v>0.35580000000000001</c:v>
                </c:pt>
                <c:pt idx="3558">
                  <c:v>0.35589999999999999</c:v>
                </c:pt>
                <c:pt idx="3559">
                  <c:v>0.35599999999999998</c:v>
                </c:pt>
                <c:pt idx="3560">
                  <c:v>0.35610000000000003</c:v>
                </c:pt>
                <c:pt idx="3561">
                  <c:v>0.35620000000000002</c:v>
                </c:pt>
                <c:pt idx="3562">
                  <c:v>0.35630000000000001</c:v>
                </c:pt>
                <c:pt idx="3563">
                  <c:v>0.35639999999999999</c:v>
                </c:pt>
                <c:pt idx="3564">
                  <c:v>0.35649999999999998</c:v>
                </c:pt>
                <c:pt idx="3565">
                  <c:v>0.35659999999999997</c:v>
                </c:pt>
                <c:pt idx="3566">
                  <c:v>0.35670000000000002</c:v>
                </c:pt>
                <c:pt idx="3567">
                  <c:v>0.35680000000000001</c:v>
                </c:pt>
                <c:pt idx="3568">
                  <c:v>0.3569</c:v>
                </c:pt>
                <c:pt idx="3569">
                  <c:v>0.35699999999999998</c:v>
                </c:pt>
                <c:pt idx="3570">
                  <c:v>0.35709999999999997</c:v>
                </c:pt>
                <c:pt idx="3571">
                  <c:v>0.35720000000000002</c:v>
                </c:pt>
                <c:pt idx="3572">
                  <c:v>0.35730000000000001</c:v>
                </c:pt>
                <c:pt idx="3573">
                  <c:v>0.3574</c:v>
                </c:pt>
                <c:pt idx="3574">
                  <c:v>0.35749999999999998</c:v>
                </c:pt>
                <c:pt idx="3575">
                  <c:v>0.35759999999999997</c:v>
                </c:pt>
                <c:pt idx="3576">
                  <c:v>0.35770000000000002</c:v>
                </c:pt>
                <c:pt idx="3577">
                  <c:v>0.35780000000000001</c:v>
                </c:pt>
                <c:pt idx="3578">
                  <c:v>0.3579</c:v>
                </c:pt>
                <c:pt idx="3579">
                  <c:v>0.35799999999999998</c:v>
                </c:pt>
                <c:pt idx="3580">
                  <c:v>0.35809999999999997</c:v>
                </c:pt>
                <c:pt idx="3581">
                  <c:v>0.35820000000000002</c:v>
                </c:pt>
                <c:pt idx="3582">
                  <c:v>0.35830000000000001</c:v>
                </c:pt>
                <c:pt idx="3583">
                  <c:v>0.3584</c:v>
                </c:pt>
                <c:pt idx="3584">
                  <c:v>0.35849999999999999</c:v>
                </c:pt>
                <c:pt idx="3585">
                  <c:v>0.35859999999999997</c:v>
                </c:pt>
                <c:pt idx="3586">
                  <c:v>0.35870000000000002</c:v>
                </c:pt>
                <c:pt idx="3587">
                  <c:v>0.35880000000000001</c:v>
                </c:pt>
                <c:pt idx="3588">
                  <c:v>0.3589</c:v>
                </c:pt>
                <c:pt idx="3589">
                  <c:v>0.35899999999999999</c:v>
                </c:pt>
                <c:pt idx="3590">
                  <c:v>0.35909999999999997</c:v>
                </c:pt>
                <c:pt idx="3591">
                  <c:v>0.35920000000000002</c:v>
                </c:pt>
                <c:pt idx="3592">
                  <c:v>0.35930000000000001</c:v>
                </c:pt>
                <c:pt idx="3593">
                  <c:v>0.3594</c:v>
                </c:pt>
                <c:pt idx="3594">
                  <c:v>0.35949999999999999</c:v>
                </c:pt>
                <c:pt idx="3595">
                  <c:v>0.35959999999999998</c:v>
                </c:pt>
                <c:pt idx="3596">
                  <c:v>0.35970000000000002</c:v>
                </c:pt>
                <c:pt idx="3597">
                  <c:v>0.35980000000000001</c:v>
                </c:pt>
                <c:pt idx="3598">
                  <c:v>0.3599</c:v>
                </c:pt>
                <c:pt idx="3599">
                  <c:v>0.36</c:v>
                </c:pt>
                <c:pt idx="3600">
                  <c:v>0.36009999999999998</c:v>
                </c:pt>
                <c:pt idx="3601">
                  <c:v>0.36020000000000002</c:v>
                </c:pt>
                <c:pt idx="3602">
                  <c:v>0.36030000000000001</c:v>
                </c:pt>
                <c:pt idx="3603">
                  <c:v>0.3604</c:v>
                </c:pt>
                <c:pt idx="3604">
                  <c:v>0.36049999999999999</c:v>
                </c:pt>
                <c:pt idx="3605">
                  <c:v>0.36059999999999998</c:v>
                </c:pt>
                <c:pt idx="3606">
                  <c:v>0.36070000000000002</c:v>
                </c:pt>
                <c:pt idx="3607">
                  <c:v>0.36080000000000001</c:v>
                </c:pt>
                <c:pt idx="3608">
                  <c:v>0.3609</c:v>
                </c:pt>
                <c:pt idx="3609">
                  <c:v>0.36099999999999999</c:v>
                </c:pt>
                <c:pt idx="3610">
                  <c:v>0.36109999999999998</c:v>
                </c:pt>
                <c:pt idx="3611">
                  <c:v>0.36120000000000002</c:v>
                </c:pt>
                <c:pt idx="3612">
                  <c:v>0.36130000000000001</c:v>
                </c:pt>
                <c:pt idx="3613">
                  <c:v>0.3614</c:v>
                </c:pt>
                <c:pt idx="3614">
                  <c:v>0.36149999999999999</c:v>
                </c:pt>
                <c:pt idx="3615">
                  <c:v>0.36159999999999998</c:v>
                </c:pt>
                <c:pt idx="3616">
                  <c:v>0.36170000000000002</c:v>
                </c:pt>
                <c:pt idx="3617">
                  <c:v>0.36180000000000001</c:v>
                </c:pt>
                <c:pt idx="3618">
                  <c:v>0.3619</c:v>
                </c:pt>
                <c:pt idx="3619">
                  <c:v>0.36199999999999999</c:v>
                </c:pt>
                <c:pt idx="3620">
                  <c:v>0.36209999999999998</c:v>
                </c:pt>
                <c:pt idx="3621">
                  <c:v>0.36220000000000002</c:v>
                </c:pt>
                <c:pt idx="3622">
                  <c:v>0.36230000000000001</c:v>
                </c:pt>
                <c:pt idx="3623">
                  <c:v>0.3624</c:v>
                </c:pt>
                <c:pt idx="3624">
                  <c:v>0.36249999999999999</c:v>
                </c:pt>
                <c:pt idx="3625">
                  <c:v>0.36259999999999998</c:v>
                </c:pt>
                <c:pt idx="3626">
                  <c:v>0.36270000000000002</c:v>
                </c:pt>
                <c:pt idx="3627">
                  <c:v>0.36280000000000001</c:v>
                </c:pt>
                <c:pt idx="3628">
                  <c:v>0.3629</c:v>
                </c:pt>
                <c:pt idx="3629">
                  <c:v>0.36299999999999999</c:v>
                </c:pt>
                <c:pt idx="3630">
                  <c:v>0.36309999999999998</c:v>
                </c:pt>
                <c:pt idx="3631">
                  <c:v>0.36320000000000002</c:v>
                </c:pt>
                <c:pt idx="3632">
                  <c:v>0.36330000000000001</c:v>
                </c:pt>
                <c:pt idx="3633">
                  <c:v>0.3634</c:v>
                </c:pt>
                <c:pt idx="3634">
                  <c:v>0.36349999999999999</c:v>
                </c:pt>
                <c:pt idx="3635">
                  <c:v>0.36359999999999998</c:v>
                </c:pt>
                <c:pt idx="3636">
                  <c:v>0.36370000000000002</c:v>
                </c:pt>
                <c:pt idx="3637">
                  <c:v>0.36380000000000001</c:v>
                </c:pt>
                <c:pt idx="3638">
                  <c:v>0.3639</c:v>
                </c:pt>
                <c:pt idx="3639">
                  <c:v>0.36399999999999999</c:v>
                </c:pt>
                <c:pt idx="3640">
                  <c:v>0.36409999999999998</c:v>
                </c:pt>
                <c:pt idx="3641">
                  <c:v>0.36420000000000002</c:v>
                </c:pt>
                <c:pt idx="3642">
                  <c:v>0.36430000000000001</c:v>
                </c:pt>
                <c:pt idx="3643">
                  <c:v>0.3644</c:v>
                </c:pt>
                <c:pt idx="3644">
                  <c:v>0.36449999999999999</c:v>
                </c:pt>
                <c:pt idx="3645">
                  <c:v>0.36459999999999998</c:v>
                </c:pt>
                <c:pt idx="3646">
                  <c:v>0.36470000000000002</c:v>
                </c:pt>
                <c:pt idx="3647">
                  <c:v>0.36480000000000001</c:v>
                </c:pt>
                <c:pt idx="3648">
                  <c:v>0.3649</c:v>
                </c:pt>
                <c:pt idx="3649">
                  <c:v>0.36499999999999999</c:v>
                </c:pt>
                <c:pt idx="3650">
                  <c:v>0.36509999999999998</c:v>
                </c:pt>
                <c:pt idx="3651">
                  <c:v>0.36520000000000002</c:v>
                </c:pt>
                <c:pt idx="3652">
                  <c:v>0.36530000000000001</c:v>
                </c:pt>
                <c:pt idx="3653">
                  <c:v>0.3654</c:v>
                </c:pt>
                <c:pt idx="3654">
                  <c:v>0.36549999999999999</c:v>
                </c:pt>
                <c:pt idx="3655">
                  <c:v>0.36559999999999998</c:v>
                </c:pt>
                <c:pt idx="3656">
                  <c:v>0.36570000000000003</c:v>
                </c:pt>
                <c:pt idx="3657">
                  <c:v>0.36580000000000001</c:v>
                </c:pt>
                <c:pt idx="3658">
                  <c:v>0.3659</c:v>
                </c:pt>
                <c:pt idx="3659">
                  <c:v>0.36599999999999999</c:v>
                </c:pt>
                <c:pt idx="3660">
                  <c:v>0.36609999999999998</c:v>
                </c:pt>
                <c:pt idx="3661">
                  <c:v>0.36620000000000003</c:v>
                </c:pt>
                <c:pt idx="3662">
                  <c:v>0.36630000000000001</c:v>
                </c:pt>
                <c:pt idx="3663">
                  <c:v>0.3664</c:v>
                </c:pt>
                <c:pt idx="3664">
                  <c:v>0.36649999999999999</c:v>
                </c:pt>
                <c:pt idx="3665">
                  <c:v>0.36659999999999998</c:v>
                </c:pt>
                <c:pt idx="3666">
                  <c:v>0.36670000000000003</c:v>
                </c:pt>
                <c:pt idx="3667">
                  <c:v>0.36680000000000001</c:v>
                </c:pt>
                <c:pt idx="3668">
                  <c:v>0.3669</c:v>
                </c:pt>
                <c:pt idx="3669">
                  <c:v>0.36699999999999999</c:v>
                </c:pt>
                <c:pt idx="3670">
                  <c:v>0.36709999999999998</c:v>
                </c:pt>
                <c:pt idx="3671">
                  <c:v>0.36720000000000003</c:v>
                </c:pt>
                <c:pt idx="3672">
                  <c:v>0.36730000000000002</c:v>
                </c:pt>
                <c:pt idx="3673">
                  <c:v>0.3674</c:v>
                </c:pt>
                <c:pt idx="3674">
                  <c:v>0.36749999999999999</c:v>
                </c:pt>
                <c:pt idx="3675">
                  <c:v>0.36759999999999998</c:v>
                </c:pt>
                <c:pt idx="3676">
                  <c:v>0.36770000000000003</c:v>
                </c:pt>
                <c:pt idx="3677">
                  <c:v>0.36780000000000002</c:v>
                </c:pt>
                <c:pt idx="3678">
                  <c:v>0.3679</c:v>
                </c:pt>
                <c:pt idx="3679">
                  <c:v>0.36799999999999999</c:v>
                </c:pt>
                <c:pt idx="3680">
                  <c:v>0.36809999999999998</c:v>
                </c:pt>
                <c:pt idx="3681">
                  <c:v>0.36820000000000003</c:v>
                </c:pt>
                <c:pt idx="3682">
                  <c:v>0.36830000000000002</c:v>
                </c:pt>
                <c:pt idx="3683">
                  <c:v>0.36840000000000001</c:v>
                </c:pt>
                <c:pt idx="3684">
                  <c:v>0.36849999999999999</c:v>
                </c:pt>
                <c:pt idx="3685">
                  <c:v>0.36859999999999998</c:v>
                </c:pt>
                <c:pt idx="3686">
                  <c:v>0.36870000000000003</c:v>
                </c:pt>
                <c:pt idx="3687">
                  <c:v>0.36880000000000002</c:v>
                </c:pt>
                <c:pt idx="3688">
                  <c:v>0.36890000000000001</c:v>
                </c:pt>
                <c:pt idx="3689">
                  <c:v>0.36899999999999999</c:v>
                </c:pt>
                <c:pt idx="3690">
                  <c:v>0.36909999999999998</c:v>
                </c:pt>
                <c:pt idx="3691">
                  <c:v>0.36919999999999997</c:v>
                </c:pt>
                <c:pt idx="3692">
                  <c:v>0.36930000000000002</c:v>
                </c:pt>
                <c:pt idx="3693">
                  <c:v>0.36940000000000001</c:v>
                </c:pt>
                <c:pt idx="3694">
                  <c:v>0.3695</c:v>
                </c:pt>
                <c:pt idx="3695">
                  <c:v>0.36959999999999998</c:v>
                </c:pt>
                <c:pt idx="3696">
                  <c:v>0.36969999999999997</c:v>
                </c:pt>
                <c:pt idx="3697">
                  <c:v>0.36980000000000002</c:v>
                </c:pt>
                <c:pt idx="3698">
                  <c:v>0.36990000000000001</c:v>
                </c:pt>
                <c:pt idx="3699">
                  <c:v>0.37</c:v>
                </c:pt>
                <c:pt idx="3700">
                  <c:v>0.37009999999999998</c:v>
                </c:pt>
                <c:pt idx="3701">
                  <c:v>0.37019999999999997</c:v>
                </c:pt>
                <c:pt idx="3702">
                  <c:v>0.37030000000000002</c:v>
                </c:pt>
                <c:pt idx="3703">
                  <c:v>0.37040000000000001</c:v>
                </c:pt>
                <c:pt idx="3704">
                  <c:v>0.3705</c:v>
                </c:pt>
                <c:pt idx="3705">
                  <c:v>0.37059999999999998</c:v>
                </c:pt>
                <c:pt idx="3706">
                  <c:v>0.37069999999999997</c:v>
                </c:pt>
                <c:pt idx="3707">
                  <c:v>0.37080000000000002</c:v>
                </c:pt>
                <c:pt idx="3708">
                  <c:v>0.37090000000000001</c:v>
                </c:pt>
                <c:pt idx="3709">
                  <c:v>0.371</c:v>
                </c:pt>
                <c:pt idx="3710">
                  <c:v>0.37109999999999999</c:v>
                </c:pt>
                <c:pt idx="3711">
                  <c:v>0.37119999999999997</c:v>
                </c:pt>
                <c:pt idx="3712">
                  <c:v>0.37130000000000002</c:v>
                </c:pt>
                <c:pt idx="3713">
                  <c:v>0.37140000000000001</c:v>
                </c:pt>
                <c:pt idx="3714">
                  <c:v>0.3715</c:v>
                </c:pt>
                <c:pt idx="3715">
                  <c:v>0.37159999999999999</c:v>
                </c:pt>
                <c:pt idx="3716">
                  <c:v>0.37169999999999997</c:v>
                </c:pt>
                <c:pt idx="3717">
                  <c:v>0.37180000000000002</c:v>
                </c:pt>
                <c:pt idx="3718">
                  <c:v>0.37190000000000001</c:v>
                </c:pt>
                <c:pt idx="3719">
                  <c:v>0.372</c:v>
                </c:pt>
                <c:pt idx="3720">
                  <c:v>0.37209999999999999</c:v>
                </c:pt>
                <c:pt idx="3721">
                  <c:v>0.37219999999999998</c:v>
                </c:pt>
                <c:pt idx="3722">
                  <c:v>0.37230000000000002</c:v>
                </c:pt>
                <c:pt idx="3723">
                  <c:v>0.37240000000000001</c:v>
                </c:pt>
                <c:pt idx="3724">
                  <c:v>0.3725</c:v>
                </c:pt>
                <c:pt idx="3725">
                  <c:v>0.37259999999999999</c:v>
                </c:pt>
                <c:pt idx="3726">
                  <c:v>0.37269999999999998</c:v>
                </c:pt>
                <c:pt idx="3727">
                  <c:v>0.37280000000000002</c:v>
                </c:pt>
                <c:pt idx="3728">
                  <c:v>0.37290000000000001</c:v>
                </c:pt>
                <c:pt idx="3729">
                  <c:v>0.373</c:v>
                </c:pt>
                <c:pt idx="3730">
                  <c:v>0.37309999999999999</c:v>
                </c:pt>
                <c:pt idx="3731">
                  <c:v>0.37319999999999998</c:v>
                </c:pt>
                <c:pt idx="3732">
                  <c:v>0.37330000000000002</c:v>
                </c:pt>
                <c:pt idx="3733">
                  <c:v>0.37340000000000001</c:v>
                </c:pt>
                <c:pt idx="3734">
                  <c:v>0.3735</c:v>
                </c:pt>
                <c:pt idx="3735">
                  <c:v>0.37359999999999999</c:v>
                </c:pt>
                <c:pt idx="3736">
                  <c:v>0.37369999999999998</c:v>
                </c:pt>
                <c:pt idx="3737">
                  <c:v>0.37380000000000002</c:v>
                </c:pt>
                <c:pt idx="3738">
                  <c:v>0.37390000000000001</c:v>
                </c:pt>
                <c:pt idx="3739">
                  <c:v>0.374</c:v>
                </c:pt>
                <c:pt idx="3740">
                  <c:v>0.37409999999999999</c:v>
                </c:pt>
                <c:pt idx="3741">
                  <c:v>0.37419999999999998</c:v>
                </c:pt>
                <c:pt idx="3742">
                  <c:v>0.37430000000000002</c:v>
                </c:pt>
                <c:pt idx="3743">
                  <c:v>0.37440000000000001</c:v>
                </c:pt>
                <c:pt idx="3744">
                  <c:v>0.3745</c:v>
                </c:pt>
                <c:pt idx="3745">
                  <c:v>0.37459999999999999</c:v>
                </c:pt>
                <c:pt idx="3746">
                  <c:v>0.37469999999999998</c:v>
                </c:pt>
                <c:pt idx="3747">
                  <c:v>0.37480000000000002</c:v>
                </c:pt>
                <c:pt idx="3748">
                  <c:v>0.37490000000000001</c:v>
                </c:pt>
                <c:pt idx="3749">
                  <c:v>0.375</c:v>
                </c:pt>
                <c:pt idx="3750">
                  <c:v>0.37509999999999999</c:v>
                </c:pt>
                <c:pt idx="3751">
                  <c:v>0.37519999999999998</c:v>
                </c:pt>
                <c:pt idx="3752">
                  <c:v>0.37530000000000002</c:v>
                </c:pt>
                <c:pt idx="3753">
                  <c:v>0.37540000000000001</c:v>
                </c:pt>
                <c:pt idx="3754">
                  <c:v>0.3755</c:v>
                </c:pt>
                <c:pt idx="3755">
                  <c:v>0.37559999999999999</c:v>
                </c:pt>
                <c:pt idx="3756">
                  <c:v>0.37569999999999998</c:v>
                </c:pt>
                <c:pt idx="3757">
                  <c:v>0.37580000000000002</c:v>
                </c:pt>
                <c:pt idx="3758">
                  <c:v>0.37590000000000001</c:v>
                </c:pt>
                <c:pt idx="3759">
                  <c:v>0.376</c:v>
                </c:pt>
                <c:pt idx="3760">
                  <c:v>0.37609999999999999</c:v>
                </c:pt>
                <c:pt idx="3761">
                  <c:v>0.37619999999999998</c:v>
                </c:pt>
                <c:pt idx="3762">
                  <c:v>0.37630000000000002</c:v>
                </c:pt>
                <c:pt idx="3763">
                  <c:v>0.37640000000000001</c:v>
                </c:pt>
                <c:pt idx="3764">
                  <c:v>0.3765</c:v>
                </c:pt>
                <c:pt idx="3765">
                  <c:v>0.37659999999999999</c:v>
                </c:pt>
                <c:pt idx="3766">
                  <c:v>0.37669999999999998</c:v>
                </c:pt>
                <c:pt idx="3767">
                  <c:v>0.37680000000000002</c:v>
                </c:pt>
                <c:pt idx="3768">
                  <c:v>0.37690000000000001</c:v>
                </c:pt>
                <c:pt idx="3769">
                  <c:v>0.377</c:v>
                </c:pt>
                <c:pt idx="3770">
                  <c:v>0.37709999999999999</c:v>
                </c:pt>
                <c:pt idx="3771">
                  <c:v>0.37719999999999998</c:v>
                </c:pt>
                <c:pt idx="3772">
                  <c:v>0.37730000000000002</c:v>
                </c:pt>
                <c:pt idx="3773">
                  <c:v>0.37740000000000001</c:v>
                </c:pt>
                <c:pt idx="3774">
                  <c:v>0.3775</c:v>
                </c:pt>
                <c:pt idx="3775">
                  <c:v>0.37759999999999999</c:v>
                </c:pt>
                <c:pt idx="3776">
                  <c:v>0.37769999999999998</c:v>
                </c:pt>
                <c:pt idx="3777">
                  <c:v>0.37780000000000002</c:v>
                </c:pt>
                <c:pt idx="3778">
                  <c:v>0.37790000000000001</c:v>
                </c:pt>
                <c:pt idx="3779">
                  <c:v>0.378</c:v>
                </c:pt>
                <c:pt idx="3780">
                  <c:v>0.37809999999999999</c:v>
                </c:pt>
                <c:pt idx="3781">
                  <c:v>0.37819999999999998</c:v>
                </c:pt>
                <c:pt idx="3782">
                  <c:v>0.37830000000000003</c:v>
                </c:pt>
                <c:pt idx="3783">
                  <c:v>0.37840000000000001</c:v>
                </c:pt>
                <c:pt idx="3784">
                  <c:v>0.3785</c:v>
                </c:pt>
                <c:pt idx="3785">
                  <c:v>0.37859999999999999</c:v>
                </c:pt>
                <c:pt idx="3786">
                  <c:v>0.37869999999999998</c:v>
                </c:pt>
                <c:pt idx="3787">
                  <c:v>0.37880000000000003</c:v>
                </c:pt>
                <c:pt idx="3788">
                  <c:v>0.37890000000000001</c:v>
                </c:pt>
                <c:pt idx="3789">
                  <c:v>0.379</c:v>
                </c:pt>
                <c:pt idx="3790">
                  <c:v>0.37909999999999999</c:v>
                </c:pt>
                <c:pt idx="3791">
                  <c:v>0.37919999999999998</c:v>
                </c:pt>
                <c:pt idx="3792">
                  <c:v>0.37930000000000003</c:v>
                </c:pt>
                <c:pt idx="3793">
                  <c:v>0.37940000000000002</c:v>
                </c:pt>
                <c:pt idx="3794">
                  <c:v>0.3795</c:v>
                </c:pt>
                <c:pt idx="3795">
                  <c:v>0.37959999999999999</c:v>
                </c:pt>
                <c:pt idx="3796">
                  <c:v>0.37969999999999998</c:v>
                </c:pt>
                <c:pt idx="3797">
                  <c:v>0.37980000000000003</c:v>
                </c:pt>
                <c:pt idx="3798">
                  <c:v>0.37990000000000002</c:v>
                </c:pt>
                <c:pt idx="3799">
                  <c:v>0.38</c:v>
                </c:pt>
                <c:pt idx="3800">
                  <c:v>0.38009999999999999</c:v>
                </c:pt>
                <c:pt idx="3801">
                  <c:v>0.38019999999999998</c:v>
                </c:pt>
                <c:pt idx="3802">
                  <c:v>0.38030000000000003</c:v>
                </c:pt>
                <c:pt idx="3803">
                  <c:v>0.38040000000000002</c:v>
                </c:pt>
                <c:pt idx="3804">
                  <c:v>0.3805</c:v>
                </c:pt>
                <c:pt idx="3805">
                  <c:v>0.38059999999999999</c:v>
                </c:pt>
                <c:pt idx="3806">
                  <c:v>0.38069999999999998</c:v>
                </c:pt>
                <c:pt idx="3807">
                  <c:v>0.38080000000000003</c:v>
                </c:pt>
                <c:pt idx="3808">
                  <c:v>0.38090000000000002</c:v>
                </c:pt>
                <c:pt idx="3809">
                  <c:v>0.38100000000000001</c:v>
                </c:pt>
                <c:pt idx="3810">
                  <c:v>0.38109999999999999</c:v>
                </c:pt>
                <c:pt idx="3811">
                  <c:v>0.38119999999999998</c:v>
                </c:pt>
                <c:pt idx="3812">
                  <c:v>0.38129999999999997</c:v>
                </c:pt>
                <c:pt idx="3813">
                  <c:v>0.38140000000000002</c:v>
                </c:pt>
                <c:pt idx="3814">
                  <c:v>0.38150000000000001</c:v>
                </c:pt>
                <c:pt idx="3815">
                  <c:v>0.38159999999999999</c:v>
                </c:pt>
                <c:pt idx="3816">
                  <c:v>0.38169999999999998</c:v>
                </c:pt>
                <c:pt idx="3817">
                  <c:v>0.38179999999999997</c:v>
                </c:pt>
                <c:pt idx="3818">
                  <c:v>0.38190000000000002</c:v>
                </c:pt>
                <c:pt idx="3819">
                  <c:v>0.38200000000000001</c:v>
                </c:pt>
                <c:pt idx="3820">
                  <c:v>0.3821</c:v>
                </c:pt>
                <c:pt idx="3821">
                  <c:v>0.38219999999999998</c:v>
                </c:pt>
                <c:pt idx="3822">
                  <c:v>0.38229999999999997</c:v>
                </c:pt>
                <c:pt idx="3823">
                  <c:v>0.38240000000000002</c:v>
                </c:pt>
                <c:pt idx="3824">
                  <c:v>0.38250000000000001</c:v>
                </c:pt>
                <c:pt idx="3825">
                  <c:v>0.3826</c:v>
                </c:pt>
                <c:pt idx="3826">
                  <c:v>0.38269999999999998</c:v>
                </c:pt>
                <c:pt idx="3827">
                  <c:v>0.38279999999999997</c:v>
                </c:pt>
                <c:pt idx="3828">
                  <c:v>0.38290000000000002</c:v>
                </c:pt>
                <c:pt idx="3829">
                  <c:v>0.38300000000000001</c:v>
                </c:pt>
                <c:pt idx="3830">
                  <c:v>0.3831</c:v>
                </c:pt>
                <c:pt idx="3831">
                  <c:v>0.38319999999999999</c:v>
                </c:pt>
                <c:pt idx="3832">
                  <c:v>0.38329999999999997</c:v>
                </c:pt>
                <c:pt idx="3833">
                  <c:v>0.38340000000000002</c:v>
                </c:pt>
                <c:pt idx="3834">
                  <c:v>0.38350000000000001</c:v>
                </c:pt>
                <c:pt idx="3835">
                  <c:v>0.3836</c:v>
                </c:pt>
                <c:pt idx="3836">
                  <c:v>0.38369999999999999</c:v>
                </c:pt>
                <c:pt idx="3837">
                  <c:v>0.38379999999999997</c:v>
                </c:pt>
                <c:pt idx="3838">
                  <c:v>0.38390000000000002</c:v>
                </c:pt>
                <c:pt idx="3839">
                  <c:v>0.38400000000000001</c:v>
                </c:pt>
                <c:pt idx="3840">
                  <c:v>0.3841</c:v>
                </c:pt>
                <c:pt idx="3841">
                  <c:v>0.38419999999999999</c:v>
                </c:pt>
                <c:pt idx="3842">
                  <c:v>0.38429999999999997</c:v>
                </c:pt>
                <c:pt idx="3843">
                  <c:v>0.38440000000000002</c:v>
                </c:pt>
                <c:pt idx="3844">
                  <c:v>0.38450000000000001</c:v>
                </c:pt>
                <c:pt idx="3845">
                  <c:v>0.3846</c:v>
                </c:pt>
                <c:pt idx="3846">
                  <c:v>0.38469999999999999</c:v>
                </c:pt>
                <c:pt idx="3847">
                  <c:v>0.38479999999999998</c:v>
                </c:pt>
                <c:pt idx="3848">
                  <c:v>0.38490000000000002</c:v>
                </c:pt>
                <c:pt idx="3849">
                  <c:v>0.38500000000000001</c:v>
                </c:pt>
                <c:pt idx="3850">
                  <c:v>0.3851</c:v>
                </c:pt>
                <c:pt idx="3851">
                  <c:v>0.38519999999999999</c:v>
                </c:pt>
                <c:pt idx="3852">
                  <c:v>0.38529999999999998</c:v>
                </c:pt>
                <c:pt idx="3853">
                  <c:v>0.38540000000000002</c:v>
                </c:pt>
                <c:pt idx="3854">
                  <c:v>0.38550000000000001</c:v>
                </c:pt>
                <c:pt idx="3855">
                  <c:v>0.3856</c:v>
                </c:pt>
                <c:pt idx="3856">
                  <c:v>0.38569999999999999</c:v>
                </c:pt>
                <c:pt idx="3857">
                  <c:v>0.38579999999999998</c:v>
                </c:pt>
                <c:pt idx="3858">
                  <c:v>0.38590000000000002</c:v>
                </c:pt>
                <c:pt idx="3859">
                  <c:v>0.38600000000000001</c:v>
                </c:pt>
                <c:pt idx="3860">
                  <c:v>0.3861</c:v>
                </c:pt>
                <c:pt idx="3861">
                  <c:v>0.38619999999999999</c:v>
                </c:pt>
                <c:pt idx="3862">
                  <c:v>0.38629999999999998</c:v>
                </c:pt>
                <c:pt idx="3863">
                  <c:v>0.38640000000000002</c:v>
                </c:pt>
                <c:pt idx="3864">
                  <c:v>0.38650000000000001</c:v>
                </c:pt>
                <c:pt idx="3865">
                  <c:v>0.3866</c:v>
                </c:pt>
                <c:pt idx="3866">
                  <c:v>0.38669999999999999</c:v>
                </c:pt>
                <c:pt idx="3867">
                  <c:v>0.38679999999999998</c:v>
                </c:pt>
                <c:pt idx="3868">
                  <c:v>0.38690000000000002</c:v>
                </c:pt>
                <c:pt idx="3869">
                  <c:v>0.38700000000000001</c:v>
                </c:pt>
                <c:pt idx="3870">
                  <c:v>0.3871</c:v>
                </c:pt>
                <c:pt idx="3871">
                  <c:v>0.38719999999999999</c:v>
                </c:pt>
                <c:pt idx="3872">
                  <c:v>0.38729999999999998</c:v>
                </c:pt>
                <c:pt idx="3873">
                  <c:v>0.38740000000000002</c:v>
                </c:pt>
                <c:pt idx="3874">
                  <c:v>0.38750000000000001</c:v>
                </c:pt>
                <c:pt idx="3875">
                  <c:v>0.3876</c:v>
                </c:pt>
                <c:pt idx="3876">
                  <c:v>0.38769999999999999</c:v>
                </c:pt>
                <c:pt idx="3877">
                  <c:v>0.38779999999999998</c:v>
                </c:pt>
                <c:pt idx="3878">
                  <c:v>0.38790000000000002</c:v>
                </c:pt>
                <c:pt idx="3879">
                  <c:v>0.38800000000000001</c:v>
                </c:pt>
                <c:pt idx="3880">
                  <c:v>0.3881</c:v>
                </c:pt>
                <c:pt idx="3881">
                  <c:v>0.38819999999999999</c:v>
                </c:pt>
                <c:pt idx="3882">
                  <c:v>0.38829999999999998</c:v>
                </c:pt>
                <c:pt idx="3883">
                  <c:v>0.38840000000000002</c:v>
                </c:pt>
                <c:pt idx="3884">
                  <c:v>0.38850000000000001</c:v>
                </c:pt>
                <c:pt idx="3885">
                  <c:v>0.3886</c:v>
                </c:pt>
                <c:pt idx="3886">
                  <c:v>0.38869999999999999</c:v>
                </c:pt>
                <c:pt idx="3887">
                  <c:v>0.38879999999999998</c:v>
                </c:pt>
                <c:pt idx="3888">
                  <c:v>0.38890000000000002</c:v>
                </c:pt>
                <c:pt idx="3889">
                  <c:v>0.38900000000000001</c:v>
                </c:pt>
                <c:pt idx="3890">
                  <c:v>0.3891</c:v>
                </c:pt>
                <c:pt idx="3891">
                  <c:v>0.38919999999999999</c:v>
                </c:pt>
                <c:pt idx="3892">
                  <c:v>0.38929999999999998</c:v>
                </c:pt>
                <c:pt idx="3893">
                  <c:v>0.38940000000000002</c:v>
                </c:pt>
                <c:pt idx="3894">
                  <c:v>0.38950000000000001</c:v>
                </c:pt>
                <c:pt idx="3895">
                  <c:v>0.3896</c:v>
                </c:pt>
                <c:pt idx="3896">
                  <c:v>0.38969999999999999</c:v>
                </c:pt>
                <c:pt idx="3897">
                  <c:v>0.38979999999999998</c:v>
                </c:pt>
                <c:pt idx="3898">
                  <c:v>0.38990000000000002</c:v>
                </c:pt>
                <c:pt idx="3899">
                  <c:v>0.39</c:v>
                </c:pt>
                <c:pt idx="3900">
                  <c:v>0.3901</c:v>
                </c:pt>
                <c:pt idx="3901">
                  <c:v>0.39019999999999999</c:v>
                </c:pt>
                <c:pt idx="3902">
                  <c:v>0.39029999999999998</c:v>
                </c:pt>
                <c:pt idx="3903">
                  <c:v>0.39040000000000002</c:v>
                </c:pt>
                <c:pt idx="3904">
                  <c:v>0.39050000000000001</c:v>
                </c:pt>
                <c:pt idx="3905">
                  <c:v>0.3906</c:v>
                </c:pt>
                <c:pt idx="3906">
                  <c:v>0.39069999999999999</c:v>
                </c:pt>
                <c:pt idx="3907">
                  <c:v>0.39079999999999998</c:v>
                </c:pt>
                <c:pt idx="3908">
                  <c:v>0.39090000000000003</c:v>
                </c:pt>
                <c:pt idx="3909">
                  <c:v>0.39100000000000001</c:v>
                </c:pt>
                <c:pt idx="3910">
                  <c:v>0.3911</c:v>
                </c:pt>
                <c:pt idx="3911">
                  <c:v>0.39119999999999999</c:v>
                </c:pt>
                <c:pt idx="3912">
                  <c:v>0.39129999999999998</c:v>
                </c:pt>
                <c:pt idx="3913">
                  <c:v>0.39140000000000003</c:v>
                </c:pt>
                <c:pt idx="3914">
                  <c:v>0.39150000000000001</c:v>
                </c:pt>
                <c:pt idx="3915">
                  <c:v>0.3916</c:v>
                </c:pt>
                <c:pt idx="3916">
                  <c:v>0.39169999999999999</c:v>
                </c:pt>
                <c:pt idx="3917">
                  <c:v>0.39179999999999998</c:v>
                </c:pt>
                <c:pt idx="3918">
                  <c:v>0.39190000000000003</c:v>
                </c:pt>
                <c:pt idx="3919">
                  <c:v>0.39200000000000002</c:v>
                </c:pt>
                <c:pt idx="3920">
                  <c:v>0.3921</c:v>
                </c:pt>
                <c:pt idx="3921">
                  <c:v>0.39219999999999999</c:v>
                </c:pt>
                <c:pt idx="3922">
                  <c:v>0.39229999999999998</c:v>
                </c:pt>
                <c:pt idx="3923">
                  <c:v>0.39240000000000003</c:v>
                </c:pt>
                <c:pt idx="3924">
                  <c:v>0.39250000000000002</c:v>
                </c:pt>
                <c:pt idx="3925">
                  <c:v>0.3926</c:v>
                </c:pt>
                <c:pt idx="3926">
                  <c:v>0.39269999999999999</c:v>
                </c:pt>
                <c:pt idx="3927">
                  <c:v>0.39279999999999998</c:v>
                </c:pt>
                <c:pt idx="3928">
                  <c:v>0.39290000000000003</c:v>
                </c:pt>
                <c:pt idx="3929">
                  <c:v>0.39300000000000002</c:v>
                </c:pt>
                <c:pt idx="3930">
                  <c:v>0.3931</c:v>
                </c:pt>
                <c:pt idx="3931">
                  <c:v>0.39319999999999999</c:v>
                </c:pt>
                <c:pt idx="3932">
                  <c:v>0.39329999999999998</c:v>
                </c:pt>
                <c:pt idx="3933">
                  <c:v>0.39340000000000003</c:v>
                </c:pt>
                <c:pt idx="3934">
                  <c:v>0.39350000000000002</c:v>
                </c:pt>
                <c:pt idx="3935">
                  <c:v>0.39360000000000001</c:v>
                </c:pt>
                <c:pt idx="3936">
                  <c:v>0.39369999999999999</c:v>
                </c:pt>
                <c:pt idx="3937">
                  <c:v>0.39379999999999998</c:v>
                </c:pt>
                <c:pt idx="3938">
                  <c:v>0.39389999999999997</c:v>
                </c:pt>
                <c:pt idx="3939">
                  <c:v>0.39400000000000002</c:v>
                </c:pt>
                <c:pt idx="3940">
                  <c:v>0.39410000000000001</c:v>
                </c:pt>
                <c:pt idx="3941">
                  <c:v>0.39419999999999999</c:v>
                </c:pt>
                <c:pt idx="3942">
                  <c:v>0.39429999999999998</c:v>
                </c:pt>
                <c:pt idx="3943">
                  <c:v>0.39439999999999997</c:v>
                </c:pt>
                <c:pt idx="3944">
                  <c:v>0.39450000000000002</c:v>
                </c:pt>
                <c:pt idx="3945">
                  <c:v>0.39460000000000001</c:v>
                </c:pt>
                <c:pt idx="3946">
                  <c:v>0.3947</c:v>
                </c:pt>
                <c:pt idx="3947">
                  <c:v>0.39479999999999998</c:v>
                </c:pt>
                <c:pt idx="3948">
                  <c:v>0.39489999999999997</c:v>
                </c:pt>
                <c:pt idx="3949">
                  <c:v>0.39500000000000002</c:v>
                </c:pt>
                <c:pt idx="3950">
                  <c:v>0.39510000000000001</c:v>
                </c:pt>
                <c:pt idx="3951">
                  <c:v>0.3952</c:v>
                </c:pt>
                <c:pt idx="3952">
                  <c:v>0.39529999999999998</c:v>
                </c:pt>
                <c:pt idx="3953">
                  <c:v>0.39539999999999997</c:v>
                </c:pt>
                <c:pt idx="3954">
                  <c:v>0.39550000000000002</c:v>
                </c:pt>
                <c:pt idx="3955">
                  <c:v>0.39560000000000001</c:v>
                </c:pt>
                <c:pt idx="3956">
                  <c:v>0.3957</c:v>
                </c:pt>
                <c:pt idx="3957">
                  <c:v>0.39579999999999999</c:v>
                </c:pt>
                <c:pt idx="3958">
                  <c:v>0.39589999999999997</c:v>
                </c:pt>
                <c:pt idx="3959">
                  <c:v>0.39600000000000002</c:v>
                </c:pt>
                <c:pt idx="3960">
                  <c:v>0.39610000000000001</c:v>
                </c:pt>
                <c:pt idx="3961">
                  <c:v>0.3962</c:v>
                </c:pt>
                <c:pt idx="3962">
                  <c:v>0.39629999999999999</c:v>
                </c:pt>
                <c:pt idx="3963">
                  <c:v>0.39639999999999997</c:v>
                </c:pt>
                <c:pt idx="3964">
                  <c:v>0.39650000000000002</c:v>
                </c:pt>
                <c:pt idx="3965">
                  <c:v>0.39660000000000001</c:v>
                </c:pt>
                <c:pt idx="3966">
                  <c:v>0.3967</c:v>
                </c:pt>
                <c:pt idx="3967">
                  <c:v>0.39679999999999999</c:v>
                </c:pt>
                <c:pt idx="3968">
                  <c:v>0.39689999999999998</c:v>
                </c:pt>
                <c:pt idx="3969">
                  <c:v>0.39700000000000002</c:v>
                </c:pt>
                <c:pt idx="3970">
                  <c:v>0.39710000000000001</c:v>
                </c:pt>
                <c:pt idx="3971">
                  <c:v>0.3972</c:v>
                </c:pt>
                <c:pt idx="3972">
                  <c:v>0.39729999999999999</c:v>
                </c:pt>
                <c:pt idx="3973">
                  <c:v>0.39739999999999998</c:v>
                </c:pt>
                <c:pt idx="3974">
                  <c:v>0.39750000000000002</c:v>
                </c:pt>
                <c:pt idx="3975">
                  <c:v>0.39760000000000001</c:v>
                </c:pt>
                <c:pt idx="3976">
                  <c:v>0.3977</c:v>
                </c:pt>
                <c:pt idx="3977">
                  <c:v>0.39779999999999999</c:v>
                </c:pt>
                <c:pt idx="3978">
                  <c:v>0.39789999999999998</c:v>
                </c:pt>
                <c:pt idx="3979">
                  <c:v>0.39800000000000002</c:v>
                </c:pt>
                <c:pt idx="3980">
                  <c:v>0.39810000000000001</c:v>
                </c:pt>
                <c:pt idx="3981">
                  <c:v>0.3982</c:v>
                </c:pt>
                <c:pt idx="3982">
                  <c:v>0.39829999999999999</c:v>
                </c:pt>
                <c:pt idx="3983">
                  <c:v>0.39839999999999998</c:v>
                </c:pt>
                <c:pt idx="3984">
                  <c:v>0.39850000000000002</c:v>
                </c:pt>
                <c:pt idx="3985">
                  <c:v>0.39860000000000001</c:v>
                </c:pt>
                <c:pt idx="3986">
                  <c:v>0.3987</c:v>
                </c:pt>
                <c:pt idx="3987">
                  <c:v>0.39879999999999999</c:v>
                </c:pt>
                <c:pt idx="3988">
                  <c:v>0.39889999999999998</c:v>
                </c:pt>
                <c:pt idx="3989">
                  <c:v>0.39900000000000002</c:v>
                </c:pt>
                <c:pt idx="3990">
                  <c:v>0.39910000000000001</c:v>
                </c:pt>
                <c:pt idx="3991">
                  <c:v>0.3992</c:v>
                </c:pt>
                <c:pt idx="3992">
                  <c:v>0.39929999999999999</c:v>
                </c:pt>
                <c:pt idx="3993">
                  <c:v>0.39939999999999998</c:v>
                </c:pt>
                <c:pt idx="3994">
                  <c:v>0.39950000000000002</c:v>
                </c:pt>
                <c:pt idx="3995">
                  <c:v>0.39960000000000001</c:v>
                </c:pt>
                <c:pt idx="3996">
                  <c:v>0.3997</c:v>
                </c:pt>
                <c:pt idx="3997">
                  <c:v>0.39979999999999999</c:v>
                </c:pt>
                <c:pt idx="3998">
                  <c:v>0.39989999999999998</c:v>
                </c:pt>
                <c:pt idx="3999">
                  <c:v>0.4</c:v>
                </c:pt>
                <c:pt idx="4000">
                  <c:v>0.40010000000000001</c:v>
                </c:pt>
                <c:pt idx="4001">
                  <c:v>0.4002</c:v>
                </c:pt>
                <c:pt idx="4002">
                  <c:v>0.40029999999999999</c:v>
                </c:pt>
                <c:pt idx="4003">
                  <c:v>0.40039999999999998</c:v>
                </c:pt>
                <c:pt idx="4004">
                  <c:v>0.40050000000000002</c:v>
                </c:pt>
                <c:pt idx="4005">
                  <c:v>0.40060000000000001</c:v>
                </c:pt>
                <c:pt idx="4006">
                  <c:v>0.4007</c:v>
                </c:pt>
                <c:pt idx="4007">
                  <c:v>0.40079999999999999</c:v>
                </c:pt>
                <c:pt idx="4008">
                  <c:v>0.40089999999999998</c:v>
                </c:pt>
                <c:pt idx="4009">
                  <c:v>0.40100000000000002</c:v>
                </c:pt>
                <c:pt idx="4010">
                  <c:v>0.40110000000000001</c:v>
                </c:pt>
                <c:pt idx="4011">
                  <c:v>0.4012</c:v>
                </c:pt>
                <c:pt idx="4012">
                  <c:v>0.40129999999999999</c:v>
                </c:pt>
                <c:pt idx="4013">
                  <c:v>0.40139999999999998</c:v>
                </c:pt>
                <c:pt idx="4014">
                  <c:v>0.40150000000000002</c:v>
                </c:pt>
                <c:pt idx="4015">
                  <c:v>0.40160000000000001</c:v>
                </c:pt>
                <c:pt idx="4016">
                  <c:v>0.4017</c:v>
                </c:pt>
                <c:pt idx="4017">
                  <c:v>0.40179999999999999</c:v>
                </c:pt>
                <c:pt idx="4018">
                  <c:v>0.40189999999999998</c:v>
                </c:pt>
                <c:pt idx="4019">
                  <c:v>0.40200000000000002</c:v>
                </c:pt>
                <c:pt idx="4020">
                  <c:v>0.40210000000000001</c:v>
                </c:pt>
                <c:pt idx="4021">
                  <c:v>0.4022</c:v>
                </c:pt>
                <c:pt idx="4022">
                  <c:v>0.40229999999999999</c:v>
                </c:pt>
                <c:pt idx="4023">
                  <c:v>0.40239999999999998</c:v>
                </c:pt>
                <c:pt idx="4024">
                  <c:v>0.40250000000000002</c:v>
                </c:pt>
                <c:pt idx="4025">
                  <c:v>0.40260000000000001</c:v>
                </c:pt>
                <c:pt idx="4026">
                  <c:v>0.4027</c:v>
                </c:pt>
                <c:pt idx="4027">
                  <c:v>0.40279999999999999</c:v>
                </c:pt>
                <c:pt idx="4028">
                  <c:v>0.40289999999999998</c:v>
                </c:pt>
                <c:pt idx="4029">
                  <c:v>0.40300000000000002</c:v>
                </c:pt>
                <c:pt idx="4030">
                  <c:v>0.40310000000000001</c:v>
                </c:pt>
                <c:pt idx="4031">
                  <c:v>0.4032</c:v>
                </c:pt>
                <c:pt idx="4032">
                  <c:v>0.40329999999999999</c:v>
                </c:pt>
                <c:pt idx="4033">
                  <c:v>0.40339999999999998</c:v>
                </c:pt>
                <c:pt idx="4034">
                  <c:v>0.40350000000000003</c:v>
                </c:pt>
                <c:pt idx="4035">
                  <c:v>0.40360000000000001</c:v>
                </c:pt>
                <c:pt idx="4036">
                  <c:v>0.4037</c:v>
                </c:pt>
                <c:pt idx="4037">
                  <c:v>0.40379999999999999</c:v>
                </c:pt>
                <c:pt idx="4038">
                  <c:v>0.40389999999999998</c:v>
                </c:pt>
                <c:pt idx="4039">
                  <c:v>0.40400000000000003</c:v>
                </c:pt>
                <c:pt idx="4040">
                  <c:v>0.40410000000000001</c:v>
                </c:pt>
                <c:pt idx="4041">
                  <c:v>0.4042</c:v>
                </c:pt>
                <c:pt idx="4042">
                  <c:v>0.40429999999999999</c:v>
                </c:pt>
                <c:pt idx="4043">
                  <c:v>0.40439999999999998</c:v>
                </c:pt>
                <c:pt idx="4044">
                  <c:v>0.40450000000000003</c:v>
                </c:pt>
                <c:pt idx="4045">
                  <c:v>0.40460000000000002</c:v>
                </c:pt>
                <c:pt idx="4046">
                  <c:v>0.4047</c:v>
                </c:pt>
                <c:pt idx="4047">
                  <c:v>0.40479999999999999</c:v>
                </c:pt>
                <c:pt idx="4048">
                  <c:v>0.40489999999999998</c:v>
                </c:pt>
                <c:pt idx="4049">
                  <c:v>0.40500000000000003</c:v>
                </c:pt>
                <c:pt idx="4050">
                  <c:v>0.40510000000000002</c:v>
                </c:pt>
                <c:pt idx="4051">
                  <c:v>0.4052</c:v>
                </c:pt>
                <c:pt idx="4052">
                  <c:v>0.40529999999999999</c:v>
                </c:pt>
                <c:pt idx="4053">
                  <c:v>0.40539999999999998</c:v>
                </c:pt>
                <c:pt idx="4054">
                  <c:v>0.40550000000000003</c:v>
                </c:pt>
                <c:pt idx="4055">
                  <c:v>0.40560000000000002</c:v>
                </c:pt>
                <c:pt idx="4056">
                  <c:v>0.40570000000000001</c:v>
                </c:pt>
                <c:pt idx="4057">
                  <c:v>0.40579999999999999</c:v>
                </c:pt>
                <c:pt idx="4058">
                  <c:v>0.40589999999999998</c:v>
                </c:pt>
                <c:pt idx="4059">
                  <c:v>0.40600000000000003</c:v>
                </c:pt>
                <c:pt idx="4060">
                  <c:v>0.40610000000000002</c:v>
                </c:pt>
                <c:pt idx="4061">
                  <c:v>0.40620000000000001</c:v>
                </c:pt>
                <c:pt idx="4062">
                  <c:v>0.40629999999999999</c:v>
                </c:pt>
                <c:pt idx="4063">
                  <c:v>0.40639999999999998</c:v>
                </c:pt>
                <c:pt idx="4064">
                  <c:v>0.40649999999999997</c:v>
                </c:pt>
                <c:pt idx="4065">
                  <c:v>0.40660000000000002</c:v>
                </c:pt>
                <c:pt idx="4066">
                  <c:v>0.40670000000000001</c:v>
                </c:pt>
                <c:pt idx="4067">
                  <c:v>0.40679999999999999</c:v>
                </c:pt>
                <c:pt idx="4068">
                  <c:v>0.40689999999999998</c:v>
                </c:pt>
                <c:pt idx="4069">
                  <c:v>0.40699999999999997</c:v>
                </c:pt>
                <c:pt idx="4070">
                  <c:v>0.40710000000000002</c:v>
                </c:pt>
                <c:pt idx="4071">
                  <c:v>0.40720000000000001</c:v>
                </c:pt>
                <c:pt idx="4072">
                  <c:v>0.4073</c:v>
                </c:pt>
                <c:pt idx="4073">
                  <c:v>0.40739999999999998</c:v>
                </c:pt>
                <c:pt idx="4074">
                  <c:v>0.40749999999999997</c:v>
                </c:pt>
                <c:pt idx="4075">
                  <c:v>0.40760000000000002</c:v>
                </c:pt>
                <c:pt idx="4076">
                  <c:v>0.40770000000000001</c:v>
                </c:pt>
                <c:pt idx="4077">
                  <c:v>0.4078</c:v>
                </c:pt>
                <c:pt idx="4078">
                  <c:v>0.40789999999999998</c:v>
                </c:pt>
                <c:pt idx="4079">
                  <c:v>0.40799999999999997</c:v>
                </c:pt>
                <c:pt idx="4080">
                  <c:v>0.40810000000000002</c:v>
                </c:pt>
                <c:pt idx="4081">
                  <c:v>0.40820000000000001</c:v>
                </c:pt>
                <c:pt idx="4082">
                  <c:v>0.4083</c:v>
                </c:pt>
                <c:pt idx="4083">
                  <c:v>0.40839999999999999</c:v>
                </c:pt>
                <c:pt idx="4084">
                  <c:v>0.40849999999999997</c:v>
                </c:pt>
                <c:pt idx="4085">
                  <c:v>0.40860000000000002</c:v>
                </c:pt>
                <c:pt idx="4086">
                  <c:v>0.40870000000000001</c:v>
                </c:pt>
                <c:pt idx="4087">
                  <c:v>0.4088</c:v>
                </c:pt>
                <c:pt idx="4088">
                  <c:v>0.40889999999999999</c:v>
                </c:pt>
                <c:pt idx="4089">
                  <c:v>0.40899999999999997</c:v>
                </c:pt>
                <c:pt idx="4090">
                  <c:v>0.40910000000000002</c:v>
                </c:pt>
                <c:pt idx="4091">
                  <c:v>0.40920000000000001</c:v>
                </c:pt>
                <c:pt idx="4092">
                  <c:v>0.4093</c:v>
                </c:pt>
                <c:pt idx="4093">
                  <c:v>0.40939999999999999</c:v>
                </c:pt>
                <c:pt idx="4094">
                  <c:v>0.40949999999999998</c:v>
                </c:pt>
                <c:pt idx="4095">
                  <c:v>0.40960000000000002</c:v>
                </c:pt>
                <c:pt idx="4096">
                  <c:v>0.40970000000000001</c:v>
                </c:pt>
                <c:pt idx="4097">
                  <c:v>0.4098</c:v>
                </c:pt>
                <c:pt idx="4098">
                  <c:v>0.40989999999999999</c:v>
                </c:pt>
                <c:pt idx="4099">
                  <c:v>0.41</c:v>
                </c:pt>
                <c:pt idx="4100">
                  <c:v>0.41010000000000002</c:v>
                </c:pt>
                <c:pt idx="4101">
                  <c:v>0.41020000000000001</c:v>
                </c:pt>
                <c:pt idx="4102">
                  <c:v>0.4103</c:v>
                </c:pt>
                <c:pt idx="4103">
                  <c:v>0.41039999999999999</c:v>
                </c:pt>
                <c:pt idx="4104">
                  <c:v>0.41049999999999998</c:v>
                </c:pt>
                <c:pt idx="4105">
                  <c:v>0.41060000000000002</c:v>
                </c:pt>
                <c:pt idx="4106">
                  <c:v>0.41070000000000001</c:v>
                </c:pt>
                <c:pt idx="4107">
                  <c:v>0.4108</c:v>
                </c:pt>
                <c:pt idx="4108">
                  <c:v>0.41089999999999999</c:v>
                </c:pt>
                <c:pt idx="4109">
                  <c:v>0.41099999999999998</c:v>
                </c:pt>
                <c:pt idx="4110">
                  <c:v>0.41110000000000002</c:v>
                </c:pt>
                <c:pt idx="4111">
                  <c:v>0.41120000000000001</c:v>
                </c:pt>
                <c:pt idx="4112">
                  <c:v>0.4113</c:v>
                </c:pt>
                <c:pt idx="4113">
                  <c:v>0.41139999999999999</c:v>
                </c:pt>
                <c:pt idx="4114">
                  <c:v>0.41149999999999998</c:v>
                </c:pt>
                <c:pt idx="4115">
                  <c:v>0.41160000000000002</c:v>
                </c:pt>
                <c:pt idx="4116">
                  <c:v>0.41170000000000001</c:v>
                </c:pt>
                <c:pt idx="4117">
                  <c:v>0.4118</c:v>
                </c:pt>
                <c:pt idx="4118">
                  <c:v>0.41189999999999999</c:v>
                </c:pt>
                <c:pt idx="4119">
                  <c:v>0.41199999999999998</c:v>
                </c:pt>
                <c:pt idx="4120">
                  <c:v>0.41210000000000002</c:v>
                </c:pt>
                <c:pt idx="4121">
                  <c:v>0.41220000000000001</c:v>
                </c:pt>
                <c:pt idx="4122">
                  <c:v>0.4123</c:v>
                </c:pt>
                <c:pt idx="4123">
                  <c:v>0.41239999999999999</c:v>
                </c:pt>
                <c:pt idx="4124">
                  <c:v>0.41249999999999998</c:v>
                </c:pt>
                <c:pt idx="4125">
                  <c:v>0.41260000000000002</c:v>
                </c:pt>
                <c:pt idx="4126">
                  <c:v>0.41270000000000001</c:v>
                </c:pt>
                <c:pt idx="4127">
                  <c:v>0.4128</c:v>
                </c:pt>
                <c:pt idx="4128">
                  <c:v>0.41289999999999999</c:v>
                </c:pt>
                <c:pt idx="4129">
                  <c:v>0.41299999999999998</c:v>
                </c:pt>
                <c:pt idx="4130">
                  <c:v>0.41310000000000002</c:v>
                </c:pt>
                <c:pt idx="4131">
                  <c:v>0.41320000000000001</c:v>
                </c:pt>
                <c:pt idx="4132">
                  <c:v>0.4133</c:v>
                </c:pt>
                <c:pt idx="4133">
                  <c:v>0.41339999999999999</c:v>
                </c:pt>
                <c:pt idx="4134">
                  <c:v>0.41349999999999998</c:v>
                </c:pt>
                <c:pt idx="4135">
                  <c:v>0.41360000000000002</c:v>
                </c:pt>
                <c:pt idx="4136">
                  <c:v>0.41370000000000001</c:v>
                </c:pt>
                <c:pt idx="4137">
                  <c:v>0.4138</c:v>
                </c:pt>
                <c:pt idx="4138">
                  <c:v>0.41389999999999999</c:v>
                </c:pt>
                <c:pt idx="4139">
                  <c:v>0.41399999999999998</c:v>
                </c:pt>
                <c:pt idx="4140">
                  <c:v>0.41410000000000002</c:v>
                </c:pt>
                <c:pt idx="4141">
                  <c:v>0.41420000000000001</c:v>
                </c:pt>
                <c:pt idx="4142">
                  <c:v>0.4143</c:v>
                </c:pt>
                <c:pt idx="4143">
                  <c:v>0.41439999999999999</c:v>
                </c:pt>
                <c:pt idx="4144">
                  <c:v>0.41449999999999998</c:v>
                </c:pt>
                <c:pt idx="4145">
                  <c:v>0.41460000000000002</c:v>
                </c:pt>
                <c:pt idx="4146">
                  <c:v>0.41470000000000001</c:v>
                </c:pt>
                <c:pt idx="4147">
                  <c:v>0.4148</c:v>
                </c:pt>
                <c:pt idx="4148">
                  <c:v>0.41489999999999999</c:v>
                </c:pt>
                <c:pt idx="4149">
                  <c:v>0.41499999999999998</c:v>
                </c:pt>
                <c:pt idx="4150">
                  <c:v>0.41510000000000002</c:v>
                </c:pt>
                <c:pt idx="4151">
                  <c:v>0.41520000000000001</c:v>
                </c:pt>
                <c:pt idx="4152">
                  <c:v>0.4153</c:v>
                </c:pt>
                <c:pt idx="4153">
                  <c:v>0.41539999999999999</c:v>
                </c:pt>
                <c:pt idx="4154">
                  <c:v>0.41549999999999998</c:v>
                </c:pt>
                <c:pt idx="4155">
                  <c:v>0.41560000000000002</c:v>
                </c:pt>
                <c:pt idx="4156">
                  <c:v>0.41570000000000001</c:v>
                </c:pt>
                <c:pt idx="4157">
                  <c:v>0.4158</c:v>
                </c:pt>
                <c:pt idx="4158">
                  <c:v>0.41589999999999999</c:v>
                </c:pt>
                <c:pt idx="4159">
                  <c:v>0.41599999999999998</c:v>
                </c:pt>
                <c:pt idx="4160">
                  <c:v>0.41610000000000003</c:v>
                </c:pt>
                <c:pt idx="4161">
                  <c:v>0.41620000000000001</c:v>
                </c:pt>
                <c:pt idx="4162">
                  <c:v>0.4163</c:v>
                </c:pt>
                <c:pt idx="4163">
                  <c:v>0.41639999999999999</c:v>
                </c:pt>
                <c:pt idx="4164">
                  <c:v>0.41649999999999998</c:v>
                </c:pt>
                <c:pt idx="4165">
                  <c:v>0.41660000000000003</c:v>
                </c:pt>
                <c:pt idx="4166">
                  <c:v>0.41670000000000001</c:v>
                </c:pt>
                <c:pt idx="4167">
                  <c:v>0.4168</c:v>
                </c:pt>
                <c:pt idx="4168">
                  <c:v>0.41689999999999999</c:v>
                </c:pt>
                <c:pt idx="4169">
                  <c:v>0.41699999999999998</c:v>
                </c:pt>
                <c:pt idx="4170">
                  <c:v>0.41710000000000003</c:v>
                </c:pt>
                <c:pt idx="4171">
                  <c:v>0.41720000000000002</c:v>
                </c:pt>
                <c:pt idx="4172">
                  <c:v>0.4173</c:v>
                </c:pt>
                <c:pt idx="4173">
                  <c:v>0.41739999999999999</c:v>
                </c:pt>
                <c:pt idx="4174">
                  <c:v>0.41749999999999998</c:v>
                </c:pt>
                <c:pt idx="4175">
                  <c:v>0.41760000000000003</c:v>
                </c:pt>
                <c:pt idx="4176">
                  <c:v>0.41770000000000002</c:v>
                </c:pt>
                <c:pt idx="4177">
                  <c:v>0.4178</c:v>
                </c:pt>
                <c:pt idx="4178">
                  <c:v>0.41789999999999999</c:v>
                </c:pt>
                <c:pt idx="4179">
                  <c:v>0.41799999999999998</c:v>
                </c:pt>
                <c:pt idx="4180">
                  <c:v>0.41810000000000003</c:v>
                </c:pt>
                <c:pt idx="4181">
                  <c:v>0.41820000000000002</c:v>
                </c:pt>
                <c:pt idx="4182">
                  <c:v>0.41830000000000001</c:v>
                </c:pt>
                <c:pt idx="4183">
                  <c:v>0.41839999999999999</c:v>
                </c:pt>
                <c:pt idx="4184">
                  <c:v>0.41849999999999998</c:v>
                </c:pt>
                <c:pt idx="4185">
                  <c:v>0.41860000000000003</c:v>
                </c:pt>
                <c:pt idx="4186">
                  <c:v>0.41870000000000002</c:v>
                </c:pt>
                <c:pt idx="4187">
                  <c:v>0.41880000000000001</c:v>
                </c:pt>
                <c:pt idx="4188">
                  <c:v>0.41889999999999999</c:v>
                </c:pt>
                <c:pt idx="4189">
                  <c:v>0.41899999999999998</c:v>
                </c:pt>
                <c:pt idx="4190">
                  <c:v>0.41909999999999997</c:v>
                </c:pt>
                <c:pt idx="4191">
                  <c:v>0.41920000000000002</c:v>
                </c:pt>
                <c:pt idx="4192">
                  <c:v>0.41930000000000001</c:v>
                </c:pt>
                <c:pt idx="4193">
                  <c:v>0.4194</c:v>
                </c:pt>
                <c:pt idx="4194">
                  <c:v>0.41949999999999998</c:v>
                </c:pt>
                <c:pt idx="4195">
                  <c:v>0.41959999999999997</c:v>
                </c:pt>
                <c:pt idx="4196">
                  <c:v>0.41970000000000002</c:v>
                </c:pt>
                <c:pt idx="4197">
                  <c:v>0.41980000000000001</c:v>
                </c:pt>
                <c:pt idx="4198">
                  <c:v>0.4199</c:v>
                </c:pt>
                <c:pt idx="4199">
                  <c:v>0.42</c:v>
                </c:pt>
                <c:pt idx="4200">
                  <c:v>0.42009999999999997</c:v>
                </c:pt>
                <c:pt idx="4201">
                  <c:v>0.42020000000000002</c:v>
                </c:pt>
                <c:pt idx="4202">
                  <c:v>0.42030000000000001</c:v>
                </c:pt>
                <c:pt idx="4203">
                  <c:v>0.4204</c:v>
                </c:pt>
                <c:pt idx="4204">
                  <c:v>0.42049999999999998</c:v>
                </c:pt>
                <c:pt idx="4205">
                  <c:v>0.42059999999999997</c:v>
                </c:pt>
                <c:pt idx="4206">
                  <c:v>0.42070000000000002</c:v>
                </c:pt>
                <c:pt idx="4207">
                  <c:v>0.42080000000000001</c:v>
                </c:pt>
                <c:pt idx="4208">
                  <c:v>0.4209</c:v>
                </c:pt>
                <c:pt idx="4209">
                  <c:v>0.42099999999999999</c:v>
                </c:pt>
                <c:pt idx="4210">
                  <c:v>0.42109999999999997</c:v>
                </c:pt>
                <c:pt idx="4211">
                  <c:v>0.42120000000000002</c:v>
                </c:pt>
                <c:pt idx="4212">
                  <c:v>0.42130000000000001</c:v>
                </c:pt>
                <c:pt idx="4213">
                  <c:v>0.4214</c:v>
                </c:pt>
                <c:pt idx="4214">
                  <c:v>0.42149999999999999</c:v>
                </c:pt>
                <c:pt idx="4215">
                  <c:v>0.42159999999999997</c:v>
                </c:pt>
                <c:pt idx="4216">
                  <c:v>0.42170000000000002</c:v>
                </c:pt>
                <c:pt idx="4217">
                  <c:v>0.42180000000000001</c:v>
                </c:pt>
                <c:pt idx="4218">
                  <c:v>0.4219</c:v>
                </c:pt>
                <c:pt idx="4219">
                  <c:v>0.42199999999999999</c:v>
                </c:pt>
                <c:pt idx="4220">
                  <c:v>0.42209999999999998</c:v>
                </c:pt>
                <c:pt idx="4221">
                  <c:v>0.42220000000000002</c:v>
                </c:pt>
                <c:pt idx="4222">
                  <c:v>0.42230000000000001</c:v>
                </c:pt>
                <c:pt idx="4223">
                  <c:v>0.4224</c:v>
                </c:pt>
                <c:pt idx="4224">
                  <c:v>0.42249999999999999</c:v>
                </c:pt>
                <c:pt idx="4225">
                  <c:v>0.42259999999999998</c:v>
                </c:pt>
                <c:pt idx="4226">
                  <c:v>0.42270000000000002</c:v>
                </c:pt>
                <c:pt idx="4227">
                  <c:v>0.42280000000000001</c:v>
                </c:pt>
                <c:pt idx="4228">
                  <c:v>0.4229</c:v>
                </c:pt>
                <c:pt idx="4229">
                  <c:v>0.42299999999999999</c:v>
                </c:pt>
                <c:pt idx="4230">
                  <c:v>0.42309999999999998</c:v>
                </c:pt>
                <c:pt idx="4231">
                  <c:v>0.42320000000000002</c:v>
                </c:pt>
                <c:pt idx="4232">
                  <c:v>0.42330000000000001</c:v>
                </c:pt>
                <c:pt idx="4233">
                  <c:v>0.4234</c:v>
                </c:pt>
                <c:pt idx="4234">
                  <c:v>0.42349999999999999</c:v>
                </c:pt>
                <c:pt idx="4235">
                  <c:v>0.42359999999999998</c:v>
                </c:pt>
                <c:pt idx="4236">
                  <c:v>0.42370000000000002</c:v>
                </c:pt>
                <c:pt idx="4237">
                  <c:v>0.42380000000000001</c:v>
                </c:pt>
                <c:pt idx="4238">
                  <c:v>0.4239</c:v>
                </c:pt>
                <c:pt idx="4239">
                  <c:v>0.42399999999999999</c:v>
                </c:pt>
                <c:pt idx="4240">
                  <c:v>0.42409999999999998</c:v>
                </c:pt>
                <c:pt idx="4241">
                  <c:v>0.42420000000000002</c:v>
                </c:pt>
                <c:pt idx="4242">
                  <c:v>0.42430000000000001</c:v>
                </c:pt>
                <c:pt idx="4243">
                  <c:v>0.4244</c:v>
                </c:pt>
                <c:pt idx="4244">
                  <c:v>0.42449999999999999</c:v>
                </c:pt>
                <c:pt idx="4245">
                  <c:v>0.42459999999999998</c:v>
                </c:pt>
                <c:pt idx="4246">
                  <c:v>0.42470000000000002</c:v>
                </c:pt>
                <c:pt idx="4247">
                  <c:v>0.42480000000000001</c:v>
                </c:pt>
                <c:pt idx="4248">
                  <c:v>0.4249</c:v>
                </c:pt>
                <c:pt idx="4249">
                  <c:v>0.42499999999999999</c:v>
                </c:pt>
                <c:pt idx="4250">
                  <c:v>0.42509999999999998</c:v>
                </c:pt>
                <c:pt idx="4251">
                  <c:v>0.42520000000000002</c:v>
                </c:pt>
                <c:pt idx="4252">
                  <c:v>0.42530000000000001</c:v>
                </c:pt>
                <c:pt idx="4253">
                  <c:v>0.4254</c:v>
                </c:pt>
                <c:pt idx="4254">
                  <c:v>0.42549999999999999</c:v>
                </c:pt>
                <c:pt idx="4255">
                  <c:v>0.42559999999999998</c:v>
                </c:pt>
                <c:pt idx="4256">
                  <c:v>0.42570000000000002</c:v>
                </c:pt>
                <c:pt idx="4257">
                  <c:v>0.42580000000000001</c:v>
                </c:pt>
                <c:pt idx="4258">
                  <c:v>0.4259</c:v>
                </c:pt>
                <c:pt idx="4259">
                  <c:v>0.42599999999999999</c:v>
                </c:pt>
                <c:pt idx="4260">
                  <c:v>0.42609999999999998</c:v>
                </c:pt>
                <c:pt idx="4261">
                  <c:v>0.42620000000000002</c:v>
                </c:pt>
                <c:pt idx="4262">
                  <c:v>0.42630000000000001</c:v>
                </c:pt>
                <c:pt idx="4263">
                  <c:v>0.4264</c:v>
                </c:pt>
                <c:pt idx="4264">
                  <c:v>0.42649999999999999</c:v>
                </c:pt>
                <c:pt idx="4265">
                  <c:v>0.42659999999999998</c:v>
                </c:pt>
                <c:pt idx="4266">
                  <c:v>0.42670000000000002</c:v>
                </c:pt>
                <c:pt idx="4267">
                  <c:v>0.42680000000000001</c:v>
                </c:pt>
                <c:pt idx="4268">
                  <c:v>0.4269</c:v>
                </c:pt>
                <c:pt idx="4269">
                  <c:v>0.42699999999999999</c:v>
                </c:pt>
                <c:pt idx="4270">
                  <c:v>0.42709999999999998</c:v>
                </c:pt>
                <c:pt idx="4271">
                  <c:v>0.42720000000000002</c:v>
                </c:pt>
                <c:pt idx="4272">
                  <c:v>0.42730000000000001</c:v>
                </c:pt>
                <c:pt idx="4273">
                  <c:v>0.4274</c:v>
                </c:pt>
                <c:pt idx="4274">
                  <c:v>0.42749999999999999</c:v>
                </c:pt>
                <c:pt idx="4275">
                  <c:v>0.42759999999999998</c:v>
                </c:pt>
                <c:pt idx="4276">
                  <c:v>0.42770000000000002</c:v>
                </c:pt>
                <c:pt idx="4277">
                  <c:v>0.42780000000000001</c:v>
                </c:pt>
                <c:pt idx="4278">
                  <c:v>0.4279</c:v>
                </c:pt>
                <c:pt idx="4279">
                  <c:v>0.42799999999999999</c:v>
                </c:pt>
                <c:pt idx="4280">
                  <c:v>0.42809999999999998</c:v>
                </c:pt>
                <c:pt idx="4281">
                  <c:v>0.42820000000000003</c:v>
                </c:pt>
                <c:pt idx="4282">
                  <c:v>0.42830000000000001</c:v>
                </c:pt>
                <c:pt idx="4283">
                  <c:v>0.4284</c:v>
                </c:pt>
                <c:pt idx="4284">
                  <c:v>0.42849999999999999</c:v>
                </c:pt>
                <c:pt idx="4285">
                  <c:v>0.42859999999999998</c:v>
                </c:pt>
                <c:pt idx="4286">
                  <c:v>0.42870000000000003</c:v>
                </c:pt>
                <c:pt idx="4287">
                  <c:v>0.42880000000000001</c:v>
                </c:pt>
                <c:pt idx="4288">
                  <c:v>0.4289</c:v>
                </c:pt>
                <c:pt idx="4289">
                  <c:v>0.42899999999999999</c:v>
                </c:pt>
                <c:pt idx="4290">
                  <c:v>0.42909999999999998</c:v>
                </c:pt>
                <c:pt idx="4291">
                  <c:v>0.42920000000000003</c:v>
                </c:pt>
                <c:pt idx="4292">
                  <c:v>0.42930000000000001</c:v>
                </c:pt>
                <c:pt idx="4293">
                  <c:v>0.4294</c:v>
                </c:pt>
                <c:pt idx="4294">
                  <c:v>0.42949999999999999</c:v>
                </c:pt>
                <c:pt idx="4295">
                  <c:v>0.42959999999999998</c:v>
                </c:pt>
                <c:pt idx="4296">
                  <c:v>0.42970000000000003</c:v>
                </c:pt>
                <c:pt idx="4297">
                  <c:v>0.42980000000000002</c:v>
                </c:pt>
                <c:pt idx="4298">
                  <c:v>0.4299</c:v>
                </c:pt>
                <c:pt idx="4299">
                  <c:v>0.43</c:v>
                </c:pt>
                <c:pt idx="4300">
                  <c:v>0.43009999999999998</c:v>
                </c:pt>
                <c:pt idx="4301">
                  <c:v>0.43020000000000003</c:v>
                </c:pt>
                <c:pt idx="4302">
                  <c:v>0.43030000000000002</c:v>
                </c:pt>
                <c:pt idx="4303">
                  <c:v>0.4304</c:v>
                </c:pt>
                <c:pt idx="4304">
                  <c:v>0.43049999999999999</c:v>
                </c:pt>
                <c:pt idx="4305">
                  <c:v>0.43059999999999998</c:v>
                </c:pt>
                <c:pt idx="4306">
                  <c:v>0.43070000000000003</c:v>
                </c:pt>
                <c:pt idx="4307">
                  <c:v>0.43080000000000002</c:v>
                </c:pt>
                <c:pt idx="4308">
                  <c:v>0.43090000000000001</c:v>
                </c:pt>
                <c:pt idx="4309">
                  <c:v>0.43099999999999999</c:v>
                </c:pt>
                <c:pt idx="4310">
                  <c:v>0.43109999999999998</c:v>
                </c:pt>
                <c:pt idx="4311">
                  <c:v>0.43120000000000003</c:v>
                </c:pt>
                <c:pt idx="4312">
                  <c:v>0.43130000000000002</c:v>
                </c:pt>
                <c:pt idx="4313">
                  <c:v>0.43140000000000001</c:v>
                </c:pt>
                <c:pt idx="4314">
                  <c:v>0.43149999999999999</c:v>
                </c:pt>
                <c:pt idx="4315">
                  <c:v>0.43159999999999998</c:v>
                </c:pt>
                <c:pt idx="4316">
                  <c:v>0.43169999999999997</c:v>
                </c:pt>
                <c:pt idx="4317">
                  <c:v>0.43180000000000002</c:v>
                </c:pt>
                <c:pt idx="4318">
                  <c:v>0.43190000000000001</c:v>
                </c:pt>
                <c:pt idx="4319">
                  <c:v>0.432</c:v>
                </c:pt>
                <c:pt idx="4320">
                  <c:v>0.43209999999999998</c:v>
                </c:pt>
                <c:pt idx="4321">
                  <c:v>0.43219999999999997</c:v>
                </c:pt>
                <c:pt idx="4322">
                  <c:v>0.43230000000000002</c:v>
                </c:pt>
                <c:pt idx="4323">
                  <c:v>0.43240000000000001</c:v>
                </c:pt>
                <c:pt idx="4324">
                  <c:v>0.4325</c:v>
                </c:pt>
                <c:pt idx="4325">
                  <c:v>0.43259999999999998</c:v>
                </c:pt>
                <c:pt idx="4326">
                  <c:v>0.43269999999999997</c:v>
                </c:pt>
                <c:pt idx="4327">
                  <c:v>0.43280000000000002</c:v>
                </c:pt>
                <c:pt idx="4328">
                  <c:v>0.43290000000000001</c:v>
                </c:pt>
                <c:pt idx="4329">
                  <c:v>0.433</c:v>
                </c:pt>
                <c:pt idx="4330">
                  <c:v>0.43309999999999998</c:v>
                </c:pt>
                <c:pt idx="4331">
                  <c:v>0.43319999999999997</c:v>
                </c:pt>
                <c:pt idx="4332">
                  <c:v>0.43330000000000002</c:v>
                </c:pt>
                <c:pt idx="4333">
                  <c:v>0.43340000000000001</c:v>
                </c:pt>
                <c:pt idx="4334">
                  <c:v>0.4335</c:v>
                </c:pt>
                <c:pt idx="4335">
                  <c:v>0.43359999999999999</c:v>
                </c:pt>
                <c:pt idx="4336">
                  <c:v>0.43369999999999997</c:v>
                </c:pt>
                <c:pt idx="4337">
                  <c:v>0.43380000000000002</c:v>
                </c:pt>
                <c:pt idx="4338">
                  <c:v>0.43390000000000001</c:v>
                </c:pt>
                <c:pt idx="4339">
                  <c:v>0.434</c:v>
                </c:pt>
                <c:pt idx="4340">
                  <c:v>0.43409999999999999</c:v>
                </c:pt>
                <c:pt idx="4341">
                  <c:v>0.43419999999999997</c:v>
                </c:pt>
                <c:pt idx="4342">
                  <c:v>0.43430000000000002</c:v>
                </c:pt>
                <c:pt idx="4343">
                  <c:v>0.43440000000000001</c:v>
                </c:pt>
                <c:pt idx="4344">
                  <c:v>0.4345</c:v>
                </c:pt>
                <c:pt idx="4345">
                  <c:v>0.43459999999999999</c:v>
                </c:pt>
                <c:pt idx="4346">
                  <c:v>0.43469999999999998</c:v>
                </c:pt>
                <c:pt idx="4347">
                  <c:v>0.43480000000000002</c:v>
                </c:pt>
                <c:pt idx="4348">
                  <c:v>0.43490000000000001</c:v>
                </c:pt>
                <c:pt idx="4349">
                  <c:v>0.435</c:v>
                </c:pt>
                <c:pt idx="4350">
                  <c:v>0.43509999999999999</c:v>
                </c:pt>
                <c:pt idx="4351">
                  <c:v>0.43519999999999998</c:v>
                </c:pt>
                <c:pt idx="4352">
                  <c:v>0.43530000000000002</c:v>
                </c:pt>
                <c:pt idx="4353">
                  <c:v>0.43540000000000001</c:v>
                </c:pt>
                <c:pt idx="4354">
                  <c:v>0.4355</c:v>
                </c:pt>
                <c:pt idx="4355">
                  <c:v>0.43559999999999999</c:v>
                </c:pt>
                <c:pt idx="4356">
                  <c:v>0.43569999999999998</c:v>
                </c:pt>
                <c:pt idx="4357">
                  <c:v>0.43580000000000002</c:v>
                </c:pt>
                <c:pt idx="4358">
                  <c:v>0.43590000000000001</c:v>
                </c:pt>
                <c:pt idx="4359">
                  <c:v>0.436</c:v>
                </c:pt>
                <c:pt idx="4360">
                  <c:v>0.43609999999999999</c:v>
                </c:pt>
                <c:pt idx="4361">
                  <c:v>0.43619999999999998</c:v>
                </c:pt>
                <c:pt idx="4362">
                  <c:v>0.43630000000000002</c:v>
                </c:pt>
                <c:pt idx="4363">
                  <c:v>0.43640000000000001</c:v>
                </c:pt>
                <c:pt idx="4364">
                  <c:v>0.4365</c:v>
                </c:pt>
                <c:pt idx="4365">
                  <c:v>0.43659999999999999</c:v>
                </c:pt>
                <c:pt idx="4366">
                  <c:v>0.43669999999999998</c:v>
                </c:pt>
                <c:pt idx="4367">
                  <c:v>0.43680000000000002</c:v>
                </c:pt>
                <c:pt idx="4368">
                  <c:v>0.43690000000000001</c:v>
                </c:pt>
                <c:pt idx="4369">
                  <c:v>0.437</c:v>
                </c:pt>
                <c:pt idx="4370">
                  <c:v>0.43709999999999999</c:v>
                </c:pt>
                <c:pt idx="4371">
                  <c:v>0.43719999999999998</c:v>
                </c:pt>
                <c:pt idx="4372">
                  <c:v>0.43730000000000002</c:v>
                </c:pt>
                <c:pt idx="4373">
                  <c:v>0.43740000000000001</c:v>
                </c:pt>
                <c:pt idx="4374">
                  <c:v>0.4375</c:v>
                </c:pt>
                <c:pt idx="4375">
                  <c:v>0.43759999999999999</c:v>
                </c:pt>
                <c:pt idx="4376">
                  <c:v>0.43769999999999998</c:v>
                </c:pt>
                <c:pt idx="4377">
                  <c:v>0.43780000000000002</c:v>
                </c:pt>
                <c:pt idx="4378">
                  <c:v>0.43790000000000001</c:v>
                </c:pt>
                <c:pt idx="4379">
                  <c:v>0.438</c:v>
                </c:pt>
                <c:pt idx="4380">
                  <c:v>0.43809999999999999</c:v>
                </c:pt>
                <c:pt idx="4381">
                  <c:v>0.43819999999999998</c:v>
                </c:pt>
                <c:pt idx="4382">
                  <c:v>0.43830000000000002</c:v>
                </c:pt>
                <c:pt idx="4383">
                  <c:v>0.43840000000000001</c:v>
                </c:pt>
                <c:pt idx="4384">
                  <c:v>0.4385</c:v>
                </c:pt>
                <c:pt idx="4385">
                  <c:v>0.43859999999999999</c:v>
                </c:pt>
                <c:pt idx="4386">
                  <c:v>0.43869999999999998</c:v>
                </c:pt>
                <c:pt idx="4387">
                  <c:v>0.43880000000000002</c:v>
                </c:pt>
                <c:pt idx="4388">
                  <c:v>0.43890000000000001</c:v>
                </c:pt>
                <c:pt idx="4389">
                  <c:v>0.439</c:v>
                </c:pt>
                <c:pt idx="4390">
                  <c:v>0.43909999999999999</c:v>
                </c:pt>
                <c:pt idx="4391">
                  <c:v>0.43919999999999998</c:v>
                </c:pt>
                <c:pt idx="4392">
                  <c:v>0.43930000000000002</c:v>
                </c:pt>
                <c:pt idx="4393">
                  <c:v>0.43940000000000001</c:v>
                </c:pt>
                <c:pt idx="4394">
                  <c:v>0.4395</c:v>
                </c:pt>
                <c:pt idx="4395">
                  <c:v>0.43959999999999999</c:v>
                </c:pt>
                <c:pt idx="4396">
                  <c:v>0.43969999999999998</c:v>
                </c:pt>
                <c:pt idx="4397">
                  <c:v>0.43980000000000002</c:v>
                </c:pt>
                <c:pt idx="4398">
                  <c:v>0.43990000000000001</c:v>
                </c:pt>
                <c:pt idx="4399">
                  <c:v>0.44</c:v>
                </c:pt>
                <c:pt idx="4400">
                  <c:v>0.44009999999999999</c:v>
                </c:pt>
                <c:pt idx="4401">
                  <c:v>0.44019999999999998</c:v>
                </c:pt>
                <c:pt idx="4402">
                  <c:v>0.44030000000000002</c:v>
                </c:pt>
                <c:pt idx="4403">
                  <c:v>0.44040000000000001</c:v>
                </c:pt>
                <c:pt idx="4404">
                  <c:v>0.4405</c:v>
                </c:pt>
                <c:pt idx="4405">
                  <c:v>0.44059999999999999</c:v>
                </c:pt>
                <c:pt idx="4406">
                  <c:v>0.44069999999999998</c:v>
                </c:pt>
                <c:pt idx="4407">
                  <c:v>0.44080000000000003</c:v>
                </c:pt>
                <c:pt idx="4408">
                  <c:v>0.44090000000000001</c:v>
                </c:pt>
                <c:pt idx="4409">
                  <c:v>0.441</c:v>
                </c:pt>
                <c:pt idx="4410">
                  <c:v>0.44109999999999999</c:v>
                </c:pt>
                <c:pt idx="4411">
                  <c:v>0.44119999999999998</c:v>
                </c:pt>
                <c:pt idx="4412">
                  <c:v>0.44130000000000003</c:v>
                </c:pt>
                <c:pt idx="4413">
                  <c:v>0.44140000000000001</c:v>
                </c:pt>
                <c:pt idx="4414">
                  <c:v>0.4415</c:v>
                </c:pt>
                <c:pt idx="4415">
                  <c:v>0.44159999999999999</c:v>
                </c:pt>
                <c:pt idx="4416">
                  <c:v>0.44169999999999998</c:v>
                </c:pt>
                <c:pt idx="4417">
                  <c:v>0.44180000000000003</c:v>
                </c:pt>
                <c:pt idx="4418">
                  <c:v>0.44190000000000002</c:v>
                </c:pt>
                <c:pt idx="4419">
                  <c:v>0.442</c:v>
                </c:pt>
                <c:pt idx="4420">
                  <c:v>0.44209999999999999</c:v>
                </c:pt>
                <c:pt idx="4421">
                  <c:v>0.44219999999999998</c:v>
                </c:pt>
                <c:pt idx="4422">
                  <c:v>0.44230000000000003</c:v>
                </c:pt>
                <c:pt idx="4423">
                  <c:v>0.44240000000000002</c:v>
                </c:pt>
                <c:pt idx="4424">
                  <c:v>0.4425</c:v>
                </c:pt>
                <c:pt idx="4425">
                  <c:v>0.44259999999999999</c:v>
                </c:pt>
                <c:pt idx="4426">
                  <c:v>0.44269999999999998</c:v>
                </c:pt>
                <c:pt idx="4427">
                  <c:v>0.44280000000000003</c:v>
                </c:pt>
                <c:pt idx="4428">
                  <c:v>0.44290000000000002</c:v>
                </c:pt>
                <c:pt idx="4429">
                  <c:v>0.443</c:v>
                </c:pt>
                <c:pt idx="4430">
                  <c:v>0.44309999999999999</c:v>
                </c:pt>
                <c:pt idx="4431">
                  <c:v>0.44319999999999998</c:v>
                </c:pt>
                <c:pt idx="4432">
                  <c:v>0.44330000000000003</c:v>
                </c:pt>
                <c:pt idx="4433">
                  <c:v>0.44340000000000002</c:v>
                </c:pt>
                <c:pt idx="4434">
                  <c:v>0.44350000000000001</c:v>
                </c:pt>
                <c:pt idx="4435">
                  <c:v>0.44359999999999999</c:v>
                </c:pt>
                <c:pt idx="4436">
                  <c:v>0.44369999999999998</c:v>
                </c:pt>
                <c:pt idx="4437">
                  <c:v>0.44379999999999997</c:v>
                </c:pt>
                <c:pt idx="4438">
                  <c:v>0.44390000000000002</c:v>
                </c:pt>
                <c:pt idx="4439">
                  <c:v>0.44400000000000001</c:v>
                </c:pt>
                <c:pt idx="4440">
                  <c:v>0.44409999999999999</c:v>
                </c:pt>
                <c:pt idx="4441">
                  <c:v>0.44419999999999998</c:v>
                </c:pt>
                <c:pt idx="4442">
                  <c:v>0.44429999999999997</c:v>
                </c:pt>
                <c:pt idx="4443">
                  <c:v>0.44440000000000002</c:v>
                </c:pt>
                <c:pt idx="4444">
                  <c:v>0.44450000000000001</c:v>
                </c:pt>
                <c:pt idx="4445">
                  <c:v>0.4446</c:v>
                </c:pt>
                <c:pt idx="4446">
                  <c:v>0.44469999999999998</c:v>
                </c:pt>
                <c:pt idx="4447">
                  <c:v>0.44479999999999997</c:v>
                </c:pt>
                <c:pt idx="4448">
                  <c:v>0.44490000000000002</c:v>
                </c:pt>
                <c:pt idx="4449">
                  <c:v>0.44500000000000001</c:v>
                </c:pt>
                <c:pt idx="4450">
                  <c:v>0.4451</c:v>
                </c:pt>
                <c:pt idx="4451">
                  <c:v>0.44519999999999998</c:v>
                </c:pt>
                <c:pt idx="4452">
                  <c:v>0.44529999999999997</c:v>
                </c:pt>
                <c:pt idx="4453">
                  <c:v>0.44540000000000002</c:v>
                </c:pt>
                <c:pt idx="4454">
                  <c:v>0.44550000000000001</c:v>
                </c:pt>
                <c:pt idx="4455">
                  <c:v>0.4456</c:v>
                </c:pt>
                <c:pt idx="4456">
                  <c:v>0.44569999999999999</c:v>
                </c:pt>
                <c:pt idx="4457">
                  <c:v>0.44579999999999997</c:v>
                </c:pt>
                <c:pt idx="4458">
                  <c:v>0.44590000000000002</c:v>
                </c:pt>
                <c:pt idx="4459">
                  <c:v>0.44600000000000001</c:v>
                </c:pt>
                <c:pt idx="4460">
                  <c:v>0.4461</c:v>
                </c:pt>
                <c:pt idx="4461">
                  <c:v>0.44619999999999999</c:v>
                </c:pt>
                <c:pt idx="4462">
                  <c:v>0.44629999999999997</c:v>
                </c:pt>
                <c:pt idx="4463">
                  <c:v>0.44640000000000002</c:v>
                </c:pt>
                <c:pt idx="4464">
                  <c:v>0.44650000000000001</c:v>
                </c:pt>
                <c:pt idx="4465">
                  <c:v>0.4466</c:v>
                </c:pt>
                <c:pt idx="4466">
                  <c:v>0.44669999999999999</c:v>
                </c:pt>
                <c:pt idx="4467">
                  <c:v>0.44679999999999997</c:v>
                </c:pt>
                <c:pt idx="4468">
                  <c:v>0.44690000000000002</c:v>
                </c:pt>
                <c:pt idx="4469">
                  <c:v>0.44700000000000001</c:v>
                </c:pt>
                <c:pt idx="4470">
                  <c:v>0.4471</c:v>
                </c:pt>
                <c:pt idx="4471">
                  <c:v>0.44719999999999999</c:v>
                </c:pt>
                <c:pt idx="4472">
                  <c:v>0.44729999999999998</c:v>
                </c:pt>
                <c:pt idx="4473">
                  <c:v>0.44740000000000002</c:v>
                </c:pt>
                <c:pt idx="4474">
                  <c:v>0.44750000000000001</c:v>
                </c:pt>
                <c:pt idx="4475">
                  <c:v>0.4476</c:v>
                </c:pt>
                <c:pt idx="4476">
                  <c:v>0.44769999999999999</c:v>
                </c:pt>
                <c:pt idx="4477">
                  <c:v>0.44779999999999998</c:v>
                </c:pt>
                <c:pt idx="4478">
                  <c:v>0.44790000000000002</c:v>
                </c:pt>
                <c:pt idx="4479">
                  <c:v>0.44800000000000001</c:v>
                </c:pt>
                <c:pt idx="4480">
                  <c:v>0.4481</c:v>
                </c:pt>
                <c:pt idx="4481">
                  <c:v>0.44819999999999999</c:v>
                </c:pt>
                <c:pt idx="4482">
                  <c:v>0.44829999999999998</c:v>
                </c:pt>
                <c:pt idx="4483">
                  <c:v>0.44840000000000002</c:v>
                </c:pt>
                <c:pt idx="4484">
                  <c:v>0.44850000000000001</c:v>
                </c:pt>
                <c:pt idx="4485">
                  <c:v>0.4486</c:v>
                </c:pt>
                <c:pt idx="4486">
                  <c:v>0.44869999999999999</c:v>
                </c:pt>
                <c:pt idx="4487">
                  <c:v>0.44879999999999998</c:v>
                </c:pt>
                <c:pt idx="4488">
                  <c:v>0.44890000000000002</c:v>
                </c:pt>
                <c:pt idx="4489">
                  <c:v>0.44900000000000001</c:v>
                </c:pt>
                <c:pt idx="4490">
                  <c:v>0.4491</c:v>
                </c:pt>
                <c:pt idx="4491">
                  <c:v>0.44919999999999999</c:v>
                </c:pt>
                <c:pt idx="4492">
                  <c:v>0.44929999999999998</c:v>
                </c:pt>
                <c:pt idx="4493">
                  <c:v>0.44940000000000002</c:v>
                </c:pt>
                <c:pt idx="4494">
                  <c:v>0.44950000000000001</c:v>
                </c:pt>
                <c:pt idx="4495">
                  <c:v>0.4496</c:v>
                </c:pt>
                <c:pt idx="4496">
                  <c:v>0.44969999999999999</c:v>
                </c:pt>
                <c:pt idx="4497">
                  <c:v>0.44979999999999998</c:v>
                </c:pt>
                <c:pt idx="4498">
                  <c:v>0.44990000000000002</c:v>
                </c:pt>
                <c:pt idx="4499">
                  <c:v>0.45</c:v>
                </c:pt>
                <c:pt idx="4500">
                  <c:v>0.4501</c:v>
                </c:pt>
                <c:pt idx="4501">
                  <c:v>0.45019999999999999</c:v>
                </c:pt>
                <c:pt idx="4502">
                  <c:v>0.45029999999999998</c:v>
                </c:pt>
                <c:pt idx="4503">
                  <c:v>0.45040000000000002</c:v>
                </c:pt>
                <c:pt idx="4504">
                  <c:v>0.45050000000000001</c:v>
                </c:pt>
                <c:pt idx="4505">
                  <c:v>0.4506</c:v>
                </c:pt>
                <c:pt idx="4506">
                  <c:v>0.45069999999999999</c:v>
                </c:pt>
                <c:pt idx="4507">
                  <c:v>0.45079999999999998</c:v>
                </c:pt>
                <c:pt idx="4508">
                  <c:v>0.45090000000000002</c:v>
                </c:pt>
                <c:pt idx="4509">
                  <c:v>0.45100000000000001</c:v>
                </c:pt>
                <c:pt idx="4510">
                  <c:v>0.4511</c:v>
                </c:pt>
                <c:pt idx="4511">
                  <c:v>0.45119999999999999</c:v>
                </c:pt>
                <c:pt idx="4512">
                  <c:v>0.45129999999999998</c:v>
                </c:pt>
                <c:pt idx="4513">
                  <c:v>0.45140000000000002</c:v>
                </c:pt>
                <c:pt idx="4514">
                  <c:v>0.45150000000000001</c:v>
                </c:pt>
                <c:pt idx="4515">
                  <c:v>0.4516</c:v>
                </c:pt>
                <c:pt idx="4516">
                  <c:v>0.45169999999999999</c:v>
                </c:pt>
                <c:pt idx="4517">
                  <c:v>0.45179999999999998</c:v>
                </c:pt>
                <c:pt idx="4518">
                  <c:v>0.45190000000000002</c:v>
                </c:pt>
                <c:pt idx="4519">
                  <c:v>0.45200000000000001</c:v>
                </c:pt>
                <c:pt idx="4520">
                  <c:v>0.4521</c:v>
                </c:pt>
                <c:pt idx="4521">
                  <c:v>0.45219999999999999</c:v>
                </c:pt>
                <c:pt idx="4522">
                  <c:v>0.45229999999999998</c:v>
                </c:pt>
                <c:pt idx="4523">
                  <c:v>0.45240000000000002</c:v>
                </c:pt>
                <c:pt idx="4524">
                  <c:v>0.45250000000000001</c:v>
                </c:pt>
                <c:pt idx="4525">
                  <c:v>0.4526</c:v>
                </c:pt>
                <c:pt idx="4526">
                  <c:v>0.45269999999999999</c:v>
                </c:pt>
                <c:pt idx="4527">
                  <c:v>0.45279999999999998</c:v>
                </c:pt>
                <c:pt idx="4528">
                  <c:v>0.45290000000000002</c:v>
                </c:pt>
                <c:pt idx="4529">
                  <c:v>0.45300000000000001</c:v>
                </c:pt>
                <c:pt idx="4530">
                  <c:v>0.4531</c:v>
                </c:pt>
                <c:pt idx="4531">
                  <c:v>0.45319999999999999</c:v>
                </c:pt>
                <c:pt idx="4532">
                  <c:v>0.45329999999999998</c:v>
                </c:pt>
                <c:pt idx="4533">
                  <c:v>0.45340000000000003</c:v>
                </c:pt>
                <c:pt idx="4534">
                  <c:v>0.45350000000000001</c:v>
                </c:pt>
                <c:pt idx="4535">
                  <c:v>0.4536</c:v>
                </c:pt>
                <c:pt idx="4536">
                  <c:v>0.45369999999999999</c:v>
                </c:pt>
                <c:pt idx="4537">
                  <c:v>0.45379999999999998</c:v>
                </c:pt>
                <c:pt idx="4538">
                  <c:v>0.45390000000000003</c:v>
                </c:pt>
                <c:pt idx="4539">
                  <c:v>0.45400000000000001</c:v>
                </c:pt>
                <c:pt idx="4540">
                  <c:v>0.4541</c:v>
                </c:pt>
                <c:pt idx="4541">
                  <c:v>0.45419999999999999</c:v>
                </c:pt>
                <c:pt idx="4542">
                  <c:v>0.45429999999999998</c:v>
                </c:pt>
                <c:pt idx="4543">
                  <c:v>0.45440000000000003</c:v>
                </c:pt>
                <c:pt idx="4544">
                  <c:v>0.45450000000000002</c:v>
                </c:pt>
                <c:pt idx="4545">
                  <c:v>0.4546</c:v>
                </c:pt>
                <c:pt idx="4546">
                  <c:v>0.45469999999999999</c:v>
                </c:pt>
                <c:pt idx="4547">
                  <c:v>0.45479999999999998</c:v>
                </c:pt>
                <c:pt idx="4548">
                  <c:v>0.45490000000000003</c:v>
                </c:pt>
                <c:pt idx="4549">
                  <c:v>0.45500000000000002</c:v>
                </c:pt>
                <c:pt idx="4550">
                  <c:v>0.4551</c:v>
                </c:pt>
                <c:pt idx="4551">
                  <c:v>0.45519999999999999</c:v>
                </c:pt>
                <c:pt idx="4552">
                  <c:v>0.45529999999999998</c:v>
                </c:pt>
                <c:pt idx="4553">
                  <c:v>0.45540000000000003</c:v>
                </c:pt>
                <c:pt idx="4554">
                  <c:v>0.45550000000000002</c:v>
                </c:pt>
                <c:pt idx="4555">
                  <c:v>0.4556</c:v>
                </c:pt>
                <c:pt idx="4556">
                  <c:v>0.45569999999999999</c:v>
                </c:pt>
                <c:pt idx="4557">
                  <c:v>0.45579999999999998</c:v>
                </c:pt>
                <c:pt idx="4558">
                  <c:v>0.45590000000000003</c:v>
                </c:pt>
                <c:pt idx="4559">
                  <c:v>0.45600000000000002</c:v>
                </c:pt>
                <c:pt idx="4560">
                  <c:v>0.45610000000000001</c:v>
                </c:pt>
                <c:pt idx="4561">
                  <c:v>0.45619999999999999</c:v>
                </c:pt>
                <c:pt idx="4562">
                  <c:v>0.45629999999999998</c:v>
                </c:pt>
                <c:pt idx="4563">
                  <c:v>0.45639999999999997</c:v>
                </c:pt>
                <c:pt idx="4564">
                  <c:v>0.45650000000000002</c:v>
                </c:pt>
                <c:pt idx="4565">
                  <c:v>0.45660000000000001</c:v>
                </c:pt>
                <c:pt idx="4566">
                  <c:v>0.45669999999999999</c:v>
                </c:pt>
                <c:pt idx="4567">
                  <c:v>0.45679999999999998</c:v>
                </c:pt>
                <c:pt idx="4568">
                  <c:v>0.45689999999999997</c:v>
                </c:pt>
                <c:pt idx="4569">
                  <c:v>0.45700000000000002</c:v>
                </c:pt>
                <c:pt idx="4570">
                  <c:v>0.45710000000000001</c:v>
                </c:pt>
                <c:pt idx="4571">
                  <c:v>0.4572</c:v>
                </c:pt>
                <c:pt idx="4572">
                  <c:v>0.45729999999999998</c:v>
                </c:pt>
                <c:pt idx="4573">
                  <c:v>0.45739999999999997</c:v>
                </c:pt>
                <c:pt idx="4574">
                  <c:v>0.45750000000000002</c:v>
                </c:pt>
                <c:pt idx="4575">
                  <c:v>0.45760000000000001</c:v>
                </c:pt>
                <c:pt idx="4576">
                  <c:v>0.4577</c:v>
                </c:pt>
                <c:pt idx="4577">
                  <c:v>0.45779999999999998</c:v>
                </c:pt>
                <c:pt idx="4578">
                  <c:v>0.45789999999999997</c:v>
                </c:pt>
                <c:pt idx="4579">
                  <c:v>0.45800000000000002</c:v>
                </c:pt>
                <c:pt idx="4580">
                  <c:v>0.45810000000000001</c:v>
                </c:pt>
                <c:pt idx="4581">
                  <c:v>0.4582</c:v>
                </c:pt>
                <c:pt idx="4582">
                  <c:v>0.45829999999999999</c:v>
                </c:pt>
                <c:pt idx="4583">
                  <c:v>0.45839999999999997</c:v>
                </c:pt>
                <c:pt idx="4584">
                  <c:v>0.45850000000000002</c:v>
                </c:pt>
                <c:pt idx="4585">
                  <c:v>0.45860000000000001</c:v>
                </c:pt>
                <c:pt idx="4586">
                  <c:v>0.4587</c:v>
                </c:pt>
                <c:pt idx="4587">
                  <c:v>0.45879999999999999</c:v>
                </c:pt>
                <c:pt idx="4588">
                  <c:v>0.45889999999999997</c:v>
                </c:pt>
                <c:pt idx="4589">
                  <c:v>0.45900000000000002</c:v>
                </c:pt>
                <c:pt idx="4590">
                  <c:v>0.45910000000000001</c:v>
                </c:pt>
                <c:pt idx="4591">
                  <c:v>0.4592</c:v>
                </c:pt>
                <c:pt idx="4592">
                  <c:v>0.45929999999999999</c:v>
                </c:pt>
                <c:pt idx="4593">
                  <c:v>0.45939999999999998</c:v>
                </c:pt>
                <c:pt idx="4594">
                  <c:v>0.45950000000000002</c:v>
                </c:pt>
                <c:pt idx="4595">
                  <c:v>0.45960000000000001</c:v>
                </c:pt>
                <c:pt idx="4596">
                  <c:v>0.4597</c:v>
                </c:pt>
                <c:pt idx="4597">
                  <c:v>0.45979999999999999</c:v>
                </c:pt>
                <c:pt idx="4598">
                  <c:v>0.45989999999999998</c:v>
                </c:pt>
                <c:pt idx="4599">
                  <c:v>0.46</c:v>
                </c:pt>
                <c:pt idx="4600">
                  <c:v>0.46010000000000001</c:v>
                </c:pt>
                <c:pt idx="4601">
                  <c:v>0.4602</c:v>
                </c:pt>
                <c:pt idx="4602">
                  <c:v>0.46029999999999999</c:v>
                </c:pt>
                <c:pt idx="4603">
                  <c:v>0.46039999999999998</c:v>
                </c:pt>
                <c:pt idx="4604">
                  <c:v>0.46050000000000002</c:v>
                </c:pt>
                <c:pt idx="4605">
                  <c:v>0.46060000000000001</c:v>
                </c:pt>
                <c:pt idx="4606">
                  <c:v>0.4607</c:v>
                </c:pt>
                <c:pt idx="4607">
                  <c:v>0.46079999999999999</c:v>
                </c:pt>
                <c:pt idx="4608">
                  <c:v>0.46089999999999998</c:v>
                </c:pt>
                <c:pt idx="4609">
                  <c:v>0.46100000000000002</c:v>
                </c:pt>
                <c:pt idx="4610">
                  <c:v>0.46110000000000001</c:v>
                </c:pt>
                <c:pt idx="4611">
                  <c:v>0.4612</c:v>
                </c:pt>
                <c:pt idx="4612">
                  <c:v>0.46129999999999999</c:v>
                </c:pt>
                <c:pt idx="4613">
                  <c:v>0.46139999999999998</c:v>
                </c:pt>
                <c:pt idx="4614">
                  <c:v>0.46150000000000002</c:v>
                </c:pt>
                <c:pt idx="4615">
                  <c:v>0.46160000000000001</c:v>
                </c:pt>
                <c:pt idx="4616">
                  <c:v>0.4617</c:v>
                </c:pt>
                <c:pt idx="4617">
                  <c:v>0.46179999999999999</c:v>
                </c:pt>
                <c:pt idx="4618">
                  <c:v>0.46189999999999998</c:v>
                </c:pt>
                <c:pt idx="4619">
                  <c:v>0.46200000000000002</c:v>
                </c:pt>
                <c:pt idx="4620">
                  <c:v>0.46210000000000001</c:v>
                </c:pt>
                <c:pt idx="4621">
                  <c:v>0.4622</c:v>
                </c:pt>
                <c:pt idx="4622">
                  <c:v>0.46229999999999999</c:v>
                </c:pt>
                <c:pt idx="4623">
                  <c:v>0.46239999999999998</c:v>
                </c:pt>
                <c:pt idx="4624">
                  <c:v>0.46250000000000002</c:v>
                </c:pt>
                <c:pt idx="4625">
                  <c:v>0.46260000000000001</c:v>
                </c:pt>
                <c:pt idx="4626">
                  <c:v>0.4627</c:v>
                </c:pt>
                <c:pt idx="4627">
                  <c:v>0.46279999999999999</c:v>
                </c:pt>
                <c:pt idx="4628">
                  <c:v>0.46289999999999998</c:v>
                </c:pt>
                <c:pt idx="4629">
                  <c:v>0.46300000000000002</c:v>
                </c:pt>
                <c:pt idx="4630">
                  <c:v>0.46310000000000001</c:v>
                </c:pt>
                <c:pt idx="4631">
                  <c:v>0.4632</c:v>
                </c:pt>
                <c:pt idx="4632">
                  <c:v>0.46329999999999999</c:v>
                </c:pt>
                <c:pt idx="4633">
                  <c:v>0.46339999999999998</c:v>
                </c:pt>
                <c:pt idx="4634">
                  <c:v>0.46350000000000002</c:v>
                </c:pt>
                <c:pt idx="4635">
                  <c:v>0.46360000000000001</c:v>
                </c:pt>
                <c:pt idx="4636">
                  <c:v>0.4637</c:v>
                </c:pt>
                <c:pt idx="4637">
                  <c:v>0.46379999999999999</c:v>
                </c:pt>
                <c:pt idx="4638">
                  <c:v>0.46389999999999998</c:v>
                </c:pt>
                <c:pt idx="4639">
                  <c:v>0.46400000000000002</c:v>
                </c:pt>
                <c:pt idx="4640">
                  <c:v>0.46410000000000001</c:v>
                </c:pt>
                <c:pt idx="4641">
                  <c:v>0.4642</c:v>
                </c:pt>
                <c:pt idx="4642">
                  <c:v>0.46429999999999999</c:v>
                </c:pt>
                <c:pt idx="4643">
                  <c:v>0.46439999999999998</c:v>
                </c:pt>
                <c:pt idx="4644">
                  <c:v>0.46450000000000002</c:v>
                </c:pt>
                <c:pt idx="4645">
                  <c:v>0.46460000000000001</c:v>
                </c:pt>
                <c:pt idx="4646">
                  <c:v>0.4647</c:v>
                </c:pt>
                <c:pt idx="4647">
                  <c:v>0.46479999999999999</c:v>
                </c:pt>
                <c:pt idx="4648">
                  <c:v>0.46489999999999998</c:v>
                </c:pt>
                <c:pt idx="4649">
                  <c:v>0.46500000000000002</c:v>
                </c:pt>
                <c:pt idx="4650">
                  <c:v>0.46510000000000001</c:v>
                </c:pt>
                <c:pt idx="4651">
                  <c:v>0.4652</c:v>
                </c:pt>
                <c:pt idx="4652">
                  <c:v>0.46529999999999999</c:v>
                </c:pt>
                <c:pt idx="4653">
                  <c:v>0.46539999999999998</c:v>
                </c:pt>
                <c:pt idx="4654">
                  <c:v>0.46550000000000002</c:v>
                </c:pt>
                <c:pt idx="4655">
                  <c:v>0.46560000000000001</c:v>
                </c:pt>
                <c:pt idx="4656">
                  <c:v>0.4657</c:v>
                </c:pt>
                <c:pt idx="4657">
                  <c:v>0.46579999999999999</c:v>
                </c:pt>
                <c:pt idx="4658">
                  <c:v>0.46589999999999998</c:v>
                </c:pt>
                <c:pt idx="4659">
                  <c:v>0.46600000000000003</c:v>
                </c:pt>
                <c:pt idx="4660">
                  <c:v>0.46610000000000001</c:v>
                </c:pt>
                <c:pt idx="4661">
                  <c:v>0.4662</c:v>
                </c:pt>
                <c:pt idx="4662">
                  <c:v>0.46629999999999999</c:v>
                </c:pt>
                <c:pt idx="4663">
                  <c:v>0.46639999999999998</c:v>
                </c:pt>
                <c:pt idx="4664">
                  <c:v>0.46650000000000003</c:v>
                </c:pt>
                <c:pt idx="4665">
                  <c:v>0.46660000000000001</c:v>
                </c:pt>
                <c:pt idx="4666">
                  <c:v>0.4667</c:v>
                </c:pt>
                <c:pt idx="4667">
                  <c:v>0.46679999999999999</c:v>
                </c:pt>
                <c:pt idx="4668">
                  <c:v>0.46689999999999998</c:v>
                </c:pt>
                <c:pt idx="4669">
                  <c:v>0.46700000000000003</c:v>
                </c:pt>
                <c:pt idx="4670">
                  <c:v>0.46710000000000002</c:v>
                </c:pt>
                <c:pt idx="4671">
                  <c:v>0.4672</c:v>
                </c:pt>
                <c:pt idx="4672">
                  <c:v>0.46729999999999999</c:v>
                </c:pt>
                <c:pt idx="4673">
                  <c:v>0.46739999999999998</c:v>
                </c:pt>
                <c:pt idx="4674">
                  <c:v>0.46750000000000003</c:v>
                </c:pt>
                <c:pt idx="4675">
                  <c:v>0.46760000000000002</c:v>
                </c:pt>
                <c:pt idx="4676">
                  <c:v>0.4677</c:v>
                </c:pt>
                <c:pt idx="4677">
                  <c:v>0.46779999999999999</c:v>
                </c:pt>
                <c:pt idx="4678">
                  <c:v>0.46789999999999998</c:v>
                </c:pt>
                <c:pt idx="4679">
                  <c:v>0.46800000000000003</c:v>
                </c:pt>
                <c:pt idx="4680">
                  <c:v>0.46810000000000002</c:v>
                </c:pt>
                <c:pt idx="4681">
                  <c:v>0.46820000000000001</c:v>
                </c:pt>
                <c:pt idx="4682">
                  <c:v>0.46829999999999999</c:v>
                </c:pt>
                <c:pt idx="4683">
                  <c:v>0.46839999999999998</c:v>
                </c:pt>
                <c:pt idx="4684">
                  <c:v>0.46850000000000003</c:v>
                </c:pt>
                <c:pt idx="4685">
                  <c:v>0.46860000000000002</c:v>
                </c:pt>
                <c:pt idx="4686">
                  <c:v>0.46870000000000001</c:v>
                </c:pt>
                <c:pt idx="4687">
                  <c:v>0.46879999999999999</c:v>
                </c:pt>
                <c:pt idx="4688">
                  <c:v>0.46889999999999998</c:v>
                </c:pt>
                <c:pt idx="4689">
                  <c:v>0.46899999999999997</c:v>
                </c:pt>
                <c:pt idx="4690">
                  <c:v>0.46910000000000002</c:v>
                </c:pt>
                <c:pt idx="4691">
                  <c:v>0.46920000000000001</c:v>
                </c:pt>
                <c:pt idx="4692">
                  <c:v>0.46929999999999999</c:v>
                </c:pt>
                <c:pt idx="4693">
                  <c:v>0.46939999999999998</c:v>
                </c:pt>
                <c:pt idx="4694">
                  <c:v>0.46949999999999997</c:v>
                </c:pt>
                <c:pt idx="4695">
                  <c:v>0.46960000000000002</c:v>
                </c:pt>
                <c:pt idx="4696">
                  <c:v>0.46970000000000001</c:v>
                </c:pt>
                <c:pt idx="4697">
                  <c:v>0.4698</c:v>
                </c:pt>
                <c:pt idx="4698">
                  <c:v>0.46989999999999998</c:v>
                </c:pt>
                <c:pt idx="4699">
                  <c:v>0.47</c:v>
                </c:pt>
                <c:pt idx="4700">
                  <c:v>0.47010000000000002</c:v>
                </c:pt>
                <c:pt idx="4701">
                  <c:v>0.47020000000000001</c:v>
                </c:pt>
                <c:pt idx="4702">
                  <c:v>0.4703</c:v>
                </c:pt>
                <c:pt idx="4703">
                  <c:v>0.47039999999999998</c:v>
                </c:pt>
                <c:pt idx="4704">
                  <c:v>0.47049999999999997</c:v>
                </c:pt>
                <c:pt idx="4705">
                  <c:v>0.47060000000000002</c:v>
                </c:pt>
                <c:pt idx="4706">
                  <c:v>0.47070000000000001</c:v>
                </c:pt>
                <c:pt idx="4707">
                  <c:v>0.4708</c:v>
                </c:pt>
                <c:pt idx="4708">
                  <c:v>0.47089999999999999</c:v>
                </c:pt>
                <c:pt idx="4709">
                  <c:v>0.47099999999999997</c:v>
                </c:pt>
                <c:pt idx="4710">
                  <c:v>0.47110000000000002</c:v>
                </c:pt>
                <c:pt idx="4711">
                  <c:v>0.47120000000000001</c:v>
                </c:pt>
                <c:pt idx="4712">
                  <c:v>0.4713</c:v>
                </c:pt>
                <c:pt idx="4713">
                  <c:v>0.47139999999999999</c:v>
                </c:pt>
                <c:pt idx="4714">
                  <c:v>0.47149999999999997</c:v>
                </c:pt>
                <c:pt idx="4715">
                  <c:v>0.47160000000000002</c:v>
                </c:pt>
                <c:pt idx="4716">
                  <c:v>0.47170000000000001</c:v>
                </c:pt>
                <c:pt idx="4717">
                  <c:v>0.4718</c:v>
                </c:pt>
                <c:pt idx="4718">
                  <c:v>0.47189999999999999</c:v>
                </c:pt>
                <c:pt idx="4719">
                  <c:v>0.47199999999999998</c:v>
                </c:pt>
                <c:pt idx="4720">
                  <c:v>0.47210000000000002</c:v>
                </c:pt>
                <c:pt idx="4721">
                  <c:v>0.47220000000000001</c:v>
                </c:pt>
                <c:pt idx="4722">
                  <c:v>0.4723</c:v>
                </c:pt>
                <c:pt idx="4723">
                  <c:v>0.47239999999999999</c:v>
                </c:pt>
                <c:pt idx="4724">
                  <c:v>0.47249999999999998</c:v>
                </c:pt>
                <c:pt idx="4725">
                  <c:v>0.47260000000000002</c:v>
                </c:pt>
                <c:pt idx="4726">
                  <c:v>0.47270000000000001</c:v>
                </c:pt>
                <c:pt idx="4727">
                  <c:v>0.4728</c:v>
                </c:pt>
                <c:pt idx="4728">
                  <c:v>0.47289999999999999</c:v>
                </c:pt>
                <c:pt idx="4729">
                  <c:v>0.47299999999999998</c:v>
                </c:pt>
                <c:pt idx="4730">
                  <c:v>0.47310000000000002</c:v>
                </c:pt>
                <c:pt idx="4731">
                  <c:v>0.47320000000000001</c:v>
                </c:pt>
                <c:pt idx="4732">
                  <c:v>0.4733</c:v>
                </c:pt>
                <c:pt idx="4733">
                  <c:v>0.47339999999999999</c:v>
                </c:pt>
                <c:pt idx="4734">
                  <c:v>0.47349999999999998</c:v>
                </c:pt>
                <c:pt idx="4735">
                  <c:v>0.47360000000000002</c:v>
                </c:pt>
                <c:pt idx="4736">
                  <c:v>0.47370000000000001</c:v>
                </c:pt>
                <c:pt idx="4737">
                  <c:v>0.4738</c:v>
                </c:pt>
                <c:pt idx="4738">
                  <c:v>0.47389999999999999</c:v>
                </c:pt>
                <c:pt idx="4739">
                  <c:v>0.47399999999999998</c:v>
                </c:pt>
                <c:pt idx="4740">
                  <c:v>0.47410000000000002</c:v>
                </c:pt>
                <c:pt idx="4741">
                  <c:v>0.47420000000000001</c:v>
                </c:pt>
                <c:pt idx="4742">
                  <c:v>0.4743</c:v>
                </c:pt>
                <c:pt idx="4743">
                  <c:v>0.47439999999999999</c:v>
                </c:pt>
                <c:pt idx="4744">
                  <c:v>0.47449999999999998</c:v>
                </c:pt>
                <c:pt idx="4745">
                  <c:v>0.47460000000000002</c:v>
                </c:pt>
                <c:pt idx="4746">
                  <c:v>0.47470000000000001</c:v>
                </c:pt>
                <c:pt idx="4747">
                  <c:v>0.4748</c:v>
                </c:pt>
                <c:pt idx="4748">
                  <c:v>0.47489999999999999</c:v>
                </c:pt>
                <c:pt idx="4749">
                  <c:v>0.47499999999999998</c:v>
                </c:pt>
                <c:pt idx="4750">
                  <c:v>0.47510000000000002</c:v>
                </c:pt>
                <c:pt idx="4751">
                  <c:v>0.47520000000000001</c:v>
                </c:pt>
                <c:pt idx="4752">
                  <c:v>0.4753</c:v>
                </c:pt>
                <c:pt idx="4753">
                  <c:v>0.47539999999999999</c:v>
                </c:pt>
                <c:pt idx="4754">
                  <c:v>0.47549999999999998</c:v>
                </c:pt>
                <c:pt idx="4755">
                  <c:v>0.47560000000000002</c:v>
                </c:pt>
                <c:pt idx="4756">
                  <c:v>0.47570000000000001</c:v>
                </c:pt>
                <c:pt idx="4757">
                  <c:v>0.4758</c:v>
                </c:pt>
                <c:pt idx="4758">
                  <c:v>0.47589999999999999</c:v>
                </c:pt>
                <c:pt idx="4759">
                  <c:v>0.47599999999999998</c:v>
                </c:pt>
                <c:pt idx="4760">
                  <c:v>0.47610000000000002</c:v>
                </c:pt>
                <c:pt idx="4761">
                  <c:v>0.47620000000000001</c:v>
                </c:pt>
                <c:pt idx="4762">
                  <c:v>0.4763</c:v>
                </c:pt>
                <c:pt idx="4763">
                  <c:v>0.47639999999999999</c:v>
                </c:pt>
                <c:pt idx="4764">
                  <c:v>0.47649999999999998</c:v>
                </c:pt>
                <c:pt idx="4765">
                  <c:v>0.47660000000000002</c:v>
                </c:pt>
                <c:pt idx="4766">
                  <c:v>0.47670000000000001</c:v>
                </c:pt>
                <c:pt idx="4767">
                  <c:v>0.4768</c:v>
                </c:pt>
                <c:pt idx="4768">
                  <c:v>0.47689999999999999</c:v>
                </c:pt>
                <c:pt idx="4769">
                  <c:v>0.47699999999999998</c:v>
                </c:pt>
                <c:pt idx="4770">
                  <c:v>0.47710000000000002</c:v>
                </c:pt>
                <c:pt idx="4771">
                  <c:v>0.47720000000000001</c:v>
                </c:pt>
                <c:pt idx="4772">
                  <c:v>0.4773</c:v>
                </c:pt>
                <c:pt idx="4773">
                  <c:v>0.47739999999999999</c:v>
                </c:pt>
                <c:pt idx="4774">
                  <c:v>0.47749999999999998</c:v>
                </c:pt>
                <c:pt idx="4775">
                  <c:v>0.47760000000000002</c:v>
                </c:pt>
                <c:pt idx="4776">
                  <c:v>0.47770000000000001</c:v>
                </c:pt>
                <c:pt idx="4777">
                  <c:v>0.4778</c:v>
                </c:pt>
                <c:pt idx="4778">
                  <c:v>0.47789999999999999</c:v>
                </c:pt>
                <c:pt idx="4779">
                  <c:v>0.47799999999999998</c:v>
                </c:pt>
                <c:pt idx="4780">
                  <c:v>0.47810000000000002</c:v>
                </c:pt>
                <c:pt idx="4781">
                  <c:v>0.47820000000000001</c:v>
                </c:pt>
                <c:pt idx="4782">
                  <c:v>0.4783</c:v>
                </c:pt>
                <c:pt idx="4783">
                  <c:v>0.47839999999999999</c:v>
                </c:pt>
                <c:pt idx="4784">
                  <c:v>0.47849999999999998</c:v>
                </c:pt>
                <c:pt idx="4785">
                  <c:v>0.47860000000000003</c:v>
                </c:pt>
                <c:pt idx="4786">
                  <c:v>0.47870000000000001</c:v>
                </c:pt>
                <c:pt idx="4787">
                  <c:v>0.4788</c:v>
                </c:pt>
                <c:pt idx="4788">
                  <c:v>0.47889999999999999</c:v>
                </c:pt>
                <c:pt idx="4789">
                  <c:v>0.47899999999999998</c:v>
                </c:pt>
                <c:pt idx="4790">
                  <c:v>0.47910000000000003</c:v>
                </c:pt>
                <c:pt idx="4791">
                  <c:v>0.47920000000000001</c:v>
                </c:pt>
                <c:pt idx="4792">
                  <c:v>0.4793</c:v>
                </c:pt>
                <c:pt idx="4793">
                  <c:v>0.47939999999999999</c:v>
                </c:pt>
                <c:pt idx="4794">
                  <c:v>0.47949999999999998</c:v>
                </c:pt>
                <c:pt idx="4795">
                  <c:v>0.47960000000000003</c:v>
                </c:pt>
                <c:pt idx="4796">
                  <c:v>0.47970000000000002</c:v>
                </c:pt>
                <c:pt idx="4797">
                  <c:v>0.4798</c:v>
                </c:pt>
                <c:pt idx="4798">
                  <c:v>0.47989999999999999</c:v>
                </c:pt>
                <c:pt idx="4799">
                  <c:v>0.48</c:v>
                </c:pt>
                <c:pt idx="4800">
                  <c:v>0.48010000000000003</c:v>
                </c:pt>
                <c:pt idx="4801">
                  <c:v>0.48020000000000002</c:v>
                </c:pt>
                <c:pt idx="4802">
                  <c:v>0.4803</c:v>
                </c:pt>
                <c:pt idx="4803">
                  <c:v>0.48039999999999999</c:v>
                </c:pt>
                <c:pt idx="4804">
                  <c:v>0.48049999999999998</c:v>
                </c:pt>
                <c:pt idx="4805">
                  <c:v>0.48060000000000003</c:v>
                </c:pt>
                <c:pt idx="4806">
                  <c:v>0.48070000000000002</c:v>
                </c:pt>
                <c:pt idx="4807">
                  <c:v>0.48080000000000001</c:v>
                </c:pt>
                <c:pt idx="4808">
                  <c:v>0.48089999999999999</c:v>
                </c:pt>
                <c:pt idx="4809">
                  <c:v>0.48099999999999998</c:v>
                </c:pt>
                <c:pt idx="4810">
                  <c:v>0.48110000000000003</c:v>
                </c:pt>
                <c:pt idx="4811">
                  <c:v>0.48120000000000002</c:v>
                </c:pt>
                <c:pt idx="4812">
                  <c:v>0.48130000000000001</c:v>
                </c:pt>
                <c:pt idx="4813">
                  <c:v>0.48139999999999999</c:v>
                </c:pt>
                <c:pt idx="4814">
                  <c:v>0.48149999999999998</c:v>
                </c:pt>
                <c:pt idx="4815">
                  <c:v>0.48159999999999997</c:v>
                </c:pt>
                <c:pt idx="4816">
                  <c:v>0.48170000000000002</c:v>
                </c:pt>
                <c:pt idx="4817">
                  <c:v>0.48180000000000001</c:v>
                </c:pt>
                <c:pt idx="4818">
                  <c:v>0.4819</c:v>
                </c:pt>
                <c:pt idx="4819">
                  <c:v>0.48199999999999998</c:v>
                </c:pt>
                <c:pt idx="4820">
                  <c:v>0.48209999999999997</c:v>
                </c:pt>
                <c:pt idx="4821">
                  <c:v>0.48220000000000002</c:v>
                </c:pt>
                <c:pt idx="4822">
                  <c:v>0.48230000000000001</c:v>
                </c:pt>
                <c:pt idx="4823">
                  <c:v>0.4824</c:v>
                </c:pt>
                <c:pt idx="4824">
                  <c:v>0.48249999999999998</c:v>
                </c:pt>
                <c:pt idx="4825">
                  <c:v>0.48259999999999997</c:v>
                </c:pt>
                <c:pt idx="4826">
                  <c:v>0.48270000000000002</c:v>
                </c:pt>
                <c:pt idx="4827">
                  <c:v>0.48280000000000001</c:v>
                </c:pt>
                <c:pt idx="4828">
                  <c:v>0.4829</c:v>
                </c:pt>
                <c:pt idx="4829">
                  <c:v>0.48299999999999998</c:v>
                </c:pt>
                <c:pt idx="4830">
                  <c:v>0.48309999999999997</c:v>
                </c:pt>
                <c:pt idx="4831">
                  <c:v>0.48320000000000002</c:v>
                </c:pt>
                <c:pt idx="4832">
                  <c:v>0.48330000000000001</c:v>
                </c:pt>
                <c:pt idx="4833">
                  <c:v>0.4834</c:v>
                </c:pt>
                <c:pt idx="4834">
                  <c:v>0.48349999999999999</c:v>
                </c:pt>
                <c:pt idx="4835">
                  <c:v>0.48359999999999997</c:v>
                </c:pt>
                <c:pt idx="4836">
                  <c:v>0.48370000000000002</c:v>
                </c:pt>
                <c:pt idx="4837">
                  <c:v>0.48380000000000001</c:v>
                </c:pt>
                <c:pt idx="4838">
                  <c:v>0.4839</c:v>
                </c:pt>
                <c:pt idx="4839">
                  <c:v>0.48399999999999999</c:v>
                </c:pt>
                <c:pt idx="4840">
                  <c:v>0.48409999999999997</c:v>
                </c:pt>
                <c:pt idx="4841">
                  <c:v>0.48420000000000002</c:v>
                </c:pt>
                <c:pt idx="4842">
                  <c:v>0.48430000000000001</c:v>
                </c:pt>
                <c:pt idx="4843">
                  <c:v>0.4844</c:v>
                </c:pt>
                <c:pt idx="4844">
                  <c:v>0.48449999999999999</c:v>
                </c:pt>
                <c:pt idx="4845">
                  <c:v>0.48459999999999998</c:v>
                </c:pt>
                <c:pt idx="4846">
                  <c:v>0.48470000000000002</c:v>
                </c:pt>
                <c:pt idx="4847">
                  <c:v>0.48480000000000001</c:v>
                </c:pt>
                <c:pt idx="4848">
                  <c:v>0.4849</c:v>
                </c:pt>
                <c:pt idx="4849">
                  <c:v>0.48499999999999999</c:v>
                </c:pt>
                <c:pt idx="4850">
                  <c:v>0.48509999999999998</c:v>
                </c:pt>
                <c:pt idx="4851">
                  <c:v>0.48520000000000002</c:v>
                </c:pt>
                <c:pt idx="4852">
                  <c:v>0.48530000000000001</c:v>
                </c:pt>
                <c:pt idx="4853">
                  <c:v>0.4854</c:v>
                </c:pt>
                <c:pt idx="4854">
                  <c:v>0.48549999999999999</c:v>
                </c:pt>
                <c:pt idx="4855">
                  <c:v>0.48559999999999998</c:v>
                </c:pt>
                <c:pt idx="4856">
                  <c:v>0.48570000000000002</c:v>
                </c:pt>
                <c:pt idx="4857">
                  <c:v>0.48580000000000001</c:v>
                </c:pt>
                <c:pt idx="4858">
                  <c:v>0.4859</c:v>
                </c:pt>
                <c:pt idx="4859">
                  <c:v>0.48599999999999999</c:v>
                </c:pt>
                <c:pt idx="4860">
                  <c:v>0.48609999999999998</c:v>
                </c:pt>
                <c:pt idx="4861">
                  <c:v>0.48620000000000002</c:v>
                </c:pt>
                <c:pt idx="4862">
                  <c:v>0.48630000000000001</c:v>
                </c:pt>
                <c:pt idx="4863">
                  <c:v>0.4864</c:v>
                </c:pt>
                <c:pt idx="4864">
                  <c:v>0.48649999999999999</c:v>
                </c:pt>
                <c:pt idx="4865">
                  <c:v>0.48659999999999998</c:v>
                </c:pt>
                <c:pt idx="4866">
                  <c:v>0.48670000000000002</c:v>
                </c:pt>
                <c:pt idx="4867">
                  <c:v>0.48680000000000001</c:v>
                </c:pt>
                <c:pt idx="4868">
                  <c:v>0.4869</c:v>
                </c:pt>
                <c:pt idx="4869">
                  <c:v>0.48699999999999999</c:v>
                </c:pt>
                <c:pt idx="4870">
                  <c:v>0.48709999999999998</c:v>
                </c:pt>
                <c:pt idx="4871">
                  <c:v>0.48720000000000002</c:v>
                </c:pt>
                <c:pt idx="4872">
                  <c:v>0.48730000000000001</c:v>
                </c:pt>
                <c:pt idx="4873">
                  <c:v>0.4874</c:v>
                </c:pt>
                <c:pt idx="4874">
                  <c:v>0.48749999999999999</c:v>
                </c:pt>
                <c:pt idx="4875">
                  <c:v>0.48759999999999998</c:v>
                </c:pt>
                <c:pt idx="4876">
                  <c:v>0.48770000000000002</c:v>
                </c:pt>
                <c:pt idx="4877">
                  <c:v>0.48780000000000001</c:v>
                </c:pt>
                <c:pt idx="4878">
                  <c:v>0.4879</c:v>
                </c:pt>
                <c:pt idx="4879">
                  <c:v>0.48799999999999999</c:v>
                </c:pt>
                <c:pt idx="4880">
                  <c:v>0.48809999999999998</c:v>
                </c:pt>
                <c:pt idx="4881">
                  <c:v>0.48820000000000002</c:v>
                </c:pt>
                <c:pt idx="4882">
                  <c:v>0.48830000000000001</c:v>
                </c:pt>
                <c:pt idx="4883">
                  <c:v>0.4884</c:v>
                </c:pt>
                <c:pt idx="4884">
                  <c:v>0.48849999999999999</c:v>
                </c:pt>
                <c:pt idx="4885">
                  <c:v>0.48859999999999998</c:v>
                </c:pt>
                <c:pt idx="4886">
                  <c:v>0.48870000000000002</c:v>
                </c:pt>
                <c:pt idx="4887">
                  <c:v>0.48880000000000001</c:v>
                </c:pt>
                <c:pt idx="4888">
                  <c:v>0.4889</c:v>
                </c:pt>
                <c:pt idx="4889">
                  <c:v>0.48899999999999999</c:v>
                </c:pt>
                <c:pt idx="4890">
                  <c:v>0.48909999999999998</c:v>
                </c:pt>
                <c:pt idx="4891">
                  <c:v>0.48920000000000002</c:v>
                </c:pt>
                <c:pt idx="4892">
                  <c:v>0.48930000000000001</c:v>
                </c:pt>
                <c:pt idx="4893">
                  <c:v>0.4894</c:v>
                </c:pt>
                <c:pt idx="4894">
                  <c:v>0.48949999999999999</c:v>
                </c:pt>
                <c:pt idx="4895">
                  <c:v>0.48959999999999998</c:v>
                </c:pt>
                <c:pt idx="4896">
                  <c:v>0.48970000000000002</c:v>
                </c:pt>
                <c:pt idx="4897">
                  <c:v>0.48980000000000001</c:v>
                </c:pt>
                <c:pt idx="4898">
                  <c:v>0.4899</c:v>
                </c:pt>
                <c:pt idx="4899">
                  <c:v>0.49</c:v>
                </c:pt>
                <c:pt idx="4900">
                  <c:v>0.49009999999999998</c:v>
                </c:pt>
                <c:pt idx="4901">
                  <c:v>0.49020000000000002</c:v>
                </c:pt>
                <c:pt idx="4902">
                  <c:v>0.49030000000000001</c:v>
                </c:pt>
                <c:pt idx="4903">
                  <c:v>0.4904</c:v>
                </c:pt>
                <c:pt idx="4904">
                  <c:v>0.49049999999999999</c:v>
                </c:pt>
                <c:pt idx="4905">
                  <c:v>0.49059999999999998</c:v>
                </c:pt>
                <c:pt idx="4906">
                  <c:v>0.49070000000000003</c:v>
                </c:pt>
                <c:pt idx="4907">
                  <c:v>0.49080000000000001</c:v>
                </c:pt>
                <c:pt idx="4908">
                  <c:v>0.4909</c:v>
                </c:pt>
                <c:pt idx="4909">
                  <c:v>0.49099999999999999</c:v>
                </c:pt>
                <c:pt idx="4910">
                  <c:v>0.49109999999999998</c:v>
                </c:pt>
                <c:pt idx="4911">
                  <c:v>0.49120000000000003</c:v>
                </c:pt>
                <c:pt idx="4912">
                  <c:v>0.49130000000000001</c:v>
                </c:pt>
                <c:pt idx="4913">
                  <c:v>0.4914</c:v>
                </c:pt>
                <c:pt idx="4914">
                  <c:v>0.49149999999999999</c:v>
                </c:pt>
                <c:pt idx="4915">
                  <c:v>0.49159999999999998</c:v>
                </c:pt>
                <c:pt idx="4916">
                  <c:v>0.49170000000000003</c:v>
                </c:pt>
                <c:pt idx="4917">
                  <c:v>0.49180000000000001</c:v>
                </c:pt>
                <c:pt idx="4918">
                  <c:v>0.4919</c:v>
                </c:pt>
                <c:pt idx="4919">
                  <c:v>0.49199999999999999</c:v>
                </c:pt>
                <c:pt idx="4920">
                  <c:v>0.49209999999999998</c:v>
                </c:pt>
                <c:pt idx="4921">
                  <c:v>0.49220000000000003</c:v>
                </c:pt>
                <c:pt idx="4922">
                  <c:v>0.49230000000000002</c:v>
                </c:pt>
                <c:pt idx="4923">
                  <c:v>0.4924</c:v>
                </c:pt>
                <c:pt idx="4924">
                  <c:v>0.49249999999999999</c:v>
                </c:pt>
                <c:pt idx="4925">
                  <c:v>0.49259999999999998</c:v>
                </c:pt>
                <c:pt idx="4926">
                  <c:v>0.49270000000000003</c:v>
                </c:pt>
                <c:pt idx="4927">
                  <c:v>0.49280000000000002</c:v>
                </c:pt>
                <c:pt idx="4928">
                  <c:v>0.4929</c:v>
                </c:pt>
                <c:pt idx="4929">
                  <c:v>0.49299999999999999</c:v>
                </c:pt>
                <c:pt idx="4930">
                  <c:v>0.49309999999999998</c:v>
                </c:pt>
                <c:pt idx="4931">
                  <c:v>0.49320000000000003</c:v>
                </c:pt>
                <c:pt idx="4932">
                  <c:v>0.49330000000000002</c:v>
                </c:pt>
                <c:pt idx="4933">
                  <c:v>0.49340000000000001</c:v>
                </c:pt>
                <c:pt idx="4934">
                  <c:v>0.49349999999999999</c:v>
                </c:pt>
                <c:pt idx="4935">
                  <c:v>0.49359999999999998</c:v>
                </c:pt>
                <c:pt idx="4936">
                  <c:v>0.49370000000000003</c:v>
                </c:pt>
                <c:pt idx="4937">
                  <c:v>0.49380000000000002</c:v>
                </c:pt>
                <c:pt idx="4938">
                  <c:v>0.49390000000000001</c:v>
                </c:pt>
                <c:pt idx="4939">
                  <c:v>0.49399999999999999</c:v>
                </c:pt>
                <c:pt idx="4940">
                  <c:v>0.49409999999999998</c:v>
                </c:pt>
                <c:pt idx="4941">
                  <c:v>0.49419999999999997</c:v>
                </c:pt>
                <c:pt idx="4942">
                  <c:v>0.49430000000000002</c:v>
                </c:pt>
                <c:pt idx="4943">
                  <c:v>0.49440000000000001</c:v>
                </c:pt>
                <c:pt idx="4944">
                  <c:v>0.4945</c:v>
                </c:pt>
                <c:pt idx="4945">
                  <c:v>0.49459999999999998</c:v>
                </c:pt>
                <c:pt idx="4946">
                  <c:v>0.49469999999999997</c:v>
                </c:pt>
                <c:pt idx="4947">
                  <c:v>0.49480000000000002</c:v>
                </c:pt>
                <c:pt idx="4948">
                  <c:v>0.49490000000000001</c:v>
                </c:pt>
                <c:pt idx="4949">
                  <c:v>0.495</c:v>
                </c:pt>
                <c:pt idx="4950">
                  <c:v>0.49509999999999998</c:v>
                </c:pt>
                <c:pt idx="4951">
                  <c:v>0.49519999999999997</c:v>
                </c:pt>
                <c:pt idx="4952">
                  <c:v>0.49530000000000002</c:v>
                </c:pt>
                <c:pt idx="4953">
                  <c:v>0.49540000000000001</c:v>
                </c:pt>
                <c:pt idx="4954">
                  <c:v>0.4955</c:v>
                </c:pt>
                <c:pt idx="4955">
                  <c:v>0.49559999999999998</c:v>
                </c:pt>
                <c:pt idx="4956">
                  <c:v>0.49569999999999997</c:v>
                </c:pt>
                <c:pt idx="4957">
                  <c:v>0.49580000000000002</c:v>
                </c:pt>
                <c:pt idx="4958">
                  <c:v>0.49590000000000001</c:v>
                </c:pt>
                <c:pt idx="4959">
                  <c:v>0.496</c:v>
                </c:pt>
                <c:pt idx="4960">
                  <c:v>0.49609999999999999</c:v>
                </c:pt>
                <c:pt idx="4961">
                  <c:v>0.49619999999999997</c:v>
                </c:pt>
                <c:pt idx="4962">
                  <c:v>0.49630000000000002</c:v>
                </c:pt>
                <c:pt idx="4963">
                  <c:v>0.49640000000000001</c:v>
                </c:pt>
                <c:pt idx="4964">
                  <c:v>0.4965</c:v>
                </c:pt>
                <c:pt idx="4965">
                  <c:v>0.49659999999999999</c:v>
                </c:pt>
                <c:pt idx="4966">
                  <c:v>0.49669999999999997</c:v>
                </c:pt>
                <c:pt idx="4967">
                  <c:v>0.49680000000000002</c:v>
                </c:pt>
                <c:pt idx="4968">
                  <c:v>0.49690000000000001</c:v>
                </c:pt>
                <c:pt idx="4969">
                  <c:v>0.497</c:v>
                </c:pt>
                <c:pt idx="4970">
                  <c:v>0.49709999999999999</c:v>
                </c:pt>
                <c:pt idx="4971">
                  <c:v>0.49719999999999998</c:v>
                </c:pt>
                <c:pt idx="4972">
                  <c:v>0.49730000000000002</c:v>
                </c:pt>
                <c:pt idx="4973">
                  <c:v>0.49740000000000001</c:v>
                </c:pt>
                <c:pt idx="4974">
                  <c:v>0.4975</c:v>
                </c:pt>
                <c:pt idx="4975">
                  <c:v>0.49759999999999999</c:v>
                </c:pt>
                <c:pt idx="4976">
                  <c:v>0.49769999999999998</c:v>
                </c:pt>
                <c:pt idx="4977">
                  <c:v>0.49780000000000002</c:v>
                </c:pt>
                <c:pt idx="4978">
                  <c:v>0.49790000000000001</c:v>
                </c:pt>
                <c:pt idx="4979">
                  <c:v>0.498</c:v>
                </c:pt>
                <c:pt idx="4980">
                  <c:v>0.49809999999999999</c:v>
                </c:pt>
                <c:pt idx="4981">
                  <c:v>0.49819999999999998</c:v>
                </c:pt>
                <c:pt idx="4982">
                  <c:v>0.49830000000000002</c:v>
                </c:pt>
                <c:pt idx="4983">
                  <c:v>0.49840000000000001</c:v>
                </c:pt>
                <c:pt idx="4984">
                  <c:v>0.4985</c:v>
                </c:pt>
                <c:pt idx="4985">
                  <c:v>0.49859999999999999</c:v>
                </c:pt>
                <c:pt idx="4986">
                  <c:v>0.49869999999999998</c:v>
                </c:pt>
                <c:pt idx="4987">
                  <c:v>0.49880000000000002</c:v>
                </c:pt>
                <c:pt idx="4988">
                  <c:v>0.49890000000000001</c:v>
                </c:pt>
                <c:pt idx="4989">
                  <c:v>0.499</c:v>
                </c:pt>
                <c:pt idx="4990">
                  <c:v>0.49909999999999999</c:v>
                </c:pt>
                <c:pt idx="4991">
                  <c:v>0.49919999999999998</c:v>
                </c:pt>
                <c:pt idx="4992">
                  <c:v>0.49930000000000002</c:v>
                </c:pt>
                <c:pt idx="4993">
                  <c:v>0.49940000000000001</c:v>
                </c:pt>
                <c:pt idx="4994">
                  <c:v>0.4995</c:v>
                </c:pt>
                <c:pt idx="4995">
                  <c:v>0.49959999999999999</c:v>
                </c:pt>
                <c:pt idx="4996">
                  <c:v>0.49969999999999998</c:v>
                </c:pt>
                <c:pt idx="4997">
                  <c:v>0.49980000000000002</c:v>
                </c:pt>
                <c:pt idx="4998">
                  <c:v>0.49990000000000001</c:v>
                </c:pt>
                <c:pt idx="4999">
                  <c:v>0.5</c:v>
                </c:pt>
                <c:pt idx="5000">
                  <c:v>0.50009999999999999</c:v>
                </c:pt>
                <c:pt idx="5001">
                  <c:v>0.50019999999999998</c:v>
                </c:pt>
                <c:pt idx="5002">
                  <c:v>0.50029999999999997</c:v>
                </c:pt>
                <c:pt idx="5003">
                  <c:v>0.50039999999999996</c:v>
                </c:pt>
                <c:pt idx="5004">
                  <c:v>0.50049999999999994</c:v>
                </c:pt>
                <c:pt idx="5005">
                  <c:v>0.50060000000000004</c:v>
                </c:pt>
                <c:pt idx="5006">
                  <c:v>0.50070000000000003</c:v>
                </c:pt>
                <c:pt idx="5007">
                  <c:v>0.50080000000000002</c:v>
                </c:pt>
                <c:pt idx="5008">
                  <c:v>0.50090000000000001</c:v>
                </c:pt>
                <c:pt idx="5009">
                  <c:v>0.501</c:v>
                </c:pt>
                <c:pt idx="5010">
                  <c:v>0.50109999999999999</c:v>
                </c:pt>
                <c:pt idx="5011">
                  <c:v>0.50119999999999998</c:v>
                </c:pt>
                <c:pt idx="5012">
                  <c:v>0.50129999999999997</c:v>
                </c:pt>
                <c:pt idx="5013">
                  <c:v>0.50139999999999996</c:v>
                </c:pt>
                <c:pt idx="5014">
                  <c:v>0.50149999999999995</c:v>
                </c:pt>
                <c:pt idx="5015">
                  <c:v>0.50160000000000005</c:v>
                </c:pt>
                <c:pt idx="5016">
                  <c:v>0.50170000000000003</c:v>
                </c:pt>
                <c:pt idx="5017">
                  <c:v>0.50180000000000002</c:v>
                </c:pt>
                <c:pt idx="5018">
                  <c:v>0.50190000000000001</c:v>
                </c:pt>
                <c:pt idx="5019">
                  <c:v>0.502</c:v>
                </c:pt>
                <c:pt idx="5020">
                  <c:v>0.50209999999999999</c:v>
                </c:pt>
                <c:pt idx="5021">
                  <c:v>0.50219999999999998</c:v>
                </c:pt>
                <c:pt idx="5022">
                  <c:v>0.50229999999999997</c:v>
                </c:pt>
                <c:pt idx="5023">
                  <c:v>0.50239999999999996</c:v>
                </c:pt>
                <c:pt idx="5024">
                  <c:v>0.50249999999999995</c:v>
                </c:pt>
                <c:pt idx="5025">
                  <c:v>0.50260000000000005</c:v>
                </c:pt>
                <c:pt idx="5026">
                  <c:v>0.50270000000000004</c:v>
                </c:pt>
                <c:pt idx="5027">
                  <c:v>0.50280000000000002</c:v>
                </c:pt>
                <c:pt idx="5028">
                  <c:v>0.50290000000000001</c:v>
                </c:pt>
                <c:pt idx="5029">
                  <c:v>0.503</c:v>
                </c:pt>
                <c:pt idx="5030">
                  <c:v>0.50309999999999999</c:v>
                </c:pt>
                <c:pt idx="5031">
                  <c:v>0.50319999999999998</c:v>
                </c:pt>
                <c:pt idx="5032">
                  <c:v>0.50329999999999997</c:v>
                </c:pt>
                <c:pt idx="5033">
                  <c:v>0.50339999999999996</c:v>
                </c:pt>
                <c:pt idx="5034">
                  <c:v>0.50349999999999995</c:v>
                </c:pt>
                <c:pt idx="5035">
                  <c:v>0.50360000000000005</c:v>
                </c:pt>
                <c:pt idx="5036">
                  <c:v>0.50370000000000004</c:v>
                </c:pt>
                <c:pt idx="5037">
                  <c:v>0.50380000000000003</c:v>
                </c:pt>
                <c:pt idx="5038">
                  <c:v>0.50390000000000001</c:v>
                </c:pt>
                <c:pt idx="5039">
                  <c:v>0.504</c:v>
                </c:pt>
                <c:pt idx="5040">
                  <c:v>0.50409999999999999</c:v>
                </c:pt>
                <c:pt idx="5041">
                  <c:v>0.50419999999999998</c:v>
                </c:pt>
                <c:pt idx="5042">
                  <c:v>0.50429999999999997</c:v>
                </c:pt>
                <c:pt idx="5043">
                  <c:v>0.50439999999999996</c:v>
                </c:pt>
                <c:pt idx="5044">
                  <c:v>0.50449999999999995</c:v>
                </c:pt>
                <c:pt idx="5045">
                  <c:v>0.50460000000000005</c:v>
                </c:pt>
                <c:pt idx="5046">
                  <c:v>0.50470000000000004</c:v>
                </c:pt>
                <c:pt idx="5047">
                  <c:v>0.50480000000000003</c:v>
                </c:pt>
                <c:pt idx="5048">
                  <c:v>0.50490000000000002</c:v>
                </c:pt>
                <c:pt idx="5049">
                  <c:v>0.505</c:v>
                </c:pt>
                <c:pt idx="5050">
                  <c:v>0.50509999999999999</c:v>
                </c:pt>
                <c:pt idx="5051">
                  <c:v>0.50519999999999998</c:v>
                </c:pt>
                <c:pt idx="5052">
                  <c:v>0.50529999999999997</c:v>
                </c:pt>
                <c:pt idx="5053">
                  <c:v>0.50539999999999996</c:v>
                </c:pt>
                <c:pt idx="5054">
                  <c:v>0.50549999999999995</c:v>
                </c:pt>
                <c:pt idx="5055">
                  <c:v>0.50560000000000005</c:v>
                </c:pt>
                <c:pt idx="5056">
                  <c:v>0.50570000000000004</c:v>
                </c:pt>
                <c:pt idx="5057">
                  <c:v>0.50580000000000003</c:v>
                </c:pt>
                <c:pt idx="5058">
                  <c:v>0.50590000000000002</c:v>
                </c:pt>
                <c:pt idx="5059">
                  <c:v>0.50600000000000001</c:v>
                </c:pt>
                <c:pt idx="5060">
                  <c:v>0.50609999999999999</c:v>
                </c:pt>
                <c:pt idx="5061">
                  <c:v>0.50619999999999998</c:v>
                </c:pt>
                <c:pt idx="5062">
                  <c:v>0.50629999999999997</c:v>
                </c:pt>
                <c:pt idx="5063">
                  <c:v>0.50639999999999996</c:v>
                </c:pt>
                <c:pt idx="5064">
                  <c:v>0.50649999999999995</c:v>
                </c:pt>
                <c:pt idx="5065">
                  <c:v>0.50660000000000005</c:v>
                </c:pt>
                <c:pt idx="5066">
                  <c:v>0.50670000000000004</c:v>
                </c:pt>
                <c:pt idx="5067">
                  <c:v>0.50680000000000003</c:v>
                </c:pt>
                <c:pt idx="5068">
                  <c:v>0.50690000000000002</c:v>
                </c:pt>
                <c:pt idx="5069">
                  <c:v>0.50700000000000001</c:v>
                </c:pt>
                <c:pt idx="5070">
                  <c:v>0.5071</c:v>
                </c:pt>
                <c:pt idx="5071">
                  <c:v>0.50719999999999998</c:v>
                </c:pt>
                <c:pt idx="5072">
                  <c:v>0.50729999999999997</c:v>
                </c:pt>
                <c:pt idx="5073">
                  <c:v>0.50739999999999996</c:v>
                </c:pt>
                <c:pt idx="5074">
                  <c:v>0.50749999999999995</c:v>
                </c:pt>
                <c:pt idx="5075">
                  <c:v>0.50760000000000005</c:v>
                </c:pt>
                <c:pt idx="5076">
                  <c:v>0.50770000000000004</c:v>
                </c:pt>
                <c:pt idx="5077">
                  <c:v>0.50780000000000003</c:v>
                </c:pt>
                <c:pt idx="5078">
                  <c:v>0.50790000000000002</c:v>
                </c:pt>
                <c:pt idx="5079">
                  <c:v>0.50800000000000001</c:v>
                </c:pt>
                <c:pt idx="5080">
                  <c:v>0.5081</c:v>
                </c:pt>
                <c:pt idx="5081">
                  <c:v>0.50819999999999999</c:v>
                </c:pt>
                <c:pt idx="5082">
                  <c:v>0.50829999999999997</c:v>
                </c:pt>
                <c:pt idx="5083">
                  <c:v>0.50839999999999996</c:v>
                </c:pt>
                <c:pt idx="5084">
                  <c:v>0.50849999999999995</c:v>
                </c:pt>
                <c:pt idx="5085">
                  <c:v>0.50860000000000005</c:v>
                </c:pt>
                <c:pt idx="5086">
                  <c:v>0.50870000000000004</c:v>
                </c:pt>
                <c:pt idx="5087">
                  <c:v>0.50880000000000003</c:v>
                </c:pt>
                <c:pt idx="5088">
                  <c:v>0.50890000000000002</c:v>
                </c:pt>
                <c:pt idx="5089">
                  <c:v>0.50900000000000001</c:v>
                </c:pt>
                <c:pt idx="5090">
                  <c:v>0.5091</c:v>
                </c:pt>
                <c:pt idx="5091">
                  <c:v>0.50919999999999999</c:v>
                </c:pt>
                <c:pt idx="5092">
                  <c:v>0.50929999999999997</c:v>
                </c:pt>
                <c:pt idx="5093">
                  <c:v>0.50939999999999996</c:v>
                </c:pt>
                <c:pt idx="5094">
                  <c:v>0.50949999999999995</c:v>
                </c:pt>
                <c:pt idx="5095">
                  <c:v>0.50960000000000005</c:v>
                </c:pt>
                <c:pt idx="5096">
                  <c:v>0.50970000000000004</c:v>
                </c:pt>
                <c:pt idx="5097">
                  <c:v>0.50980000000000003</c:v>
                </c:pt>
                <c:pt idx="5098">
                  <c:v>0.50990000000000002</c:v>
                </c:pt>
                <c:pt idx="5099">
                  <c:v>0.51</c:v>
                </c:pt>
                <c:pt idx="5100">
                  <c:v>0.5101</c:v>
                </c:pt>
                <c:pt idx="5101">
                  <c:v>0.51019999999999999</c:v>
                </c:pt>
                <c:pt idx="5102">
                  <c:v>0.51029999999999998</c:v>
                </c:pt>
                <c:pt idx="5103">
                  <c:v>0.51039999999999996</c:v>
                </c:pt>
                <c:pt idx="5104">
                  <c:v>0.51049999999999995</c:v>
                </c:pt>
                <c:pt idx="5105">
                  <c:v>0.51060000000000005</c:v>
                </c:pt>
                <c:pt idx="5106">
                  <c:v>0.51070000000000004</c:v>
                </c:pt>
                <c:pt idx="5107">
                  <c:v>0.51080000000000003</c:v>
                </c:pt>
                <c:pt idx="5108">
                  <c:v>0.51090000000000002</c:v>
                </c:pt>
                <c:pt idx="5109">
                  <c:v>0.51100000000000001</c:v>
                </c:pt>
                <c:pt idx="5110">
                  <c:v>0.5111</c:v>
                </c:pt>
                <c:pt idx="5111">
                  <c:v>0.51119999999999999</c:v>
                </c:pt>
                <c:pt idx="5112">
                  <c:v>0.51129999999999998</c:v>
                </c:pt>
                <c:pt idx="5113">
                  <c:v>0.51139999999999997</c:v>
                </c:pt>
                <c:pt idx="5114">
                  <c:v>0.51149999999999995</c:v>
                </c:pt>
                <c:pt idx="5115">
                  <c:v>0.51160000000000005</c:v>
                </c:pt>
                <c:pt idx="5116">
                  <c:v>0.51170000000000004</c:v>
                </c:pt>
                <c:pt idx="5117">
                  <c:v>0.51180000000000003</c:v>
                </c:pt>
                <c:pt idx="5118">
                  <c:v>0.51190000000000002</c:v>
                </c:pt>
                <c:pt idx="5119">
                  <c:v>0.51200000000000001</c:v>
                </c:pt>
                <c:pt idx="5120">
                  <c:v>0.5121</c:v>
                </c:pt>
                <c:pt idx="5121">
                  <c:v>0.51219999999999999</c:v>
                </c:pt>
                <c:pt idx="5122">
                  <c:v>0.51229999999999998</c:v>
                </c:pt>
                <c:pt idx="5123">
                  <c:v>0.51239999999999997</c:v>
                </c:pt>
                <c:pt idx="5124">
                  <c:v>0.51249999999999996</c:v>
                </c:pt>
                <c:pt idx="5125">
                  <c:v>0.51259999999999994</c:v>
                </c:pt>
                <c:pt idx="5126">
                  <c:v>0.51270000000000004</c:v>
                </c:pt>
                <c:pt idx="5127">
                  <c:v>0.51280000000000003</c:v>
                </c:pt>
                <c:pt idx="5128">
                  <c:v>0.51290000000000002</c:v>
                </c:pt>
                <c:pt idx="5129">
                  <c:v>0.51300000000000001</c:v>
                </c:pt>
                <c:pt idx="5130">
                  <c:v>0.5131</c:v>
                </c:pt>
                <c:pt idx="5131">
                  <c:v>0.51319999999999999</c:v>
                </c:pt>
                <c:pt idx="5132">
                  <c:v>0.51329999999999998</c:v>
                </c:pt>
                <c:pt idx="5133">
                  <c:v>0.51339999999999997</c:v>
                </c:pt>
                <c:pt idx="5134">
                  <c:v>0.51349999999999996</c:v>
                </c:pt>
                <c:pt idx="5135">
                  <c:v>0.51359999999999995</c:v>
                </c:pt>
                <c:pt idx="5136">
                  <c:v>0.51370000000000005</c:v>
                </c:pt>
                <c:pt idx="5137">
                  <c:v>0.51380000000000003</c:v>
                </c:pt>
                <c:pt idx="5138">
                  <c:v>0.51390000000000002</c:v>
                </c:pt>
                <c:pt idx="5139">
                  <c:v>0.51400000000000001</c:v>
                </c:pt>
                <c:pt idx="5140">
                  <c:v>0.5141</c:v>
                </c:pt>
                <c:pt idx="5141">
                  <c:v>0.51419999999999999</c:v>
                </c:pt>
                <c:pt idx="5142">
                  <c:v>0.51429999999999998</c:v>
                </c:pt>
                <c:pt idx="5143">
                  <c:v>0.51439999999999997</c:v>
                </c:pt>
                <c:pt idx="5144">
                  <c:v>0.51449999999999996</c:v>
                </c:pt>
                <c:pt idx="5145">
                  <c:v>0.51459999999999995</c:v>
                </c:pt>
                <c:pt idx="5146">
                  <c:v>0.51470000000000005</c:v>
                </c:pt>
                <c:pt idx="5147">
                  <c:v>0.51480000000000004</c:v>
                </c:pt>
                <c:pt idx="5148">
                  <c:v>0.51490000000000002</c:v>
                </c:pt>
                <c:pt idx="5149">
                  <c:v>0.51500000000000001</c:v>
                </c:pt>
                <c:pt idx="5150">
                  <c:v>0.5151</c:v>
                </c:pt>
                <c:pt idx="5151">
                  <c:v>0.51519999999999999</c:v>
                </c:pt>
                <c:pt idx="5152">
                  <c:v>0.51529999999999998</c:v>
                </c:pt>
                <c:pt idx="5153">
                  <c:v>0.51539999999999997</c:v>
                </c:pt>
                <c:pt idx="5154">
                  <c:v>0.51549999999999996</c:v>
                </c:pt>
                <c:pt idx="5155">
                  <c:v>0.51559999999999995</c:v>
                </c:pt>
                <c:pt idx="5156">
                  <c:v>0.51570000000000005</c:v>
                </c:pt>
                <c:pt idx="5157">
                  <c:v>0.51580000000000004</c:v>
                </c:pt>
                <c:pt idx="5158">
                  <c:v>0.51590000000000003</c:v>
                </c:pt>
                <c:pt idx="5159">
                  <c:v>0.51600000000000001</c:v>
                </c:pt>
                <c:pt idx="5160">
                  <c:v>0.5161</c:v>
                </c:pt>
                <c:pt idx="5161">
                  <c:v>0.51619999999999999</c:v>
                </c:pt>
                <c:pt idx="5162">
                  <c:v>0.51629999999999998</c:v>
                </c:pt>
                <c:pt idx="5163">
                  <c:v>0.51639999999999997</c:v>
                </c:pt>
                <c:pt idx="5164">
                  <c:v>0.51649999999999996</c:v>
                </c:pt>
                <c:pt idx="5165">
                  <c:v>0.51659999999999995</c:v>
                </c:pt>
                <c:pt idx="5166">
                  <c:v>0.51670000000000005</c:v>
                </c:pt>
                <c:pt idx="5167">
                  <c:v>0.51680000000000004</c:v>
                </c:pt>
                <c:pt idx="5168">
                  <c:v>0.51690000000000003</c:v>
                </c:pt>
                <c:pt idx="5169">
                  <c:v>0.51700000000000002</c:v>
                </c:pt>
                <c:pt idx="5170">
                  <c:v>0.5171</c:v>
                </c:pt>
                <c:pt idx="5171">
                  <c:v>0.51719999999999999</c:v>
                </c:pt>
                <c:pt idx="5172">
                  <c:v>0.51729999999999998</c:v>
                </c:pt>
                <c:pt idx="5173">
                  <c:v>0.51739999999999997</c:v>
                </c:pt>
                <c:pt idx="5174">
                  <c:v>0.51749999999999996</c:v>
                </c:pt>
                <c:pt idx="5175">
                  <c:v>0.51759999999999995</c:v>
                </c:pt>
                <c:pt idx="5176">
                  <c:v>0.51770000000000005</c:v>
                </c:pt>
                <c:pt idx="5177">
                  <c:v>0.51780000000000004</c:v>
                </c:pt>
                <c:pt idx="5178">
                  <c:v>0.51790000000000003</c:v>
                </c:pt>
                <c:pt idx="5179">
                  <c:v>0.51800000000000002</c:v>
                </c:pt>
                <c:pt idx="5180">
                  <c:v>0.5181</c:v>
                </c:pt>
                <c:pt idx="5181">
                  <c:v>0.51819999999999999</c:v>
                </c:pt>
                <c:pt idx="5182">
                  <c:v>0.51829999999999998</c:v>
                </c:pt>
                <c:pt idx="5183">
                  <c:v>0.51839999999999997</c:v>
                </c:pt>
                <c:pt idx="5184">
                  <c:v>0.51849999999999996</c:v>
                </c:pt>
                <c:pt idx="5185">
                  <c:v>0.51859999999999995</c:v>
                </c:pt>
                <c:pt idx="5186">
                  <c:v>0.51870000000000005</c:v>
                </c:pt>
                <c:pt idx="5187">
                  <c:v>0.51880000000000004</c:v>
                </c:pt>
                <c:pt idx="5188">
                  <c:v>0.51890000000000003</c:v>
                </c:pt>
                <c:pt idx="5189">
                  <c:v>0.51900000000000002</c:v>
                </c:pt>
                <c:pt idx="5190">
                  <c:v>0.51910000000000001</c:v>
                </c:pt>
                <c:pt idx="5191">
                  <c:v>0.51919999999999999</c:v>
                </c:pt>
                <c:pt idx="5192">
                  <c:v>0.51929999999999998</c:v>
                </c:pt>
                <c:pt idx="5193">
                  <c:v>0.51939999999999997</c:v>
                </c:pt>
                <c:pt idx="5194">
                  <c:v>0.51949999999999996</c:v>
                </c:pt>
                <c:pt idx="5195">
                  <c:v>0.51959999999999995</c:v>
                </c:pt>
                <c:pt idx="5196">
                  <c:v>0.51970000000000005</c:v>
                </c:pt>
                <c:pt idx="5197">
                  <c:v>0.51980000000000004</c:v>
                </c:pt>
                <c:pt idx="5198">
                  <c:v>0.51990000000000003</c:v>
                </c:pt>
                <c:pt idx="5199">
                  <c:v>0.52</c:v>
                </c:pt>
                <c:pt idx="5200">
                  <c:v>0.52010000000000001</c:v>
                </c:pt>
                <c:pt idx="5201">
                  <c:v>0.5202</c:v>
                </c:pt>
                <c:pt idx="5202">
                  <c:v>0.52029999999999998</c:v>
                </c:pt>
                <c:pt idx="5203">
                  <c:v>0.52039999999999997</c:v>
                </c:pt>
                <c:pt idx="5204">
                  <c:v>0.52049999999999996</c:v>
                </c:pt>
                <c:pt idx="5205">
                  <c:v>0.52059999999999995</c:v>
                </c:pt>
                <c:pt idx="5206">
                  <c:v>0.52070000000000005</c:v>
                </c:pt>
                <c:pt idx="5207">
                  <c:v>0.52080000000000004</c:v>
                </c:pt>
                <c:pt idx="5208">
                  <c:v>0.52090000000000003</c:v>
                </c:pt>
                <c:pt idx="5209">
                  <c:v>0.52100000000000002</c:v>
                </c:pt>
                <c:pt idx="5210">
                  <c:v>0.52110000000000001</c:v>
                </c:pt>
                <c:pt idx="5211">
                  <c:v>0.5212</c:v>
                </c:pt>
                <c:pt idx="5212">
                  <c:v>0.52129999999999999</c:v>
                </c:pt>
                <c:pt idx="5213">
                  <c:v>0.52139999999999997</c:v>
                </c:pt>
                <c:pt idx="5214">
                  <c:v>0.52149999999999996</c:v>
                </c:pt>
                <c:pt idx="5215">
                  <c:v>0.52159999999999995</c:v>
                </c:pt>
                <c:pt idx="5216">
                  <c:v>0.52170000000000005</c:v>
                </c:pt>
                <c:pt idx="5217">
                  <c:v>0.52180000000000004</c:v>
                </c:pt>
                <c:pt idx="5218">
                  <c:v>0.52190000000000003</c:v>
                </c:pt>
                <c:pt idx="5219">
                  <c:v>0.52200000000000002</c:v>
                </c:pt>
                <c:pt idx="5220">
                  <c:v>0.52210000000000001</c:v>
                </c:pt>
                <c:pt idx="5221">
                  <c:v>0.5222</c:v>
                </c:pt>
                <c:pt idx="5222">
                  <c:v>0.52229999999999999</c:v>
                </c:pt>
                <c:pt idx="5223">
                  <c:v>0.52239999999999998</c:v>
                </c:pt>
                <c:pt idx="5224">
                  <c:v>0.52249999999999996</c:v>
                </c:pt>
                <c:pt idx="5225">
                  <c:v>0.52259999999999995</c:v>
                </c:pt>
                <c:pt idx="5226">
                  <c:v>0.52270000000000005</c:v>
                </c:pt>
                <c:pt idx="5227">
                  <c:v>0.52280000000000004</c:v>
                </c:pt>
                <c:pt idx="5228">
                  <c:v>0.52290000000000003</c:v>
                </c:pt>
                <c:pt idx="5229">
                  <c:v>0.52300000000000002</c:v>
                </c:pt>
                <c:pt idx="5230">
                  <c:v>0.52310000000000001</c:v>
                </c:pt>
                <c:pt idx="5231">
                  <c:v>0.5232</c:v>
                </c:pt>
                <c:pt idx="5232">
                  <c:v>0.52329999999999999</c:v>
                </c:pt>
                <c:pt idx="5233">
                  <c:v>0.52339999999999998</c:v>
                </c:pt>
                <c:pt idx="5234">
                  <c:v>0.52349999999999997</c:v>
                </c:pt>
                <c:pt idx="5235">
                  <c:v>0.52359999999999995</c:v>
                </c:pt>
                <c:pt idx="5236">
                  <c:v>0.52370000000000005</c:v>
                </c:pt>
                <c:pt idx="5237">
                  <c:v>0.52380000000000004</c:v>
                </c:pt>
                <c:pt idx="5238">
                  <c:v>0.52390000000000003</c:v>
                </c:pt>
                <c:pt idx="5239">
                  <c:v>0.52400000000000002</c:v>
                </c:pt>
                <c:pt idx="5240">
                  <c:v>0.52410000000000001</c:v>
                </c:pt>
                <c:pt idx="5241">
                  <c:v>0.5242</c:v>
                </c:pt>
                <c:pt idx="5242">
                  <c:v>0.52429999999999999</c:v>
                </c:pt>
                <c:pt idx="5243">
                  <c:v>0.52439999999999998</c:v>
                </c:pt>
                <c:pt idx="5244">
                  <c:v>0.52449999999999997</c:v>
                </c:pt>
                <c:pt idx="5245">
                  <c:v>0.52459999999999996</c:v>
                </c:pt>
                <c:pt idx="5246">
                  <c:v>0.52470000000000006</c:v>
                </c:pt>
                <c:pt idx="5247">
                  <c:v>0.52480000000000004</c:v>
                </c:pt>
                <c:pt idx="5248">
                  <c:v>0.52490000000000003</c:v>
                </c:pt>
                <c:pt idx="5249">
                  <c:v>0.52500000000000002</c:v>
                </c:pt>
                <c:pt idx="5250">
                  <c:v>0.52510000000000001</c:v>
                </c:pt>
                <c:pt idx="5251">
                  <c:v>0.5252</c:v>
                </c:pt>
                <c:pt idx="5252">
                  <c:v>0.52529999999999999</c:v>
                </c:pt>
                <c:pt idx="5253">
                  <c:v>0.52539999999999998</c:v>
                </c:pt>
                <c:pt idx="5254">
                  <c:v>0.52549999999999997</c:v>
                </c:pt>
                <c:pt idx="5255">
                  <c:v>0.52559999999999996</c:v>
                </c:pt>
                <c:pt idx="5256">
                  <c:v>0.52569999999999995</c:v>
                </c:pt>
                <c:pt idx="5257">
                  <c:v>0.52580000000000005</c:v>
                </c:pt>
                <c:pt idx="5258">
                  <c:v>0.52590000000000003</c:v>
                </c:pt>
                <c:pt idx="5259">
                  <c:v>0.52600000000000002</c:v>
                </c:pt>
                <c:pt idx="5260">
                  <c:v>0.52610000000000001</c:v>
                </c:pt>
                <c:pt idx="5261">
                  <c:v>0.5262</c:v>
                </c:pt>
                <c:pt idx="5262">
                  <c:v>0.52629999999999999</c:v>
                </c:pt>
                <c:pt idx="5263">
                  <c:v>0.52639999999999998</c:v>
                </c:pt>
                <c:pt idx="5264">
                  <c:v>0.52649999999999997</c:v>
                </c:pt>
                <c:pt idx="5265">
                  <c:v>0.52659999999999996</c:v>
                </c:pt>
                <c:pt idx="5266">
                  <c:v>0.52669999999999995</c:v>
                </c:pt>
                <c:pt idx="5267">
                  <c:v>0.52680000000000005</c:v>
                </c:pt>
                <c:pt idx="5268">
                  <c:v>0.52690000000000003</c:v>
                </c:pt>
                <c:pt idx="5269">
                  <c:v>0.52700000000000002</c:v>
                </c:pt>
                <c:pt idx="5270">
                  <c:v>0.52710000000000001</c:v>
                </c:pt>
                <c:pt idx="5271">
                  <c:v>0.5272</c:v>
                </c:pt>
                <c:pt idx="5272">
                  <c:v>0.52729999999999999</c:v>
                </c:pt>
                <c:pt idx="5273">
                  <c:v>0.52739999999999998</c:v>
                </c:pt>
                <c:pt idx="5274">
                  <c:v>0.52749999999999997</c:v>
                </c:pt>
                <c:pt idx="5275">
                  <c:v>0.52759999999999996</c:v>
                </c:pt>
                <c:pt idx="5276">
                  <c:v>0.52769999999999995</c:v>
                </c:pt>
                <c:pt idx="5277">
                  <c:v>0.52780000000000005</c:v>
                </c:pt>
                <c:pt idx="5278">
                  <c:v>0.52790000000000004</c:v>
                </c:pt>
                <c:pt idx="5279">
                  <c:v>0.52800000000000002</c:v>
                </c:pt>
                <c:pt idx="5280">
                  <c:v>0.52810000000000001</c:v>
                </c:pt>
                <c:pt idx="5281">
                  <c:v>0.5282</c:v>
                </c:pt>
                <c:pt idx="5282">
                  <c:v>0.52829999999999999</c:v>
                </c:pt>
                <c:pt idx="5283">
                  <c:v>0.52839999999999998</c:v>
                </c:pt>
                <c:pt idx="5284">
                  <c:v>0.52849999999999997</c:v>
                </c:pt>
                <c:pt idx="5285">
                  <c:v>0.52859999999999996</c:v>
                </c:pt>
                <c:pt idx="5286">
                  <c:v>0.52869999999999995</c:v>
                </c:pt>
                <c:pt idx="5287">
                  <c:v>0.52880000000000005</c:v>
                </c:pt>
                <c:pt idx="5288">
                  <c:v>0.52890000000000004</c:v>
                </c:pt>
                <c:pt idx="5289">
                  <c:v>0.52900000000000003</c:v>
                </c:pt>
                <c:pt idx="5290">
                  <c:v>0.52910000000000001</c:v>
                </c:pt>
                <c:pt idx="5291">
                  <c:v>0.5292</c:v>
                </c:pt>
                <c:pt idx="5292">
                  <c:v>0.52929999999999999</c:v>
                </c:pt>
                <c:pt idx="5293">
                  <c:v>0.52939999999999998</c:v>
                </c:pt>
                <c:pt idx="5294">
                  <c:v>0.52949999999999997</c:v>
                </c:pt>
                <c:pt idx="5295">
                  <c:v>0.52959999999999996</c:v>
                </c:pt>
                <c:pt idx="5296">
                  <c:v>0.52969999999999995</c:v>
                </c:pt>
                <c:pt idx="5297">
                  <c:v>0.52980000000000005</c:v>
                </c:pt>
                <c:pt idx="5298">
                  <c:v>0.52990000000000004</c:v>
                </c:pt>
                <c:pt idx="5299">
                  <c:v>0.53</c:v>
                </c:pt>
                <c:pt idx="5300">
                  <c:v>0.53010000000000002</c:v>
                </c:pt>
                <c:pt idx="5301">
                  <c:v>0.5302</c:v>
                </c:pt>
                <c:pt idx="5302">
                  <c:v>0.53029999999999999</c:v>
                </c:pt>
                <c:pt idx="5303">
                  <c:v>0.53039999999999998</c:v>
                </c:pt>
                <c:pt idx="5304">
                  <c:v>0.53049999999999997</c:v>
                </c:pt>
                <c:pt idx="5305">
                  <c:v>0.53059999999999996</c:v>
                </c:pt>
                <c:pt idx="5306">
                  <c:v>0.53069999999999995</c:v>
                </c:pt>
                <c:pt idx="5307">
                  <c:v>0.53080000000000005</c:v>
                </c:pt>
                <c:pt idx="5308">
                  <c:v>0.53090000000000004</c:v>
                </c:pt>
                <c:pt idx="5309">
                  <c:v>0.53100000000000003</c:v>
                </c:pt>
                <c:pt idx="5310">
                  <c:v>0.53110000000000002</c:v>
                </c:pt>
                <c:pt idx="5311">
                  <c:v>0.53120000000000001</c:v>
                </c:pt>
                <c:pt idx="5312">
                  <c:v>0.53129999999999999</c:v>
                </c:pt>
                <c:pt idx="5313">
                  <c:v>0.53139999999999998</c:v>
                </c:pt>
                <c:pt idx="5314">
                  <c:v>0.53149999999999997</c:v>
                </c:pt>
                <c:pt idx="5315">
                  <c:v>0.53159999999999996</c:v>
                </c:pt>
                <c:pt idx="5316">
                  <c:v>0.53169999999999995</c:v>
                </c:pt>
                <c:pt idx="5317">
                  <c:v>0.53180000000000005</c:v>
                </c:pt>
                <c:pt idx="5318">
                  <c:v>0.53190000000000004</c:v>
                </c:pt>
                <c:pt idx="5319">
                  <c:v>0.53200000000000003</c:v>
                </c:pt>
                <c:pt idx="5320">
                  <c:v>0.53210000000000002</c:v>
                </c:pt>
                <c:pt idx="5321">
                  <c:v>0.53220000000000001</c:v>
                </c:pt>
                <c:pt idx="5322">
                  <c:v>0.5323</c:v>
                </c:pt>
                <c:pt idx="5323">
                  <c:v>0.53239999999999998</c:v>
                </c:pt>
                <c:pt idx="5324">
                  <c:v>0.53249999999999997</c:v>
                </c:pt>
                <c:pt idx="5325">
                  <c:v>0.53259999999999996</c:v>
                </c:pt>
                <c:pt idx="5326">
                  <c:v>0.53269999999999995</c:v>
                </c:pt>
                <c:pt idx="5327">
                  <c:v>0.53280000000000005</c:v>
                </c:pt>
                <c:pt idx="5328">
                  <c:v>0.53290000000000004</c:v>
                </c:pt>
                <c:pt idx="5329">
                  <c:v>0.53300000000000003</c:v>
                </c:pt>
                <c:pt idx="5330">
                  <c:v>0.53310000000000002</c:v>
                </c:pt>
                <c:pt idx="5331">
                  <c:v>0.53320000000000001</c:v>
                </c:pt>
                <c:pt idx="5332">
                  <c:v>0.5333</c:v>
                </c:pt>
                <c:pt idx="5333">
                  <c:v>0.53339999999999999</c:v>
                </c:pt>
                <c:pt idx="5334">
                  <c:v>0.53349999999999997</c:v>
                </c:pt>
                <c:pt idx="5335">
                  <c:v>0.53359999999999996</c:v>
                </c:pt>
                <c:pt idx="5336">
                  <c:v>0.53369999999999995</c:v>
                </c:pt>
                <c:pt idx="5337">
                  <c:v>0.53380000000000005</c:v>
                </c:pt>
                <c:pt idx="5338">
                  <c:v>0.53390000000000004</c:v>
                </c:pt>
                <c:pt idx="5339">
                  <c:v>0.53400000000000003</c:v>
                </c:pt>
                <c:pt idx="5340">
                  <c:v>0.53410000000000002</c:v>
                </c:pt>
                <c:pt idx="5341">
                  <c:v>0.53420000000000001</c:v>
                </c:pt>
                <c:pt idx="5342">
                  <c:v>0.5343</c:v>
                </c:pt>
                <c:pt idx="5343">
                  <c:v>0.53439999999999999</c:v>
                </c:pt>
                <c:pt idx="5344">
                  <c:v>0.53449999999999998</c:v>
                </c:pt>
                <c:pt idx="5345">
                  <c:v>0.53459999999999996</c:v>
                </c:pt>
                <c:pt idx="5346">
                  <c:v>0.53469999999999995</c:v>
                </c:pt>
                <c:pt idx="5347">
                  <c:v>0.53480000000000005</c:v>
                </c:pt>
                <c:pt idx="5348">
                  <c:v>0.53490000000000004</c:v>
                </c:pt>
                <c:pt idx="5349">
                  <c:v>0.53500000000000003</c:v>
                </c:pt>
                <c:pt idx="5350">
                  <c:v>0.53510000000000002</c:v>
                </c:pt>
                <c:pt idx="5351">
                  <c:v>0.53520000000000001</c:v>
                </c:pt>
                <c:pt idx="5352">
                  <c:v>0.5353</c:v>
                </c:pt>
                <c:pt idx="5353">
                  <c:v>0.53539999999999999</c:v>
                </c:pt>
                <c:pt idx="5354">
                  <c:v>0.53549999999999998</c:v>
                </c:pt>
                <c:pt idx="5355">
                  <c:v>0.53559999999999997</c:v>
                </c:pt>
                <c:pt idx="5356">
                  <c:v>0.53569999999999995</c:v>
                </c:pt>
                <c:pt idx="5357">
                  <c:v>0.53580000000000005</c:v>
                </c:pt>
                <c:pt idx="5358">
                  <c:v>0.53590000000000004</c:v>
                </c:pt>
                <c:pt idx="5359">
                  <c:v>0.53600000000000003</c:v>
                </c:pt>
                <c:pt idx="5360">
                  <c:v>0.53610000000000002</c:v>
                </c:pt>
                <c:pt idx="5361">
                  <c:v>0.53620000000000001</c:v>
                </c:pt>
                <c:pt idx="5362">
                  <c:v>0.5363</c:v>
                </c:pt>
                <c:pt idx="5363">
                  <c:v>0.53639999999999999</c:v>
                </c:pt>
                <c:pt idx="5364">
                  <c:v>0.53649999999999998</c:v>
                </c:pt>
                <c:pt idx="5365">
                  <c:v>0.53659999999999997</c:v>
                </c:pt>
                <c:pt idx="5366">
                  <c:v>0.53669999999999995</c:v>
                </c:pt>
                <c:pt idx="5367">
                  <c:v>0.53680000000000005</c:v>
                </c:pt>
                <c:pt idx="5368">
                  <c:v>0.53690000000000004</c:v>
                </c:pt>
                <c:pt idx="5369">
                  <c:v>0.53700000000000003</c:v>
                </c:pt>
                <c:pt idx="5370">
                  <c:v>0.53710000000000002</c:v>
                </c:pt>
                <c:pt idx="5371">
                  <c:v>0.53720000000000001</c:v>
                </c:pt>
                <c:pt idx="5372">
                  <c:v>0.5373</c:v>
                </c:pt>
                <c:pt idx="5373">
                  <c:v>0.53739999999999999</c:v>
                </c:pt>
                <c:pt idx="5374">
                  <c:v>0.53749999999999998</c:v>
                </c:pt>
                <c:pt idx="5375">
                  <c:v>0.53759999999999997</c:v>
                </c:pt>
                <c:pt idx="5376">
                  <c:v>0.53769999999999996</c:v>
                </c:pt>
                <c:pt idx="5377">
                  <c:v>0.53779999999999994</c:v>
                </c:pt>
                <c:pt idx="5378">
                  <c:v>0.53790000000000004</c:v>
                </c:pt>
                <c:pt idx="5379">
                  <c:v>0.53800000000000003</c:v>
                </c:pt>
                <c:pt idx="5380">
                  <c:v>0.53810000000000002</c:v>
                </c:pt>
                <c:pt idx="5381">
                  <c:v>0.53820000000000001</c:v>
                </c:pt>
                <c:pt idx="5382">
                  <c:v>0.5383</c:v>
                </c:pt>
                <c:pt idx="5383">
                  <c:v>0.53839999999999999</c:v>
                </c:pt>
                <c:pt idx="5384">
                  <c:v>0.53849999999999998</c:v>
                </c:pt>
                <c:pt idx="5385">
                  <c:v>0.53859999999999997</c:v>
                </c:pt>
                <c:pt idx="5386">
                  <c:v>0.53869999999999996</c:v>
                </c:pt>
                <c:pt idx="5387">
                  <c:v>0.53879999999999995</c:v>
                </c:pt>
                <c:pt idx="5388">
                  <c:v>0.53890000000000005</c:v>
                </c:pt>
                <c:pt idx="5389">
                  <c:v>0.53900000000000003</c:v>
                </c:pt>
                <c:pt idx="5390">
                  <c:v>0.53910000000000002</c:v>
                </c:pt>
                <c:pt idx="5391">
                  <c:v>0.53920000000000001</c:v>
                </c:pt>
                <c:pt idx="5392">
                  <c:v>0.5393</c:v>
                </c:pt>
                <c:pt idx="5393">
                  <c:v>0.53939999999999999</c:v>
                </c:pt>
                <c:pt idx="5394">
                  <c:v>0.53949999999999998</c:v>
                </c:pt>
                <c:pt idx="5395">
                  <c:v>0.53959999999999997</c:v>
                </c:pt>
                <c:pt idx="5396">
                  <c:v>0.53969999999999996</c:v>
                </c:pt>
                <c:pt idx="5397">
                  <c:v>0.53979999999999995</c:v>
                </c:pt>
                <c:pt idx="5398">
                  <c:v>0.53990000000000005</c:v>
                </c:pt>
                <c:pt idx="5399">
                  <c:v>0.54</c:v>
                </c:pt>
                <c:pt idx="5400">
                  <c:v>0.54010000000000002</c:v>
                </c:pt>
                <c:pt idx="5401">
                  <c:v>0.54020000000000001</c:v>
                </c:pt>
                <c:pt idx="5402">
                  <c:v>0.5403</c:v>
                </c:pt>
                <c:pt idx="5403">
                  <c:v>0.54039999999999999</c:v>
                </c:pt>
                <c:pt idx="5404">
                  <c:v>0.54049999999999998</c:v>
                </c:pt>
                <c:pt idx="5405">
                  <c:v>0.54059999999999997</c:v>
                </c:pt>
                <c:pt idx="5406">
                  <c:v>0.54069999999999996</c:v>
                </c:pt>
                <c:pt idx="5407">
                  <c:v>0.54079999999999995</c:v>
                </c:pt>
                <c:pt idx="5408">
                  <c:v>0.54090000000000005</c:v>
                </c:pt>
                <c:pt idx="5409">
                  <c:v>0.54100000000000004</c:v>
                </c:pt>
                <c:pt idx="5410">
                  <c:v>0.54110000000000003</c:v>
                </c:pt>
                <c:pt idx="5411">
                  <c:v>0.54120000000000001</c:v>
                </c:pt>
                <c:pt idx="5412">
                  <c:v>0.5413</c:v>
                </c:pt>
                <c:pt idx="5413">
                  <c:v>0.54139999999999999</c:v>
                </c:pt>
                <c:pt idx="5414">
                  <c:v>0.54149999999999998</c:v>
                </c:pt>
                <c:pt idx="5415">
                  <c:v>0.54159999999999997</c:v>
                </c:pt>
                <c:pt idx="5416">
                  <c:v>0.54169999999999996</c:v>
                </c:pt>
                <c:pt idx="5417">
                  <c:v>0.54179999999999995</c:v>
                </c:pt>
                <c:pt idx="5418">
                  <c:v>0.54190000000000005</c:v>
                </c:pt>
                <c:pt idx="5419">
                  <c:v>0.54200000000000004</c:v>
                </c:pt>
                <c:pt idx="5420">
                  <c:v>0.54210000000000003</c:v>
                </c:pt>
                <c:pt idx="5421">
                  <c:v>0.54220000000000002</c:v>
                </c:pt>
                <c:pt idx="5422">
                  <c:v>0.5423</c:v>
                </c:pt>
                <c:pt idx="5423">
                  <c:v>0.54239999999999999</c:v>
                </c:pt>
                <c:pt idx="5424">
                  <c:v>0.54249999999999998</c:v>
                </c:pt>
                <c:pt idx="5425">
                  <c:v>0.54259999999999997</c:v>
                </c:pt>
                <c:pt idx="5426">
                  <c:v>0.54269999999999996</c:v>
                </c:pt>
                <c:pt idx="5427">
                  <c:v>0.54279999999999995</c:v>
                </c:pt>
                <c:pt idx="5428">
                  <c:v>0.54290000000000005</c:v>
                </c:pt>
                <c:pt idx="5429">
                  <c:v>0.54300000000000004</c:v>
                </c:pt>
                <c:pt idx="5430">
                  <c:v>0.54310000000000003</c:v>
                </c:pt>
                <c:pt idx="5431">
                  <c:v>0.54320000000000002</c:v>
                </c:pt>
                <c:pt idx="5432">
                  <c:v>0.54330000000000001</c:v>
                </c:pt>
                <c:pt idx="5433">
                  <c:v>0.54339999999999999</c:v>
                </c:pt>
                <c:pt idx="5434">
                  <c:v>0.54349999999999998</c:v>
                </c:pt>
                <c:pt idx="5435">
                  <c:v>0.54359999999999997</c:v>
                </c:pt>
                <c:pt idx="5436">
                  <c:v>0.54369999999999996</c:v>
                </c:pt>
                <c:pt idx="5437">
                  <c:v>0.54379999999999995</c:v>
                </c:pt>
                <c:pt idx="5438">
                  <c:v>0.54390000000000005</c:v>
                </c:pt>
                <c:pt idx="5439">
                  <c:v>0.54400000000000004</c:v>
                </c:pt>
                <c:pt idx="5440">
                  <c:v>0.54410000000000003</c:v>
                </c:pt>
                <c:pt idx="5441">
                  <c:v>0.54420000000000002</c:v>
                </c:pt>
                <c:pt idx="5442">
                  <c:v>0.54430000000000001</c:v>
                </c:pt>
                <c:pt idx="5443">
                  <c:v>0.5444</c:v>
                </c:pt>
                <c:pt idx="5444">
                  <c:v>0.54449999999999998</c:v>
                </c:pt>
                <c:pt idx="5445">
                  <c:v>0.54459999999999997</c:v>
                </c:pt>
                <c:pt idx="5446">
                  <c:v>0.54469999999999996</c:v>
                </c:pt>
                <c:pt idx="5447">
                  <c:v>0.54479999999999995</c:v>
                </c:pt>
                <c:pt idx="5448">
                  <c:v>0.54490000000000005</c:v>
                </c:pt>
                <c:pt idx="5449">
                  <c:v>0.54500000000000004</c:v>
                </c:pt>
                <c:pt idx="5450">
                  <c:v>0.54510000000000003</c:v>
                </c:pt>
                <c:pt idx="5451">
                  <c:v>0.54520000000000002</c:v>
                </c:pt>
                <c:pt idx="5452">
                  <c:v>0.54530000000000001</c:v>
                </c:pt>
                <c:pt idx="5453">
                  <c:v>0.5454</c:v>
                </c:pt>
                <c:pt idx="5454">
                  <c:v>0.54549999999999998</c:v>
                </c:pt>
                <c:pt idx="5455">
                  <c:v>0.54559999999999997</c:v>
                </c:pt>
                <c:pt idx="5456">
                  <c:v>0.54569999999999996</c:v>
                </c:pt>
                <c:pt idx="5457">
                  <c:v>0.54579999999999995</c:v>
                </c:pt>
                <c:pt idx="5458">
                  <c:v>0.54590000000000005</c:v>
                </c:pt>
                <c:pt idx="5459">
                  <c:v>0.54600000000000004</c:v>
                </c:pt>
                <c:pt idx="5460">
                  <c:v>0.54610000000000003</c:v>
                </c:pt>
                <c:pt idx="5461">
                  <c:v>0.54620000000000002</c:v>
                </c:pt>
                <c:pt idx="5462">
                  <c:v>0.54630000000000001</c:v>
                </c:pt>
                <c:pt idx="5463">
                  <c:v>0.5464</c:v>
                </c:pt>
                <c:pt idx="5464">
                  <c:v>0.54649999999999999</c:v>
                </c:pt>
                <c:pt idx="5465">
                  <c:v>0.54659999999999997</c:v>
                </c:pt>
                <c:pt idx="5466">
                  <c:v>0.54669999999999996</c:v>
                </c:pt>
                <c:pt idx="5467">
                  <c:v>0.54679999999999995</c:v>
                </c:pt>
                <c:pt idx="5468">
                  <c:v>0.54690000000000005</c:v>
                </c:pt>
                <c:pt idx="5469">
                  <c:v>0.54700000000000004</c:v>
                </c:pt>
                <c:pt idx="5470">
                  <c:v>0.54710000000000003</c:v>
                </c:pt>
                <c:pt idx="5471">
                  <c:v>0.54720000000000002</c:v>
                </c:pt>
                <c:pt idx="5472">
                  <c:v>0.54730000000000001</c:v>
                </c:pt>
                <c:pt idx="5473">
                  <c:v>0.5474</c:v>
                </c:pt>
                <c:pt idx="5474">
                  <c:v>0.54749999999999999</c:v>
                </c:pt>
                <c:pt idx="5475">
                  <c:v>0.54759999999999998</c:v>
                </c:pt>
                <c:pt idx="5476">
                  <c:v>0.54769999999999996</c:v>
                </c:pt>
                <c:pt idx="5477">
                  <c:v>0.54779999999999995</c:v>
                </c:pt>
                <c:pt idx="5478">
                  <c:v>0.54790000000000005</c:v>
                </c:pt>
                <c:pt idx="5479">
                  <c:v>0.54800000000000004</c:v>
                </c:pt>
                <c:pt idx="5480">
                  <c:v>0.54810000000000003</c:v>
                </c:pt>
                <c:pt idx="5481">
                  <c:v>0.54820000000000002</c:v>
                </c:pt>
                <c:pt idx="5482">
                  <c:v>0.54830000000000001</c:v>
                </c:pt>
                <c:pt idx="5483">
                  <c:v>0.5484</c:v>
                </c:pt>
                <c:pt idx="5484">
                  <c:v>0.54849999999999999</c:v>
                </c:pt>
                <c:pt idx="5485">
                  <c:v>0.54859999999999998</c:v>
                </c:pt>
                <c:pt idx="5486">
                  <c:v>0.54869999999999997</c:v>
                </c:pt>
                <c:pt idx="5487">
                  <c:v>0.54879999999999995</c:v>
                </c:pt>
                <c:pt idx="5488">
                  <c:v>0.54890000000000005</c:v>
                </c:pt>
                <c:pt idx="5489">
                  <c:v>0.54900000000000004</c:v>
                </c:pt>
                <c:pt idx="5490">
                  <c:v>0.54910000000000003</c:v>
                </c:pt>
                <c:pt idx="5491">
                  <c:v>0.54920000000000002</c:v>
                </c:pt>
                <c:pt idx="5492">
                  <c:v>0.54930000000000001</c:v>
                </c:pt>
                <c:pt idx="5493">
                  <c:v>0.5494</c:v>
                </c:pt>
                <c:pt idx="5494">
                  <c:v>0.54949999999999999</c:v>
                </c:pt>
                <c:pt idx="5495">
                  <c:v>0.54959999999999998</c:v>
                </c:pt>
                <c:pt idx="5496">
                  <c:v>0.54969999999999997</c:v>
                </c:pt>
                <c:pt idx="5497">
                  <c:v>0.54979999999999996</c:v>
                </c:pt>
                <c:pt idx="5498">
                  <c:v>0.54990000000000006</c:v>
                </c:pt>
                <c:pt idx="5499">
                  <c:v>0.55000000000000004</c:v>
                </c:pt>
                <c:pt idx="5500">
                  <c:v>0.55010000000000003</c:v>
                </c:pt>
                <c:pt idx="5501">
                  <c:v>0.55020000000000002</c:v>
                </c:pt>
                <c:pt idx="5502">
                  <c:v>0.55030000000000001</c:v>
                </c:pt>
                <c:pt idx="5503">
                  <c:v>0.5504</c:v>
                </c:pt>
                <c:pt idx="5504">
                  <c:v>0.55049999999999999</c:v>
                </c:pt>
                <c:pt idx="5505">
                  <c:v>0.55059999999999998</c:v>
                </c:pt>
                <c:pt idx="5506">
                  <c:v>0.55069999999999997</c:v>
                </c:pt>
                <c:pt idx="5507">
                  <c:v>0.55079999999999996</c:v>
                </c:pt>
                <c:pt idx="5508">
                  <c:v>0.55089999999999995</c:v>
                </c:pt>
                <c:pt idx="5509">
                  <c:v>0.55100000000000005</c:v>
                </c:pt>
                <c:pt idx="5510">
                  <c:v>0.55110000000000003</c:v>
                </c:pt>
                <c:pt idx="5511">
                  <c:v>0.55120000000000002</c:v>
                </c:pt>
                <c:pt idx="5512">
                  <c:v>0.55130000000000001</c:v>
                </c:pt>
                <c:pt idx="5513">
                  <c:v>0.5514</c:v>
                </c:pt>
                <c:pt idx="5514">
                  <c:v>0.55149999999999999</c:v>
                </c:pt>
                <c:pt idx="5515">
                  <c:v>0.55159999999999998</c:v>
                </c:pt>
                <c:pt idx="5516">
                  <c:v>0.55169999999999997</c:v>
                </c:pt>
                <c:pt idx="5517">
                  <c:v>0.55179999999999996</c:v>
                </c:pt>
                <c:pt idx="5518">
                  <c:v>0.55189999999999995</c:v>
                </c:pt>
                <c:pt idx="5519">
                  <c:v>0.55200000000000005</c:v>
                </c:pt>
                <c:pt idx="5520">
                  <c:v>0.55210000000000004</c:v>
                </c:pt>
                <c:pt idx="5521">
                  <c:v>0.55220000000000002</c:v>
                </c:pt>
                <c:pt idx="5522">
                  <c:v>0.55230000000000001</c:v>
                </c:pt>
                <c:pt idx="5523">
                  <c:v>0.5524</c:v>
                </c:pt>
                <c:pt idx="5524">
                  <c:v>0.55249999999999999</c:v>
                </c:pt>
                <c:pt idx="5525">
                  <c:v>0.55259999999999998</c:v>
                </c:pt>
                <c:pt idx="5526">
                  <c:v>0.55269999999999997</c:v>
                </c:pt>
                <c:pt idx="5527">
                  <c:v>0.55279999999999996</c:v>
                </c:pt>
                <c:pt idx="5528">
                  <c:v>0.55289999999999995</c:v>
                </c:pt>
                <c:pt idx="5529">
                  <c:v>0.55300000000000005</c:v>
                </c:pt>
                <c:pt idx="5530">
                  <c:v>0.55310000000000004</c:v>
                </c:pt>
                <c:pt idx="5531">
                  <c:v>0.55320000000000003</c:v>
                </c:pt>
                <c:pt idx="5532">
                  <c:v>0.55330000000000001</c:v>
                </c:pt>
                <c:pt idx="5533">
                  <c:v>0.5534</c:v>
                </c:pt>
                <c:pt idx="5534">
                  <c:v>0.55349999999999999</c:v>
                </c:pt>
                <c:pt idx="5535">
                  <c:v>0.55359999999999998</c:v>
                </c:pt>
                <c:pt idx="5536">
                  <c:v>0.55369999999999997</c:v>
                </c:pt>
                <c:pt idx="5537">
                  <c:v>0.55379999999999996</c:v>
                </c:pt>
                <c:pt idx="5538">
                  <c:v>0.55389999999999995</c:v>
                </c:pt>
                <c:pt idx="5539">
                  <c:v>0.55400000000000005</c:v>
                </c:pt>
                <c:pt idx="5540">
                  <c:v>0.55410000000000004</c:v>
                </c:pt>
                <c:pt idx="5541">
                  <c:v>0.55420000000000003</c:v>
                </c:pt>
                <c:pt idx="5542">
                  <c:v>0.55430000000000001</c:v>
                </c:pt>
                <c:pt idx="5543">
                  <c:v>0.5544</c:v>
                </c:pt>
                <c:pt idx="5544">
                  <c:v>0.55449999999999999</c:v>
                </c:pt>
                <c:pt idx="5545">
                  <c:v>0.55459999999999998</c:v>
                </c:pt>
                <c:pt idx="5546">
                  <c:v>0.55469999999999997</c:v>
                </c:pt>
                <c:pt idx="5547">
                  <c:v>0.55479999999999996</c:v>
                </c:pt>
                <c:pt idx="5548">
                  <c:v>0.55489999999999995</c:v>
                </c:pt>
                <c:pt idx="5549">
                  <c:v>0.55500000000000005</c:v>
                </c:pt>
                <c:pt idx="5550">
                  <c:v>0.55510000000000004</c:v>
                </c:pt>
                <c:pt idx="5551">
                  <c:v>0.55520000000000003</c:v>
                </c:pt>
                <c:pt idx="5552">
                  <c:v>0.55530000000000002</c:v>
                </c:pt>
                <c:pt idx="5553">
                  <c:v>0.5554</c:v>
                </c:pt>
                <c:pt idx="5554">
                  <c:v>0.55549999999999999</c:v>
                </c:pt>
                <c:pt idx="5555">
                  <c:v>0.55559999999999998</c:v>
                </c:pt>
                <c:pt idx="5556">
                  <c:v>0.55569999999999997</c:v>
                </c:pt>
                <c:pt idx="5557">
                  <c:v>0.55579999999999996</c:v>
                </c:pt>
                <c:pt idx="5558">
                  <c:v>0.55589999999999995</c:v>
                </c:pt>
                <c:pt idx="5559">
                  <c:v>0.55600000000000005</c:v>
                </c:pt>
                <c:pt idx="5560">
                  <c:v>0.55610000000000004</c:v>
                </c:pt>
                <c:pt idx="5561">
                  <c:v>0.55620000000000003</c:v>
                </c:pt>
                <c:pt idx="5562">
                  <c:v>0.55630000000000002</c:v>
                </c:pt>
                <c:pt idx="5563">
                  <c:v>0.55640000000000001</c:v>
                </c:pt>
                <c:pt idx="5564">
                  <c:v>0.55649999999999999</c:v>
                </c:pt>
                <c:pt idx="5565">
                  <c:v>0.55659999999999998</c:v>
                </c:pt>
                <c:pt idx="5566">
                  <c:v>0.55669999999999997</c:v>
                </c:pt>
                <c:pt idx="5567">
                  <c:v>0.55679999999999996</c:v>
                </c:pt>
                <c:pt idx="5568">
                  <c:v>0.55689999999999995</c:v>
                </c:pt>
                <c:pt idx="5569">
                  <c:v>0.55700000000000005</c:v>
                </c:pt>
                <c:pt idx="5570">
                  <c:v>0.55710000000000004</c:v>
                </c:pt>
                <c:pt idx="5571">
                  <c:v>0.55720000000000003</c:v>
                </c:pt>
                <c:pt idx="5572">
                  <c:v>0.55730000000000002</c:v>
                </c:pt>
                <c:pt idx="5573">
                  <c:v>0.55740000000000001</c:v>
                </c:pt>
                <c:pt idx="5574">
                  <c:v>0.5575</c:v>
                </c:pt>
                <c:pt idx="5575">
                  <c:v>0.55759999999999998</c:v>
                </c:pt>
                <c:pt idx="5576">
                  <c:v>0.55769999999999997</c:v>
                </c:pt>
                <c:pt idx="5577">
                  <c:v>0.55779999999999996</c:v>
                </c:pt>
                <c:pt idx="5578">
                  <c:v>0.55789999999999995</c:v>
                </c:pt>
                <c:pt idx="5579">
                  <c:v>0.55800000000000005</c:v>
                </c:pt>
                <c:pt idx="5580">
                  <c:v>0.55810000000000004</c:v>
                </c:pt>
                <c:pt idx="5581">
                  <c:v>0.55820000000000003</c:v>
                </c:pt>
                <c:pt idx="5582">
                  <c:v>0.55830000000000002</c:v>
                </c:pt>
                <c:pt idx="5583">
                  <c:v>0.55840000000000001</c:v>
                </c:pt>
                <c:pt idx="5584">
                  <c:v>0.5585</c:v>
                </c:pt>
                <c:pt idx="5585">
                  <c:v>0.55859999999999999</c:v>
                </c:pt>
                <c:pt idx="5586">
                  <c:v>0.55869999999999997</c:v>
                </c:pt>
                <c:pt idx="5587">
                  <c:v>0.55879999999999996</c:v>
                </c:pt>
                <c:pt idx="5588">
                  <c:v>0.55889999999999995</c:v>
                </c:pt>
                <c:pt idx="5589">
                  <c:v>0.55900000000000005</c:v>
                </c:pt>
                <c:pt idx="5590">
                  <c:v>0.55910000000000004</c:v>
                </c:pt>
                <c:pt idx="5591">
                  <c:v>0.55920000000000003</c:v>
                </c:pt>
                <c:pt idx="5592">
                  <c:v>0.55930000000000002</c:v>
                </c:pt>
                <c:pt idx="5593">
                  <c:v>0.55940000000000001</c:v>
                </c:pt>
                <c:pt idx="5594">
                  <c:v>0.5595</c:v>
                </c:pt>
                <c:pt idx="5595">
                  <c:v>0.55959999999999999</c:v>
                </c:pt>
                <c:pt idx="5596">
                  <c:v>0.55969999999999998</c:v>
                </c:pt>
                <c:pt idx="5597">
                  <c:v>0.55979999999999996</c:v>
                </c:pt>
                <c:pt idx="5598">
                  <c:v>0.55989999999999995</c:v>
                </c:pt>
                <c:pt idx="5599">
                  <c:v>0.56000000000000005</c:v>
                </c:pt>
                <c:pt idx="5600">
                  <c:v>0.56010000000000004</c:v>
                </c:pt>
                <c:pt idx="5601">
                  <c:v>0.56020000000000003</c:v>
                </c:pt>
                <c:pt idx="5602">
                  <c:v>0.56030000000000002</c:v>
                </c:pt>
                <c:pt idx="5603">
                  <c:v>0.56040000000000001</c:v>
                </c:pt>
                <c:pt idx="5604">
                  <c:v>0.5605</c:v>
                </c:pt>
                <c:pt idx="5605">
                  <c:v>0.56059999999999999</c:v>
                </c:pt>
                <c:pt idx="5606">
                  <c:v>0.56069999999999998</c:v>
                </c:pt>
                <c:pt idx="5607">
                  <c:v>0.56079999999999997</c:v>
                </c:pt>
                <c:pt idx="5608">
                  <c:v>0.56089999999999995</c:v>
                </c:pt>
                <c:pt idx="5609">
                  <c:v>0.56100000000000005</c:v>
                </c:pt>
                <c:pt idx="5610">
                  <c:v>0.56110000000000004</c:v>
                </c:pt>
                <c:pt idx="5611">
                  <c:v>0.56120000000000003</c:v>
                </c:pt>
                <c:pt idx="5612">
                  <c:v>0.56130000000000002</c:v>
                </c:pt>
                <c:pt idx="5613">
                  <c:v>0.56140000000000001</c:v>
                </c:pt>
                <c:pt idx="5614">
                  <c:v>0.5615</c:v>
                </c:pt>
                <c:pt idx="5615">
                  <c:v>0.56159999999999999</c:v>
                </c:pt>
                <c:pt idx="5616">
                  <c:v>0.56169999999999998</c:v>
                </c:pt>
                <c:pt idx="5617">
                  <c:v>0.56179999999999997</c:v>
                </c:pt>
                <c:pt idx="5618">
                  <c:v>0.56189999999999996</c:v>
                </c:pt>
                <c:pt idx="5619">
                  <c:v>0.56200000000000006</c:v>
                </c:pt>
                <c:pt idx="5620">
                  <c:v>0.56210000000000004</c:v>
                </c:pt>
                <c:pt idx="5621">
                  <c:v>0.56220000000000003</c:v>
                </c:pt>
                <c:pt idx="5622">
                  <c:v>0.56230000000000002</c:v>
                </c:pt>
                <c:pt idx="5623">
                  <c:v>0.56240000000000001</c:v>
                </c:pt>
                <c:pt idx="5624">
                  <c:v>0.5625</c:v>
                </c:pt>
                <c:pt idx="5625">
                  <c:v>0.56259999999999999</c:v>
                </c:pt>
                <c:pt idx="5626">
                  <c:v>0.56269999999999998</c:v>
                </c:pt>
                <c:pt idx="5627">
                  <c:v>0.56279999999999997</c:v>
                </c:pt>
                <c:pt idx="5628">
                  <c:v>0.56289999999999996</c:v>
                </c:pt>
                <c:pt idx="5629">
                  <c:v>0.56299999999999994</c:v>
                </c:pt>
                <c:pt idx="5630">
                  <c:v>0.56310000000000004</c:v>
                </c:pt>
                <c:pt idx="5631">
                  <c:v>0.56320000000000003</c:v>
                </c:pt>
                <c:pt idx="5632">
                  <c:v>0.56330000000000002</c:v>
                </c:pt>
                <c:pt idx="5633">
                  <c:v>0.56340000000000001</c:v>
                </c:pt>
                <c:pt idx="5634">
                  <c:v>0.5635</c:v>
                </c:pt>
                <c:pt idx="5635">
                  <c:v>0.56359999999999999</c:v>
                </c:pt>
                <c:pt idx="5636">
                  <c:v>0.56369999999999998</c:v>
                </c:pt>
                <c:pt idx="5637">
                  <c:v>0.56379999999999997</c:v>
                </c:pt>
                <c:pt idx="5638">
                  <c:v>0.56389999999999996</c:v>
                </c:pt>
                <c:pt idx="5639">
                  <c:v>0.56399999999999995</c:v>
                </c:pt>
                <c:pt idx="5640">
                  <c:v>0.56410000000000005</c:v>
                </c:pt>
                <c:pt idx="5641">
                  <c:v>0.56420000000000003</c:v>
                </c:pt>
                <c:pt idx="5642">
                  <c:v>0.56430000000000002</c:v>
                </c:pt>
                <c:pt idx="5643">
                  <c:v>0.56440000000000001</c:v>
                </c:pt>
                <c:pt idx="5644">
                  <c:v>0.5645</c:v>
                </c:pt>
                <c:pt idx="5645">
                  <c:v>0.56459999999999999</c:v>
                </c:pt>
                <c:pt idx="5646">
                  <c:v>0.56469999999999998</c:v>
                </c:pt>
                <c:pt idx="5647">
                  <c:v>0.56479999999999997</c:v>
                </c:pt>
                <c:pt idx="5648">
                  <c:v>0.56489999999999996</c:v>
                </c:pt>
                <c:pt idx="5649">
                  <c:v>0.56499999999999995</c:v>
                </c:pt>
                <c:pt idx="5650">
                  <c:v>0.56510000000000005</c:v>
                </c:pt>
                <c:pt idx="5651">
                  <c:v>0.56520000000000004</c:v>
                </c:pt>
                <c:pt idx="5652">
                  <c:v>0.56530000000000002</c:v>
                </c:pt>
                <c:pt idx="5653">
                  <c:v>0.56540000000000001</c:v>
                </c:pt>
                <c:pt idx="5654">
                  <c:v>0.5655</c:v>
                </c:pt>
                <c:pt idx="5655">
                  <c:v>0.56559999999999999</c:v>
                </c:pt>
                <c:pt idx="5656">
                  <c:v>0.56569999999999998</c:v>
                </c:pt>
                <c:pt idx="5657">
                  <c:v>0.56579999999999997</c:v>
                </c:pt>
                <c:pt idx="5658">
                  <c:v>0.56589999999999996</c:v>
                </c:pt>
                <c:pt idx="5659">
                  <c:v>0.56599999999999995</c:v>
                </c:pt>
                <c:pt idx="5660">
                  <c:v>0.56610000000000005</c:v>
                </c:pt>
                <c:pt idx="5661">
                  <c:v>0.56620000000000004</c:v>
                </c:pt>
                <c:pt idx="5662">
                  <c:v>0.56630000000000003</c:v>
                </c:pt>
                <c:pt idx="5663">
                  <c:v>0.56640000000000001</c:v>
                </c:pt>
                <c:pt idx="5664">
                  <c:v>0.5665</c:v>
                </c:pt>
                <c:pt idx="5665">
                  <c:v>0.56659999999999999</c:v>
                </c:pt>
                <c:pt idx="5666">
                  <c:v>0.56669999999999998</c:v>
                </c:pt>
                <c:pt idx="5667">
                  <c:v>0.56679999999999997</c:v>
                </c:pt>
                <c:pt idx="5668">
                  <c:v>0.56689999999999996</c:v>
                </c:pt>
                <c:pt idx="5669">
                  <c:v>0.56699999999999995</c:v>
                </c:pt>
                <c:pt idx="5670">
                  <c:v>0.56710000000000005</c:v>
                </c:pt>
                <c:pt idx="5671">
                  <c:v>0.56720000000000004</c:v>
                </c:pt>
                <c:pt idx="5672">
                  <c:v>0.56730000000000003</c:v>
                </c:pt>
                <c:pt idx="5673">
                  <c:v>0.56740000000000002</c:v>
                </c:pt>
                <c:pt idx="5674">
                  <c:v>0.5675</c:v>
                </c:pt>
                <c:pt idx="5675">
                  <c:v>0.56759999999999999</c:v>
                </c:pt>
                <c:pt idx="5676">
                  <c:v>0.56769999999999998</c:v>
                </c:pt>
                <c:pt idx="5677">
                  <c:v>0.56779999999999997</c:v>
                </c:pt>
                <c:pt idx="5678">
                  <c:v>0.56789999999999996</c:v>
                </c:pt>
                <c:pt idx="5679">
                  <c:v>0.56799999999999995</c:v>
                </c:pt>
                <c:pt idx="5680">
                  <c:v>0.56810000000000005</c:v>
                </c:pt>
                <c:pt idx="5681">
                  <c:v>0.56820000000000004</c:v>
                </c:pt>
                <c:pt idx="5682">
                  <c:v>0.56830000000000003</c:v>
                </c:pt>
                <c:pt idx="5683">
                  <c:v>0.56840000000000002</c:v>
                </c:pt>
                <c:pt idx="5684">
                  <c:v>0.56850000000000001</c:v>
                </c:pt>
                <c:pt idx="5685">
                  <c:v>0.56859999999999999</c:v>
                </c:pt>
                <c:pt idx="5686">
                  <c:v>0.56869999999999998</c:v>
                </c:pt>
                <c:pt idx="5687">
                  <c:v>0.56879999999999997</c:v>
                </c:pt>
                <c:pt idx="5688">
                  <c:v>0.56889999999999996</c:v>
                </c:pt>
                <c:pt idx="5689">
                  <c:v>0.56899999999999995</c:v>
                </c:pt>
                <c:pt idx="5690">
                  <c:v>0.56910000000000005</c:v>
                </c:pt>
                <c:pt idx="5691">
                  <c:v>0.56920000000000004</c:v>
                </c:pt>
                <c:pt idx="5692">
                  <c:v>0.56930000000000003</c:v>
                </c:pt>
                <c:pt idx="5693">
                  <c:v>0.56940000000000002</c:v>
                </c:pt>
                <c:pt idx="5694">
                  <c:v>0.56950000000000001</c:v>
                </c:pt>
                <c:pt idx="5695">
                  <c:v>0.5696</c:v>
                </c:pt>
                <c:pt idx="5696">
                  <c:v>0.56969999999999998</c:v>
                </c:pt>
                <c:pt idx="5697">
                  <c:v>0.56979999999999997</c:v>
                </c:pt>
                <c:pt idx="5698">
                  <c:v>0.56989999999999996</c:v>
                </c:pt>
                <c:pt idx="5699">
                  <c:v>0.56999999999999995</c:v>
                </c:pt>
                <c:pt idx="5700">
                  <c:v>0.57010000000000005</c:v>
                </c:pt>
                <c:pt idx="5701">
                  <c:v>0.57020000000000004</c:v>
                </c:pt>
                <c:pt idx="5702">
                  <c:v>0.57030000000000003</c:v>
                </c:pt>
                <c:pt idx="5703">
                  <c:v>0.57040000000000002</c:v>
                </c:pt>
                <c:pt idx="5704">
                  <c:v>0.57050000000000001</c:v>
                </c:pt>
                <c:pt idx="5705">
                  <c:v>0.5706</c:v>
                </c:pt>
                <c:pt idx="5706">
                  <c:v>0.57069999999999999</c:v>
                </c:pt>
                <c:pt idx="5707">
                  <c:v>0.57079999999999997</c:v>
                </c:pt>
                <c:pt idx="5708">
                  <c:v>0.57089999999999996</c:v>
                </c:pt>
                <c:pt idx="5709">
                  <c:v>0.57099999999999995</c:v>
                </c:pt>
                <c:pt idx="5710">
                  <c:v>0.57110000000000005</c:v>
                </c:pt>
                <c:pt idx="5711">
                  <c:v>0.57120000000000004</c:v>
                </c:pt>
                <c:pt idx="5712">
                  <c:v>0.57130000000000003</c:v>
                </c:pt>
                <c:pt idx="5713">
                  <c:v>0.57140000000000002</c:v>
                </c:pt>
                <c:pt idx="5714">
                  <c:v>0.57150000000000001</c:v>
                </c:pt>
                <c:pt idx="5715">
                  <c:v>0.5716</c:v>
                </c:pt>
                <c:pt idx="5716">
                  <c:v>0.57169999999999999</c:v>
                </c:pt>
                <c:pt idx="5717">
                  <c:v>0.57179999999999997</c:v>
                </c:pt>
                <c:pt idx="5718">
                  <c:v>0.57189999999999996</c:v>
                </c:pt>
                <c:pt idx="5719">
                  <c:v>0.57199999999999995</c:v>
                </c:pt>
                <c:pt idx="5720">
                  <c:v>0.57210000000000005</c:v>
                </c:pt>
                <c:pt idx="5721">
                  <c:v>0.57220000000000004</c:v>
                </c:pt>
                <c:pt idx="5722">
                  <c:v>0.57230000000000003</c:v>
                </c:pt>
                <c:pt idx="5723">
                  <c:v>0.57240000000000002</c:v>
                </c:pt>
                <c:pt idx="5724">
                  <c:v>0.57250000000000001</c:v>
                </c:pt>
                <c:pt idx="5725">
                  <c:v>0.5726</c:v>
                </c:pt>
                <c:pt idx="5726">
                  <c:v>0.57269999999999999</c:v>
                </c:pt>
                <c:pt idx="5727">
                  <c:v>0.57279999999999998</c:v>
                </c:pt>
                <c:pt idx="5728">
                  <c:v>0.57289999999999996</c:v>
                </c:pt>
                <c:pt idx="5729">
                  <c:v>0.57299999999999995</c:v>
                </c:pt>
                <c:pt idx="5730">
                  <c:v>0.57310000000000005</c:v>
                </c:pt>
                <c:pt idx="5731">
                  <c:v>0.57320000000000004</c:v>
                </c:pt>
                <c:pt idx="5732">
                  <c:v>0.57330000000000003</c:v>
                </c:pt>
                <c:pt idx="5733">
                  <c:v>0.57340000000000002</c:v>
                </c:pt>
                <c:pt idx="5734">
                  <c:v>0.57350000000000001</c:v>
                </c:pt>
                <c:pt idx="5735">
                  <c:v>0.5736</c:v>
                </c:pt>
                <c:pt idx="5736">
                  <c:v>0.57369999999999999</c:v>
                </c:pt>
                <c:pt idx="5737">
                  <c:v>0.57379999999999998</c:v>
                </c:pt>
                <c:pt idx="5738">
                  <c:v>0.57389999999999997</c:v>
                </c:pt>
                <c:pt idx="5739">
                  <c:v>0.57399999999999995</c:v>
                </c:pt>
                <c:pt idx="5740">
                  <c:v>0.57410000000000005</c:v>
                </c:pt>
                <c:pt idx="5741">
                  <c:v>0.57420000000000004</c:v>
                </c:pt>
                <c:pt idx="5742">
                  <c:v>0.57430000000000003</c:v>
                </c:pt>
                <c:pt idx="5743">
                  <c:v>0.57440000000000002</c:v>
                </c:pt>
                <c:pt idx="5744">
                  <c:v>0.57450000000000001</c:v>
                </c:pt>
                <c:pt idx="5745">
                  <c:v>0.5746</c:v>
                </c:pt>
                <c:pt idx="5746">
                  <c:v>0.57469999999999999</c:v>
                </c:pt>
                <c:pt idx="5747">
                  <c:v>0.57479999999999998</c:v>
                </c:pt>
                <c:pt idx="5748">
                  <c:v>0.57489999999999997</c:v>
                </c:pt>
                <c:pt idx="5749">
                  <c:v>0.57499999999999996</c:v>
                </c:pt>
                <c:pt idx="5750">
                  <c:v>0.57509999999999994</c:v>
                </c:pt>
                <c:pt idx="5751">
                  <c:v>0.57520000000000004</c:v>
                </c:pt>
                <c:pt idx="5752">
                  <c:v>0.57530000000000003</c:v>
                </c:pt>
                <c:pt idx="5753">
                  <c:v>0.57540000000000002</c:v>
                </c:pt>
                <c:pt idx="5754">
                  <c:v>0.57550000000000001</c:v>
                </c:pt>
                <c:pt idx="5755">
                  <c:v>0.5756</c:v>
                </c:pt>
                <c:pt idx="5756">
                  <c:v>0.57569999999999999</c:v>
                </c:pt>
                <c:pt idx="5757">
                  <c:v>0.57579999999999998</c:v>
                </c:pt>
                <c:pt idx="5758">
                  <c:v>0.57589999999999997</c:v>
                </c:pt>
                <c:pt idx="5759">
                  <c:v>0.57599999999999996</c:v>
                </c:pt>
                <c:pt idx="5760">
                  <c:v>0.57609999999999995</c:v>
                </c:pt>
                <c:pt idx="5761">
                  <c:v>0.57620000000000005</c:v>
                </c:pt>
                <c:pt idx="5762">
                  <c:v>0.57630000000000003</c:v>
                </c:pt>
                <c:pt idx="5763">
                  <c:v>0.57640000000000002</c:v>
                </c:pt>
                <c:pt idx="5764">
                  <c:v>0.57650000000000001</c:v>
                </c:pt>
                <c:pt idx="5765">
                  <c:v>0.5766</c:v>
                </c:pt>
                <c:pt idx="5766">
                  <c:v>0.57669999999999999</c:v>
                </c:pt>
                <c:pt idx="5767">
                  <c:v>0.57679999999999998</c:v>
                </c:pt>
                <c:pt idx="5768">
                  <c:v>0.57689999999999997</c:v>
                </c:pt>
                <c:pt idx="5769">
                  <c:v>0.57699999999999996</c:v>
                </c:pt>
                <c:pt idx="5770">
                  <c:v>0.57709999999999995</c:v>
                </c:pt>
                <c:pt idx="5771">
                  <c:v>0.57720000000000005</c:v>
                </c:pt>
                <c:pt idx="5772">
                  <c:v>0.57730000000000004</c:v>
                </c:pt>
                <c:pt idx="5773">
                  <c:v>0.57740000000000002</c:v>
                </c:pt>
                <c:pt idx="5774">
                  <c:v>0.57750000000000001</c:v>
                </c:pt>
                <c:pt idx="5775">
                  <c:v>0.5776</c:v>
                </c:pt>
                <c:pt idx="5776">
                  <c:v>0.57769999999999999</c:v>
                </c:pt>
                <c:pt idx="5777">
                  <c:v>0.57779999999999998</c:v>
                </c:pt>
                <c:pt idx="5778">
                  <c:v>0.57789999999999997</c:v>
                </c:pt>
                <c:pt idx="5779">
                  <c:v>0.57799999999999996</c:v>
                </c:pt>
                <c:pt idx="5780">
                  <c:v>0.57809999999999995</c:v>
                </c:pt>
                <c:pt idx="5781">
                  <c:v>0.57820000000000005</c:v>
                </c:pt>
                <c:pt idx="5782">
                  <c:v>0.57830000000000004</c:v>
                </c:pt>
                <c:pt idx="5783">
                  <c:v>0.57840000000000003</c:v>
                </c:pt>
                <c:pt idx="5784">
                  <c:v>0.57850000000000001</c:v>
                </c:pt>
                <c:pt idx="5785">
                  <c:v>0.5786</c:v>
                </c:pt>
                <c:pt idx="5786">
                  <c:v>0.57869999999999999</c:v>
                </c:pt>
                <c:pt idx="5787">
                  <c:v>0.57879999999999998</c:v>
                </c:pt>
                <c:pt idx="5788">
                  <c:v>0.57889999999999997</c:v>
                </c:pt>
                <c:pt idx="5789">
                  <c:v>0.57899999999999996</c:v>
                </c:pt>
                <c:pt idx="5790">
                  <c:v>0.57909999999999995</c:v>
                </c:pt>
                <c:pt idx="5791">
                  <c:v>0.57920000000000005</c:v>
                </c:pt>
                <c:pt idx="5792">
                  <c:v>0.57930000000000004</c:v>
                </c:pt>
                <c:pt idx="5793">
                  <c:v>0.57940000000000003</c:v>
                </c:pt>
                <c:pt idx="5794">
                  <c:v>0.57950000000000002</c:v>
                </c:pt>
                <c:pt idx="5795">
                  <c:v>0.5796</c:v>
                </c:pt>
                <c:pt idx="5796">
                  <c:v>0.57969999999999999</c:v>
                </c:pt>
                <c:pt idx="5797">
                  <c:v>0.57979999999999998</c:v>
                </c:pt>
                <c:pt idx="5798">
                  <c:v>0.57989999999999997</c:v>
                </c:pt>
                <c:pt idx="5799">
                  <c:v>0.57999999999999996</c:v>
                </c:pt>
                <c:pt idx="5800">
                  <c:v>0.58009999999999995</c:v>
                </c:pt>
                <c:pt idx="5801">
                  <c:v>0.58020000000000005</c:v>
                </c:pt>
                <c:pt idx="5802">
                  <c:v>0.58030000000000004</c:v>
                </c:pt>
                <c:pt idx="5803">
                  <c:v>0.58040000000000003</c:v>
                </c:pt>
                <c:pt idx="5804">
                  <c:v>0.58050000000000002</c:v>
                </c:pt>
                <c:pt idx="5805">
                  <c:v>0.5806</c:v>
                </c:pt>
                <c:pt idx="5806">
                  <c:v>0.58069999999999999</c:v>
                </c:pt>
                <c:pt idx="5807">
                  <c:v>0.58079999999999998</c:v>
                </c:pt>
                <c:pt idx="5808">
                  <c:v>0.58089999999999997</c:v>
                </c:pt>
                <c:pt idx="5809">
                  <c:v>0.58099999999999996</c:v>
                </c:pt>
                <c:pt idx="5810">
                  <c:v>0.58109999999999995</c:v>
                </c:pt>
                <c:pt idx="5811">
                  <c:v>0.58120000000000005</c:v>
                </c:pt>
                <c:pt idx="5812">
                  <c:v>0.58130000000000004</c:v>
                </c:pt>
                <c:pt idx="5813">
                  <c:v>0.58140000000000003</c:v>
                </c:pt>
                <c:pt idx="5814">
                  <c:v>0.58150000000000002</c:v>
                </c:pt>
                <c:pt idx="5815">
                  <c:v>0.58160000000000001</c:v>
                </c:pt>
                <c:pt idx="5816">
                  <c:v>0.58169999999999999</c:v>
                </c:pt>
                <c:pt idx="5817">
                  <c:v>0.58179999999999998</c:v>
                </c:pt>
                <c:pt idx="5818">
                  <c:v>0.58189999999999997</c:v>
                </c:pt>
                <c:pt idx="5819">
                  <c:v>0.58199999999999996</c:v>
                </c:pt>
                <c:pt idx="5820">
                  <c:v>0.58209999999999995</c:v>
                </c:pt>
                <c:pt idx="5821">
                  <c:v>0.58220000000000005</c:v>
                </c:pt>
                <c:pt idx="5822">
                  <c:v>0.58230000000000004</c:v>
                </c:pt>
                <c:pt idx="5823">
                  <c:v>0.58240000000000003</c:v>
                </c:pt>
                <c:pt idx="5824">
                  <c:v>0.58250000000000002</c:v>
                </c:pt>
                <c:pt idx="5825">
                  <c:v>0.58260000000000001</c:v>
                </c:pt>
                <c:pt idx="5826">
                  <c:v>0.5827</c:v>
                </c:pt>
                <c:pt idx="5827">
                  <c:v>0.58279999999999998</c:v>
                </c:pt>
                <c:pt idx="5828">
                  <c:v>0.58289999999999997</c:v>
                </c:pt>
                <c:pt idx="5829">
                  <c:v>0.58299999999999996</c:v>
                </c:pt>
                <c:pt idx="5830">
                  <c:v>0.58309999999999995</c:v>
                </c:pt>
                <c:pt idx="5831">
                  <c:v>0.58320000000000005</c:v>
                </c:pt>
                <c:pt idx="5832">
                  <c:v>0.58330000000000004</c:v>
                </c:pt>
                <c:pt idx="5833">
                  <c:v>0.58340000000000003</c:v>
                </c:pt>
                <c:pt idx="5834">
                  <c:v>0.58350000000000002</c:v>
                </c:pt>
                <c:pt idx="5835">
                  <c:v>0.58360000000000001</c:v>
                </c:pt>
                <c:pt idx="5836">
                  <c:v>0.5837</c:v>
                </c:pt>
                <c:pt idx="5837">
                  <c:v>0.58379999999999999</c:v>
                </c:pt>
                <c:pt idx="5838">
                  <c:v>0.58389999999999997</c:v>
                </c:pt>
                <c:pt idx="5839">
                  <c:v>0.58399999999999996</c:v>
                </c:pt>
                <c:pt idx="5840">
                  <c:v>0.58409999999999995</c:v>
                </c:pt>
                <c:pt idx="5841">
                  <c:v>0.58420000000000005</c:v>
                </c:pt>
                <c:pt idx="5842">
                  <c:v>0.58430000000000004</c:v>
                </c:pt>
                <c:pt idx="5843">
                  <c:v>0.58440000000000003</c:v>
                </c:pt>
                <c:pt idx="5844">
                  <c:v>0.58450000000000002</c:v>
                </c:pt>
                <c:pt idx="5845">
                  <c:v>0.58460000000000001</c:v>
                </c:pt>
                <c:pt idx="5846">
                  <c:v>0.5847</c:v>
                </c:pt>
                <c:pt idx="5847">
                  <c:v>0.58479999999999999</c:v>
                </c:pt>
                <c:pt idx="5848">
                  <c:v>0.58489999999999998</c:v>
                </c:pt>
                <c:pt idx="5849">
                  <c:v>0.58499999999999996</c:v>
                </c:pt>
                <c:pt idx="5850">
                  <c:v>0.58509999999999995</c:v>
                </c:pt>
                <c:pt idx="5851">
                  <c:v>0.58520000000000005</c:v>
                </c:pt>
                <c:pt idx="5852">
                  <c:v>0.58530000000000004</c:v>
                </c:pt>
                <c:pt idx="5853">
                  <c:v>0.58540000000000003</c:v>
                </c:pt>
                <c:pt idx="5854">
                  <c:v>0.58550000000000002</c:v>
                </c:pt>
                <c:pt idx="5855">
                  <c:v>0.58560000000000001</c:v>
                </c:pt>
                <c:pt idx="5856">
                  <c:v>0.5857</c:v>
                </c:pt>
                <c:pt idx="5857">
                  <c:v>0.58579999999999999</c:v>
                </c:pt>
                <c:pt idx="5858">
                  <c:v>0.58589999999999998</c:v>
                </c:pt>
                <c:pt idx="5859">
                  <c:v>0.58599999999999997</c:v>
                </c:pt>
                <c:pt idx="5860">
                  <c:v>0.58609999999999995</c:v>
                </c:pt>
                <c:pt idx="5861">
                  <c:v>0.58620000000000005</c:v>
                </c:pt>
                <c:pt idx="5862">
                  <c:v>0.58630000000000004</c:v>
                </c:pt>
                <c:pt idx="5863">
                  <c:v>0.58640000000000003</c:v>
                </c:pt>
                <c:pt idx="5864">
                  <c:v>0.58650000000000002</c:v>
                </c:pt>
                <c:pt idx="5865">
                  <c:v>0.58660000000000001</c:v>
                </c:pt>
                <c:pt idx="5866">
                  <c:v>0.5867</c:v>
                </c:pt>
                <c:pt idx="5867">
                  <c:v>0.58679999999999999</c:v>
                </c:pt>
                <c:pt idx="5868">
                  <c:v>0.58689999999999998</c:v>
                </c:pt>
                <c:pt idx="5869">
                  <c:v>0.58699999999999997</c:v>
                </c:pt>
                <c:pt idx="5870">
                  <c:v>0.58709999999999996</c:v>
                </c:pt>
                <c:pt idx="5871">
                  <c:v>0.58720000000000006</c:v>
                </c:pt>
                <c:pt idx="5872">
                  <c:v>0.58730000000000004</c:v>
                </c:pt>
                <c:pt idx="5873">
                  <c:v>0.58740000000000003</c:v>
                </c:pt>
                <c:pt idx="5874">
                  <c:v>0.58750000000000002</c:v>
                </c:pt>
                <c:pt idx="5875">
                  <c:v>0.58760000000000001</c:v>
                </c:pt>
                <c:pt idx="5876">
                  <c:v>0.5877</c:v>
                </c:pt>
                <c:pt idx="5877">
                  <c:v>0.58779999999999999</c:v>
                </c:pt>
                <c:pt idx="5878">
                  <c:v>0.58789999999999998</c:v>
                </c:pt>
                <c:pt idx="5879">
                  <c:v>0.58799999999999997</c:v>
                </c:pt>
                <c:pt idx="5880">
                  <c:v>0.58809999999999996</c:v>
                </c:pt>
                <c:pt idx="5881">
                  <c:v>0.58819999999999995</c:v>
                </c:pt>
                <c:pt idx="5882">
                  <c:v>0.58830000000000005</c:v>
                </c:pt>
                <c:pt idx="5883">
                  <c:v>0.58840000000000003</c:v>
                </c:pt>
                <c:pt idx="5884">
                  <c:v>0.58850000000000002</c:v>
                </c:pt>
                <c:pt idx="5885">
                  <c:v>0.58860000000000001</c:v>
                </c:pt>
                <c:pt idx="5886">
                  <c:v>0.5887</c:v>
                </c:pt>
                <c:pt idx="5887">
                  <c:v>0.58879999999999999</c:v>
                </c:pt>
                <c:pt idx="5888">
                  <c:v>0.58889999999999998</c:v>
                </c:pt>
                <c:pt idx="5889">
                  <c:v>0.58899999999999997</c:v>
                </c:pt>
                <c:pt idx="5890">
                  <c:v>0.58909999999999996</c:v>
                </c:pt>
                <c:pt idx="5891">
                  <c:v>0.58919999999999995</c:v>
                </c:pt>
                <c:pt idx="5892">
                  <c:v>0.58930000000000005</c:v>
                </c:pt>
                <c:pt idx="5893">
                  <c:v>0.58940000000000003</c:v>
                </c:pt>
                <c:pt idx="5894">
                  <c:v>0.58950000000000002</c:v>
                </c:pt>
                <c:pt idx="5895">
                  <c:v>0.58960000000000001</c:v>
                </c:pt>
                <c:pt idx="5896">
                  <c:v>0.5897</c:v>
                </c:pt>
                <c:pt idx="5897">
                  <c:v>0.58979999999999999</c:v>
                </c:pt>
                <c:pt idx="5898">
                  <c:v>0.58989999999999998</c:v>
                </c:pt>
                <c:pt idx="5899">
                  <c:v>0.59</c:v>
                </c:pt>
                <c:pt idx="5900">
                  <c:v>0.59009999999999996</c:v>
                </c:pt>
                <c:pt idx="5901">
                  <c:v>0.59019999999999995</c:v>
                </c:pt>
                <c:pt idx="5902">
                  <c:v>0.59030000000000005</c:v>
                </c:pt>
                <c:pt idx="5903">
                  <c:v>0.59040000000000004</c:v>
                </c:pt>
                <c:pt idx="5904">
                  <c:v>0.59050000000000002</c:v>
                </c:pt>
                <c:pt idx="5905">
                  <c:v>0.59060000000000001</c:v>
                </c:pt>
                <c:pt idx="5906">
                  <c:v>0.5907</c:v>
                </c:pt>
                <c:pt idx="5907">
                  <c:v>0.59079999999999999</c:v>
                </c:pt>
                <c:pt idx="5908">
                  <c:v>0.59089999999999998</c:v>
                </c:pt>
                <c:pt idx="5909">
                  <c:v>0.59099999999999997</c:v>
                </c:pt>
                <c:pt idx="5910">
                  <c:v>0.59109999999999996</c:v>
                </c:pt>
                <c:pt idx="5911">
                  <c:v>0.59119999999999995</c:v>
                </c:pt>
                <c:pt idx="5912">
                  <c:v>0.59130000000000005</c:v>
                </c:pt>
                <c:pt idx="5913">
                  <c:v>0.59140000000000004</c:v>
                </c:pt>
                <c:pt idx="5914">
                  <c:v>0.59150000000000003</c:v>
                </c:pt>
                <c:pt idx="5915">
                  <c:v>0.59160000000000001</c:v>
                </c:pt>
                <c:pt idx="5916">
                  <c:v>0.5917</c:v>
                </c:pt>
                <c:pt idx="5917">
                  <c:v>0.59179999999999999</c:v>
                </c:pt>
                <c:pt idx="5918">
                  <c:v>0.59189999999999998</c:v>
                </c:pt>
                <c:pt idx="5919">
                  <c:v>0.59199999999999997</c:v>
                </c:pt>
                <c:pt idx="5920">
                  <c:v>0.59209999999999996</c:v>
                </c:pt>
                <c:pt idx="5921">
                  <c:v>0.59219999999999995</c:v>
                </c:pt>
                <c:pt idx="5922">
                  <c:v>0.59230000000000005</c:v>
                </c:pt>
                <c:pt idx="5923">
                  <c:v>0.59240000000000004</c:v>
                </c:pt>
                <c:pt idx="5924">
                  <c:v>0.59250000000000003</c:v>
                </c:pt>
                <c:pt idx="5925">
                  <c:v>0.59260000000000002</c:v>
                </c:pt>
                <c:pt idx="5926">
                  <c:v>0.5927</c:v>
                </c:pt>
                <c:pt idx="5927">
                  <c:v>0.59279999999999999</c:v>
                </c:pt>
                <c:pt idx="5928">
                  <c:v>0.59289999999999998</c:v>
                </c:pt>
                <c:pt idx="5929">
                  <c:v>0.59299999999999997</c:v>
                </c:pt>
                <c:pt idx="5930">
                  <c:v>0.59309999999999996</c:v>
                </c:pt>
                <c:pt idx="5931">
                  <c:v>0.59319999999999995</c:v>
                </c:pt>
                <c:pt idx="5932">
                  <c:v>0.59330000000000005</c:v>
                </c:pt>
                <c:pt idx="5933">
                  <c:v>0.59340000000000004</c:v>
                </c:pt>
                <c:pt idx="5934">
                  <c:v>0.59350000000000003</c:v>
                </c:pt>
                <c:pt idx="5935">
                  <c:v>0.59360000000000002</c:v>
                </c:pt>
                <c:pt idx="5936">
                  <c:v>0.59370000000000001</c:v>
                </c:pt>
                <c:pt idx="5937">
                  <c:v>0.59379999999999999</c:v>
                </c:pt>
                <c:pt idx="5938">
                  <c:v>0.59389999999999998</c:v>
                </c:pt>
                <c:pt idx="5939">
                  <c:v>0.59399999999999997</c:v>
                </c:pt>
                <c:pt idx="5940">
                  <c:v>0.59409999999999996</c:v>
                </c:pt>
                <c:pt idx="5941">
                  <c:v>0.59419999999999995</c:v>
                </c:pt>
                <c:pt idx="5942">
                  <c:v>0.59430000000000005</c:v>
                </c:pt>
                <c:pt idx="5943">
                  <c:v>0.59440000000000004</c:v>
                </c:pt>
                <c:pt idx="5944">
                  <c:v>0.59450000000000003</c:v>
                </c:pt>
                <c:pt idx="5945">
                  <c:v>0.59460000000000002</c:v>
                </c:pt>
                <c:pt idx="5946">
                  <c:v>0.59470000000000001</c:v>
                </c:pt>
                <c:pt idx="5947">
                  <c:v>0.5948</c:v>
                </c:pt>
                <c:pt idx="5948">
                  <c:v>0.59489999999999998</c:v>
                </c:pt>
                <c:pt idx="5949">
                  <c:v>0.59499999999999997</c:v>
                </c:pt>
                <c:pt idx="5950">
                  <c:v>0.59509999999999996</c:v>
                </c:pt>
                <c:pt idx="5951">
                  <c:v>0.59519999999999995</c:v>
                </c:pt>
                <c:pt idx="5952">
                  <c:v>0.59530000000000005</c:v>
                </c:pt>
                <c:pt idx="5953">
                  <c:v>0.59540000000000004</c:v>
                </c:pt>
                <c:pt idx="5954">
                  <c:v>0.59550000000000003</c:v>
                </c:pt>
                <c:pt idx="5955">
                  <c:v>0.59560000000000002</c:v>
                </c:pt>
                <c:pt idx="5956">
                  <c:v>0.59570000000000001</c:v>
                </c:pt>
                <c:pt idx="5957">
                  <c:v>0.5958</c:v>
                </c:pt>
                <c:pt idx="5958">
                  <c:v>0.59589999999999999</c:v>
                </c:pt>
                <c:pt idx="5959">
                  <c:v>0.59599999999999997</c:v>
                </c:pt>
                <c:pt idx="5960">
                  <c:v>0.59609999999999996</c:v>
                </c:pt>
                <c:pt idx="5961">
                  <c:v>0.59619999999999995</c:v>
                </c:pt>
                <c:pt idx="5962">
                  <c:v>0.59630000000000005</c:v>
                </c:pt>
                <c:pt idx="5963">
                  <c:v>0.59640000000000004</c:v>
                </c:pt>
                <c:pt idx="5964">
                  <c:v>0.59650000000000003</c:v>
                </c:pt>
                <c:pt idx="5965">
                  <c:v>0.59660000000000002</c:v>
                </c:pt>
                <c:pt idx="5966">
                  <c:v>0.59670000000000001</c:v>
                </c:pt>
                <c:pt idx="5967">
                  <c:v>0.5968</c:v>
                </c:pt>
                <c:pt idx="5968">
                  <c:v>0.59689999999999999</c:v>
                </c:pt>
                <c:pt idx="5969">
                  <c:v>0.59699999999999998</c:v>
                </c:pt>
                <c:pt idx="5970">
                  <c:v>0.59709999999999996</c:v>
                </c:pt>
                <c:pt idx="5971">
                  <c:v>0.59719999999999995</c:v>
                </c:pt>
                <c:pt idx="5972">
                  <c:v>0.59730000000000005</c:v>
                </c:pt>
                <c:pt idx="5973">
                  <c:v>0.59740000000000004</c:v>
                </c:pt>
                <c:pt idx="5974">
                  <c:v>0.59750000000000003</c:v>
                </c:pt>
                <c:pt idx="5975">
                  <c:v>0.59760000000000002</c:v>
                </c:pt>
                <c:pt idx="5976">
                  <c:v>0.59770000000000001</c:v>
                </c:pt>
                <c:pt idx="5977">
                  <c:v>0.5978</c:v>
                </c:pt>
                <c:pt idx="5978">
                  <c:v>0.59789999999999999</c:v>
                </c:pt>
                <c:pt idx="5979">
                  <c:v>0.59799999999999998</c:v>
                </c:pt>
                <c:pt idx="5980">
                  <c:v>0.59809999999999997</c:v>
                </c:pt>
                <c:pt idx="5981">
                  <c:v>0.59819999999999995</c:v>
                </c:pt>
                <c:pt idx="5982">
                  <c:v>0.59830000000000005</c:v>
                </c:pt>
                <c:pt idx="5983">
                  <c:v>0.59840000000000004</c:v>
                </c:pt>
                <c:pt idx="5984">
                  <c:v>0.59850000000000003</c:v>
                </c:pt>
                <c:pt idx="5985">
                  <c:v>0.59860000000000002</c:v>
                </c:pt>
                <c:pt idx="5986">
                  <c:v>0.59870000000000001</c:v>
                </c:pt>
                <c:pt idx="5987">
                  <c:v>0.5988</c:v>
                </c:pt>
                <c:pt idx="5988">
                  <c:v>0.59889999999999999</c:v>
                </c:pt>
                <c:pt idx="5989">
                  <c:v>0.59899999999999998</c:v>
                </c:pt>
                <c:pt idx="5990">
                  <c:v>0.59909999999999997</c:v>
                </c:pt>
                <c:pt idx="5991">
                  <c:v>0.59919999999999995</c:v>
                </c:pt>
                <c:pt idx="5992">
                  <c:v>0.59930000000000005</c:v>
                </c:pt>
                <c:pt idx="5993">
                  <c:v>0.59940000000000004</c:v>
                </c:pt>
                <c:pt idx="5994">
                  <c:v>0.59950000000000003</c:v>
                </c:pt>
                <c:pt idx="5995">
                  <c:v>0.59960000000000002</c:v>
                </c:pt>
                <c:pt idx="5996">
                  <c:v>0.59970000000000001</c:v>
                </c:pt>
                <c:pt idx="5997">
                  <c:v>0.5998</c:v>
                </c:pt>
                <c:pt idx="5998">
                  <c:v>0.59989999999999999</c:v>
                </c:pt>
                <c:pt idx="5999">
                  <c:v>0.6</c:v>
                </c:pt>
                <c:pt idx="6000">
                  <c:v>0.60009999999999997</c:v>
                </c:pt>
                <c:pt idx="6001">
                  <c:v>0.60019999999999996</c:v>
                </c:pt>
                <c:pt idx="6002">
                  <c:v>0.60029999999999994</c:v>
                </c:pt>
                <c:pt idx="6003">
                  <c:v>0.60040000000000004</c:v>
                </c:pt>
                <c:pt idx="6004">
                  <c:v>0.60050000000000003</c:v>
                </c:pt>
                <c:pt idx="6005">
                  <c:v>0.60060000000000002</c:v>
                </c:pt>
                <c:pt idx="6006">
                  <c:v>0.60070000000000001</c:v>
                </c:pt>
                <c:pt idx="6007">
                  <c:v>0.6008</c:v>
                </c:pt>
                <c:pt idx="6008">
                  <c:v>0.60089999999999999</c:v>
                </c:pt>
                <c:pt idx="6009">
                  <c:v>0.60099999999999998</c:v>
                </c:pt>
                <c:pt idx="6010">
                  <c:v>0.60109999999999997</c:v>
                </c:pt>
                <c:pt idx="6011">
                  <c:v>0.60119999999999996</c:v>
                </c:pt>
                <c:pt idx="6012">
                  <c:v>0.60129999999999995</c:v>
                </c:pt>
                <c:pt idx="6013">
                  <c:v>0.60140000000000005</c:v>
                </c:pt>
                <c:pt idx="6014">
                  <c:v>0.60150000000000003</c:v>
                </c:pt>
                <c:pt idx="6015">
                  <c:v>0.60160000000000002</c:v>
                </c:pt>
                <c:pt idx="6016">
                  <c:v>0.60170000000000001</c:v>
                </c:pt>
                <c:pt idx="6017">
                  <c:v>0.6018</c:v>
                </c:pt>
                <c:pt idx="6018">
                  <c:v>0.60189999999999999</c:v>
                </c:pt>
                <c:pt idx="6019">
                  <c:v>0.60199999999999998</c:v>
                </c:pt>
                <c:pt idx="6020">
                  <c:v>0.60209999999999997</c:v>
                </c:pt>
                <c:pt idx="6021">
                  <c:v>0.60219999999999996</c:v>
                </c:pt>
                <c:pt idx="6022">
                  <c:v>0.60229999999999995</c:v>
                </c:pt>
                <c:pt idx="6023">
                  <c:v>0.60240000000000005</c:v>
                </c:pt>
                <c:pt idx="6024">
                  <c:v>0.60250000000000004</c:v>
                </c:pt>
                <c:pt idx="6025">
                  <c:v>0.60260000000000002</c:v>
                </c:pt>
                <c:pt idx="6026">
                  <c:v>0.60270000000000001</c:v>
                </c:pt>
                <c:pt idx="6027">
                  <c:v>0.6028</c:v>
                </c:pt>
                <c:pt idx="6028">
                  <c:v>0.60289999999999999</c:v>
                </c:pt>
                <c:pt idx="6029">
                  <c:v>0.60299999999999998</c:v>
                </c:pt>
                <c:pt idx="6030">
                  <c:v>0.60309999999999997</c:v>
                </c:pt>
                <c:pt idx="6031">
                  <c:v>0.60319999999999996</c:v>
                </c:pt>
                <c:pt idx="6032">
                  <c:v>0.60329999999999995</c:v>
                </c:pt>
                <c:pt idx="6033">
                  <c:v>0.60340000000000005</c:v>
                </c:pt>
                <c:pt idx="6034">
                  <c:v>0.60350000000000004</c:v>
                </c:pt>
                <c:pt idx="6035">
                  <c:v>0.60360000000000003</c:v>
                </c:pt>
                <c:pt idx="6036">
                  <c:v>0.60370000000000001</c:v>
                </c:pt>
                <c:pt idx="6037">
                  <c:v>0.6038</c:v>
                </c:pt>
                <c:pt idx="6038">
                  <c:v>0.60389999999999999</c:v>
                </c:pt>
                <c:pt idx="6039">
                  <c:v>0.60399999999999998</c:v>
                </c:pt>
                <c:pt idx="6040">
                  <c:v>0.60409999999999997</c:v>
                </c:pt>
                <c:pt idx="6041">
                  <c:v>0.60419999999999996</c:v>
                </c:pt>
                <c:pt idx="6042">
                  <c:v>0.60429999999999995</c:v>
                </c:pt>
                <c:pt idx="6043">
                  <c:v>0.60440000000000005</c:v>
                </c:pt>
                <c:pt idx="6044">
                  <c:v>0.60450000000000004</c:v>
                </c:pt>
                <c:pt idx="6045">
                  <c:v>0.60460000000000003</c:v>
                </c:pt>
                <c:pt idx="6046">
                  <c:v>0.60470000000000002</c:v>
                </c:pt>
                <c:pt idx="6047">
                  <c:v>0.6048</c:v>
                </c:pt>
                <c:pt idx="6048">
                  <c:v>0.60489999999999999</c:v>
                </c:pt>
                <c:pt idx="6049">
                  <c:v>0.60499999999999998</c:v>
                </c:pt>
                <c:pt idx="6050">
                  <c:v>0.60509999999999997</c:v>
                </c:pt>
                <c:pt idx="6051">
                  <c:v>0.60519999999999996</c:v>
                </c:pt>
                <c:pt idx="6052">
                  <c:v>0.60529999999999995</c:v>
                </c:pt>
                <c:pt idx="6053">
                  <c:v>0.60540000000000005</c:v>
                </c:pt>
                <c:pt idx="6054">
                  <c:v>0.60550000000000004</c:v>
                </c:pt>
                <c:pt idx="6055">
                  <c:v>0.60560000000000003</c:v>
                </c:pt>
                <c:pt idx="6056">
                  <c:v>0.60570000000000002</c:v>
                </c:pt>
                <c:pt idx="6057">
                  <c:v>0.60580000000000001</c:v>
                </c:pt>
                <c:pt idx="6058">
                  <c:v>0.60589999999999999</c:v>
                </c:pt>
                <c:pt idx="6059">
                  <c:v>0.60599999999999998</c:v>
                </c:pt>
                <c:pt idx="6060">
                  <c:v>0.60609999999999997</c:v>
                </c:pt>
                <c:pt idx="6061">
                  <c:v>0.60619999999999996</c:v>
                </c:pt>
                <c:pt idx="6062">
                  <c:v>0.60629999999999995</c:v>
                </c:pt>
                <c:pt idx="6063">
                  <c:v>0.60640000000000005</c:v>
                </c:pt>
                <c:pt idx="6064">
                  <c:v>0.60650000000000004</c:v>
                </c:pt>
                <c:pt idx="6065">
                  <c:v>0.60660000000000003</c:v>
                </c:pt>
                <c:pt idx="6066">
                  <c:v>0.60670000000000002</c:v>
                </c:pt>
                <c:pt idx="6067">
                  <c:v>0.60680000000000001</c:v>
                </c:pt>
                <c:pt idx="6068">
                  <c:v>0.6069</c:v>
                </c:pt>
                <c:pt idx="6069">
                  <c:v>0.60699999999999998</c:v>
                </c:pt>
                <c:pt idx="6070">
                  <c:v>0.60709999999999997</c:v>
                </c:pt>
                <c:pt idx="6071">
                  <c:v>0.60719999999999996</c:v>
                </c:pt>
                <c:pt idx="6072">
                  <c:v>0.60729999999999995</c:v>
                </c:pt>
                <c:pt idx="6073">
                  <c:v>0.60740000000000005</c:v>
                </c:pt>
                <c:pt idx="6074">
                  <c:v>0.60750000000000004</c:v>
                </c:pt>
                <c:pt idx="6075">
                  <c:v>0.60760000000000003</c:v>
                </c:pt>
                <c:pt idx="6076">
                  <c:v>0.60770000000000002</c:v>
                </c:pt>
                <c:pt idx="6077">
                  <c:v>0.60780000000000001</c:v>
                </c:pt>
                <c:pt idx="6078">
                  <c:v>0.6079</c:v>
                </c:pt>
                <c:pt idx="6079">
                  <c:v>0.60799999999999998</c:v>
                </c:pt>
                <c:pt idx="6080">
                  <c:v>0.60809999999999997</c:v>
                </c:pt>
                <c:pt idx="6081">
                  <c:v>0.60819999999999996</c:v>
                </c:pt>
                <c:pt idx="6082">
                  <c:v>0.60829999999999995</c:v>
                </c:pt>
                <c:pt idx="6083">
                  <c:v>0.60840000000000005</c:v>
                </c:pt>
                <c:pt idx="6084">
                  <c:v>0.60850000000000004</c:v>
                </c:pt>
                <c:pt idx="6085">
                  <c:v>0.60860000000000003</c:v>
                </c:pt>
                <c:pt idx="6086">
                  <c:v>0.60870000000000002</c:v>
                </c:pt>
                <c:pt idx="6087">
                  <c:v>0.60880000000000001</c:v>
                </c:pt>
                <c:pt idx="6088">
                  <c:v>0.6089</c:v>
                </c:pt>
                <c:pt idx="6089">
                  <c:v>0.60899999999999999</c:v>
                </c:pt>
                <c:pt idx="6090">
                  <c:v>0.60909999999999997</c:v>
                </c:pt>
                <c:pt idx="6091">
                  <c:v>0.60919999999999996</c:v>
                </c:pt>
                <c:pt idx="6092">
                  <c:v>0.60929999999999995</c:v>
                </c:pt>
                <c:pt idx="6093">
                  <c:v>0.60940000000000005</c:v>
                </c:pt>
                <c:pt idx="6094">
                  <c:v>0.60950000000000004</c:v>
                </c:pt>
                <c:pt idx="6095">
                  <c:v>0.60960000000000003</c:v>
                </c:pt>
                <c:pt idx="6096">
                  <c:v>0.60970000000000002</c:v>
                </c:pt>
                <c:pt idx="6097">
                  <c:v>0.60980000000000001</c:v>
                </c:pt>
                <c:pt idx="6098">
                  <c:v>0.6099</c:v>
                </c:pt>
                <c:pt idx="6099">
                  <c:v>0.61</c:v>
                </c:pt>
                <c:pt idx="6100">
                  <c:v>0.61009999999999998</c:v>
                </c:pt>
                <c:pt idx="6101">
                  <c:v>0.61019999999999996</c:v>
                </c:pt>
                <c:pt idx="6102">
                  <c:v>0.61029999999999995</c:v>
                </c:pt>
                <c:pt idx="6103">
                  <c:v>0.61040000000000005</c:v>
                </c:pt>
                <c:pt idx="6104">
                  <c:v>0.61050000000000004</c:v>
                </c:pt>
                <c:pt idx="6105">
                  <c:v>0.61060000000000003</c:v>
                </c:pt>
                <c:pt idx="6106">
                  <c:v>0.61070000000000002</c:v>
                </c:pt>
                <c:pt idx="6107">
                  <c:v>0.61080000000000001</c:v>
                </c:pt>
                <c:pt idx="6108">
                  <c:v>0.6109</c:v>
                </c:pt>
                <c:pt idx="6109">
                  <c:v>0.61099999999999999</c:v>
                </c:pt>
                <c:pt idx="6110">
                  <c:v>0.61109999999999998</c:v>
                </c:pt>
                <c:pt idx="6111">
                  <c:v>0.61119999999999997</c:v>
                </c:pt>
                <c:pt idx="6112">
                  <c:v>0.61129999999999995</c:v>
                </c:pt>
                <c:pt idx="6113">
                  <c:v>0.61140000000000005</c:v>
                </c:pt>
                <c:pt idx="6114">
                  <c:v>0.61150000000000004</c:v>
                </c:pt>
                <c:pt idx="6115">
                  <c:v>0.61160000000000003</c:v>
                </c:pt>
                <c:pt idx="6116">
                  <c:v>0.61170000000000002</c:v>
                </c:pt>
                <c:pt idx="6117">
                  <c:v>0.61180000000000001</c:v>
                </c:pt>
                <c:pt idx="6118">
                  <c:v>0.6119</c:v>
                </c:pt>
                <c:pt idx="6119">
                  <c:v>0.61199999999999999</c:v>
                </c:pt>
                <c:pt idx="6120">
                  <c:v>0.61209999999999998</c:v>
                </c:pt>
                <c:pt idx="6121">
                  <c:v>0.61219999999999997</c:v>
                </c:pt>
                <c:pt idx="6122">
                  <c:v>0.61229999999999996</c:v>
                </c:pt>
                <c:pt idx="6123">
                  <c:v>0.61240000000000006</c:v>
                </c:pt>
                <c:pt idx="6124">
                  <c:v>0.61250000000000004</c:v>
                </c:pt>
                <c:pt idx="6125">
                  <c:v>0.61260000000000003</c:v>
                </c:pt>
                <c:pt idx="6126">
                  <c:v>0.61270000000000002</c:v>
                </c:pt>
                <c:pt idx="6127">
                  <c:v>0.61280000000000001</c:v>
                </c:pt>
                <c:pt idx="6128">
                  <c:v>0.6129</c:v>
                </c:pt>
                <c:pt idx="6129">
                  <c:v>0.61299999999999999</c:v>
                </c:pt>
                <c:pt idx="6130">
                  <c:v>0.61309999999999998</c:v>
                </c:pt>
                <c:pt idx="6131">
                  <c:v>0.61319999999999997</c:v>
                </c:pt>
                <c:pt idx="6132">
                  <c:v>0.61329999999999996</c:v>
                </c:pt>
                <c:pt idx="6133">
                  <c:v>0.61339999999999995</c:v>
                </c:pt>
                <c:pt idx="6134">
                  <c:v>0.61350000000000005</c:v>
                </c:pt>
                <c:pt idx="6135">
                  <c:v>0.61360000000000003</c:v>
                </c:pt>
                <c:pt idx="6136">
                  <c:v>0.61370000000000002</c:v>
                </c:pt>
                <c:pt idx="6137">
                  <c:v>0.61380000000000001</c:v>
                </c:pt>
                <c:pt idx="6138">
                  <c:v>0.6139</c:v>
                </c:pt>
                <c:pt idx="6139">
                  <c:v>0.61399999999999999</c:v>
                </c:pt>
                <c:pt idx="6140">
                  <c:v>0.61409999999999998</c:v>
                </c:pt>
                <c:pt idx="6141">
                  <c:v>0.61419999999999997</c:v>
                </c:pt>
                <c:pt idx="6142">
                  <c:v>0.61429999999999996</c:v>
                </c:pt>
                <c:pt idx="6143">
                  <c:v>0.61439999999999995</c:v>
                </c:pt>
                <c:pt idx="6144">
                  <c:v>0.61450000000000005</c:v>
                </c:pt>
                <c:pt idx="6145">
                  <c:v>0.61460000000000004</c:v>
                </c:pt>
                <c:pt idx="6146">
                  <c:v>0.61470000000000002</c:v>
                </c:pt>
                <c:pt idx="6147">
                  <c:v>0.61480000000000001</c:v>
                </c:pt>
                <c:pt idx="6148">
                  <c:v>0.6149</c:v>
                </c:pt>
                <c:pt idx="6149">
                  <c:v>0.61499999999999999</c:v>
                </c:pt>
                <c:pt idx="6150">
                  <c:v>0.61509999999999998</c:v>
                </c:pt>
                <c:pt idx="6151">
                  <c:v>0.61519999999999997</c:v>
                </c:pt>
                <c:pt idx="6152">
                  <c:v>0.61529999999999996</c:v>
                </c:pt>
                <c:pt idx="6153">
                  <c:v>0.61539999999999995</c:v>
                </c:pt>
                <c:pt idx="6154">
                  <c:v>0.61550000000000005</c:v>
                </c:pt>
                <c:pt idx="6155">
                  <c:v>0.61560000000000004</c:v>
                </c:pt>
                <c:pt idx="6156">
                  <c:v>0.61570000000000003</c:v>
                </c:pt>
                <c:pt idx="6157">
                  <c:v>0.61580000000000001</c:v>
                </c:pt>
                <c:pt idx="6158">
                  <c:v>0.6159</c:v>
                </c:pt>
                <c:pt idx="6159">
                  <c:v>0.61599999999999999</c:v>
                </c:pt>
                <c:pt idx="6160">
                  <c:v>0.61609999999999998</c:v>
                </c:pt>
                <c:pt idx="6161">
                  <c:v>0.61619999999999997</c:v>
                </c:pt>
                <c:pt idx="6162">
                  <c:v>0.61629999999999996</c:v>
                </c:pt>
                <c:pt idx="6163">
                  <c:v>0.61639999999999995</c:v>
                </c:pt>
                <c:pt idx="6164">
                  <c:v>0.61650000000000005</c:v>
                </c:pt>
                <c:pt idx="6165">
                  <c:v>0.61660000000000004</c:v>
                </c:pt>
                <c:pt idx="6166">
                  <c:v>0.61670000000000003</c:v>
                </c:pt>
                <c:pt idx="6167">
                  <c:v>0.61680000000000001</c:v>
                </c:pt>
                <c:pt idx="6168">
                  <c:v>0.6169</c:v>
                </c:pt>
                <c:pt idx="6169">
                  <c:v>0.61699999999999999</c:v>
                </c:pt>
                <c:pt idx="6170">
                  <c:v>0.61709999999999998</c:v>
                </c:pt>
                <c:pt idx="6171">
                  <c:v>0.61719999999999997</c:v>
                </c:pt>
                <c:pt idx="6172">
                  <c:v>0.61729999999999996</c:v>
                </c:pt>
                <c:pt idx="6173">
                  <c:v>0.61739999999999995</c:v>
                </c:pt>
                <c:pt idx="6174">
                  <c:v>0.61750000000000005</c:v>
                </c:pt>
                <c:pt idx="6175">
                  <c:v>0.61760000000000004</c:v>
                </c:pt>
                <c:pt idx="6176">
                  <c:v>0.61770000000000003</c:v>
                </c:pt>
                <c:pt idx="6177">
                  <c:v>0.61780000000000002</c:v>
                </c:pt>
                <c:pt idx="6178">
                  <c:v>0.6179</c:v>
                </c:pt>
                <c:pt idx="6179">
                  <c:v>0.61799999999999999</c:v>
                </c:pt>
                <c:pt idx="6180">
                  <c:v>0.61809999999999998</c:v>
                </c:pt>
                <c:pt idx="6181">
                  <c:v>0.61819999999999997</c:v>
                </c:pt>
                <c:pt idx="6182">
                  <c:v>0.61829999999999996</c:v>
                </c:pt>
                <c:pt idx="6183">
                  <c:v>0.61839999999999995</c:v>
                </c:pt>
                <c:pt idx="6184">
                  <c:v>0.61850000000000005</c:v>
                </c:pt>
                <c:pt idx="6185">
                  <c:v>0.61860000000000004</c:v>
                </c:pt>
                <c:pt idx="6186">
                  <c:v>0.61870000000000003</c:v>
                </c:pt>
                <c:pt idx="6187">
                  <c:v>0.61880000000000002</c:v>
                </c:pt>
                <c:pt idx="6188">
                  <c:v>0.61890000000000001</c:v>
                </c:pt>
                <c:pt idx="6189">
                  <c:v>0.61899999999999999</c:v>
                </c:pt>
                <c:pt idx="6190">
                  <c:v>0.61909999999999998</c:v>
                </c:pt>
                <c:pt idx="6191">
                  <c:v>0.61919999999999997</c:v>
                </c:pt>
                <c:pt idx="6192">
                  <c:v>0.61929999999999996</c:v>
                </c:pt>
                <c:pt idx="6193">
                  <c:v>0.61939999999999995</c:v>
                </c:pt>
                <c:pt idx="6194">
                  <c:v>0.61950000000000005</c:v>
                </c:pt>
                <c:pt idx="6195">
                  <c:v>0.61960000000000004</c:v>
                </c:pt>
                <c:pt idx="6196">
                  <c:v>0.61970000000000003</c:v>
                </c:pt>
                <c:pt idx="6197">
                  <c:v>0.61980000000000002</c:v>
                </c:pt>
                <c:pt idx="6198">
                  <c:v>0.61990000000000001</c:v>
                </c:pt>
                <c:pt idx="6199">
                  <c:v>0.62</c:v>
                </c:pt>
                <c:pt idx="6200">
                  <c:v>0.62009999999999998</c:v>
                </c:pt>
                <c:pt idx="6201">
                  <c:v>0.62019999999999997</c:v>
                </c:pt>
                <c:pt idx="6202">
                  <c:v>0.62029999999999996</c:v>
                </c:pt>
                <c:pt idx="6203">
                  <c:v>0.62039999999999995</c:v>
                </c:pt>
                <c:pt idx="6204">
                  <c:v>0.62050000000000005</c:v>
                </c:pt>
                <c:pt idx="6205">
                  <c:v>0.62060000000000004</c:v>
                </c:pt>
                <c:pt idx="6206">
                  <c:v>0.62070000000000003</c:v>
                </c:pt>
                <c:pt idx="6207">
                  <c:v>0.62080000000000002</c:v>
                </c:pt>
                <c:pt idx="6208">
                  <c:v>0.62090000000000001</c:v>
                </c:pt>
                <c:pt idx="6209">
                  <c:v>0.621</c:v>
                </c:pt>
                <c:pt idx="6210">
                  <c:v>0.62109999999999999</c:v>
                </c:pt>
                <c:pt idx="6211">
                  <c:v>0.62119999999999997</c:v>
                </c:pt>
                <c:pt idx="6212">
                  <c:v>0.62129999999999996</c:v>
                </c:pt>
                <c:pt idx="6213">
                  <c:v>0.62139999999999995</c:v>
                </c:pt>
                <c:pt idx="6214">
                  <c:v>0.62150000000000005</c:v>
                </c:pt>
                <c:pt idx="6215">
                  <c:v>0.62160000000000004</c:v>
                </c:pt>
                <c:pt idx="6216">
                  <c:v>0.62170000000000003</c:v>
                </c:pt>
                <c:pt idx="6217">
                  <c:v>0.62180000000000002</c:v>
                </c:pt>
                <c:pt idx="6218">
                  <c:v>0.62190000000000001</c:v>
                </c:pt>
                <c:pt idx="6219">
                  <c:v>0.622</c:v>
                </c:pt>
                <c:pt idx="6220">
                  <c:v>0.62209999999999999</c:v>
                </c:pt>
                <c:pt idx="6221">
                  <c:v>0.62219999999999998</c:v>
                </c:pt>
                <c:pt idx="6222">
                  <c:v>0.62229999999999996</c:v>
                </c:pt>
                <c:pt idx="6223">
                  <c:v>0.62239999999999995</c:v>
                </c:pt>
                <c:pt idx="6224">
                  <c:v>0.62250000000000005</c:v>
                </c:pt>
                <c:pt idx="6225">
                  <c:v>0.62260000000000004</c:v>
                </c:pt>
                <c:pt idx="6226">
                  <c:v>0.62270000000000003</c:v>
                </c:pt>
                <c:pt idx="6227">
                  <c:v>0.62280000000000002</c:v>
                </c:pt>
                <c:pt idx="6228">
                  <c:v>0.62290000000000001</c:v>
                </c:pt>
                <c:pt idx="6229">
                  <c:v>0.623</c:v>
                </c:pt>
                <c:pt idx="6230">
                  <c:v>0.62309999999999999</c:v>
                </c:pt>
                <c:pt idx="6231">
                  <c:v>0.62319999999999998</c:v>
                </c:pt>
                <c:pt idx="6232">
                  <c:v>0.62329999999999997</c:v>
                </c:pt>
                <c:pt idx="6233">
                  <c:v>0.62339999999999995</c:v>
                </c:pt>
                <c:pt idx="6234">
                  <c:v>0.62350000000000005</c:v>
                </c:pt>
                <c:pt idx="6235">
                  <c:v>0.62360000000000004</c:v>
                </c:pt>
                <c:pt idx="6236">
                  <c:v>0.62370000000000003</c:v>
                </c:pt>
                <c:pt idx="6237">
                  <c:v>0.62380000000000002</c:v>
                </c:pt>
                <c:pt idx="6238">
                  <c:v>0.62390000000000001</c:v>
                </c:pt>
                <c:pt idx="6239">
                  <c:v>0.624</c:v>
                </c:pt>
                <c:pt idx="6240">
                  <c:v>0.62409999999999999</c:v>
                </c:pt>
                <c:pt idx="6241">
                  <c:v>0.62419999999999998</c:v>
                </c:pt>
                <c:pt idx="6242">
                  <c:v>0.62429999999999997</c:v>
                </c:pt>
                <c:pt idx="6243">
                  <c:v>0.62439999999999996</c:v>
                </c:pt>
                <c:pt idx="6244">
                  <c:v>0.62450000000000006</c:v>
                </c:pt>
                <c:pt idx="6245">
                  <c:v>0.62460000000000004</c:v>
                </c:pt>
                <c:pt idx="6246">
                  <c:v>0.62470000000000003</c:v>
                </c:pt>
                <c:pt idx="6247">
                  <c:v>0.62480000000000002</c:v>
                </c:pt>
                <c:pt idx="6248">
                  <c:v>0.62490000000000001</c:v>
                </c:pt>
                <c:pt idx="6249">
                  <c:v>0.625</c:v>
                </c:pt>
                <c:pt idx="6250">
                  <c:v>0.62509999999999999</c:v>
                </c:pt>
                <c:pt idx="6251">
                  <c:v>0.62519999999999998</c:v>
                </c:pt>
                <c:pt idx="6252">
                  <c:v>0.62529999999999997</c:v>
                </c:pt>
                <c:pt idx="6253">
                  <c:v>0.62539999999999996</c:v>
                </c:pt>
                <c:pt idx="6254">
                  <c:v>0.62549999999999994</c:v>
                </c:pt>
                <c:pt idx="6255">
                  <c:v>0.62560000000000004</c:v>
                </c:pt>
                <c:pt idx="6256">
                  <c:v>0.62570000000000003</c:v>
                </c:pt>
                <c:pt idx="6257">
                  <c:v>0.62580000000000002</c:v>
                </c:pt>
                <c:pt idx="6258">
                  <c:v>0.62590000000000001</c:v>
                </c:pt>
                <c:pt idx="6259">
                  <c:v>0.626</c:v>
                </c:pt>
                <c:pt idx="6260">
                  <c:v>0.62609999999999999</c:v>
                </c:pt>
                <c:pt idx="6261">
                  <c:v>0.62619999999999998</c:v>
                </c:pt>
                <c:pt idx="6262">
                  <c:v>0.62629999999999997</c:v>
                </c:pt>
                <c:pt idx="6263">
                  <c:v>0.62639999999999996</c:v>
                </c:pt>
                <c:pt idx="6264">
                  <c:v>0.62649999999999995</c:v>
                </c:pt>
                <c:pt idx="6265">
                  <c:v>0.62660000000000005</c:v>
                </c:pt>
                <c:pt idx="6266">
                  <c:v>0.62670000000000003</c:v>
                </c:pt>
                <c:pt idx="6267">
                  <c:v>0.62680000000000002</c:v>
                </c:pt>
                <c:pt idx="6268">
                  <c:v>0.62690000000000001</c:v>
                </c:pt>
                <c:pt idx="6269">
                  <c:v>0.627</c:v>
                </c:pt>
                <c:pt idx="6270">
                  <c:v>0.62709999999999999</c:v>
                </c:pt>
                <c:pt idx="6271">
                  <c:v>0.62719999999999998</c:v>
                </c:pt>
                <c:pt idx="6272">
                  <c:v>0.62729999999999997</c:v>
                </c:pt>
                <c:pt idx="6273">
                  <c:v>0.62739999999999996</c:v>
                </c:pt>
                <c:pt idx="6274">
                  <c:v>0.62749999999999995</c:v>
                </c:pt>
                <c:pt idx="6275">
                  <c:v>0.62760000000000005</c:v>
                </c:pt>
                <c:pt idx="6276">
                  <c:v>0.62770000000000004</c:v>
                </c:pt>
                <c:pt idx="6277">
                  <c:v>0.62780000000000002</c:v>
                </c:pt>
                <c:pt idx="6278">
                  <c:v>0.62790000000000001</c:v>
                </c:pt>
                <c:pt idx="6279">
                  <c:v>0.628</c:v>
                </c:pt>
                <c:pt idx="6280">
                  <c:v>0.62809999999999999</c:v>
                </c:pt>
                <c:pt idx="6281">
                  <c:v>0.62819999999999998</c:v>
                </c:pt>
                <c:pt idx="6282">
                  <c:v>0.62829999999999997</c:v>
                </c:pt>
                <c:pt idx="6283">
                  <c:v>0.62839999999999996</c:v>
                </c:pt>
                <c:pt idx="6284">
                  <c:v>0.62849999999999995</c:v>
                </c:pt>
                <c:pt idx="6285">
                  <c:v>0.62860000000000005</c:v>
                </c:pt>
                <c:pt idx="6286">
                  <c:v>0.62870000000000004</c:v>
                </c:pt>
                <c:pt idx="6287">
                  <c:v>0.62880000000000003</c:v>
                </c:pt>
                <c:pt idx="6288">
                  <c:v>0.62890000000000001</c:v>
                </c:pt>
                <c:pt idx="6289">
                  <c:v>0.629</c:v>
                </c:pt>
                <c:pt idx="6290">
                  <c:v>0.62909999999999999</c:v>
                </c:pt>
                <c:pt idx="6291">
                  <c:v>0.62919999999999998</c:v>
                </c:pt>
                <c:pt idx="6292">
                  <c:v>0.62929999999999997</c:v>
                </c:pt>
                <c:pt idx="6293">
                  <c:v>0.62939999999999996</c:v>
                </c:pt>
                <c:pt idx="6294">
                  <c:v>0.62949999999999995</c:v>
                </c:pt>
                <c:pt idx="6295">
                  <c:v>0.62960000000000005</c:v>
                </c:pt>
                <c:pt idx="6296">
                  <c:v>0.62970000000000004</c:v>
                </c:pt>
                <c:pt idx="6297">
                  <c:v>0.62980000000000003</c:v>
                </c:pt>
                <c:pt idx="6298">
                  <c:v>0.62990000000000002</c:v>
                </c:pt>
                <c:pt idx="6299">
                  <c:v>0.63</c:v>
                </c:pt>
                <c:pt idx="6300">
                  <c:v>0.63009999999999999</c:v>
                </c:pt>
                <c:pt idx="6301">
                  <c:v>0.63019999999999998</c:v>
                </c:pt>
                <c:pt idx="6302">
                  <c:v>0.63029999999999997</c:v>
                </c:pt>
                <c:pt idx="6303">
                  <c:v>0.63039999999999996</c:v>
                </c:pt>
                <c:pt idx="6304">
                  <c:v>0.63049999999999995</c:v>
                </c:pt>
                <c:pt idx="6305">
                  <c:v>0.63060000000000005</c:v>
                </c:pt>
                <c:pt idx="6306">
                  <c:v>0.63070000000000004</c:v>
                </c:pt>
                <c:pt idx="6307">
                  <c:v>0.63080000000000003</c:v>
                </c:pt>
                <c:pt idx="6308">
                  <c:v>0.63090000000000002</c:v>
                </c:pt>
                <c:pt idx="6309">
                  <c:v>0.63100000000000001</c:v>
                </c:pt>
                <c:pt idx="6310">
                  <c:v>0.63109999999999999</c:v>
                </c:pt>
                <c:pt idx="6311">
                  <c:v>0.63119999999999998</c:v>
                </c:pt>
                <c:pt idx="6312">
                  <c:v>0.63129999999999997</c:v>
                </c:pt>
                <c:pt idx="6313">
                  <c:v>0.63139999999999996</c:v>
                </c:pt>
                <c:pt idx="6314">
                  <c:v>0.63149999999999995</c:v>
                </c:pt>
                <c:pt idx="6315">
                  <c:v>0.63160000000000005</c:v>
                </c:pt>
                <c:pt idx="6316">
                  <c:v>0.63170000000000004</c:v>
                </c:pt>
                <c:pt idx="6317">
                  <c:v>0.63180000000000003</c:v>
                </c:pt>
                <c:pt idx="6318">
                  <c:v>0.63190000000000002</c:v>
                </c:pt>
                <c:pt idx="6319">
                  <c:v>0.63200000000000001</c:v>
                </c:pt>
                <c:pt idx="6320">
                  <c:v>0.6321</c:v>
                </c:pt>
                <c:pt idx="6321">
                  <c:v>0.63219999999999998</c:v>
                </c:pt>
                <c:pt idx="6322">
                  <c:v>0.63229999999999997</c:v>
                </c:pt>
                <c:pt idx="6323">
                  <c:v>0.63239999999999996</c:v>
                </c:pt>
                <c:pt idx="6324">
                  <c:v>0.63249999999999995</c:v>
                </c:pt>
                <c:pt idx="6325">
                  <c:v>0.63260000000000005</c:v>
                </c:pt>
                <c:pt idx="6326">
                  <c:v>0.63270000000000004</c:v>
                </c:pt>
                <c:pt idx="6327">
                  <c:v>0.63280000000000003</c:v>
                </c:pt>
                <c:pt idx="6328">
                  <c:v>0.63290000000000002</c:v>
                </c:pt>
                <c:pt idx="6329">
                  <c:v>0.63300000000000001</c:v>
                </c:pt>
                <c:pt idx="6330">
                  <c:v>0.6331</c:v>
                </c:pt>
                <c:pt idx="6331">
                  <c:v>0.63319999999999999</c:v>
                </c:pt>
                <c:pt idx="6332">
                  <c:v>0.63329999999999997</c:v>
                </c:pt>
                <c:pt idx="6333">
                  <c:v>0.63339999999999996</c:v>
                </c:pt>
                <c:pt idx="6334">
                  <c:v>0.63349999999999995</c:v>
                </c:pt>
                <c:pt idx="6335">
                  <c:v>0.63360000000000005</c:v>
                </c:pt>
                <c:pt idx="6336">
                  <c:v>0.63370000000000004</c:v>
                </c:pt>
                <c:pt idx="6337">
                  <c:v>0.63380000000000003</c:v>
                </c:pt>
                <c:pt idx="6338">
                  <c:v>0.63390000000000002</c:v>
                </c:pt>
                <c:pt idx="6339">
                  <c:v>0.63400000000000001</c:v>
                </c:pt>
                <c:pt idx="6340">
                  <c:v>0.6341</c:v>
                </c:pt>
                <c:pt idx="6341">
                  <c:v>0.63419999999999999</c:v>
                </c:pt>
                <c:pt idx="6342">
                  <c:v>0.63429999999999997</c:v>
                </c:pt>
                <c:pt idx="6343">
                  <c:v>0.63439999999999996</c:v>
                </c:pt>
                <c:pt idx="6344">
                  <c:v>0.63449999999999995</c:v>
                </c:pt>
                <c:pt idx="6345">
                  <c:v>0.63460000000000005</c:v>
                </c:pt>
                <c:pt idx="6346">
                  <c:v>0.63470000000000004</c:v>
                </c:pt>
                <c:pt idx="6347">
                  <c:v>0.63480000000000003</c:v>
                </c:pt>
                <c:pt idx="6348">
                  <c:v>0.63490000000000002</c:v>
                </c:pt>
                <c:pt idx="6349">
                  <c:v>0.63500000000000001</c:v>
                </c:pt>
                <c:pt idx="6350">
                  <c:v>0.6351</c:v>
                </c:pt>
                <c:pt idx="6351">
                  <c:v>0.63519999999999999</c:v>
                </c:pt>
                <c:pt idx="6352">
                  <c:v>0.63529999999999998</c:v>
                </c:pt>
                <c:pt idx="6353">
                  <c:v>0.63539999999999996</c:v>
                </c:pt>
                <c:pt idx="6354">
                  <c:v>0.63549999999999995</c:v>
                </c:pt>
                <c:pt idx="6355">
                  <c:v>0.63560000000000005</c:v>
                </c:pt>
                <c:pt idx="6356">
                  <c:v>0.63570000000000004</c:v>
                </c:pt>
                <c:pt idx="6357">
                  <c:v>0.63580000000000003</c:v>
                </c:pt>
                <c:pt idx="6358">
                  <c:v>0.63590000000000002</c:v>
                </c:pt>
                <c:pt idx="6359">
                  <c:v>0.63600000000000001</c:v>
                </c:pt>
                <c:pt idx="6360">
                  <c:v>0.6361</c:v>
                </c:pt>
                <c:pt idx="6361">
                  <c:v>0.63619999999999999</c:v>
                </c:pt>
                <c:pt idx="6362">
                  <c:v>0.63629999999999998</c:v>
                </c:pt>
                <c:pt idx="6363">
                  <c:v>0.63639999999999997</c:v>
                </c:pt>
                <c:pt idx="6364">
                  <c:v>0.63649999999999995</c:v>
                </c:pt>
                <c:pt idx="6365">
                  <c:v>0.63660000000000005</c:v>
                </c:pt>
                <c:pt idx="6366">
                  <c:v>0.63670000000000004</c:v>
                </c:pt>
                <c:pt idx="6367">
                  <c:v>0.63680000000000003</c:v>
                </c:pt>
                <c:pt idx="6368">
                  <c:v>0.63690000000000002</c:v>
                </c:pt>
                <c:pt idx="6369">
                  <c:v>0.63700000000000001</c:v>
                </c:pt>
                <c:pt idx="6370">
                  <c:v>0.6371</c:v>
                </c:pt>
                <c:pt idx="6371">
                  <c:v>0.63719999999999999</c:v>
                </c:pt>
                <c:pt idx="6372">
                  <c:v>0.63729999999999998</c:v>
                </c:pt>
                <c:pt idx="6373">
                  <c:v>0.63739999999999997</c:v>
                </c:pt>
                <c:pt idx="6374">
                  <c:v>0.63749999999999996</c:v>
                </c:pt>
                <c:pt idx="6375">
                  <c:v>0.63759999999999994</c:v>
                </c:pt>
                <c:pt idx="6376">
                  <c:v>0.63770000000000004</c:v>
                </c:pt>
                <c:pt idx="6377">
                  <c:v>0.63780000000000003</c:v>
                </c:pt>
                <c:pt idx="6378">
                  <c:v>0.63790000000000002</c:v>
                </c:pt>
                <c:pt idx="6379">
                  <c:v>0.63800000000000001</c:v>
                </c:pt>
                <c:pt idx="6380">
                  <c:v>0.6381</c:v>
                </c:pt>
                <c:pt idx="6381">
                  <c:v>0.63819999999999999</c:v>
                </c:pt>
                <c:pt idx="6382">
                  <c:v>0.63829999999999998</c:v>
                </c:pt>
                <c:pt idx="6383">
                  <c:v>0.63839999999999997</c:v>
                </c:pt>
                <c:pt idx="6384">
                  <c:v>0.63849999999999996</c:v>
                </c:pt>
                <c:pt idx="6385">
                  <c:v>0.63859999999999995</c:v>
                </c:pt>
                <c:pt idx="6386">
                  <c:v>0.63870000000000005</c:v>
                </c:pt>
                <c:pt idx="6387">
                  <c:v>0.63880000000000003</c:v>
                </c:pt>
                <c:pt idx="6388">
                  <c:v>0.63890000000000002</c:v>
                </c:pt>
                <c:pt idx="6389">
                  <c:v>0.63900000000000001</c:v>
                </c:pt>
                <c:pt idx="6390">
                  <c:v>0.6391</c:v>
                </c:pt>
                <c:pt idx="6391">
                  <c:v>0.63919999999999999</c:v>
                </c:pt>
                <c:pt idx="6392">
                  <c:v>0.63929999999999998</c:v>
                </c:pt>
                <c:pt idx="6393">
                  <c:v>0.63939999999999997</c:v>
                </c:pt>
                <c:pt idx="6394">
                  <c:v>0.63949999999999996</c:v>
                </c:pt>
                <c:pt idx="6395">
                  <c:v>0.63959999999999995</c:v>
                </c:pt>
                <c:pt idx="6396">
                  <c:v>0.63970000000000005</c:v>
                </c:pt>
                <c:pt idx="6397">
                  <c:v>0.63980000000000004</c:v>
                </c:pt>
                <c:pt idx="6398">
                  <c:v>0.63990000000000002</c:v>
                </c:pt>
                <c:pt idx="6399">
                  <c:v>0.64</c:v>
                </c:pt>
                <c:pt idx="6400">
                  <c:v>0.6401</c:v>
                </c:pt>
                <c:pt idx="6401">
                  <c:v>0.64019999999999999</c:v>
                </c:pt>
                <c:pt idx="6402">
                  <c:v>0.64029999999999998</c:v>
                </c:pt>
                <c:pt idx="6403">
                  <c:v>0.64039999999999997</c:v>
                </c:pt>
                <c:pt idx="6404">
                  <c:v>0.64049999999999996</c:v>
                </c:pt>
                <c:pt idx="6405">
                  <c:v>0.64059999999999995</c:v>
                </c:pt>
                <c:pt idx="6406">
                  <c:v>0.64070000000000005</c:v>
                </c:pt>
                <c:pt idx="6407">
                  <c:v>0.64080000000000004</c:v>
                </c:pt>
                <c:pt idx="6408">
                  <c:v>0.64090000000000003</c:v>
                </c:pt>
                <c:pt idx="6409">
                  <c:v>0.64100000000000001</c:v>
                </c:pt>
                <c:pt idx="6410">
                  <c:v>0.6411</c:v>
                </c:pt>
                <c:pt idx="6411">
                  <c:v>0.64119999999999999</c:v>
                </c:pt>
                <c:pt idx="6412">
                  <c:v>0.64129999999999998</c:v>
                </c:pt>
                <c:pt idx="6413">
                  <c:v>0.64139999999999997</c:v>
                </c:pt>
                <c:pt idx="6414">
                  <c:v>0.64149999999999996</c:v>
                </c:pt>
                <c:pt idx="6415">
                  <c:v>0.64159999999999995</c:v>
                </c:pt>
                <c:pt idx="6416">
                  <c:v>0.64170000000000005</c:v>
                </c:pt>
                <c:pt idx="6417">
                  <c:v>0.64180000000000004</c:v>
                </c:pt>
                <c:pt idx="6418">
                  <c:v>0.64190000000000003</c:v>
                </c:pt>
                <c:pt idx="6419">
                  <c:v>0.64200000000000002</c:v>
                </c:pt>
                <c:pt idx="6420">
                  <c:v>0.6421</c:v>
                </c:pt>
                <c:pt idx="6421">
                  <c:v>0.64219999999999999</c:v>
                </c:pt>
                <c:pt idx="6422">
                  <c:v>0.64229999999999998</c:v>
                </c:pt>
                <c:pt idx="6423">
                  <c:v>0.64239999999999997</c:v>
                </c:pt>
                <c:pt idx="6424">
                  <c:v>0.64249999999999996</c:v>
                </c:pt>
                <c:pt idx="6425">
                  <c:v>0.64259999999999995</c:v>
                </c:pt>
                <c:pt idx="6426">
                  <c:v>0.64270000000000005</c:v>
                </c:pt>
                <c:pt idx="6427">
                  <c:v>0.64280000000000004</c:v>
                </c:pt>
                <c:pt idx="6428">
                  <c:v>0.64290000000000003</c:v>
                </c:pt>
                <c:pt idx="6429">
                  <c:v>0.64300000000000002</c:v>
                </c:pt>
                <c:pt idx="6430">
                  <c:v>0.6431</c:v>
                </c:pt>
                <c:pt idx="6431">
                  <c:v>0.64319999999999999</c:v>
                </c:pt>
                <c:pt idx="6432">
                  <c:v>0.64329999999999998</c:v>
                </c:pt>
                <c:pt idx="6433">
                  <c:v>0.64339999999999997</c:v>
                </c:pt>
                <c:pt idx="6434">
                  <c:v>0.64349999999999996</c:v>
                </c:pt>
                <c:pt idx="6435">
                  <c:v>0.64359999999999995</c:v>
                </c:pt>
                <c:pt idx="6436">
                  <c:v>0.64370000000000005</c:v>
                </c:pt>
                <c:pt idx="6437">
                  <c:v>0.64380000000000004</c:v>
                </c:pt>
                <c:pt idx="6438">
                  <c:v>0.64390000000000003</c:v>
                </c:pt>
                <c:pt idx="6439">
                  <c:v>0.64400000000000002</c:v>
                </c:pt>
                <c:pt idx="6440">
                  <c:v>0.64410000000000001</c:v>
                </c:pt>
                <c:pt idx="6441">
                  <c:v>0.64419999999999999</c:v>
                </c:pt>
                <c:pt idx="6442">
                  <c:v>0.64429999999999998</c:v>
                </c:pt>
                <c:pt idx="6443">
                  <c:v>0.64439999999999997</c:v>
                </c:pt>
                <c:pt idx="6444">
                  <c:v>0.64449999999999996</c:v>
                </c:pt>
                <c:pt idx="6445">
                  <c:v>0.64459999999999995</c:v>
                </c:pt>
                <c:pt idx="6446">
                  <c:v>0.64470000000000005</c:v>
                </c:pt>
                <c:pt idx="6447">
                  <c:v>0.64480000000000004</c:v>
                </c:pt>
                <c:pt idx="6448">
                  <c:v>0.64490000000000003</c:v>
                </c:pt>
                <c:pt idx="6449">
                  <c:v>0.64500000000000002</c:v>
                </c:pt>
                <c:pt idx="6450">
                  <c:v>0.64510000000000001</c:v>
                </c:pt>
                <c:pt idx="6451">
                  <c:v>0.6452</c:v>
                </c:pt>
                <c:pt idx="6452">
                  <c:v>0.64529999999999998</c:v>
                </c:pt>
                <c:pt idx="6453">
                  <c:v>0.64539999999999997</c:v>
                </c:pt>
                <c:pt idx="6454">
                  <c:v>0.64549999999999996</c:v>
                </c:pt>
                <c:pt idx="6455">
                  <c:v>0.64559999999999995</c:v>
                </c:pt>
                <c:pt idx="6456">
                  <c:v>0.64570000000000005</c:v>
                </c:pt>
                <c:pt idx="6457">
                  <c:v>0.64580000000000004</c:v>
                </c:pt>
                <c:pt idx="6458">
                  <c:v>0.64590000000000003</c:v>
                </c:pt>
                <c:pt idx="6459">
                  <c:v>0.64600000000000002</c:v>
                </c:pt>
                <c:pt idx="6460">
                  <c:v>0.64610000000000001</c:v>
                </c:pt>
                <c:pt idx="6461">
                  <c:v>0.6462</c:v>
                </c:pt>
                <c:pt idx="6462">
                  <c:v>0.64629999999999999</c:v>
                </c:pt>
                <c:pt idx="6463">
                  <c:v>0.64639999999999997</c:v>
                </c:pt>
                <c:pt idx="6464">
                  <c:v>0.64649999999999996</c:v>
                </c:pt>
                <c:pt idx="6465">
                  <c:v>0.64659999999999995</c:v>
                </c:pt>
                <c:pt idx="6466">
                  <c:v>0.64670000000000005</c:v>
                </c:pt>
                <c:pt idx="6467">
                  <c:v>0.64680000000000004</c:v>
                </c:pt>
                <c:pt idx="6468">
                  <c:v>0.64690000000000003</c:v>
                </c:pt>
                <c:pt idx="6469">
                  <c:v>0.64700000000000002</c:v>
                </c:pt>
                <c:pt idx="6470">
                  <c:v>0.64710000000000001</c:v>
                </c:pt>
                <c:pt idx="6471">
                  <c:v>0.6472</c:v>
                </c:pt>
                <c:pt idx="6472">
                  <c:v>0.64729999999999999</c:v>
                </c:pt>
                <c:pt idx="6473">
                  <c:v>0.64739999999999998</c:v>
                </c:pt>
                <c:pt idx="6474">
                  <c:v>0.64749999999999996</c:v>
                </c:pt>
                <c:pt idx="6475">
                  <c:v>0.64759999999999995</c:v>
                </c:pt>
                <c:pt idx="6476">
                  <c:v>0.64770000000000005</c:v>
                </c:pt>
                <c:pt idx="6477">
                  <c:v>0.64780000000000004</c:v>
                </c:pt>
                <c:pt idx="6478">
                  <c:v>0.64790000000000003</c:v>
                </c:pt>
                <c:pt idx="6479">
                  <c:v>0.64800000000000002</c:v>
                </c:pt>
                <c:pt idx="6480">
                  <c:v>0.64810000000000001</c:v>
                </c:pt>
                <c:pt idx="6481">
                  <c:v>0.6482</c:v>
                </c:pt>
                <c:pt idx="6482">
                  <c:v>0.64829999999999999</c:v>
                </c:pt>
                <c:pt idx="6483">
                  <c:v>0.64839999999999998</c:v>
                </c:pt>
                <c:pt idx="6484">
                  <c:v>0.64849999999999997</c:v>
                </c:pt>
                <c:pt idx="6485">
                  <c:v>0.64859999999999995</c:v>
                </c:pt>
                <c:pt idx="6486">
                  <c:v>0.64870000000000005</c:v>
                </c:pt>
                <c:pt idx="6487">
                  <c:v>0.64880000000000004</c:v>
                </c:pt>
                <c:pt idx="6488">
                  <c:v>0.64890000000000003</c:v>
                </c:pt>
                <c:pt idx="6489">
                  <c:v>0.64900000000000002</c:v>
                </c:pt>
                <c:pt idx="6490">
                  <c:v>0.64910000000000001</c:v>
                </c:pt>
                <c:pt idx="6491">
                  <c:v>0.6492</c:v>
                </c:pt>
                <c:pt idx="6492">
                  <c:v>0.64929999999999999</c:v>
                </c:pt>
                <c:pt idx="6493">
                  <c:v>0.64939999999999998</c:v>
                </c:pt>
                <c:pt idx="6494">
                  <c:v>0.64949999999999997</c:v>
                </c:pt>
                <c:pt idx="6495">
                  <c:v>0.64959999999999996</c:v>
                </c:pt>
                <c:pt idx="6496">
                  <c:v>0.64970000000000006</c:v>
                </c:pt>
                <c:pt idx="6497">
                  <c:v>0.64980000000000004</c:v>
                </c:pt>
                <c:pt idx="6498">
                  <c:v>0.64990000000000003</c:v>
                </c:pt>
                <c:pt idx="6499">
                  <c:v>0.65</c:v>
                </c:pt>
                <c:pt idx="6500">
                  <c:v>0.65010000000000001</c:v>
                </c:pt>
                <c:pt idx="6501">
                  <c:v>0.6502</c:v>
                </c:pt>
                <c:pt idx="6502">
                  <c:v>0.65029999999999999</c:v>
                </c:pt>
                <c:pt idx="6503">
                  <c:v>0.65039999999999998</c:v>
                </c:pt>
                <c:pt idx="6504">
                  <c:v>0.65049999999999997</c:v>
                </c:pt>
                <c:pt idx="6505">
                  <c:v>0.65059999999999996</c:v>
                </c:pt>
                <c:pt idx="6506">
                  <c:v>0.65069999999999995</c:v>
                </c:pt>
                <c:pt idx="6507">
                  <c:v>0.65080000000000005</c:v>
                </c:pt>
                <c:pt idx="6508">
                  <c:v>0.65090000000000003</c:v>
                </c:pt>
                <c:pt idx="6509">
                  <c:v>0.65100000000000002</c:v>
                </c:pt>
                <c:pt idx="6510">
                  <c:v>0.65110000000000001</c:v>
                </c:pt>
                <c:pt idx="6511">
                  <c:v>0.6512</c:v>
                </c:pt>
                <c:pt idx="6512">
                  <c:v>0.65129999999999999</c:v>
                </c:pt>
                <c:pt idx="6513">
                  <c:v>0.65139999999999998</c:v>
                </c:pt>
                <c:pt idx="6514">
                  <c:v>0.65149999999999997</c:v>
                </c:pt>
                <c:pt idx="6515">
                  <c:v>0.65159999999999996</c:v>
                </c:pt>
                <c:pt idx="6516">
                  <c:v>0.65169999999999995</c:v>
                </c:pt>
                <c:pt idx="6517">
                  <c:v>0.65180000000000005</c:v>
                </c:pt>
                <c:pt idx="6518">
                  <c:v>0.65190000000000003</c:v>
                </c:pt>
                <c:pt idx="6519">
                  <c:v>0.65200000000000002</c:v>
                </c:pt>
                <c:pt idx="6520">
                  <c:v>0.65210000000000001</c:v>
                </c:pt>
                <c:pt idx="6521">
                  <c:v>0.6522</c:v>
                </c:pt>
                <c:pt idx="6522">
                  <c:v>0.65229999999999999</c:v>
                </c:pt>
                <c:pt idx="6523">
                  <c:v>0.65239999999999998</c:v>
                </c:pt>
                <c:pt idx="6524">
                  <c:v>0.65249999999999997</c:v>
                </c:pt>
                <c:pt idx="6525">
                  <c:v>0.65259999999999996</c:v>
                </c:pt>
                <c:pt idx="6526">
                  <c:v>0.65269999999999995</c:v>
                </c:pt>
                <c:pt idx="6527">
                  <c:v>0.65280000000000005</c:v>
                </c:pt>
                <c:pt idx="6528">
                  <c:v>0.65290000000000004</c:v>
                </c:pt>
                <c:pt idx="6529">
                  <c:v>0.65300000000000002</c:v>
                </c:pt>
                <c:pt idx="6530">
                  <c:v>0.65310000000000001</c:v>
                </c:pt>
                <c:pt idx="6531">
                  <c:v>0.6532</c:v>
                </c:pt>
                <c:pt idx="6532">
                  <c:v>0.65329999999999999</c:v>
                </c:pt>
                <c:pt idx="6533">
                  <c:v>0.65339999999999998</c:v>
                </c:pt>
                <c:pt idx="6534">
                  <c:v>0.65349999999999997</c:v>
                </c:pt>
                <c:pt idx="6535">
                  <c:v>0.65359999999999996</c:v>
                </c:pt>
                <c:pt idx="6536">
                  <c:v>0.65369999999999995</c:v>
                </c:pt>
                <c:pt idx="6537">
                  <c:v>0.65380000000000005</c:v>
                </c:pt>
                <c:pt idx="6538">
                  <c:v>0.65390000000000004</c:v>
                </c:pt>
                <c:pt idx="6539">
                  <c:v>0.65400000000000003</c:v>
                </c:pt>
                <c:pt idx="6540">
                  <c:v>0.65410000000000001</c:v>
                </c:pt>
                <c:pt idx="6541">
                  <c:v>0.6542</c:v>
                </c:pt>
                <c:pt idx="6542">
                  <c:v>0.65429999999999999</c:v>
                </c:pt>
                <c:pt idx="6543">
                  <c:v>0.65439999999999998</c:v>
                </c:pt>
                <c:pt idx="6544">
                  <c:v>0.65449999999999997</c:v>
                </c:pt>
                <c:pt idx="6545">
                  <c:v>0.65459999999999996</c:v>
                </c:pt>
                <c:pt idx="6546">
                  <c:v>0.65469999999999995</c:v>
                </c:pt>
                <c:pt idx="6547">
                  <c:v>0.65480000000000005</c:v>
                </c:pt>
                <c:pt idx="6548">
                  <c:v>0.65490000000000004</c:v>
                </c:pt>
                <c:pt idx="6549">
                  <c:v>0.65500000000000003</c:v>
                </c:pt>
                <c:pt idx="6550">
                  <c:v>0.65510000000000002</c:v>
                </c:pt>
                <c:pt idx="6551">
                  <c:v>0.6552</c:v>
                </c:pt>
                <c:pt idx="6552">
                  <c:v>0.65529999999999999</c:v>
                </c:pt>
                <c:pt idx="6553">
                  <c:v>0.65539999999999998</c:v>
                </c:pt>
                <c:pt idx="6554">
                  <c:v>0.65549999999999997</c:v>
                </c:pt>
                <c:pt idx="6555">
                  <c:v>0.65559999999999996</c:v>
                </c:pt>
                <c:pt idx="6556">
                  <c:v>0.65569999999999995</c:v>
                </c:pt>
                <c:pt idx="6557">
                  <c:v>0.65580000000000005</c:v>
                </c:pt>
                <c:pt idx="6558">
                  <c:v>0.65590000000000004</c:v>
                </c:pt>
                <c:pt idx="6559">
                  <c:v>0.65600000000000003</c:v>
                </c:pt>
                <c:pt idx="6560">
                  <c:v>0.65610000000000002</c:v>
                </c:pt>
                <c:pt idx="6561">
                  <c:v>0.65620000000000001</c:v>
                </c:pt>
                <c:pt idx="6562">
                  <c:v>0.65629999999999999</c:v>
                </c:pt>
                <c:pt idx="6563">
                  <c:v>0.65639999999999998</c:v>
                </c:pt>
                <c:pt idx="6564">
                  <c:v>0.65649999999999997</c:v>
                </c:pt>
                <c:pt idx="6565">
                  <c:v>0.65659999999999996</c:v>
                </c:pt>
                <c:pt idx="6566">
                  <c:v>0.65669999999999995</c:v>
                </c:pt>
                <c:pt idx="6567">
                  <c:v>0.65680000000000005</c:v>
                </c:pt>
                <c:pt idx="6568">
                  <c:v>0.65690000000000004</c:v>
                </c:pt>
                <c:pt idx="6569">
                  <c:v>0.65700000000000003</c:v>
                </c:pt>
                <c:pt idx="6570">
                  <c:v>0.65710000000000002</c:v>
                </c:pt>
                <c:pt idx="6571">
                  <c:v>0.65720000000000001</c:v>
                </c:pt>
                <c:pt idx="6572">
                  <c:v>0.6573</c:v>
                </c:pt>
                <c:pt idx="6573">
                  <c:v>0.65739999999999998</c:v>
                </c:pt>
                <c:pt idx="6574">
                  <c:v>0.65749999999999997</c:v>
                </c:pt>
                <c:pt idx="6575">
                  <c:v>0.65759999999999996</c:v>
                </c:pt>
                <c:pt idx="6576">
                  <c:v>0.65769999999999995</c:v>
                </c:pt>
                <c:pt idx="6577">
                  <c:v>0.65780000000000005</c:v>
                </c:pt>
                <c:pt idx="6578">
                  <c:v>0.65790000000000004</c:v>
                </c:pt>
                <c:pt idx="6579">
                  <c:v>0.65800000000000003</c:v>
                </c:pt>
                <c:pt idx="6580">
                  <c:v>0.65810000000000002</c:v>
                </c:pt>
                <c:pt idx="6581">
                  <c:v>0.65820000000000001</c:v>
                </c:pt>
                <c:pt idx="6582">
                  <c:v>0.6583</c:v>
                </c:pt>
                <c:pt idx="6583">
                  <c:v>0.65839999999999999</c:v>
                </c:pt>
                <c:pt idx="6584">
                  <c:v>0.65849999999999997</c:v>
                </c:pt>
                <c:pt idx="6585">
                  <c:v>0.65859999999999996</c:v>
                </c:pt>
                <c:pt idx="6586">
                  <c:v>0.65869999999999995</c:v>
                </c:pt>
                <c:pt idx="6587">
                  <c:v>0.65880000000000005</c:v>
                </c:pt>
                <c:pt idx="6588">
                  <c:v>0.65890000000000004</c:v>
                </c:pt>
                <c:pt idx="6589">
                  <c:v>0.65900000000000003</c:v>
                </c:pt>
                <c:pt idx="6590">
                  <c:v>0.65910000000000002</c:v>
                </c:pt>
                <c:pt idx="6591">
                  <c:v>0.65920000000000001</c:v>
                </c:pt>
                <c:pt idx="6592">
                  <c:v>0.6593</c:v>
                </c:pt>
                <c:pt idx="6593">
                  <c:v>0.65939999999999999</c:v>
                </c:pt>
                <c:pt idx="6594">
                  <c:v>0.65949999999999998</c:v>
                </c:pt>
                <c:pt idx="6595">
                  <c:v>0.65959999999999996</c:v>
                </c:pt>
                <c:pt idx="6596">
                  <c:v>0.65969999999999995</c:v>
                </c:pt>
                <c:pt idx="6597">
                  <c:v>0.65980000000000005</c:v>
                </c:pt>
                <c:pt idx="6598">
                  <c:v>0.65990000000000004</c:v>
                </c:pt>
                <c:pt idx="6599">
                  <c:v>0.66</c:v>
                </c:pt>
                <c:pt idx="6600">
                  <c:v>0.66010000000000002</c:v>
                </c:pt>
                <c:pt idx="6601">
                  <c:v>0.66020000000000001</c:v>
                </c:pt>
                <c:pt idx="6602">
                  <c:v>0.6603</c:v>
                </c:pt>
                <c:pt idx="6603">
                  <c:v>0.66039999999999999</c:v>
                </c:pt>
                <c:pt idx="6604">
                  <c:v>0.66049999999999998</c:v>
                </c:pt>
                <c:pt idx="6605">
                  <c:v>0.66059999999999997</c:v>
                </c:pt>
                <c:pt idx="6606">
                  <c:v>0.66069999999999995</c:v>
                </c:pt>
                <c:pt idx="6607">
                  <c:v>0.66080000000000005</c:v>
                </c:pt>
                <c:pt idx="6608">
                  <c:v>0.66090000000000004</c:v>
                </c:pt>
                <c:pt idx="6609">
                  <c:v>0.66100000000000003</c:v>
                </c:pt>
                <c:pt idx="6610">
                  <c:v>0.66110000000000002</c:v>
                </c:pt>
                <c:pt idx="6611">
                  <c:v>0.66120000000000001</c:v>
                </c:pt>
                <c:pt idx="6612">
                  <c:v>0.6613</c:v>
                </c:pt>
                <c:pt idx="6613">
                  <c:v>0.66139999999999999</c:v>
                </c:pt>
                <c:pt idx="6614">
                  <c:v>0.66149999999999998</c:v>
                </c:pt>
                <c:pt idx="6615">
                  <c:v>0.66159999999999997</c:v>
                </c:pt>
                <c:pt idx="6616">
                  <c:v>0.66169999999999995</c:v>
                </c:pt>
                <c:pt idx="6617">
                  <c:v>0.66180000000000005</c:v>
                </c:pt>
                <c:pt idx="6618">
                  <c:v>0.66190000000000004</c:v>
                </c:pt>
                <c:pt idx="6619">
                  <c:v>0.66200000000000003</c:v>
                </c:pt>
                <c:pt idx="6620">
                  <c:v>0.66210000000000002</c:v>
                </c:pt>
                <c:pt idx="6621">
                  <c:v>0.66220000000000001</c:v>
                </c:pt>
                <c:pt idx="6622">
                  <c:v>0.6623</c:v>
                </c:pt>
                <c:pt idx="6623">
                  <c:v>0.66239999999999999</c:v>
                </c:pt>
                <c:pt idx="6624">
                  <c:v>0.66249999999999998</c:v>
                </c:pt>
                <c:pt idx="6625">
                  <c:v>0.66259999999999997</c:v>
                </c:pt>
                <c:pt idx="6626">
                  <c:v>0.66269999999999996</c:v>
                </c:pt>
                <c:pt idx="6627">
                  <c:v>0.66279999999999994</c:v>
                </c:pt>
                <c:pt idx="6628">
                  <c:v>0.66290000000000004</c:v>
                </c:pt>
                <c:pt idx="6629">
                  <c:v>0.66300000000000003</c:v>
                </c:pt>
                <c:pt idx="6630">
                  <c:v>0.66310000000000002</c:v>
                </c:pt>
                <c:pt idx="6631">
                  <c:v>0.66320000000000001</c:v>
                </c:pt>
                <c:pt idx="6632">
                  <c:v>0.6633</c:v>
                </c:pt>
                <c:pt idx="6633">
                  <c:v>0.66339999999999999</c:v>
                </c:pt>
                <c:pt idx="6634">
                  <c:v>0.66349999999999998</c:v>
                </c:pt>
                <c:pt idx="6635">
                  <c:v>0.66359999999999997</c:v>
                </c:pt>
                <c:pt idx="6636">
                  <c:v>0.66369999999999996</c:v>
                </c:pt>
                <c:pt idx="6637">
                  <c:v>0.66379999999999995</c:v>
                </c:pt>
                <c:pt idx="6638">
                  <c:v>0.66390000000000005</c:v>
                </c:pt>
                <c:pt idx="6639">
                  <c:v>0.66400000000000003</c:v>
                </c:pt>
                <c:pt idx="6640">
                  <c:v>0.66410000000000002</c:v>
                </c:pt>
                <c:pt idx="6641">
                  <c:v>0.66420000000000001</c:v>
                </c:pt>
                <c:pt idx="6642">
                  <c:v>0.6643</c:v>
                </c:pt>
                <c:pt idx="6643">
                  <c:v>0.66439999999999999</c:v>
                </c:pt>
                <c:pt idx="6644">
                  <c:v>0.66449999999999998</c:v>
                </c:pt>
                <c:pt idx="6645">
                  <c:v>0.66459999999999997</c:v>
                </c:pt>
                <c:pt idx="6646">
                  <c:v>0.66469999999999996</c:v>
                </c:pt>
                <c:pt idx="6647">
                  <c:v>0.66479999999999995</c:v>
                </c:pt>
                <c:pt idx="6648">
                  <c:v>0.66490000000000005</c:v>
                </c:pt>
                <c:pt idx="6649">
                  <c:v>0.66500000000000004</c:v>
                </c:pt>
                <c:pt idx="6650">
                  <c:v>0.66510000000000002</c:v>
                </c:pt>
                <c:pt idx="6651">
                  <c:v>0.66520000000000001</c:v>
                </c:pt>
                <c:pt idx="6652">
                  <c:v>0.6653</c:v>
                </c:pt>
                <c:pt idx="6653">
                  <c:v>0.66539999999999999</c:v>
                </c:pt>
                <c:pt idx="6654">
                  <c:v>0.66549999999999998</c:v>
                </c:pt>
                <c:pt idx="6655">
                  <c:v>0.66559999999999997</c:v>
                </c:pt>
                <c:pt idx="6656">
                  <c:v>0.66569999999999996</c:v>
                </c:pt>
                <c:pt idx="6657">
                  <c:v>0.66579999999999995</c:v>
                </c:pt>
                <c:pt idx="6658">
                  <c:v>0.66590000000000005</c:v>
                </c:pt>
                <c:pt idx="6659">
                  <c:v>0.66600000000000004</c:v>
                </c:pt>
                <c:pt idx="6660">
                  <c:v>0.66610000000000003</c:v>
                </c:pt>
                <c:pt idx="6661">
                  <c:v>0.66620000000000001</c:v>
                </c:pt>
                <c:pt idx="6662">
                  <c:v>0.6663</c:v>
                </c:pt>
                <c:pt idx="6663">
                  <c:v>0.66639999999999999</c:v>
                </c:pt>
                <c:pt idx="6664">
                  <c:v>0.66649999999999998</c:v>
                </c:pt>
                <c:pt idx="6665">
                  <c:v>0.66659999999999997</c:v>
                </c:pt>
                <c:pt idx="6666">
                  <c:v>0.66669999999999996</c:v>
                </c:pt>
                <c:pt idx="6667">
                  <c:v>0.66679999999999995</c:v>
                </c:pt>
                <c:pt idx="6668">
                  <c:v>0.66690000000000005</c:v>
                </c:pt>
                <c:pt idx="6669">
                  <c:v>0.66700000000000004</c:v>
                </c:pt>
                <c:pt idx="6670">
                  <c:v>0.66710000000000003</c:v>
                </c:pt>
                <c:pt idx="6671">
                  <c:v>0.66720000000000002</c:v>
                </c:pt>
                <c:pt idx="6672">
                  <c:v>0.6673</c:v>
                </c:pt>
                <c:pt idx="6673">
                  <c:v>0.66739999999999999</c:v>
                </c:pt>
                <c:pt idx="6674">
                  <c:v>0.66749999999999998</c:v>
                </c:pt>
                <c:pt idx="6675">
                  <c:v>0.66759999999999997</c:v>
                </c:pt>
                <c:pt idx="6676">
                  <c:v>0.66769999999999996</c:v>
                </c:pt>
                <c:pt idx="6677">
                  <c:v>0.66779999999999995</c:v>
                </c:pt>
                <c:pt idx="6678">
                  <c:v>0.66790000000000005</c:v>
                </c:pt>
                <c:pt idx="6679">
                  <c:v>0.66800000000000004</c:v>
                </c:pt>
                <c:pt idx="6680">
                  <c:v>0.66810000000000003</c:v>
                </c:pt>
                <c:pt idx="6681">
                  <c:v>0.66820000000000002</c:v>
                </c:pt>
                <c:pt idx="6682">
                  <c:v>0.66830000000000001</c:v>
                </c:pt>
                <c:pt idx="6683">
                  <c:v>0.66839999999999999</c:v>
                </c:pt>
                <c:pt idx="6684">
                  <c:v>0.66849999999999998</c:v>
                </c:pt>
                <c:pt idx="6685">
                  <c:v>0.66859999999999997</c:v>
                </c:pt>
                <c:pt idx="6686">
                  <c:v>0.66869999999999996</c:v>
                </c:pt>
                <c:pt idx="6687">
                  <c:v>0.66879999999999995</c:v>
                </c:pt>
                <c:pt idx="6688">
                  <c:v>0.66890000000000005</c:v>
                </c:pt>
                <c:pt idx="6689">
                  <c:v>0.66900000000000004</c:v>
                </c:pt>
                <c:pt idx="6690">
                  <c:v>0.66910000000000003</c:v>
                </c:pt>
                <c:pt idx="6691">
                  <c:v>0.66920000000000002</c:v>
                </c:pt>
                <c:pt idx="6692">
                  <c:v>0.66930000000000001</c:v>
                </c:pt>
                <c:pt idx="6693">
                  <c:v>0.6694</c:v>
                </c:pt>
                <c:pt idx="6694">
                  <c:v>0.66949999999999998</c:v>
                </c:pt>
                <c:pt idx="6695">
                  <c:v>0.66959999999999997</c:v>
                </c:pt>
                <c:pt idx="6696">
                  <c:v>0.66969999999999996</c:v>
                </c:pt>
                <c:pt idx="6697">
                  <c:v>0.66979999999999995</c:v>
                </c:pt>
                <c:pt idx="6698">
                  <c:v>0.66990000000000005</c:v>
                </c:pt>
                <c:pt idx="6699">
                  <c:v>0.67</c:v>
                </c:pt>
                <c:pt idx="6700">
                  <c:v>0.67010000000000003</c:v>
                </c:pt>
                <c:pt idx="6701">
                  <c:v>0.67020000000000002</c:v>
                </c:pt>
                <c:pt idx="6702">
                  <c:v>0.67030000000000001</c:v>
                </c:pt>
                <c:pt idx="6703">
                  <c:v>0.6704</c:v>
                </c:pt>
                <c:pt idx="6704">
                  <c:v>0.67049999999999998</c:v>
                </c:pt>
                <c:pt idx="6705">
                  <c:v>0.67059999999999997</c:v>
                </c:pt>
                <c:pt idx="6706">
                  <c:v>0.67069999999999996</c:v>
                </c:pt>
                <c:pt idx="6707">
                  <c:v>0.67079999999999995</c:v>
                </c:pt>
                <c:pt idx="6708">
                  <c:v>0.67090000000000005</c:v>
                </c:pt>
                <c:pt idx="6709">
                  <c:v>0.67100000000000004</c:v>
                </c:pt>
                <c:pt idx="6710">
                  <c:v>0.67110000000000003</c:v>
                </c:pt>
                <c:pt idx="6711">
                  <c:v>0.67120000000000002</c:v>
                </c:pt>
                <c:pt idx="6712">
                  <c:v>0.67130000000000001</c:v>
                </c:pt>
                <c:pt idx="6713">
                  <c:v>0.6714</c:v>
                </c:pt>
                <c:pt idx="6714">
                  <c:v>0.67149999999999999</c:v>
                </c:pt>
                <c:pt idx="6715">
                  <c:v>0.67159999999999997</c:v>
                </c:pt>
                <c:pt idx="6716">
                  <c:v>0.67169999999999996</c:v>
                </c:pt>
                <c:pt idx="6717">
                  <c:v>0.67179999999999995</c:v>
                </c:pt>
                <c:pt idx="6718">
                  <c:v>0.67190000000000005</c:v>
                </c:pt>
                <c:pt idx="6719">
                  <c:v>0.67200000000000004</c:v>
                </c:pt>
                <c:pt idx="6720">
                  <c:v>0.67210000000000003</c:v>
                </c:pt>
                <c:pt idx="6721">
                  <c:v>0.67220000000000002</c:v>
                </c:pt>
                <c:pt idx="6722">
                  <c:v>0.67230000000000001</c:v>
                </c:pt>
                <c:pt idx="6723">
                  <c:v>0.6724</c:v>
                </c:pt>
                <c:pt idx="6724">
                  <c:v>0.67249999999999999</c:v>
                </c:pt>
                <c:pt idx="6725">
                  <c:v>0.67259999999999998</c:v>
                </c:pt>
                <c:pt idx="6726">
                  <c:v>0.67269999999999996</c:v>
                </c:pt>
                <c:pt idx="6727">
                  <c:v>0.67279999999999995</c:v>
                </c:pt>
                <c:pt idx="6728">
                  <c:v>0.67290000000000005</c:v>
                </c:pt>
                <c:pt idx="6729">
                  <c:v>0.67300000000000004</c:v>
                </c:pt>
                <c:pt idx="6730">
                  <c:v>0.67310000000000003</c:v>
                </c:pt>
                <c:pt idx="6731">
                  <c:v>0.67320000000000002</c:v>
                </c:pt>
                <c:pt idx="6732">
                  <c:v>0.67330000000000001</c:v>
                </c:pt>
                <c:pt idx="6733">
                  <c:v>0.6734</c:v>
                </c:pt>
                <c:pt idx="6734">
                  <c:v>0.67349999999999999</c:v>
                </c:pt>
                <c:pt idx="6735">
                  <c:v>0.67359999999999998</c:v>
                </c:pt>
                <c:pt idx="6736">
                  <c:v>0.67369999999999997</c:v>
                </c:pt>
                <c:pt idx="6737">
                  <c:v>0.67379999999999995</c:v>
                </c:pt>
                <c:pt idx="6738">
                  <c:v>0.67390000000000005</c:v>
                </c:pt>
                <c:pt idx="6739">
                  <c:v>0.67400000000000004</c:v>
                </c:pt>
                <c:pt idx="6740">
                  <c:v>0.67410000000000003</c:v>
                </c:pt>
                <c:pt idx="6741">
                  <c:v>0.67420000000000002</c:v>
                </c:pt>
                <c:pt idx="6742">
                  <c:v>0.67430000000000001</c:v>
                </c:pt>
                <c:pt idx="6743">
                  <c:v>0.6744</c:v>
                </c:pt>
                <c:pt idx="6744">
                  <c:v>0.67449999999999999</c:v>
                </c:pt>
                <c:pt idx="6745">
                  <c:v>0.67459999999999998</c:v>
                </c:pt>
                <c:pt idx="6746">
                  <c:v>0.67469999999999997</c:v>
                </c:pt>
                <c:pt idx="6747">
                  <c:v>0.67479999999999996</c:v>
                </c:pt>
                <c:pt idx="6748">
                  <c:v>0.67490000000000006</c:v>
                </c:pt>
                <c:pt idx="6749">
                  <c:v>0.67500000000000004</c:v>
                </c:pt>
                <c:pt idx="6750">
                  <c:v>0.67510000000000003</c:v>
                </c:pt>
                <c:pt idx="6751">
                  <c:v>0.67520000000000002</c:v>
                </c:pt>
                <c:pt idx="6752">
                  <c:v>0.67530000000000001</c:v>
                </c:pt>
                <c:pt idx="6753">
                  <c:v>0.6754</c:v>
                </c:pt>
                <c:pt idx="6754">
                  <c:v>0.67549999999999999</c:v>
                </c:pt>
                <c:pt idx="6755">
                  <c:v>0.67559999999999998</c:v>
                </c:pt>
                <c:pt idx="6756">
                  <c:v>0.67569999999999997</c:v>
                </c:pt>
                <c:pt idx="6757">
                  <c:v>0.67579999999999996</c:v>
                </c:pt>
                <c:pt idx="6758">
                  <c:v>0.67589999999999995</c:v>
                </c:pt>
                <c:pt idx="6759">
                  <c:v>0.67600000000000005</c:v>
                </c:pt>
                <c:pt idx="6760">
                  <c:v>0.67610000000000003</c:v>
                </c:pt>
                <c:pt idx="6761">
                  <c:v>0.67620000000000002</c:v>
                </c:pt>
                <c:pt idx="6762">
                  <c:v>0.67630000000000001</c:v>
                </c:pt>
                <c:pt idx="6763">
                  <c:v>0.6764</c:v>
                </c:pt>
                <c:pt idx="6764">
                  <c:v>0.67649999999999999</c:v>
                </c:pt>
                <c:pt idx="6765">
                  <c:v>0.67659999999999998</c:v>
                </c:pt>
                <c:pt idx="6766">
                  <c:v>0.67669999999999997</c:v>
                </c:pt>
                <c:pt idx="6767">
                  <c:v>0.67679999999999996</c:v>
                </c:pt>
                <c:pt idx="6768">
                  <c:v>0.67689999999999995</c:v>
                </c:pt>
                <c:pt idx="6769">
                  <c:v>0.67700000000000005</c:v>
                </c:pt>
                <c:pt idx="6770">
                  <c:v>0.67710000000000004</c:v>
                </c:pt>
                <c:pt idx="6771">
                  <c:v>0.67720000000000002</c:v>
                </c:pt>
                <c:pt idx="6772">
                  <c:v>0.67730000000000001</c:v>
                </c:pt>
                <c:pt idx="6773">
                  <c:v>0.6774</c:v>
                </c:pt>
                <c:pt idx="6774">
                  <c:v>0.67749999999999999</c:v>
                </c:pt>
                <c:pt idx="6775">
                  <c:v>0.67759999999999998</c:v>
                </c:pt>
                <c:pt idx="6776">
                  <c:v>0.67769999999999997</c:v>
                </c:pt>
                <c:pt idx="6777">
                  <c:v>0.67779999999999996</c:v>
                </c:pt>
                <c:pt idx="6778">
                  <c:v>0.67789999999999995</c:v>
                </c:pt>
                <c:pt idx="6779">
                  <c:v>0.67800000000000005</c:v>
                </c:pt>
                <c:pt idx="6780">
                  <c:v>0.67810000000000004</c:v>
                </c:pt>
                <c:pt idx="6781">
                  <c:v>0.67820000000000003</c:v>
                </c:pt>
                <c:pt idx="6782">
                  <c:v>0.67830000000000001</c:v>
                </c:pt>
                <c:pt idx="6783">
                  <c:v>0.6784</c:v>
                </c:pt>
                <c:pt idx="6784">
                  <c:v>0.67849999999999999</c:v>
                </c:pt>
                <c:pt idx="6785">
                  <c:v>0.67859999999999998</c:v>
                </c:pt>
                <c:pt idx="6786">
                  <c:v>0.67869999999999997</c:v>
                </c:pt>
                <c:pt idx="6787">
                  <c:v>0.67879999999999996</c:v>
                </c:pt>
                <c:pt idx="6788">
                  <c:v>0.67889999999999995</c:v>
                </c:pt>
                <c:pt idx="6789">
                  <c:v>0.67900000000000005</c:v>
                </c:pt>
                <c:pt idx="6790">
                  <c:v>0.67910000000000004</c:v>
                </c:pt>
                <c:pt idx="6791">
                  <c:v>0.67920000000000003</c:v>
                </c:pt>
                <c:pt idx="6792">
                  <c:v>0.67930000000000001</c:v>
                </c:pt>
                <c:pt idx="6793">
                  <c:v>0.6794</c:v>
                </c:pt>
                <c:pt idx="6794">
                  <c:v>0.67949999999999999</c:v>
                </c:pt>
                <c:pt idx="6795">
                  <c:v>0.67959999999999998</c:v>
                </c:pt>
                <c:pt idx="6796">
                  <c:v>0.67969999999999997</c:v>
                </c:pt>
                <c:pt idx="6797">
                  <c:v>0.67979999999999996</c:v>
                </c:pt>
                <c:pt idx="6798">
                  <c:v>0.67989999999999995</c:v>
                </c:pt>
                <c:pt idx="6799">
                  <c:v>0.68</c:v>
                </c:pt>
                <c:pt idx="6800">
                  <c:v>0.68010000000000004</c:v>
                </c:pt>
                <c:pt idx="6801">
                  <c:v>0.68020000000000003</c:v>
                </c:pt>
                <c:pt idx="6802">
                  <c:v>0.68030000000000002</c:v>
                </c:pt>
                <c:pt idx="6803">
                  <c:v>0.6804</c:v>
                </c:pt>
                <c:pt idx="6804">
                  <c:v>0.68049999999999999</c:v>
                </c:pt>
                <c:pt idx="6805">
                  <c:v>0.68059999999999998</c:v>
                </c:pt>
                <c:pt idx="6806">
                  <c:v>0.68069999999999997</c:v>
                </c:pt>
                <c:pt idx="6807">
                  <c:v>0.68079999999999996</c:v>
                </c:pt>
                <c:pt idx="6808">
                  <c:v>0.68089999999999995</c:v>
                </c:pt>
                <c:pt idx="6809">
                  <c:v>0.68100000000000005</c:v>
                </c:pt>
                <c:pt idx="6810">
                  <c:v>0.68110000000000004</c:v>
                </c:pt>
                <c:pt idx="6811">
                  <c:v>0.68120000000000003</c:v>
                </c:pt>
                <c:pt idx="6812">
                  <c:v>0.68130000000000002</c:v>
                </c:pt>
                <c:pt idx="6813">
                  <c:v>0.68140000000000001</c:v>
                </c:pt>
                <c:pt idx="6814">
                  <c:v>0.68149999999999999</c:v>
                </c:pt>
                <c:pt idx="6815">
                  <c:v>0.68159999999999998</c:v>
                </c:pt>
                <c:pt idx="6816">
                  <c:v>0.68169999999999997</c:v>
                </c:pt>
                <c:pt idx="6817">
                  <c:v>0.68179999999999996</c:v>
                </c:pt>
                <c:pt idx="6818">
                  <c:v>0.68189999999999995</c:v>
                </c:pt>
                <c:pt idx="6819">
                  <c:v>0.68200000000000005</c:v>
                </c:pt>
                <c:pt idx="6820">
                  <c:v>0.68210000000000004</c:v>
                </c:pt>
                <c:pt idx="6821">
                  <c:v>0.68220000000000003</c:v>
                </c:pt>
                <c:pt idx="6822">
                  <c:v>0.68230000000000002</c:v>
                </c:pt>
                <c:pt idx="6823">
                  <c:v>0.68240000000000001</c:v>
                </c:pt>
                <c:pt idx="6824">
                  <c:v>0.6825</c:v>
                </c:pt>
                <c:pt idx="6825">
                  <c:v>0.68259999999999998</c:v>
                </c:pt>
                <c:pt idx="6826">
                  <c:v>0.68269999999999997</c:v>
                </c:pt>
                <c:pt idx="6827">
                  <c:v>0.68279999999999996</c:v>
                </c:pt>
                <c:pt idx="6828">
                  <c:v>0.68289999999999995</c:v>
                </c:pt>
                <c:pt idx="6829">
                  <c:v>0.68300000000000005</c:v>
                </c:pt>
                <c:pt idx="6830">
                  <c:v>0.68310000000000004</c:v>
                </c:pt>
                <c:pt idx="6831">
                  <c:v>0.68320000000000003</c:v>
                </c:pt>
                <c:pt idx="6832">
                  <c:v>0.68330000000000002</c:v>
                </c:pt>
                <c:pt idx="6833">
                  <c:v>0.68340000000000001</c:v>
                </c:pt>
                <c:pt idx="6834">
                  <c:v>0.6835</c:v>
                </c:pt>
                <c:pt idx="6835">
                  <c:v>0.68359999999999999</c:v>
                </c:pt>
                <c:pt idx="6836">
                  <c:v>0.68369999999999997</c:v>
                </c:pt>
                <c:pt idx="6837">
                  <c:v>0.68379999999999996</c:v>
                </c:pt>
                <c:pt idx="6838">
                  <c:v>0.68389999999999995</c:v>
                </c:pt>
                <c:pt idx="6839">
                  <c:v>0.68400000000000005</c:v>
                </c:pt>
                <c:pt idx="6840">
                  <c:v>0.68410000000000004</c:v>
                </c:pt>
                <c:pt idx="6841">
                  <c:v>0.68420000000000003</c:v>
                </c:pt>
                <c:pt idx="6842">
                  <c:v>0.68430000000000002</c:v>
                </c:pt>
                <c:pt idx="6843">
                  <c:v>0.68440000000000001</c:v>
                </c:pt>
                <c:pt idx="6844">
                  <c:v>0.6845</c:v>
                </c:pt>
                <c:pt idx="6845">
                  <c:v>0.68459999999999999</c:v>
                </c:pt>
                <c:pt idx="6846">
                  <c:v>0.68469999999999998</c:v>
                </c:pt>
                <c:pt idx="6847">
                  <c:v>0.68479999999999996</c:v>
                </c:pt>
                <c:pt idx="6848">
                  <c:v>0.68489999999999995</c:v>
                </c:pt>
                <c:pt idx="6849">
                  <c:v>0.68500000000000005</c:v>
                </c:pt>
                <c:pt idx="6850">
                  <c:v>0.68510000000000004</c:v>
                </c:pt>
                <c:pt idx="6851">
                  <c:v>0.68520000000000003</c:v>
                </c:pt>
                <c:pt idx="6852">
                  <c:v>0.68530000000000002</c:v>
                </c:pt>
                <c:pt idx="6853">
                  <c:v>0.68540000000000001</c:v>
                </c:pt>
                <c:pt idx="6854">
                  <c:v>0.6855</c:v>
                </c:pt>
                <c:pt idx="6855">
                  <c:v>0.68559999999999999</c:v>
                </c:pt>
                <c:pt idx="6856">
                  <c:v>0.68569999999999998</c:v>
                </c:pt>
                <c:pt idx="6857">
                  <c:v>0.68579999999999997</c:v>
                </c:pt>
                <c:pt idx="6858">
                  <c:v>0.68589999999999995</c:v>
                </c:pt>
                <c:pt idx="6859">
                  <c:v>0.68600000000000005</c:v>
                </c:pt>
                <c:pt idx="6860">
                  <c:v>0.68610000000000004</c:v>
                </c:pt>
                <c:pt idx="6861">
                  <c:v>0.68620000000000003</c:v>
                </c:pt>
                <c:pt idx="6862">
                  <c:v>0.68630000000000002</c:v>
                </c:pt>
                <c:pt idx="6863">
                  <c:v>0.68640000000000001</c:v>
                </c:pt>
                <c:pt idx="6864">
                  <c:v>0.6865</c:v>
                </c:pt>
                <c:pt idx="6865">
                  <c:v>0.68659999999999999</c:v>
                </c:pt>
                <c:pt idx="6866">
                  <c:v>0.68669999999999998</c:v>
                </c:pt>
                <c:pt idx="6867">
                  <c:v>0.68679999999999997</c:v>
                </c:pt>
                <c:pt idx="6868">
                  <c:v>0.68689999999999996</c:v>
                </c:pt>
                <c:pt idx="6869">
                  <c:v>0.68700000000000006</c:v>
                </c:pt>
                <c:pt idx="6870">
                  <c:v>0.68710000000000004</c:v>
                </c:pt>
                <c:pt idx="6871">
                  <c:v>0.68720000000000003</c:v>
                </c:pt>
                <c:pt idx="6872">
                  <c:v>0.68730000000000002</c:v>
                </c:pt>
                <c:pt idx="6873">
                  <c:v>0.68740000000000001</c:v>
                </c:pt>
                <c:pt idx="6874">
                  <c:v>0.6875</c:v>
                </c:pt>
                <c:pt idx="6875">
                  <c:v>0.68759999999999999</c:v>
                </c:pt>
                <c:pt idx="6876">
                  <c:v>0.68769999999999998</c:v>
                </c:pt>
                <c:pt idx="6877">
                  <c:v>0.68779999999999997</c:v>
                </c:pt>
                <c:pt idx="6878">
                  <c:v>0.68789999999999996</c:v>
                </c:pt>
                <c:pt idx="6879">
                  <c:v>0.68799999999999994</c:v>
                </c:pt>
                <c:pt idx="6880">
                  <c:v>0.68810000000000004</c:v>
                </c:pt>
                <c:pt idx="6881">
                  <c:v>0.68820000000000003</c:v>
                </c:pt>
                <c:pt idx="6882">
                  <c:v>0.68830000000000002</c:v>
                </c:pt>
                <c:pt idx="6883">
                  <c:v>0.68840000000000001</c:v>
                </c:pt>
                <c:pt idx="6884">
                  <c:v>0.6885</c:v>
                </c:pt>
                <c:pt idx="6885">
                  <c:v>0.68859999999999999</c:v>
                </c:pt>
                <c:pt idx="6886">
                  <c:v>0.68869999999999998</c:v>
                </c:pt>
                <c:pt idx="6887">
                  <c:v>0.68879999999999997</c:v>
                </c:pt>
                <c:pt idx="6888">
                  <c:v>0.68889999999999996</c:v>
                </c:pt>
                <c:pt idx="6889">
                  <c:v>0.68899999999999995</c:v>
                </c:pt>
                <c:pt idx="6890">
                  <c:v>0.68910000000000005</c:v>
                </c:pt>
                <c:pt idx="6891">
                  <c:v>0.68920000000000003</c:v>
                </c:pt>
                <c:pt idx="6892">
                  <c:v>0.68930000000000002</c:v>
                </c:pt>
                <c:pt idx="6893">
                  <c:v>0.68940000000000001</c:v>
                </c:pt>
                <c:pt idx="6894">
                  <c:v>0.6895</c:v>
                </c:pt>
                <c:pt idx="6895">
                  <c:v>0.68959999999999999</c:v>
                </c:pt>
                <c:pt idx="6896">
                  <c:v>0.68969999999999998</c:v>
                </c:pt>
                <c:pt idx="6897">
                  <c:v>0.68979999999999997</c:v>
                </c:pt>
                <c:pt idx="6898">
                  <c:v>0.68989999999999996</c:v>
                </c:pt>
                <c:pt idx="6899">
                  <c:v>0.69</c:v>
                </c:pt>
                <c:pt idx="6900">
                  <c:v>0.69010000000000005</c:v>
                </c:pt>
                <c:pt idx="6901">
                  <c:v>0.69020000000000004</c:v>
                </c:pt>
                <c:pt idx="6902">
                  <c:v>0.69030000000000002</c:v>
                </c:pt>
                <c:pt idx="6903">
                  <c:v>0.69040000000000001</c:v>
                </c:pt>
                <c:pt idx="6904">
                  <c:v>0.6905</c:v>
                </c:pt>
                <c:pt idx="6905">
                  <c:v>0.69059999999999999</c:v>
                </c:pt>
                <c:pt idx="6906">
                  <c:v>0.69069999999999998</c:v>
                </c:pt>
                <c:pt idx="6907">
                  <c:v>0.69079999999999997</c:v>
                </c:pt>
                <c:pt idx="6908">
                  <c:v>0.69089999999999996</c:v>
                </c:pt>
                <c:pt idx="6909">
                  <c:v>0.69099999999999995</c:v>
                </c:pt>
                <c:pt idx="6910">
                  <c:v>0.69110000000000005</c:v>
                </c:pt>
                <c:pt idx="6911">
                  <c:v>0.69120000000000004</c:v>
                </c:pt>
                <c:pt idx="6912">
                  <c:v>0.69130000000000003</c:v>
                </c:pt>
                <c:pt idx="6913">
                  <c:v>0.69140000000000001</c:v>
                </c:pt>
                <c:pt idx="6914">
                  <c:v>0.6915</c:v>
                </c:pt>
                <c:pt idx="6915">
                  <c:v>0.69159999999999999</c:v>
                </c:pt>
                <c:pt idx="6916">
                  <c:v>0.69169999999999998</c:v>
                </c:pt>
                <c:pt idx="6917">
                  <c:v>0.69179999999999997</c:v>
                </c:pt>
                <c:pt idx="6918">
                  <c:v>0.69189999999999996</c:v>
                </c:pt>
                <c:pt idx="6919">
                  <c:v>0.69199999999999995</c:v>
                </c:pt>
                <c:pt idx="6920">
                  <c:v>0.69210000000000005</c:v>
                </c:pt>
                <c:pt idx="6921">
                  <c:v>0.69220000000000004</c:v>
                </c:pt>
                <c:pt idx="6922">
                  <c:v>0.69230000000000003</c:v>
                </c:pt>
                <c:pt idx="6923">
                  <c:v>0.69240000000000002</c:v>
                </c:pt>
                <c:pt idx="6924">
                  <c:v>0.6925</c:v>
                </c:pt>
                <c:pt idx="6925">
                  <c:v>0.69259999999999999</c:v>
                </c:pt>
                <c:pt idx="6926">
                  <c:v>0.69269999999999998</c:v>
                </c:pt>
                <c:pt idx="6927">
                  <c:v>0.69279999999999997</c:v>
                </c:pt>
                <c:pt idx="6928">
                  <c:v>0.69289999999999996</c:v>
                </c:pt>
                <c:pt idx="6929">
                  <c:v>0.69299999999999995</c:v>
                </c:pt>
                <c:pt idx="6930">
                  <c:v>0.69310000000000005</c:v>
                </c:pt>
                <c:pt idx="6931">
                  <c:v>0.69320000000000004</c:v>
                </c:pt>
                <c:pt idx="6932">
                  <c:v>0.69330000000000003</c:v>
                </c:pt>
                <c:pt idx="6933">
                  <c:v>0.69340000000000002</c:v>
                </c:pt>
                <c:pt idx="6934">
                  <c:v>0.69350000000000001</c:v>
                </c:pt>
                <c:pt idx="6935">
                  <c:v>0.69359999999999999</c:v>
                </c:pt>
                <c:pt idx="6936">
                  <c:v>0.69369999999999998</c:v>
                </c:pt>
                <c:pt idx="6937">
                  <c:v>0.69379999999999997</c:v>
                </c:pt>
                <c:pt idx="6938">
                  <c:v>0.69389999999999996</c:v>
                </c:pt>
                <c:pt idx="6939">
                  <c:v>0.69399999999999995</c:v>
                </c:pt>
                <c:pt idx="6940">
                  <c:v>0.69410000000000005</c:v>
                </c:pt>
                <c:pt idx="6941">
                  <c:v>0.69420000000000004</c:v>
                </c:pt>
                <c:pt idx="6942">
                  <c:v>0.69430000000000003</c:v>
                </c:pt>
                <c:pt idx="6943">
                  <c:v>0.69440000000000002</c:v>
                </c:pt>
                <c:pt idx="6944">
                  <c:v>0.69450000000000001</c:v>
                </c:pt>
                <c:pt idx="6945">
                  <c:v>0.6946</c:v>
                </c:pt>
                <c:pt idx="6946">
                  <c:v>0.69469999999999998</c:v>
                </c:pt>
                <c:pt idx="6947">
                  <c:v>0.69479999999999997</c:v>
                </c:pt>
                <c:pt idx="6948">
                  <c:v>0.69489999999999996</c:v>
                </c:pt>
                <c:pt idx="6949">
                  <c:v>0.69499999999999995</c:v>
                </c:pt>
                <c:pt idx="6950">
                  <c:v>0.69510000000000005</c:v>
                </c:pt>
                <c:pt idx="6951">
                  <c:v>0.69520000000000004</c:v>
                </c:pt>
                <c:pt idx="6952">
                  <c:v>0.69530000000000003</c:v>
                </c:pt>
                <c:pt idx="6953">
                  <c:v>0.69540000000000002</c:v>
                </c:pt>
                <c:pt idx="6954">
                  <c:v>0.69550000000000001</c:v>
                </c:pt>
                <c:pt idx="6955">
                  <c:v>0.6956</c:v>
                </c:pt>
                <c:pt idx="6956">
                  <c:v>0.69569999999999999</c:v>
                </c:pt>
                <c:pt idx="6957">
                  <c:v>0.69579999999999997</c:v>
                </c:pt>
                <c:pt idx="6958">
                  <c:v>0.69589999999999996</c:v>
                </c:pt>
                <c:pt idx="6959">
                  <c:v>0.69599999999999995</c:v>
                </c:pt>
                <c:pt idx="6960">
                  <c:v>0.69610000000000005</c:v>
                </c:pt>
                <c:pt idx="6961">
                  <c:v>0.69620000000000004</c:v>
                </c:pt>
                <c:pt idx="6962">
                  <c:v>0.69630000000000003</c:v>
                </c:pt>
                <c:pt idx="6963">
                  <c:v>0.69640000000000002</c:v>
                </c:pt>
                <c:pt idx="6964">
                  <c:v>0.69650000000000001</c:v>
                </c:pt>
                <c:pt idx="6965">
                  <c:v>0.6966</c:v>
                </c:pt>
                <c:pt idx="6966">
                  <c:v>0.69669999999999999</c:v>
                </c:pt>
                <c:pt idx="6967">
                  <c:v>0.69679999999999997</c:v>
                </c:pt>
                <c:pt idx="6968">
                  <c:v>0.69689999999999996</c:v>
                </c:pt>
                <c:pt idx="6969">
                  <c:v>0.69699999999999995</c:v>
                </c:pt>
                <c:pt idx="6970">
                  <c:v>0.69710000000000005</c:v>
                </c:pt>
                <c:pt idx="6971">
                  <c:v>0.69720000000000004</c:v>
                </c:pt>
                <c:pt idx="6972">
                  <c:v>0.69730000000000003</c:v>
                </c:pt>
                <c:pt idx="6973">
                  <c:v>0.69740000000000002</c:v>
                </c:pt>
                <c:pt idx="6974">
                  <c:v>0.69750000000000001</c:v>
                </c:pt>
                <c:pt idx="6975">
                  <c:v>0.6976</c:v>
                </c:pt>
                <c:pt idx="6976">
                  <c:v>0.69769999999999999</c:v>
                </c:pt>
                <c:pt idx="6977">
                  <c:v>0.69779999999999998</c:v>
                </c:pt>
                <c:pt idx="6978">
                  <c:v>0.69789999999999996</c:v>
                </c:pt>
                <c:pt idx="6979">
                  <c:v>0.69799999999999995</c:v>
                </c:pt>
                <c:pt idx="6980">
                  <c:v>0.69810000000000005</c:v>
                </c:pt>
                <c:pt idx="6981">
                  <c:v>0.69820000000000004</c:v>
                </c:pt>
                <c:pt idx="6982">
                  <c:v>0.69830000000000003</c:v>
                </c:pt>
                <c:pt idx="6983">
                  <c:v>0.69840000000000002</c:v>
                </c:pt>
                <c:pt idx="6984">
                  <c:v>0.69850000000000001</c:v>
                </c:pt>
                <c:pt idx="6985">
                  <c:v>0.6986</c:v>
                </c:pt>
                <c:pt idx="6986">
                  <c:v>0.69869999999999999</c:v>
                </c:pt>
                <c:pt idx="6987">
                  <c:v>0.69879999999999998</c:v>
                </c:pt>
                <c:pt idx="6988">
                  <c:v>0.69889999999999997</c:v>
                </c:pt>
                <c:pt idx="6989">
                  <c:v>0.69899999999999995</c:v>
                </c:pt>
                <c:pt idx="6990">
                  <c:v>0.69910000000000005</c:v>
                </c:pt>
                <c:pt idx="6991">
                  <c:v>0.69920000000000004</c:v>
                </c:pt>
                <c:pt idx="6992">
                  <c:v>0.69930000000000003</c:v>
                </c:pt>
                <c:pt idx="6993">
                  <c:v>0.69940000000000002</c:v>
                </c:pt>
                <c:pt idx="6994">
                  <c:v>0.69950000000000001</c:v>
                </c:pt>
                <c:pt idx="6995">
                  <c:v>0.6996</c:v>
                </c:pt>
                <c:pt idx="6996">
                  <c:v>0.69969999999999999</c:v>
                </c:pt>
                <c:pt idx="6997">
                  <c:v>0.69979999999999998</c:v>
                </c:pt>
                <c:pt idx="6998">
                  <c:v>0.69989999999999997</c:v>
                </c:pt>
                <c:pt idx="6999">
                  <c:v>0.7</c:v>
                </c:pt>
                <c:pt idx="7000">
                  <c:v>0.70009999999999994</c:v>
                </c:pt>
                <c:pt idx="7001">
                  <c:v>0.70020000000000004</c:v>
                </c:pt>
                <c:pt idx="7002">
                  <c:v>0.70030000000000003</c:v>
                </c:pt>
                <c:pt idx="7003">
                  <c:v>0.70040000000000002</c:v>
                </c:pt>
                <c:pt idx="7004">
                  <c:v>0.70050000000000001</c:v>
                </c:pt>
                <c:pt idx="7005">
                  <c:v>0.7006</c:v>
                </c:pt>
                <c:pt idx="7006">
                  <c:v>0.70069999999999999</c:v>
                </c:pt>
                <c:pt idx="7007">
                  <c:v>0.70079999999999998</c:v>
                </c:pt>
                <c:pt idx="7008">
                  <c:v>0.70089999999999997</c:v>
                </c:pt>
                <c:pt idx="7009">
                  <c:v>0.70099999999999996</c:v>
                </c:pt>
                <c:pt idx="7010">
                  <c:v>0.70109999999999995</c:v>
                </c:pt>
                <c:pt idx="7011">
                  <c:v>0.70120000000000005</c:v>
                </c:pt>
                <c:pt idx="7012">
                  <c:v>0.70130000000000003</c:v>
                </c:pt>
                <c:pt idx="7013">
                  <c:v>0.70140000000000002</c:v>
                </c:pt>
                <c:pt idx="7014">
                  <c:v>0.70150000000000001</c:v>
                </c:pt>
                <c:pt idx="7015">
                  <c:v>0.7016</c:v>
                </c:pt>
                <c:pt idx="7016">
                  <c:v>0.70169999999999999</c:v>
                </c:pt>
                <c:pt idx="7017">
                  <c:v>0.70179999999999998</c:v>
                </c:pt>
                <c:pt idx="7018">
                  <c:v>0.70189999999999997</c:v>
                </c:pt>
                <c:pt idx="7019">
                  <c:v>0.70199999999999996</c:v>
                </c:pt>
                <c:pt idx="7020">
                  <c:v>0.70209999999999995</c:v>
                </c:pt>
                <c:pt idx="7021">
                  <c:v>0.70220000000000005</c:v>
                </c:pt>
                <c:pt idx="7022">
                  <c:v>0.70230000000000004</c:v>
                </c:pt>
                <c:pt idx="7023">
                  <c:v>0.70240000000000002</c:v>
                </c:pt>
                <c:pt idx="7024">
                  <c:v>0.70250000000000001</c:v>
                </c:pt>
                <c:pt idx="7025">
                  <c:v>0.7026</c:v>
                </c:pt>
                <c:pt idx="7026">
                  <c:v>0.70269999999999999</c:v>
                </c:pt>
                <c:pt idx="7027">
                  <c:v>0.70279999999999998</c:v>
                </c:pt>
                <c:pt idx="7028">
                  <c:v>0.70289999999999997</c:v>
                </c:pt>
                <c:pt idx="7029">
                  <c:v>0.70299999999999996</c:v>
                </c:pt>
                <c:pt idx="7030">
                  <c:v>0.70309999999999995</c:v>
                </c:pt>
                <c:pt idx="7031">
                  <c:v>0.70320000000000005</c:v>
                </c:pt>
                <c:pt idx="7032">
                  <c:v>0.70330000000000004</c:v>
                </c:pt>
                <c:pt idx="7033">
                  <c:v>0.70340000000000003</c:v>
                </c:pt>
                <c:pt idx="7034">
                  <c:v>0.70350000000000001</c:v>
                </c:pt>
                <c:pt idx="7035">
                  <c:v>0.7036</c:v>
                </c:pt>
                <c:pt idx="7036">
                  <c:v>0.70369999999999999</c:v>
                </c:pt>
                <c:pt idx="7037">
                  <c:v>0.70379999999999998</c:v>
                </c:pt>
                <c:pt idx="7038">
                  <c:v>0.70389999999999997</c:v>
                </c:pt>
                <c:pt idx="7039">
                  <c:v>0.70399999999999996</c:v>
                </c:pt>
                <c:pt idx="7040">
                  <c:v>0.70409999999999995</c:v>
                </c:pt>
                <c:pt idx="7041">
                  <c:v>0.70420000000000005</c:v>
                </c:pt>
                <c:pt idx="7042">
                  <c:v>0.70430000000000004</c:v>
                </c:pt>
                <c:pt idx="7043">
                  <c:v>0.70440000000000003</c:v>
                </c:pt>
                <c:pt idx="7044">
                  <c:v>0.70450000000000002</c:v>
                </c:pt>
                <c:pt idx="7045">
                  <c:v>0.7046</c:v>
                </c:pt>
                <c:pt idx="7046">
                  <c:v>0.70469999999999999</c:v>
                </c:pt>
                <c:pt idx="7047">
                  <c:v>0.70479999999999998</c:v>
                </c:pt>
                <c:pt idx="7048">
                  <c:v>0.70489999999999997</c:v>
                </c:pt>
                <c:pt idx="7049">
                  <c:v>0.70499999999999996</c:v>
                </c:pt>
                <c:pt idx="7050">
                  <c:v>0.70509999999999995</c:v>
                </c:pt>
                <c:pt idx="7051">
                  <c:v>0.70520000000000005</c:v>
                </c:pt>
                <c:pt idx="7052">
                  <c:v>0.70530000000000004</c:v>
                </c:pt>
                <c:pt idx="7053">
                  <c:v>0.70540000000000003</c:v>
                </c:pt>
                <c:pt idx="7054">
                  <c:v>0.70550000000000002</c:v>
                </c:pt>
                <c:pt idx="7055">
                  <c:v>0.7056</c:v>
                </c:pt>
                <c:pt idx="7056">
                  <c:v>0.70569999999999999</c:v>
                </c:pt>
                <c:pt idx="7057">
                  <c:v>0.70579999999999998</c:v>
                </c:pt>
                <c:pt idx="7058">
                  <c:v>0.70589999999999997</c:v>
                </c:pt>
                <c:pt idx="7059">
                  <c:v>0.70599999999999996</c:v>
                </c:pt>
                <c:pt idx="7060">
                  <c:v>0.70609999999999995</c:v>
                </c:pt>
                <c:pt idx="7061">
                  <c:v>0.70620000000000005</c:v>
                </c:pt>
                <c:pt idx="7062">
                  <c:v>0.70630000000000004</c:v>
                </c:pt>
                <c:pt idx="7063">
                  <c:v>0.70640000000000003</c:v>
                </c:pt>
                <c:pt idx="7064">
                  <c:v>0.70650000000000002</c:v>
                </c:pt>
                <c:pt idx="7065">
                  <c:v>0.70660000000000001</c:v>
                </c:pt>
                <c:pt idx="7066">
                  <c:v>0.70669999999999999</c:v>
                </c:pt>
                <c:pt idx="7067">
                  <c:v>0.70679999999999998</c:v>
                </c:pt>
                <c:pt idx="7068">
                  <c:v>0.70689999999999997</c:v>
                </c:pt>
                <c:pt idx="7069">
                  <c:v>0.70699999999999996</c:v>
                </c:pt>
                <c:pt idx="7070">
                  <c:v>0.70709999999999995</c:v>
                </c:pt>
                <c:pt idx="7071">
                  <c:v>0.70720000000000005</c:v>
                </c:pt>
                <c:pt idx="7072">
                  <c:v>0.70730000000000004</c:v>
                </c:pt>
                <c:pt idx="7073">
                  <c:v>0.70740000000000003</c:v>
                </c:pt>
                <c:pt idx="7074">
                  <c:v>0.70750000000000002</c:v>
                </c:pt>
                <c:pt idx="7075">
                  <c:v>0.70760000000000001</c:v>
                </c:pt>
                <c:pt idx="7076">
                  <c:v>0.7077</c:v>
                </c:pt>
                <c:pt idx="7077">
                  <c:v>0.70779999999999998</c:v>
                </c:pt>
                <c:pt idx="7078">
                  <c:v>0.70789999999999997</c:v>
                </c:pt>
                <c:pt idx="7079">
                  <c:v>0.70799999999999996</c:v>
                </c:pt>
                <c:pt idx="7080">
                  <c:v>0.70809999999999995</c:v>
                </c:pt>
                <c:pt idx="7081">
                  <c:v>0.70820000000000005</c:v>
                </c:pt>
                <c:pt idx="7082">
                  <c:v>0.70830000000000004</c:v>
                </c:pt>
                <c:pt idx="7083">
                  <c:v>0.70840000000000003</c:v>
                </c:pt>
                <c:pt idx="7084">
                  <c:v>0.70850000000000002</c:v>
                </c:pt>
                <c:pt idx="7085">
                  <c:v>0.70860000000000001</c:v>
                </c:pt>
                <c:pt idx="7086">
                  <c:v>0.7087</c:v>
                </c:pt>
                <c:pt idx="7087">
                  <c:v>0.70879999999999999</c:v>
                </c:pt>
                <c:pt idx="7088">
                  <c:v>0.70889999999999997</c:v>
                </c:pt>
                <c:pt idx="7089">
                  <c:v>0.70899999999999996</c:v>
                </c:pt>
                <c:pt idx="7090">
                  <c:v>0.70909999999999995</c:v>
                </c:pt>
                <c:pt idx="7091">
                  <c:v>0.70920000000000005</c:v>
                </c:pt>
                <c:pt idx="7092">
                  <c:v>0.70930000000000004</c:v>
                </c:pt>
                <c:pt idx="7093">
                  <c:v>0.70940000000000003</c:v>
                </c:pt>
                <c:pt idx="7094">
                  <c:v>0.70950000000000002</c:v>
                </c:pt>
                <c:pt idx="7095">
                  <c:v>0.70960000000000001</c:v>
                </c:pt>
                <c:pt idx="7096">
                  <c:v>0.7097</c:v>
                </c:pt>
                <c:pt idx="7097">
                  <c:v>0.70979999999999999</c:v>
                </c:pt>
                <c:pt idx="7098">
                  <c:v>0.70989999999999998</c:v>
                </c:pt>
                <c:pt idx="7099">
                  <c:v>0.71</c:v>
                </c:pt>
                <c:pt idx="7100">
                  <c:v>0.71009999999999995</c:v>
                </c:pt>
                <c:pt idx="7101">
                  <c:v>0.71020000000000005</c:v>
                </c:pt>
                <c:pt idx="7102">
                  <c:v>0.71030000000000004</c:v>
                </c:pt>
                <c:pt idx="7103">
                  <c:v>0.71040000000000003</c:v>
                </c:pt>
                <c:pt idx="7104">
                  <c:v>0.71050000000000002</c:v>
                </c:pt>
                <c:pt idx="7105">
                  <c:v>0.71060000000000001</c:v>
                </c:pt>
                <c:pt idx="7106">
                  <c:v>0.7107</c:v>
                </c:pt>
                <c:pt idx="7107">
                  <c:v>0.71079999999999999</c:v>
                </c:pt>
                <c:pt idx="7108">
                  <c:v>0.71089999999999998</c:v>
                </c:pt>
                <c:pt idx="7109">
                  <c:v>0.71099999999999997</c:v>
                </c:pt>
                <c:pt idx="7110">
                  <c:v>0.71109999999999995</c:v>
                </c:pt>
                <c:pt idx="7111">
                  <c:v>0.71120000000000005</c:v>
                </c:pt>
                <c:pt idx="7112">
                  <c:v>0.71130000000000004</c:v>
                </c:pt>
                <c:pt idx="7113">
                  <c:v>0.71140000000000003</c:v>
                </c:pt>
                <c:pt idx="7114">
                  <c:v>0.71150000000000002</c:v>
                </c:pt>
                <c:pt idx="7115">
                  <c:v>0.71160000000000001</c:v>
                </c:pt>
                <c:pt idx="7116">
                  <c:v>0.7117</c:v>
                </c:pt>
                <c:pt idx="7117">
                  <c:v>0.71179999999999999</c:v>
                </c:pt>
                <c:pt idx="7118">
                  <c:v>0.71189999999999998</c:v>
                </c:pt>
                <c:pt idx="7119">
                  <c:v>0.71199999999999997</c:v>
                </c:pt>
                <c:pt idx="7120">
                  <c:v>0.71209999999999996</c:v>
                </c:pt>
                <c:pt idx="7121">
                  <c:v>0.71220000000000006</c:v>
                </c:pt>
                <c:pt idx="7122">
                  <c:v>0.71230000000000004</c:v>
                </c:pt>
                <c:pt idx="7123">
                  <c:v>0.71240000000000003</c:v>
                </c:pt>
                <c:pt idx="7124">
                  <c:v>0.71250000000000002</c:v>
                </c:pt>
                <c:pt idx="7125">
                  <c:v>0.71260000000000001</c:v>
                </c:pt>
                <c:pt idx="7126">
                  <c:v>0.7127</c:v>
                </c:pt>
                <c:pt idx="7127">
                  <c:v>0.71279999999999999</c:v>
                </c:pt>
                <c:pt idx="7128">
                  <c:v>0.71289999999999998</c:v>
                </c:pt>
                <c:pt idx="7129">
                  <c:v>0.71299999999999997</c:v>
                </c:pt>
                <c:pt idx="7130">
                  <c:v>0.71309999999999996</c:v>
                </c:pt>
                <c:pt idx="7131">
                  <c:v>0.71319999999999995</c:v>
                </c:pt>
                <c:pt idx="7132">
                  <c:v>0.71330000000000005</c:v>
                </c:pt>
                <c:pt idx="7133">
                  <c:v>0.71340000000000003</c:v>
                </c:pt>
                <c:pt idx="7134">
                  <c:v>0.71350000000000002</c:v>
                </c:pt>
                <c:pt idx="7135">
                  <c:v>0.71360000000000001</c:v>
                </c:pt>
                <c:pt idx="7136">
                  <c:v>0.7137</c:v>
                </c:pt>
                <c:pt idx="7137">
                  <c:v>0.71379999999999999</c:v>
                </c:pt>
                <c:pt idx="7138">
                  <c:v>0.71389999999999998</c:v>
                </c:pt>
                <c:pt idx="7139">
                  <c:v>0.71399999999999997</c:v>
                </c:pt>
                <c:pt idx="7140">
                  <c:v>0.71409999999999996</c:v>
                </c:pt>
                <c:pt idx="7141">
                  <c:v>0.71419999999999995</c:v>
                </c:pt>
                <c:pt idx="7142">
                  <c:v>0.71430000000000005</c:v>
                </c:pt>
                <c:pt idx="7143">
                  <c:v>0.71440000000000003</c:v>
                </c:pt>
                <c:pt idx="7144">
                  <c:v>0.71450000000000002</c:v>
                </c:pt>
                <c:pt idx="7145">
                  <c:v>0.71460000000000001</c:v>
                </c:pt>
                <c:pt idx="7146">
                  <c:v>0.7147</c:v>
                </c:pt>
                <c:pt idx="7147">
                  <c:v>0.71479999999999999</c:v>
                </c:pt>
                <c:pt idx="7148">
                  <c:v>0.71489999999999998</c:v>
                </c:pt>
                <c:pt idx="7149">
                  <c:v>0.71499999999999997</c:v>
                </c:pt>
                <c:pt idx="7150">
                  <c:v>0.71509999999999996</c:v>
                </c:pt>
                <c:pt idx="7151">
                  <c:v>0.71519999999999995</c:v>
                </c:pt>
                <c:pt idx="7152">
                  <c:v>0.71530000000000005</c:v>
                </c:pt>
                <c:pt idx="7153">
                  <c:v>0.71540000000000004</c:v>
                </c:pt>
                <c:pt idx="7154">
                  <c:v>0.71550000000000002</c:v>
                </c:pt>
                <c:pt idx="7155">
                  <c:v>0.71560000000000001</c:v>
                </c:pt>
                <c:pt idx="7156">
                  <c:v>0.7157</c:v>
                </c:pt>
                <c:pt idx="7157">
                  <c:v>0.71579999999999999</c:v>
                </c:pt>
                <c:pt idx="7158">
                  <c:v>0.71589999999999998</c:v>
                </c:pt>
                <c:pt idx="7159">
                  <c:v>0.71599999999999997</c:v>
                </c:pt>
                <c:pt idx="7160">
                  <c:v>0.71609999999999996</c:v>
                </c:pt>
                <c:pt idx="7161">
                  <c:v>0.71619999999999995</c:v>
                </c:pt>
                <c:pt idx="7162">
                  <c:v>0.71630000000000005</c:v>
                </c:pt>
                <c:pt idx="7163">
                  <c:v>0.71640000000000004</c:v>
                </c:pt>
                <c:pt idx="7164">
                  <c:v>0.71650000000000003</c:v>
                </c:pt>
                <c:pt idx="7165">
                  <c:v>0.71660000000000001</c:v>
                </c:pt>
                <c:pt idx="7166">
                  <c:v>0.7167</c:v>
                </c:pt>
                <c:pt idx="7167">
                  <c:v>0.71679999999999999</c:v>
                </c:pt>
                <c:pt idx="7168">
                  <c:v>0.71689999999999998</c:v>
                </c:pt>
                <c:pt idx="7169">
                  <c:v>0.71699999999999997</c:v>
                </c:pt>
                <c:pt idx="7170">
                  <c:v>0.71709999999999996</c:v>
                </c:pt>
                <c:pt idx="7171">
                  <c:v>0.71719999999999995</c:v>
                </c:pt>
                <c:pt idx="7172">
                  <c:v>0.71730000000000005</c:v>
                </c:pt>
                <c:pt idx="7173">
                  <c:v>0.71740000000000004</c:v>
                </c:pt>
                <c:pt idx="7174">
                  <c:v>0.71750000000000003</c:v>
                </c:pt>
                <c:pt idx="7175">
                  <c:v>0.71760000000000002</c:v>
                </c:pt>
                <c:pt idx="7176">
                  <c:v>0.7177</c:v>
                </c:pt>
                <c:pt idx="7177">
                  <c:v>0.71779999999999999</c:v>
                </c:pt>
                <c:pt idx="7178">
                  <c:v>0.71789999999999998</c:v>
                </c:pt>
                <c:pt idx="7179">
                  <c:v>0.71799999999999997</c:v>
                </c:pt>
                <c:pt idx="7180">
                  <c:v>0.71809999999999996</c:v>
                </c:pt>
                <c:pt idx="7181">
                  <c:v>0.71819999999999995</c:v>
                </c:pt>
                <c:pt idx="7182">
                  <c:v>0.71830000000000005</c:v>
                </c:pt>
                <c:pt idx="7183">
                  <c:v>0.71840000000000004</c:v>
                </c:pt>
                <c:pt idx="7184">
                  <c:v>0.71850000000000003</c:v>
                </c:pt>
                <c:pt idx="7185">
                  <c:v>0.71860000000000002</c:v>
                </c:pt>
                <c:pt idx="7186">
                  <c:v>0.71870000000000001</c:v>
                </c:pt>
                <c:pt idx="7187">
                  <c:v>0.71879999999999999</c:v>
                </c:pt>
                <c:pt idx="7188">
                  <c:v>0.71889999999999998</c:v>
                </c:pt>
                <c:pt idx="7189">
                  <c:v>0.71899999999999997</c:v>
                </c:pt>
                <c:pt idx="7190">
                  <c:v>0.71909999999999996</c:v>
                </c:pt>
                <c:pt idx="7191">
                  <c:v>0.71919999999999995</c:v>
                </c:pt>
                <c:pt idx="7192">
                  <c:v>0.71930000000000005</c:v>
                </c:pt>
                <c:pt idx="7193">
                  <c:v>0.71940000000000004</c:v>
                </c:pt>
                <c:pt idx="7194">
                  <c:v>0.71950000000000003</c:v>
                </c:pt>
                <c:pt idx="7195">
                  <c:v>0.71960000000000002</c:v>
                </c:pt>
                <c:pt idx="7196">
                  <c:v>0.71970000000000001</c:v>
                </c:pt>
                <c:pt idx="7197">
                  <c:v>0.7198</c:v>
                </c:pt>
                <c:pt idx="7198">
                  <c:v>0.71989999999999998</c:v>
                </c:pt>
                <c:pt idx="7199">
                  <c:v>0.72</c:v>
                </c:pt>
                <c:pt idx="7200">
                  <c:v>0.72009999999999996</c:v>
                </c:pt>
                <c:pt idx="7201">
                  <c:v>0.72019999999999995</c:v>
                </c:pt>
                <c:pt idx="7202">
                  <c:v>0.72030000000000005</c:v>
                </c:pt>
                <c:pt idx="7203">
                  <c:v>0.72040000000000004</c:v>
                </c:pt>
                <c:pt idx="7204">
                  <c:v>0.72050000000000003</c:v>
                </c:pt>
                <c:pt idx="7205">
                  <c:v>0.72060000000000002</c:v>
                </c:pt>
                <c:pt idx="7206">
                  <c:v>0.72070000000000001</c:v>
                </c:pt>
                <c:pt idx="7207">
                  <c:v>0.7208</c:v>
                </c:pt>
                <c:pt idx="7208">
                  <c:v>0.72089999999999999</c:v>
                </c:pt>
                <c:pt idx="7209">
                  <c:v>0.72099999999999997</c:v>
                </c:pt>
                <c:pt idx="7210">
                  <c:v>0.72109999999999996</c:v>
                </c:pt>
                <c:pt idx="7211">
                  <c:v>0.72119999999999995</c:v>
                </c:pt>
                <c:pt idx="7212">
                  <c:v>0.72130000000000005</c:v>
                </c:pt>
                <c:pt idx="7213">
                  <c:v>0.72140000000000004</c:v>
                </c:pt>
                <c:pt idx="7214">
                  <c:v>0.72150000000000003</c:v>
                </c:pt>
                <c:pt idx="7215">
                  <c:v>0.72160000000000002</c:v>
                </c:pt>
                <c:pt idx="7216">
                  <c:v>0.72170000000000001</c:v>
                </c:pt>
                <c:pt idx="7217">
                  <c:v>0.7218</c:v>
                </c:pt>
                <c:pt idx="7218">
                  <c:v>0.72189999999999999</c:v>
                </c:pt>
                <c:pt idx="7219">
                  <c:v>0.72199999999999998</c:v>
                </c:pt>
                <c:pt idx="7220">
                  <c:v>0.72209999999999996</c:v>
                </c:pt>
                <c:pt idx="7221">
                  <c:v>0.72219999999999995</c:v>
                </c:pt>
                <c:pt idx="7222">
                  <c:v>0.72230000000000005</c:v>
                </c:pt>
                <c:pt idx="7223">
                  <c:v>0.72240000000000004</c:v>
                </c:pt>
                <c:pt idx="7224">
                  <c:v>0.72250000000000003</c:v>
                </c:pt>
                <c:pt idx="7225">
                  <c:v>0.72260000000000002</c:v>
                </c:pt>
                <c:pt idx="7226">
                  <c:v>0.72270000000000001</c:v>
                </c:pt>
                <c:pt idx="7227">
                  <c:v>0.7228</c:v>
                </c:pt>
                <c:pt idx="7228">
                  <c:v>0.72289999999999999</c:v>
                </c:pt>
                <c:pt idx="7229">
                  <c:v>0.72299999999999998</c:v>
                </c:pt>
                <c:pt idx="7230">
                  <c:v>0.72309999999999997</c:v>
                </c:pt>
                <c:pt idx="7231">
                  <c:v>0.72319999999999995</c:v>
                </c:pt>
                <c:pt idx="7232">
                  <c:v>0.72330000000000005</c:v>
                </c:pt>
                <c:pt idx="7233">
                  <c:v>0.72340000000000004</c:v>
                </c:pt>
                <c:pt idx="7234">
                  <c:v>0.72350000000000003</c:v>
                </c:pt>
                <c:pt idx="7235">
                  <c:v>0.72360000000000002</c:v>
                </c:pt>
                <c:pt idx="7236">
                  <c:v>0.72370000000000001</c:v>
                </c:pt>
                <c:pt idx="7237">
                  <c:v>0.7238</c:v>
                </c:pt>
                <c:pt idx="7238">
                  <c:v>0.72389999999999999</c:v>
                </c:pt>
                <c:pt idx="7239">
                  <c:v>0.72399999999999998</c:v>
                </c:pt>
                <c:pt idx="7240">
                  <c:v>0.72409999999999997</c:v>
                </c:pt>
                <c:pt idx="7241">
                  <c:v>0.72419999999999995</c:v>
                </c:pt>
                <c:pt idx="7242">
                  <c:v>0.72430000000000005</c:v>
                </c:pt>
                <c:pt idx="7243">
                  <c:v>0.72440000000000004</c:v>
                </c:pt>
                <c:pt idx="7244">
                  <c:v>0.72450000000000003</c:v>
                </c:pt>
                <c:pt idx="7245">
                  <c:v>0.72460000000000002</c:v>
                </c:pt>
                <c:pt idx="7246">
                  <c:v>0.72470000000000001</c:v>
                </c:pt>
                <c:pt idx="7247">
                  <c:v>0.7248</c:v>
                </c:pt>
                <c:pt idx="7248">
                  <c:v>0.72489999999999999</c:v>
                </c:pt>
                <c:pt idx="7249">
                  <c:v>0.72499999999999998</c:v>
                </c:pt>
                <c:pt idx="7250">
                  <c:v>0.72509999999999997</c:v>
                </c:pt>
                <c:pt idx="7251">
                  <c:v>0.72519999999999996</c:v>
                </c:pt>
                <c:pt idx="7252">
                  <c:v>0.72529999999999994</c:v>
                </c:pt>
                <c:pt idx="7253">
                  <c:v>0.72540000000000004</c:v>
                </c:pt>
                <c:pt idx="7254">
                  <c:v>0.72550000000000003</c:v>
                </c:pt>
                <c:pt idx="7255">
                  <c:v>0.72560000000000002</c:v>
                </c:pt>
                <c:pt idx="7256">
                  <c:v>0.72570000000000001</c:v>
                </c:pt>
                <c:pt idx="7257">
                  <c:v>0.7258</c:v>
                </c:pt>
                <c:pt idx="7258">
                  <c:v>0.72589999999999999</c:v>
                </c:pt>
                <c:pt idx="7259">
                  <c:v>0.72599999999999998</c:v>
                </c:pt>
                <c:pt idx="7260">
                  <c:v>0.72609999999999997</c:v>
                </c:pt>
                <c:pt idx="7261">
                  <c:v>0.72619999999999996</c:v>
                </c:pt>
                <c:pt idx="7262">
                  <c:v>0.72629999999999995</c:v>
                </c:pt>
                <c:pt idx="7263">
                  <c:v>0.72640000000000005</c:v>
                </c:pt>
                <c:pt idx="7264">
                  <c:v>0.72650000000000003</c:v>
                </c:pt>
                <c:pt idx="7265">
                  <c:v>0.72660000000000002</c:v>
                </c:pt>
                <c:pt idx="7266">
                  <c:v>0.72670000000000001</c:v>
                </c:pt>
                <c:pt idx="7267">
                  <c:v>0.7268</c:v>
                </c:pt>
                <c:pt idx="7268">
                  <c:v>0.72689999999999999</c:v>
                </c:pt>
                <c:pt idx="7269">
                  <c:v>0.72699999999999998</c:v>
                </c:pt>
                <c:pt idx="7270">
                  <c:v>0.72709999999999997</c:v>
                </c:pt>
                <c:pt idx="7271">
                  <c:v>0.72719999999999996</c:v>
                </c:pt>
                <c:pt idx="7272">
                  <c:v>0.72729999999999995</c:v>
                </c:pt>
                <c:pt idx="7273">
                  <c:v>0.72740000000000005</c:v>
                </c:pt>
                <c:pt idx="7274">
                  <c:v>0.72750000000000004</c:v>
                </c:pt>
                <c:pt idx="7275">
                  <c:v>0.72760000000000002</c:v>
                </c:pt>
                <c:pt idx="7276">
                  <c:v>0.72770000000000001</c:v>
                </c:pt>
                <c:pt idx="7277">
                  <c:v>0.7278</c:v>
                </c:pt>
                <c:pt idx="7278">
                  <c:v>0.72789999999999999</c:v>
                </c:pt>
                <c:pt idx="7279">
                  <c:v>0.72799999999999998</c:v>
                </c:pt>
                <c:pt idx="7280">
                  <c:v>0.72809999999999997</c:v>
                </c:pt>
                <c:pt idx="7281">
                  <c:v>0.72819999999999996</c:v>
                </c:pt>
                <c:pt idx="7282">
                  <c:v>0.72829999999999995</c:v>
                </c:pt>
                <c:pt idx="7283">
                  <c:v>0.72840000000000005</c:v>
                </c:pt>
                <c:pt idx="7284">
                  <c:v>0.72850000000000004</c:v>
                </c:pt>
                <c:pt idx="7285">
                  <c:v>0.72860000000000003</c:v>
                </c:pt>
                <c:pt idx="7286">
                  <c:v>0.72870000000000001</c:v>
                </c:pt>
                <c:pt idx="7287">
                  <c:v>0.7288</c:v>
                </c:pt>
                <c:pt idx="7288">
                  <c:v>0.72889999999999999</c:v>
                </c:pt>
                <c:pt idx="7289">
                  <c:v>0.72899999999999998</c:v>
                </c:pt>
                <c:pt idx="7290">
                  <c:v>0.72909999999999997</c:v>
                </c:pt>
                <c:pt idx="7291">
                  <c:v>0.72919999999999996</c:v>
                </c:pt>
                <c:pt idx="7292">
                  <c:v>0.72929999999999995</c:v>
                </c:pt>
                <c:pt idx="7293">
                  <c:v>0.72940000000000005</c:v>
                </c:pt>
                <c:pt idx="7294">
                  <c:v>0.72950000000000004</c:v>
                </c:pt>
                <c:pt idx="7295">
                  <c:v>0.72960000000000003</c:v>
                </c:pt>
                <c:pt idx="7296">
                  <c:v>0.72970000000000002</c:v>
                </c:pt>
                <c:pt idx="7297">
                  <c:v>0.7298</c:v>
                </c:pt>
                <c:pt idx="7298">
                  <c:v>0.72989999999999999</c:v>
                </c:pt>
                <c:pt idx="7299">
                  <c:v>0.73</c:v>
                </c:pt>
                <c:pt idx="7300">
                  <c:v>0.73009999999999997</c:v>
                </c:pt>
                <c:pt idx="7301">
                  <c:v>0.73019999999999996</c:v>
                </c:pt>
                <c:pt idx="7302">
                  <c:v>0.73029999999999995</c:v>
                </c:pt>
                <c:pt idx="7303">
                  <c:v>0.73040000000000005</c:v>
                </c:pt>
                <c:pt idx="7304">
                  <c:v>0.73050000000000004</c:v>
                </c:pt>
                <c:pt idx="7305">
                  <c:v>0.73060000000000003</c:v>
                </c:pt>
                <c:pt idx="7306">
                  <c:v>0.73070000000000002</c:v>
                </c:pt>
                <c:pt idx="7307">
                  <c:v>0.73080000000000001</c:v>
                </c:pt>
                <c:pt idx="7308">
                  <c:v>0.73089999999999999</c:v>
                </c:pt>
                <c:pt idx="7309">
                  <c:v>0.73099999999999998</c:v>
                </c:pt>
                <c:pt idx="7310">
                  <c:v>0.73109999999999997</c:v>
                </c:pt>
                <c:pt idx="7311">
                  <c:v>0.73119999999999996</c:v>
                </c:pt>
                <c:pt idx="7312">
                  <c:v>0.73129999999999995</c:v>
                </c:pt>
                <c:pt idx="7313">
                  <c:v>0.73140000000000005</c:v>
                </c:pt>
                <c:pt idx="7314">
                  <c:v>0.73150000000000004</c:v>
                </c:pt>
                <c:pt idx="7315">
                  <c:v>0.73160000000000003</c:v>
                </c:pt>
                <c:pt idx="7316">
                  <c:v>0.73170000000000002</c:v>
                </c:pt>
                <c:pt idx="7317">
                  <c:v>0.73180000000000001</c:v>
                </c:pt>
                <c:pt idx="7318">
                  <c:v>0.7319</c:v>
                </c:pt>
                <c:pt idx="7319">
                  <c:v>0.73199999999999998</c:v>
                </c:pt>
                <c:pt idx="7320">
                  <c:v>0.73209999999999997</c:v>
                </c:pt>
                <c:pt idx="7321">
                  <c:v>0.73219999999999996</c:v>
                </c:pt>
                <c:pt idx="7322">
                  <c:v>0.73229999999999995</c:v>
                </c:pt>
                <c:pt idx="7323">
                  <c:v>0.73240000000000005</c:v>
                </c:pt>
                <c:pt idx="7324">
                  <c:v>0.73250000000000004</c:v>
                </c:pt>
                <c:pt idx="7325">
                  <c:v>0.73260000000000003</c:v>
                </c:pt>
                <c:pt idx="7326">
                  <c:v>0.73270000000000002</c:v>
                </c:pt>
                <c:pt idx="7327">
                  <c:v>0.73280000000000001</c:v>
                </c:pt>
                <c:pt idx="7328">
                  <c:v>0.7329</c:v>
                </c:pt>
                <c:pt idx="7329">
                  <c:v>0.73299999999999998</c:v>
                </c:pt>
                <c:pt idx="7330">
                  <c:v>0.73309999999999997</c:v>
                </c:pt>
                <c:pt idx="7331">
                  <c:v>0.73319999999999996</c:v>
                </c:pt>
                <c:pt idx="7332">
                  <c:v>0.73329999999999995</c:v>
                </c:pt>
                <c:pt idx="7333">
                  <c:v>0.73340000000000005</c:v>
                </c:pt>
                <c:pt idx="7334">
                  <c:v>0.73350000000000004</c:v>
                </c:pt>
                <c:pt idx="7335">
                  <c:v>0.73360000000000003</c:v>
                </c:pt>
                <c:pt idx="7336">
                  <c:v>0.73370000000000002</c:v>
                </c:pt>
                <c:pt idx="7337">
                  <c:v>0.73380000000000001</c:v>
                </c:pt>
                <c:pt idx="7338">
                  <c:v>0.7339</c:v>
                </c:pt>
                <c:pt idx="7339">
                  <c:v>0.73399999999999999</c:v>
                </c:pt>
                <c:pt idx="7340">
                  <c:v>0.73409999999999997</c:v>
                </c:pt>
                <c:pt idx="7341">
                  <c:v>0.73419999999999996</c:v>
                </c:pt>
                <c:pt idx="7342">
                  <c:v>0.73429999999999995</c:v>
                </c:pt>
                <c:pt idx="7343">
                  <c:v>0.73440000000000005</c:v>
                </c:pt>
                <c:pt idx="7344">
                  <c:v>0.73450000000000004</c:v>
                </c:pt>
                <c:pt idx="7345">
                  <c:v>0.73460000000000003</c:v>
                </c:pt>
                <c:pt idx="7346">
                  <c:v>0.73470000000000002</c:v>
                </c:pt>
                <c:pt idx="7347">
                  <c:v>0.73480000000000001</c:v>
                </c:pt>
                <c:pt idx="7348">
                  <c:v>0.7349</c:v>
                </c:pt>
                <c:pt idx="7349">
                  <c:v>0.73499999999999999</c:v>
                </c:pt>
                <c:pt idx="7350">
                  <c:v>0.73509999999999998</c:v>
                </c:pt>
                <c:pt idx="7351">
                  <c:v>0.73519999999999996</c:v>
                </c:pt>
                <c:pt idx="7352">
                  <c:v>0.73529999999999995</c:v>
                </c:pt>
                <c:pt idx="7353">
                  <c:v>0.73540000000000005</c:v>
                </c:pt>
                <c:pt idx="7354">
                  <c:v>0.73550000000000004</c:v>
                </c:pt>
                <c:pt idx="7355">
                  <c:v>0.73560000000000003</c:v>
                </c:pt>
                <c:pt idx="7356">
                  <c:v>0.73570000000000002</c:v>
                </c:pt>
                <c:pt idx="7357">
                  <c:v>0.73580000000000001</c:v>
                </c:pt>
                <c:pt idx="7358">
                  <c:v>0.7359</c:v>
                </c:pt>
                <c:pt idx="7359">
                  <c:v>0.73599999999999999</c:v>
                </c:pt>
                <c:pt idx="7360">
                  <c:v>0.73609999999999998</c:v>
                </c:pt>
                <c:pt idx="7361">
                  <c:v>0.73619999999999997</c:v>
                </c:pt>
                <c:pt idx="7362">
                  <c:v>0.73629999999999995</c:v>
                </c:pt>
                <c:pt idx="7363">
                  <c:v>0.73640000000000005</c:v>
                </c:pt>
                <c:pt idx="7364">
                  <c:v>0.73650000000000004</c:v>
                </c:pt>
                <c:pt idx="7365">
                  <c:v>0.73660000000000003</c:v>
                </c:pt>
                <c:pt idx="7366">
                  <c:v>0.73670000000000002</c:v>
                </c:pt>
                <c:pt idx="7367">
                  <c:v>0.73680000000000001</c:v>
                </c:pt>
                <c:pt idx="7368">
                  <c:v>0.7369</c:v>
                </c:pt>
                <c:pt idx="7369">
                  <c:v>0.73699999999999999</c:v>
                </c:pt>
                <c:pt idx="7370">
                  <c:v>0.73709999999999998</c:v>
                </c:pt>
                <c:pt idx="7371">
                  <c:v>0.73719999999999997</c:v>
                </c:pt>
                <c:pt idx="7372">
                  <c:v>0.73729999999999996</c:v>
                </c:pt>
                <c:pt idx="7373">
                  <c:v>0.73740000000000006</c:v>
                </c:pt>
                <c:pt idx="7374">
                  <c:v>0.73750000000000004</c:v>
                </c:pt>
                <c:pt idx="7375">
                  <c:v>0.73760000000000003</c:v>
                </c:pt>
                <c:pt idx="7376">
                  <c:v>0.73770000000000002</c:v>
                </c:pt>
                <c:pt idx="7377">
                  <c:v>0.73780000000000001</c:v>
                </c:pt>
                <c:pt idx="7378">
                  <c:v>0.7379</c:v>
                </c:pt>
                <c:pt idx="7379">
                  <c:v>0.73799999999999999</c:v>
                </c:pt>
                <c:pt idx="7380">
                  <c:v>0.73809999999999998</c:v>
                </c:pt>
                <c:pt idx="7381">
                  <c:v>0.73819999999999997</c:v>
                </c:pt>
                <c:pt idx="7382">
                  <c:v>0.73829999999999996</c:v>
                </c:pt>
                <c:pt idx="7383">
                  <c:v>0.73839999999999995</c:v>
                </c:pt>
                <c:pt idx="7384">
                  <c:v>0.73850000000000005</c:v>
                </c:pt>
                <c:pt idx="7385">
                  <c:v>0.73860000000000003</c:v>
                </c:pt>
                <c:pt idx="7386">
                  <c:v>0.73870000000000002</c:v>
                </c:pt>
                <c:pt idx="7387">
                  <c:v>0.73880000000000001</c:v>
                </c:pt>
                <c:pt idx="7388">
                  <c:v>0.7389</c:v>
                </c:pt>
                <c:pt idx="7389">
                  <c:v>0.73899999999999999</c:v>
                </c:pt>
                <c:pt idx="7390">
                  <c:v>0.73909999999999998</c:v>
                </c:pt>
                <c:pt idx="7391">
                  <c:v>0.73919999999999997</c:v>
                </c:pt>
                <c:pt idx="7392">
                  <c:v>0.73929999999999996</c:v>
                </c:pt>
                <c:pt idx="7393">
                  <c:v>0.73939999999999995</c:v>
                </c:pt>
                <c:pt idx="7394">
                  <c:v>0.73950000000000005</c:v>
                </c:pt>
                <c:pt idx="7395">
                  <c:v>0.73960000000000004</c:v>
                </c:pt>
                <c:pt idx="7396">
                  <c:v>0.73970000000000002</c:v>
                </c:pt>
                <c:pt idx="7397">
                  <c:v>0.73980000000000001</c:v>
                </c:pt>
                <c:pt idx="7398">
                  <c:v>0.7399</c:v>
                </c:pt>
                <c:pt idx="7399">
                  <c:v>0.74</c:v>
                </c:pt>
                <c:pt idx="7400">
                  <c:v>0.74009999999999998</c:v>
                </c:pt>
                <c:pt idx="7401">
                  <c:v>0.74019999999999997</c:v>
                </c:pt>
                <c:pt idx="7402">
                  <c:v>0.74029999999999996</c:v>
                </c:pt>
                <c:pt idx="7403">
                  <c:v>0.74039999999999995</c:v>
                </c:pt>
                <c:pt idx="7404">
                  <c:v>0.74050000000000005</c:v>
                </c:pt>
                <c:pt idx="7405">
                  <c:v>0.74060000000000004</c:v>
                </c:pt>
                <c:pt idx="7406">
                  <c:v>0.74070000000000003</c:v>
                </c:pt>
                <c:pt idx="7407">
                  <c:v>0.74080000000000001</c:v>
                </c:pt>
                <c:pt idx="7408">
                  <c:v>0.7409</c:v>
                </c:pt>
                <c:pt idx="7409">
                  <c:v>0.74099999999999999</c:v>
                </c:pt>
                <c:pt idx="7410">
                  <c:v>0.74109999999999998</c:v>
                </c:pt>
                <c:pt idx="7411">
                  <c:v>0.74119999999999997</c:v>
                </c:pt>
                <c:pt idx="7412">
                  <c:v>0.74129999999999996</c:v>
                </c:pt>
                <c:pt idx="7413">
                  <c:v>0.74139999999999995</c:v>
                </c:pt>
                <c:pt idx="7414">
                  <c:v>0.74150000000000005</c:v>
                </c:pt>
                <c:pt idx="7415">
                  <c:v>0.74160000000000004</c:v>
                </c:pt>
                <c:pt idx="7416">
                  <c:v>0.74170000000000003</c:v>
                </c:pt>
                <c:pt idx="7417">
                  <c:v>0.74180000000000001</c:v>
                </c:pt>
                <c:pt idx="7418">
                  <c:v>0.7419</c:v>
                </c:pt>
                <c:pt idx="7419">
                  <c:v>0.74199999999999999</c:v>
                </c:pt>
                <c:pt idx="7420">
                  <c:v>0.74209999999999998</c:v>
                </c:pt>
                <c:pt idx="7421">
                  <c:v>0.74219999999999997</c:v>
                </c:pt>
                <c:pt idx="7422">
                  <c:v>0.74229999999999996</c:v>
                </c:pt>
                <c:pt idx="7423">
                  <c:v>0.74239999999999995</c:v>
                </c:pt>
                <c:pt idx="7424">
                  <c:v>0.74250000000000005</c:v>
                </c:pt>
                <c:pt idx="7425">
                  <c:v>0.74260000000000004</c:v>
                </c:pt>
                <c:pt idx="7426">
                  <c:v>0.74270000000000003</c:v>
                </c:pt>
                <c:pt idx="7427">
                  <c:v>0.74280000000000002</c:v>
                </c:pt>
                <c:pt idx="7428">
                  <c:v>0.7429</c:v>
                </c:pt>
                <c:pt idx="7429">
                  <c:v>0.74299999999999999</c:v>
                </c:pt>
                <c:pt idx="7430">
                  <c:v>0.74309999999999998</c:v>
                </c:pt>
                <c:pt idx="7431">
                  <c:v>0.74319999999999997</c:v>
                </c:pt>
                <c:pt idx="7432">
                  <c:v>0.74329999999999996</c:v>
                </c:pt>
                <c:pt idx="7433">
                  <c:v>0.74339999999999995</c:v>
                </c:pt>
                <c:pt idx="7434">
                  <c:v>0.74350000000000005</c:v>
                </c:pt>
                <c:pt idx="7435">
                  <c:v>0.74360000000000004</c:v>
                </c:pt>
                <c:pt idx="7436">
                  <c:v>0.74370000000000003</c:v>
                </c:pt>
                <c:pt idx="7437">
                  <c:v>0.74380000000000002</c:v>
                </c:pt>
                <c:pt idx="7438">
                  <c:v>0.74390000000000001</c:v>
                </c:pt>
                <c:pt idx="7439">
                  <c:v>0.74399999999999999</c:v>
                </c:pt>
                <c:pt idx="7440">
                  <c:v>0.74409999999999998</c:v>
                </c:pt>
                <c:pt idx="7441">
                  <c:v>0.74419999999999997</c:v>
                </c:pt>
                <c:pt idx="7442">
                  <c:v>0.74429999999999996</c:v>
                </c:pt>
                <c:pt idx="7443">
                  <c:v>0.74439999999999995</c:v>
                </c:pt>
                <c:pt idx="7444">
                  <c:v>0.74450000000000005</c:v>
                </c:pt>
                <c:pt idx="7445">
                  <c:v>0.74460000000000004</c:v>
                </c:pt>
                <c:pt idx="7446">
                  <c:v>0.74470000000000003</c:v>
                </c:pt>
                <c:pt idx="7447">
                  <c:v>0.74480000000000002</c:v>
                </c:pt>
                <c:pt idx="7448">
                  <c:v>0.74490000000000001</c:v>
                </c:pt>
                <c:pt idx="7449">
                  <c:v>0.745</c:v>
                </c:pt>
                <c:pt idx="7450">
                  <c:v>0.74509999999999998</c:v>
                </c:pt>
                <c:pt idx="7451">
                  <c:v>0.74519999999999997</c:v>
                </c:pt>
                <c:pt idx="7452">
                  <c:v>0.74529999999999996</c:v>
                </c:pt>
                <c:pt idx="7453">
                  <c:v>0.74539999999999995</c:v>
                </c:pt>
                <c:pt idx="7454">
                  <c:v>0.74550000000000005</c:v>
                </c:pt>
                <c:pt idx="7455">
                  <c:v>0.74560000000000004</c:v>
                </c:pt>
                <c:pt idx="7456">
                  <c:v>0.74570000000000003</c:v>
                </c:pt>
                <c:pt idx="7457">
                  <c:v>0.74580000000000002</c:v>
                </c:pt>
                <c:pt idx="7458">
                  <c:v>0.74590000000000001</c:v>
                </c:pt>
                <c:pt idx="7459">
                  <c:v>0.746</c:v>
                </c:pt>
                <c:pt idx="7460">
                  <c:v>0.74609999999999999</c:v>
                </c:pt>
                <c:pt idx="7461">
                  <c:v>0.74619999999999997</c:v>
                </c:pt>
                <c:pt idx="7462">
                  <c:v>0.74629999999999996</c:v>
                </c:pt>
                <c:pt idx="7463">
                  <c:v>0.74639999999999995</c:v>
                </c:pt>
                <c:pt idx="7464">
                  <c:v>0.74650000000000005</c:v>
                </c:pt>
                <c:pt idx="7465">
                  <c:v>0.74660000000000004</c:v>
                </c:pt>
                <c:pt idx="7466">
                  <c:v>0.74670000000000003</c:v>
                </c:pt>
                <c:pt idx="7467">
                  <c:v>0.74680000000000002</c:v>
                </c:pt>
                <c:pt idx="7468">
                  <c:v>0.74690000000000001</c:v>
                </c:pt>
                <c:pt idx="7469">
                  <c:v>0.747</c:v>
                </c:pt>
                <c:pt idx="7470">
                  <c:v>0.74709999999999999</c:v>
                </c:pt>
                <c:pt idx="7471">
                  <c:v>0.74719999999999998</c:v>
                </c:pt>
                <c:pt idx="7472">
                  <c:v>0.74729999999999996</c:v>
                </c:pt>
                <c:pt idx="7473">
                  <c:v>0.74739999999999995</c:v>
                </c:pt>
                <c:pt idx="7474">
                  <c:v>0.74750000000000005</c:v>
                </c:pt>
                <c:pt idx="7475">
                  <c:v>0.74760000000000004</c:v>
                </c:pt>
                <c:pt idx="7476">
                  <c:v>0.74770000000000003</c:v>
                </c:pt>
                <c:pt idx="7477">
                  <c:v>0.74780000000000002</c:v>
                </c:pt>
                <c:pt idx="7478">
                  <c:v>0.74790000000000001</c:v>
                </c:pt>
                <c:pt idx="7479">
                  <c:v>0.748</c:v>
                </c:pt>
                <c:pt idx="7480">
                  <c:v>0.74809999999999999</c:v>
                </c:pt>
                <c:pt idx="7481">
                  <c:v>0.74819999999999998</c:v>
                </c:pt>
                <c:pt idx="7482">
                  <c:v>0.74829999999999997</c:v>
                </c:pt>
                <c:pt idx="7483">
                  <c:v>0.74839999999999995</c:v>
                </c:pt>
                <c:pt idx="7484">
                  <c:v>0.74850000000000005</c:v>
                </c:pt>
                <c:pt idx="7485">
                  <c:v>0.74860000000000004</c:v>
                </c:pt>
                <c:pt idx="7486">
                  <c:v>0.74870000000000003</c:v>
                </c:pt>
                <c:pt idx="7487">
                  <c:v>0.74880000000000002</c:v>
                </c:pt>
                <c:pt idx="7488">
                  <c:v>0.74890000000000001</c:v>
                </c:pt>
                <c:pt idx="7489">
                  <c:v>0.749</c:v>
                </c:pt>
                <c:pt idx="7490">
                  <c:v>0.74909999999999999</c:v>
                </c:pt>
                <c:pt idx="7491">
                  <c:v>0.74919999999999998</c:v>
                </c:pt>
                <c:pt idx="7492">
                  <c:v>0.74929999999999997</c:v>
                </c:pt>
                <c:pt idx="7493">
                  <c:v>0.74939999999999996</c:v>
                </c:pt>
                <c:pt idx="7494">
                  <c:v>0.74950000000000006</c:v>
                </c:pt>
                <c:pt idx="7495">
                  <c:v>0.74960000000000004</c:v>
                </c:pt>
                <c:pt idx="7496">
                  <c:v>0.74970000000000003</c:v>
                </c:pt>
                <c:pt idx="7497">
                  <c:v>0.74980000000000002</c:v>
                </c:pt>
                <c:pt idx="7498">
                  <c:v>0.74990000000000001</c:v>
                </c:pt>
                <c:pt idx="7499">
                  <c:v>0.75</c:v>
                </c:pt>
                <c:pt idx="7500">
                  <c:v>0.75009999999999999</c:v>
                </c:pt>
                <c:pt idx="7501">
                  <c:v>0.75019999999999998</c:v>
                </c:pt>
                <c:pt idx="7502">
                  <c:v>0.75029999999999997</c:v>
                </c:pt>
                <c:pt idx="7503">
                  <c:v>0.75039999999999996</c:v>
                </c:pt>
                <c:pt idx="7504">
                  <c:v>0.75049999999999994</c:v>
                </c:pt>
                <c:pt idx="7505">
                  <c:v>0.75060000000000004</c:v>
                </c:pt>
                <c:pt idx="7506">
                  <c:v>0.75070000000000003</c:v>
                </c:pt>
                <c:pt idx="7507">
                  <c:v>0.75080000000000002</c:v>
                </c:pt>
                <c:pt idx="7508">
                  <c:v>0.75090000000000001</c:v>
                </c:pt>
                <c:pt idx="7509">
                  <c:v>0.751</c:v>
                </c:pt>
                <c:pt idx="7510">
                  <c:v>0.75109999999999999</c:v>
                </c:pt>
                <c:pt idx="7511">
                  <c:v>0.75119999999999998</c:v>
                </c:pt>
                <c:pt idx="7512">
                  <c:v>0.75129999999999997</c:v>
                </c:pt>
                <c:pt idx="7513">
                  <c:v>0.75139999999999996</c:v>
                </c:pt>
                <c:pt idx="7514">
                  <c:v>0.75149999999999995</c:v>
                </c:pt>
                <c:pt idx="7515">
                  <c:v>0.75160000000000005</c:v>
                </c:pt>
                <c:pt idx="7516">
                  <c:v>0.75170000000000003</c:v>
                </c:pt>
                <c:pt idx="7517">
                  <c:v>0.75180000000000002</c:v>
                </c:pt>
                <c:pt idx="7518">
                  <c:v>0.75190000000000001</c:v>
                </c:pt>
                <c:pt idx="7519">
                  <c:v>0.752</c:v>
                </c:pt>
                <c:pt idx="7520">
                  <c:v>0.75209999999999999</c:v>
                </c:pt>
                <c:pt idx="7521">
                  <c:v>0.75219999999999998</c:v>
                </c:pt>
                <c:pt idx="7522">
                  <c:v>0.75229999999999997</c:v>
                </c:pt>
                <c:pt idx="7523">
                  <c:v>0.75239999999999996</c:v>
                </c:pt>
                <c:pt idx="7524">
                  <c:v>0.75249999999999995</c:v>
                </c:pt>
                <c:pt idx="7525">
                  <c:v>0.75260000000000005</c:v>
                </c:pt>
                <c:pt idx="7526">
                  <c:v>0.75270000000000004</c:v>
                </c:pt>
                <c:pt idx="7527">
                  <c:v>0.75280000000000002</c:v>
                </c:pt>
                <c:pt idx="7528">
                  <c:v>0.75290000000000001</c:v>
                </c:pt>
                <c:pt idx="7529">
                  <c:v>0.753</c:v>
                </c:pt>
                <c:pt idx="7530">
                  <c:v>0.75309999999999999</c:v>
                </c:pt>
                <c:pt idx="7531">
                  <c:v>0.75319999999999998</c:v>
                </c:pt>
                <c:pt idx="7532">
                  <c:v>0.75329999999999997</c:v>
                </c:pt>
                <c:pt idx="7533">
                  <c:v>0.75339999999999996</c:v>
                </c:pt>
                <c:pt idx="7534">
                  <c:v>0.75349999999999995</c:v>
                </c:pt>
                <c:pt idx="7535">
                  <c:v>0.75360000000000005</c:v>
                </c:pt>
                <c:pt idx="7536">
                  <c:v>0.75370000000000004</c:v>
                </c:pt>
                <c:pt idx="7537">
                  <c:v>0.75380000000000003</c:v>
                </c:pt>
                <c:pt idx="7538">
                  <c:v>0.75390000000000001</c:v>
                </c:pt>
                <c:pt idx="7539">
                  <c:v>0.754</c:v>
                </c:pt>
                <c:pt idx="7540">
                  <c:v>0.75409999999999999</c:v>
                </c:pt>
                <c:pt idx="7541">
                  <c:v>0.75419999999999998</c:v>
                </c:pt>
                <c:pt idx="7542">
                  <c:v>0.75429999999999997</c:v>
                </c:pt>
                <c:pt idx="7543">
                  <c:v>0.75439999999999996</c:v>
                </c:pt>
                <c:pt idx="7544">
                  <c:v>0.75449999999999995</c:v>
                </c:pt>
                <c:pt idx="7545">
                  <c:v>0.75460000000000005</c:v>
                </c:pt>
                <c:pt idx="7546">
                  <c:v>0.75470000000000004</c:v>
                </c:pt>
                <c:pt idx="7547">
                  <c:v>0.75480000000000003</c:v>
                </c:pt>
                <c:pt idx="7548">
                  <c:v>0.75490000000000002</c:v>
                </c:pt>
                <c:pt idx="7549">
                  <c:v>0.755</c:v>
                </c:pt>
                <c:pt idx="7550">
                  <c:v>0.75509999999999999</c:v>
                </c:pt>
                <c:pt idx="7551">
                  <c:v>0.75519999999999998</c:v>
                </c:pt>
                <c:pt idx="7552">
                  <c:v>0.75529999999999997</c:v>
                </c:pt>
                <c:pt idx="7553">
                  <c:v>0.75539999999999996</c:v>
                </c:pt>
                <c:pt idx="7554">
                  <c:v>0.75549999999999995</c:v>
                </c:pt>
                <c:pt idx="7555">
                  <c:v>0.75560000000000005</c:v>
                </c:pt>
                <c:pt idx="7556">
                  <c:v>0.75570000000000004</c:v>
                </c:pt>
                <c:pt idx="7557">
                  <c:v>0.75580000000000003</c:v>
                </c:pt>
                <c:pt idx="7558">
                  <c:v>0.75590000000000002</c:v>
                </c:pt>
                <c:pt idx="7559">
                  <c:v>0.75600000000000001</c:v>
                </c:pt>
                <c:pt idx="7560">
                  <c:v>0.75609999999999999</c:v>
                </c:pt>
                <c:pt idx="7561">
                  <c:v>0.75619999999999998</c:v>
                </c:pt>
                <c:pt idx="7562">
                  <c:v>0.75629999999999997</c:v>
                </c:pt>
                <c:pt idx="7563">
                  <c:v>0.75639999999999996</c:v>
                </c:pt>
                <c:pt idx="7564">
                  <c:v>0.75649999999999995</c:v>
                </c:pt>
                <c:pt idx="7565">
                  <c:v>0.75660000000000005</c:v>
                </c:pt>
                <c:pt idx="7566">
                  <c:v>0.75670000000000004</c:v>
                </c:pt>
                <c:pt idx="7567">
                  <c:v>0.75680000000000003</c:v>
                </c:pt>
                <c:pt idx="7568">
                  <c:v>0.75690000000000002</c:v>
                </c:pt>
                <c:pt idx="7569">
                  <c:v>0.75700000000000001</c:v>
                </c:pt>
                <c:pt idx="7570">
                  <c:v>0.7571</c:v>
                </c:pt>
                <c:pt idx="7571">
                  <c:v>0.75719999999999998</c:v>
                </c:pt>
                <c:pt idx="7572">
                  <c:v>0.75729999999999997</c:v>
                </c:pt>
                <c:pt idx="7573">
                  <c:v>0.75739999999999996</c:v>
                </c:pt>
                <c:pt idx="7574">
                  <c:v>0.75749999999999995</c:v>
                </c:pt>
                <c:pt idx="7575">
                  <c:v>0.75760000000000005</c:v>
                </c:pt>
                <c:pt idx="7576">
                  <c:v>0.75770000000000004</c:v>
                </c:pt>
                <c:pt idx="7577">
                  <c:v>0.75780000000000003</c:v>
                </c:pt>
                <c:pt idx="7578">
                  <c:v>0.75790000000000002</c:v>
                </c:pt>
                <c:pt idx="7579">
                  <c:v>0.75800000000000001</c:v>
                </c:pt>
                <c:pt idx="7580">
                  <c:v>0.7581</c:v>
                </c:pt>
                <c:pt idx="7581">
                  <c:v>0.75819999999999999</c:v>
                </c:pt>
                <c:pt idx="7582">
                  <c:v>0.75829999999999997</c:v>
                </c:pt>
                <c:pt idx="7583">
                  <c:v>0.75839999999999996</c:v>
                </c:pt>
                <c:pt idx="7584">
                  <c:v>0.75849999999999995</c:v>
                </c:pt>
                <c:pt idx="7585">
                  <c:v>0.75860000000000005</c:v>
                </c:pt>
                <c:pt idx="7586">
                  <c:v>0.75870000000000004</c:v>
                </c:pt>
                <c:pt idx="7587">
                  <c:v>0.75880000000000003</c:v>
                </c:pt>
                <c:pt idx="7588">
                  <c:v>0.75890000000000002</c:v>
                </c:pt>
                <c:pt idx="7589">
                  <c:v>0.75900000000000001</c:v>
                </c:pt>
                <c:pt idx="7590">
                  <c:v>0.7591</c:v>
                </c:pt>
                <c:pt idx="7591">
                  <c:v>0.75919999999999999</c:v>
                </c:pt>
                <c:pt idx="7592">
                  <c:v>0.75929999999999997</c:v>
                </c:pt>
                <c:pt idx="7593">
                  <c:v>0.75939999999999996</c:v>
                </c:pt>
                <c:pt idx="7594">
                  <c:v>0.75949999999999995</c:v>
                </c:pt>
                <c:pt idx="7595">
                  <c:v>0.75960000000000005</c:v>
                </c:pt>
                <c:pt idx="7596">
                  <c:v>0.75970000000000004</c:v>
                </c:pt>
                <c:pt idx="7597">
                  <c:v>0.75980000000000003</c:v>
                </c:pt>
                <c:pt idx="7598">
                  <c:v>0.75990000000000002</c:v>
                </c:pt>
                <c:pt idx="7599">
                  <c:v>0.76</c:v>
                </c:pt>
                <c:pt idx="7600">
                  <c:v>0.7601</c:v>
                </c:pt>
                <c:pt idx="7601">
                  <c:v>0.76019999999999999</c:v>
                </c:pt>
                <c:pt idx="7602">
                  <c:v>0.76029999999999998</c:v>
                </c:pt>
                <c:pt idx="7603">
                  <c:v>0.76039999999999996</c:v>
                </c:pt>
                <c:pt idx="7604">
                  <c:v>0.76049999999999995</c:v>
                </c:pt>
                <c:pt idx="7605">
                  <c:v>0.76060000000000005</c:v>
                </c:pt>
                <c:pt idx="7606">
                  <c:v>0.76070000000000004</c:v>
                </c:pt>
                <c:pt idx="7607">
                  <c:v>0.76080000000000003</c:v>
                </c:pt>
                <c:pt idx="7608">
                  <c:v>0.76090000000000002</c:v>
                </c:pt>
                <c:pt idx="7609">
                  <c:v>0.76100000000000001</c:v>
                </c:pt>
                <c:pt idx="7610">
                  <c:v>0.7611</c:v>
                </c:pt>
                <c:pt idx="7611">
                  <c:v>0.76119999999999999</c:v>
                </c:pt>
                <c:pt idx="7612">
                  <c:v>0.76129999999999998</c:v>
                </c:pt>
                <c:pt idx="7613">
                  <c:v>0.76139999999999997</c:v>
                </c:pt>
                <c:pt idx="7614">
                  <c:v>0.76149999999999995</c:v>
                </c:pt>
                <c:pt idx="7615">
                  <c:v>0.76160000000000005</c:v>
                </c:pt>
                <c:pt idx="7616">
                  <c:v>0.76170000000000004</c:v>
                </c:pt>
                <c:pt idx="7617">
                  <c:v>0.76180000000000003</c:v>
                </c:pt>
                <c:pt idx="7618">
                  <c:v>0.76190000000000002</c:v>
                </c:pt>
                <c:pt idx="7619">
                  <c:v>0.76200000000000001</c:v>
                </c:pt>
                <c:pt idx="7620">
                  <c:v>0.7621</c:v>
                </c:pt>
                <c:pt idx="7621">
                  <c:v>0.76219999999999999</c:v>
                </c:pt>
                <c:pt idx="7622">
                  <c:v>0.76229999999999998</c:v>
                </c:pt>
                <c:pt idx="7623">
                  <c:v>0.76239999999999997</c:v>
                </c:pt>
                <c:pt idx="7624">
                  <c:v>0.76249999999999996</c:v>
                </c:pt>
                <c:pt idx="7625">
                  <c:v>0.76259999999999994</c:v>
                </c:pt>
                <c:pt idx="7626">
                  <c:v>0.76270000000000004</c:v>
                </c:pt>
                <c:pt idx="7627">
                  <c:v>0.76280000000000003</c:v>
                </c:pt>
                <c:pt idx="7628">
                  <c:v>0.76290000000000002</c:v>
                </c:pt>
                <c:pt idx="7629">
                  <c:v>0.76300000000000001</c:v>
                </c:pt>
                <c:pt idx="7630">
                  <c:v>0.7631</c:v>
                </c:pt>
                <c:pt idx="7631">
                  <c:v>0.76319999999999999</c:v>
                </c:pt>
                <c:pt idx="7632">
                  <c:v>0.76329999999999998</c:v>
                </c:pt>
                <c:pt idx="7633">
                  <c:v>0.76339999999999997</c:v>
                </c:pt>
                <c:pt idx="7634">
                  <c:v>0.76349999999999996</c:v>
                </c:pt>
                <c:pt idx="7635">
                  <c:v>0.76359999999999995</c:v>
                </c:pt>
                <c:pt idx="7636">
                  <c:v>0.76370000000000005</c:v>
                </c:pt>
                <c:pt idx="7637">
                  <c:v>0.76380000000000003</c:v>
                </c:pt>
                <c:pt idx="7638">
                  <c:v>0.76390000000000002</c:v>
                </c:pt>
                <c:pt idx="7639">
                  <c:v>0.76400000000000001</c:v>
                </c:pt>
                <c:pt idx="7640">
                  <c:v>0.7641</c:v>
                </c:pt>
                <c:pt idx="7641">
                  <c:v>0.76419999999999999</c:v>
                </c:pt>
                <c:pt idx="7642">
                  <c:v>0.76429999999999998</c:v>
                </c:pt>
                <c:pt idx="7643">
                  <c:v>0.76439999999999997</c:v>
                </c:pt>
                <c:pt idx="7644">
                  <c:v>0.76449999999999996</c:v>
                </c:pt>
                <c:pt idx="7645">
                  <c:v>0.76459999999999995</c:v>
                </c:pt>
                <c:pt idx="7646">
                  <c:v>0.76470000000000005</c:v>
                </c:pt>
                <c:pt idx="7647">
                  <c:v>0.76480000000000004</c:v>
                </c:pt>
                <c:pt idx="7648">
                  <c:v>0.76490000000000002</c:v>
                </c:pt>
                <c:pt idx="7649">
                  <c:v>0.76500000000000001</c:v>
                </c:pt>
                <c:pt idx="7650">
                  <c:v>0.7651</c:v>
                </c:pt>
                <c:pt idx="7651">
                  <c:v>0.76519999999999999</c:v>
                </c:pt>
                <c:pt idx="7652">
                  <c:v>0.76529999999999998</c:v>
                </c:pt>
                <c:pt idx="7653">
                  <c:v>0.76539999999999997</c:v>
                </c:pt>
                <c:pt idx="7654">
                  <c:v>0.76549999999999996</c:v>
                </c:pt>
                <c:pt idx="7655">
                  <c:v>0.76559999999999995</c:v>
                </c:pt>
                <c:pt idx="7656">
                  <c:v>0.76570000000000005</c:v>
                </c:pt>
                <c:pt idx="7657">
                  <c:v>0.76580000000000004</c:v>
                </c:pt>
                <c:pt idx="7658">
                  <c:v>0.76590000000000003</c:v>
                </c:pt>
                <c:pt idx="7659">
                  <c:v>0.76600000000000001</c:v>
                </c:pt>
                <c:pt idx="7660">
                  <c:v>0.7661</c:v>
                </c:pt>
                <c:pt idx="7661">
                  <c:v>0.76619999999999999</c:v>
                </c:pt>
                <c:pt idx="7662">
                  <c:v>0.76629999999999998</c:v>
                </c:pt>
                <c:pt idx="7663">
                  <c:v>0.76639999999999997</c:v>
                </c:pt>
                <c:pt idx="7664">
                  <c:v>0.76649999999999996</c:v>
                </c:pt>
                <c:pt idx="7665">
                  <c:v>0.76659999999999995</c:v>
                </c:pt>
                <c:pt idx="7666">
                  <c:v>0.76670000000000005</c:v>
                </c:pt>
                <c:pt idx="7667">
                  <c:v>0.76680000000000004</c:v>
                </c:pt>
                <c:pt idx="7668">
                  <c:v>0.76690000000000003</c:v>
                </c:pt>
                <c:pt idx="7669">
                  <c:v>0.76700000000000002</c:v>
                </c:pt>
                <c:pt idx="7670">
                  <c:v>0.7671</c:v>
                </c:pt>
                <c:pt idx="7671">
                  <c:v>0.76719999999999999</c:v>
                </c:pt>
                <c:pt idx="7672">
                  <c:v>0.76729999999999998</c:v>
                </c:pt>
                <c:pt idx="7673">
                  <c:v>0.76739999999999997</c:v>
                </c:pt>
                <c:pt idx="7674">
                  <c:v>0.76749999999999996</c:v>
                </c:pt>
                <c:pt idx="7675">
                  <c:v>0.76759999999999995</c:v>
                </c:pt>
                <c:pt idx="7676">
                  <c:v>0.76770000000000005</c:v>
                </c:pt>
                <c:pt idx="7677">
                  <c:v>0.76780000000000004</c:v>
                </c:pt>
                <c:pt idx="7678">
                  <c:v>0.76790000000000003</c:v>
                </c:pt>
                <c:pt idx="7679">
                  <c:v>0.76800000000000002</c:v>
                </c:pt>
                <c:pt idx="7680">
                  <c:v>0.7681</c:v>
                </c:pt>
                <c:pt idx="7681">
                  <c:v>0.76819999999999999</c:v>
                </c:pt>
                <c:pt idx="7682">
                  <c:v>0.76829999999999998</c:v>
                </c:pt>
                <c:pt idx="7683">
                  <c:v>0.76839999999999997</c:v>
                </c:pt>
                <c:pt idx="7684">
                  <c:v>0.76849999999999996</c:v>
                </c:pt>
                <c:pt idx="7685">
                  <c:v>0.76859999999999995</c:v>
                </c:pt>
                <c:pt idx="7686">
                  <c:v>0.76870000000000005</c:v>
                </c:pt>
                <c:pt idx="7687">
                  <c:v>0.76880000000000004</c:v>
                </c:pt>
                <c:pt idx="7688">
                  <c:v>0.76890000000000003</c:v>
                </c:pt>
                <c:pt idx="7689">
                  <c:v>0.76900000000000002</c:v>
                </c:pt>
                <c:pt idx="7690">
                  <c:v>0.76910000000000001</c:v>
                </c:pt>
                <c:pt idx="7691">
                  <c:v>0.76919999999999999</c:v>
                </c:pt>
                <c:pt idx="7692">
                  <c:v>0.76929999999999998</c:v>
                </c:pt>
                <c:pt idx="7693">
                  <c:v>0.76939999999999997</c:v>
                </c:pt>
                <c:pt idx="7694">
                  <c:v>0.76949999999999996</c:v>
                </c:pt>
                <c:pt idx="7695">
                  <c:v>0.76959999999999995</c:v>
                </c:pt>
                <c:pt idx="7696">
                  <c:v>0.76970000000000005</c:v>
                </c:pt>
                <c:pt idx="7697">
                  <c:v>0.76980000000000004</c:v>
                </c:pt>
                <c:pt idx="7698">
                  <c:v>0.76990000000000003</c:v>
                </c:pt>
                <c:pt idx="7699">
                  <c:v>0.77</c:v>
                </c:pt>
                <c:pt idx="7700">
                  <c:v>0.77010000000000001</c:v>
                </c:pt>
                <c:pt idx="7701">
                  <c:v>0.7702</c:v>
                </c:pt>
                <c:pt idx="7702">
                  <c:v>0.77029999999999998</c:v>
                </c:pt>
                <c:pt idx="7703">
                  <c:v>0.77039999999999997</c:v>
                </c:pt>
                <c:pt idx="7704">
                  <c:v>0.77049999999999996</c:v>
                </c:pt>
                <c:pt idx="7705">
                  <c:v>0.77059999999999995</c:v>
                </c:pt>
                <c:pt idx="7706">
                  <c:v>0.77070000000000005</c:v>
                </c:pt>
                <c:pt idx="7707">
                  <c:v>0.77080000000000004</c:v>
                </c:pt>
                <c:pt idx="7708">
                  <c:v>0.77090000000000003</c:v>
                </c:pt>
                <c:pt idx="7709">
                  <c:v>0.77100000000000002</c:v>
                </c:pt>
                <c:pt idx="7710">
                  <c:v>0.77110000000000001</c:v>
                </c:pt>
                <c:pt idx="7711">
                  <c:v>0.7712</c:v>
                </c:pt>
                <c:pt idx="7712">
                  <c:v>0.77129999999999999</c:v>
                </c:pt>
                <c:pt idx="7713">
                  <c:v>0.77139999999999997</c:v>
                </c:pt>
                <c:pt idx="7714">
                  <c:v>0.77149999999999996</c:v>
                </c:pt>
                <c:pt idx="7715">
                  <c:v>0.77159999999999995</c:v>
                </c:pt>
                <c:pt idx="7716">
                  <c:v>0.77170000000000005</c:v>
                </c:pt>
                <c:pt idx="7717">
                  <c:v>0.77180000000000004</c:v>
                </c:pt>
                <c:pt idx="7718">
                  <c:v>0.77190000000000003</c:v>
                </c:pt>
                <c:pt idx="7719">
                  <c:v>0.77200000000000002</c:v>
                </c:pt>
                <c:pt idx="7720">
                  <c:v>0.77210000000000001</c:v>
                </c:pt>
                <c:pt idx="7721">
                  <c:v>0.7722</c:v>
                </c:pt>
                <c:pt idx="7722">
                  <c:v>0.77229999999999999</c:v>
                </c:pt>
                <c:pt idx="7723">
                  <c:v>0.77239999999999998</c:v>
                </c:pt>
                <c:pt idx="7724">
                  <c:v>0.77249999999999996</c:v>
                </c:pt>
                <c:pt idx="7725">
                  <c:v>0.77259999999999995</c:v>
                </c:pt>
                <c:pt idx="7726">
                  <c:v>0.77270000000000005</c:v>
                </c:pt>
                <c:pt idx="7727">
                  <c:v>0.77280000000000004</c:v>
                </c:pt>
                <c:pt idx="7728">
                  <c:v>0.77290000000000003</c:v>
                </c:pt>
                <c:pt idx="7729">
                  <c:v>0.77300000000000002</c:v>
                </c:pt>
                <c:pt idx="7730">
                  <c:v>0.77310000000000001</c:v>
                </c:pt>
                <c:pt idx="7731">
                  <c:v>0.7732</c:v>
                </c:pt>
                <c:pt idx="7732">
                  <c:v>0.77329999999999999</c:v>
                </c:pt>
                <c:pt idx="7733">
                  <c:v>0.77339999999999998</c:v>
                </c:pt>
                <c:pt idx="7734">
                  <c:v>0.77349999999999997</c:v>
                </c:pt>
                <c:pt idx="7735">
                  <c:v>0.77359999999999995</c:v>
                </c:pt>
                <c:pt idx="7736">
                  <c:v>0.77370000000000005</c:v>
                </c:pt>
                <c:pt idx="7737">
                  <c:v>0.77380000000000004</c:v>
                </c:pt>
                <c:pt idx="7738">
                  <c:v>0.77390000000000003</c:v>
                </c:pt>
                <c:pt idx="7739">
                  <c:v>0.77400000000000002</c:v>
                </c:pt>
                <c:pt idx="7740">
                  <c:v>0.77410000000000001</c:v>
                </c:pt>
                <c:pt idx="7741">
                  <c:v>0.7742</c:v>
                </c:pt>
                <c:pt idx="7742">
                  <c:v>0.77429999999999999</c:v>
                </c:pt>
                <c:pt idx="7743">
                  <c:v>0.77439999999999998</c:v>
                </c:pt>
                <c:pt idx="7744">
                  <c:v>0.77449999999999997</c:v>
                </c:pt>
                <c:pt idx="7745">
                  <c:v>0.77459999999999996</c:v>
                </c:pt>
                <c:pt idx="7746">
                  <c:v>0.77470000000000006</c:v>
                </c:pt>
                <c:pt idx="7747">
                  <c:v>0.77480000000000004</c:v>
                </c:pt>
                <c:pt idx="7748">
                  <c:v>0.77490000000000003</c:v>
                </c:pt>
                <c:pt idx="7749">
                  <c:v>0.77500000000000002</c:v>
                </c:pt>
                <c:pt idx="7750">
                  <c:v>0.77510000000000001</c:v>
                </c:pt>
                <c:pt idx="7751">
                  <c:v>0.7752</c:v>
                </c:pt>
                <c:pt idx="7752">
                  <c:v>0.77529999999999999</c:v>
                </c:pt>
                <c:pt idx="7753">
                  <c:v>0.77539999999999998</c:v>
                </c:pt>
                <c:pt idx="7754">
                  <c:v>0.77549999999999997</c:v>
                </c:pt>
                <c:pt idx="7755">
                  <c:v>0.77559999999999996</c:v>
                </c:pt>
                <c:pt idx="7756">
                  <c:v>0.77569999999999995</c:v>
                </c:pt>
                <c:pt idx="7757">
                  <c:v>0.77580000000000005</c:v>
                </c:pt>
                <c:pt idx="7758">
                  <c:v>0.77590000000000003</c:v>
                </c:pt>
                <c:pt idx="7759">
                  <c:v>0.77600000000000002</c:v>
                </c:pt>
                <c:pt idx="7760">
                  <c:v>0.77610000000000001</c:v>
                </c:pt>
                <c:pt idx="7761">
                  <c:v>0.7762</c:v>
                </c:pt>
                <c:pt idx="7762">
                  <c:v>0.77629999999999999</c:v>
                </c:pt>
                <c:pt idx="7763">
                  <c:v>0.77639999999999998</c:v>
                </c:pt>
                <c:pt idx="7764">
                  <c:v>0.77649999999999997</c:v>
                </c:pt>
                <c:pt idx="7765">
                  <c:v>0.77659999999999996</c:v>
                </c:pt>
                <c:pt idx="7766">
                  <c:v>0.77669999999999995</c:v>
                </c:pt>
                <c:pt idx="7767">
                  <c:v>0.77680000000000005</c:v>
                </c:pt>
                <c:pt idx="7768">
                  <c:v>0.77690000000000003</c:v>
                </c:pt>
                <c:pt idx="7769">
                  <c:v>0.77700000000000002</c:v>
                </c:pt>
                <c:pt idx="7770">
                  <c:v>0.77710000000000001</c:v>
                </c:pt>
                <c:pt idx="7771">
                  <c:v>0.7772</c:v>
                </c:pt>
                <c:pt idx="7772">
                  <c:v>0.77729999999999999</c:v>
                </c:pt>
                <c:pt idx="7773">
                  <c:v>0.77739999999999998</c:v>
                </c:pt>
                <c:pt idx="7774">
                  <c:v>0.77749999999999997</c:v>
                </c:pt>
                <c:pt idx="7775">
                  <c:v>0.77759999999999996</c:v>
                </c:pt>
                <c:pt idx="7776">
                  <c:v>0.77769999999999995</c:v>
                </c:pt>
                <c:pt idx="7777">
                  <c:v>0.77780000000000005</c:v>
                </c:pt>
                <c:pt idx="7778">
                  <c:v>0.77790000000000004</c:v>
                </c:pt>
                <c:pt idx="7779">
                  <c:v>0.77800000000000002</c:v>
                </c:pt>
                <c:pt idx="7780">
                  <c:v>0.77810000000000001</c:v>
                </c:pt>
                <c:pt idx="7781">
                  <c:v>0.7782</c:v>
                </c:pt>
                <c:pt idx="7782">
                  <c:v>0.77829999999999999</c:v>
                </c:pt>
                <c:pt idx="7783">
                  <c:v>0.77839999999999998</c:v>
                </c:pt>
                <c:pt idx="7784">
                  <c:v>0.77849999999999997</c:v>
                </c:pt>
                <c:pt idx="7785">
                  <c:v>0.77859999999999996</c:v>
                </c:pt>
                <c:pt idx="7786">
                  <c:v>0.77869999999999995</c:v>
                </c:pt>
                <c:pt idx="7787">
                  <c:v>0.77880000000000005</c:v>
                </c:pt>
                <c:pt idx="7788">
                  <c:v>0.77890000000000004</c:v>
                </c:pt>
                <c:pt idx="7789">
                  <c:v>0.77900000000000003</c:v>
                </c:pt>
                <c:pt idx="7790">
                  <c:v>0.77910000000000001</c:v>
                </c:pt>
                <c:pt idx="7791">
                  <c:v>0.7792</c:v>
                </c:pt>
                <c:pt idx="7792">
                  <c:v>0.77929999999999999</c:v>
                </c:pt>
                <c:pt idx="7793">
                  <c:v>0.77939999999999998</c:v>
                </c:pt>
                <c:pt idx="7794">
                  <c:v>0.77949999999999997</c:v>
                </c:pt>
                <c:pt idx="7795">
                  <c:v>0.77959999999999996</c:v>
                </c:pt>
                <c:pt idx="7796">
                  <c:v>0.77969999999999995</c:v>
                </c:pt>
                <c:pt idx="7797">
                  <c:v>0.77980000000000005</c:v>
                </c:pt>
                <c:pt idx="7798">
                  <c:v>0.77990000000000004</c:v>
                </c:pt>
                <c:pt idx="7799">
                  <c:v>0.78</c:v>
                </c:pt>
                <c:pt idx="7800">
                  <c:v>0.78010000000000002</c:v>
                </c:pt>
                <c:pt idx="7801">
                  <c:v>0.7802</c:v>
                </c:pt>
                <c:pt idx="7802">
                  <c:v>0.78029999999999999</c:v>
                </c:pt>
                <c:pt idx="7803">
                  <c:v>0.78039999999999998</c:v>
                </c:pt>
                <c:pt idx="7804">
                  <c:v>0.78049999999999997</c:v>
                </c:pt>
                <c:pt idx="7805">
                  <c:v>0.78059999999999996</c:v>
                </c:pt>
                <c:pt idx="7806">
                  <c:v>0.78069999999999995</c:v>
                </c:pt>
                <c:pt idx="7807">
                  <c:v>0.78080000000000005</c:v>
                </c:pt>
                <c:pt idx="7808">
                  <c:v>0.78090000000000004</c:v>
                </c:pt>
                <c:pt idx="7809">
                  <c:v>0.78100000000000003</c:v>
                </c:pt>
                <c:pt idx="7810">
                  <c:v>0.78110000000000002</c:v>
                </c:pt>
                <c:pt idx="7811">
                  <c:v>0.78120000000000001</c:v>
                </c:pt>
                <c:pt idx="7812">
                  <c:v>0.78129999999999999</c:v>
                </c:pt>
                <c:pt idx="7813">
                  <c:v>0.78139999999999998</c:v>
                </c:pt>
                <c:pt idx="7814">
                  <c:v>0.78149999999999997</c:v>
                </c:pt>
                <c:pt idx="7815">
                  <c:v>0.78159999999999996</c:v>
                </c:pt>
                <c:pt idx="7816">
                  <c:v>0.78169999999999995</c:v>
                </c:pt>
                <c:pt idx="7817">
                  <c:v>0.78180000000000005</c:v>
                </c:pt>
                <c:pt idx="7818">
                  <c:v>0.78190000000000004</c:v>
                </c:pt>
                <c:pt idx="7819">
                  <c:v>0.78200000000000003</c:v>
                </c:pt>
                <c:pt idx="7820">
                  <c:v>0.78210000000000002</c:v>
                </c:pt>
                <c:pt idx="7821">
                  <c:v>0.78220000000000001</c:v>
                </c:pt>
                <c:pt idx="7822">
                  <c:v>0.7823</c:v>
                </c:pt>
                <c:pt idx="7823">
                  <c:v>0.78239999999999998</c:v>
                </c:pt>
                <c:pt idx="7824">
                  <c:v>0.78249999999999997</c:v>
                </c:pt>
                <c:pt idx="7825">
                  <c:v>0.78259999999999996</c:v>
                </c:pt>
                <c:pt idx="7826">
                  <c:v>0.78269999999999995</c:v>
                </c:pt>
                <c:pt idx="7827">
                  <c:v>0.78280000000000005</c:v>
                </c:pt>
                <c:pt idx="7828">
                  <c:v>0.78290000000000004</c:v>
                </c:pt>
                <c:pt idx="7829">
                  <c:v>0.78300000000000003</c:v>
                </c:pt>
                <c:pt idx="7830">
                  <c:v>0.78310000000000002</c:v>
                </c:pt>
                <c:pt idx="7831">
                  <c:v>0.78320000000000001</c:v>
                </c:pt>
                <c:pt idx="7832">
                  <c:v>0.7833</c:v>
                </c:pt>
                <c:pt idx="7833">
                  <c:v>0.78339999999999999</c:v>
                </c:pt>
                <c:pt idx="7834">
                  <c:v>0.78349999999999997</c:v>
                </c:pt>
                <c:pt idx="7835">
                  <c:v>0.78359999999999996</c:v>
                </c:pt>
                <c:pt idx="7836">
                  <c:v>0.78369999999999995</c:v>
                </c:pt>
                <c:pt idx="7837">
                  <c:v>0.78380000000000005</c:v>
                </c:pt>
                <c:pt idx="7838">
                  <c:v>0.78390000000000004</c:v>
                </c:pt>
                <c:pt idx="7839">
                  <c:v>0.78400000000000003</c:v>
                </c:pt>
                <c:pt idx="7840">
                  <c:v>0.78410000000000002</c:v>
                </c:pt>
                <c:pt idx="7841">
                  <c:v>0.78420000000000001</c:v>
                </c:pt>
                <c:pt idx="7842">
                  <c:v>0.7843</c:v>
                </c:pt>
                <c:pt idx="7843">
                  <c:v>0.78439999999999999</c:v>
                </c:pt>
                <c:pt idx="7844">
                  <c:v>0.78449999999999998</c:v>
                </c:pt>
                <c:pt idx="7845">
                  <c:v>0.78459999999999996</c:v>
                </c:pt>
                <c:pt idx="7846">
                  <c:v>0.78469999999999995</c:v>
                </c:pt>
                <c:pt idx="7847">
                  <c:v>0.78480000000000005</c:v>
                </c:pt>
                <c:pt idx="7848">
                  <c:v>0.78490000000000004</c:v>
                </c:pt>
                <c:pt idx="7849">
                  <c:v>0.78500000000000003</c:v>
                </c:pt>
                <c:pt idx="7850">
                  <c:v>0.78510000000000002</c:v>
                </c:pt>
                <c:pt idx="7851">
                  <c:v>0.78520000000000001</c:v>
                </c:pt>
                <c:pt idx="7852">
                  <c:v>0.7853</c:v>
                </c:pt>
                <c:pt idx="7853">
                  <c:v>0.78539999999999999</c:v>
                </c:pt>
                <c:pt idx="7854">
                  <c:v>0.78549999999999998</c:v>
                </c:pt>
                <c:pt idx="7855">
                  <c:v>0.78559999999999997</c:v>
                </c:pt>
                <c:pt idx="7856">
                  <c:v>0.78569999999999995</c:v>
                </c:pt>
                <c:pt idx="7857">
                  <c:v>0.78580000000000005</c:v>
                </c:pt>
                <c:pt idx="7858">
                  <c:v>0.78590000000000004</c:v>
                </c:pt>
                <c:pt idx="7859">
                  <c:v>0.78600000000000003</c:v>
                </c:pt>
                <c:pt idx="7860">
                  <c:v>0.78610000000000002</c:v>
                </c:pt>
                <c:pt idx="7861">
                  <c:v>0.78620000000000001</c:v>
                </c:pt>
                <c:pt idx="7862">
                  <c:v>0.7863</c:v>
                </c:pt>
                <c:pt idx="7863">
                  <c:v>0.78639999999999999</c:v>
                </c:pt>
                <c:pt idx="7864">
                  <c:v>0.78649999999999998</c:v>
                </c:pt>
                <c:pt idx="7865">
                  <c:v>0.78659999999999997</c:v>
                </c:pt>
                <c:pt idx="7866">
                  <c:v>0.78669999999999995</c:v>
                </c:pt>
                <c:pt idx="7867">
                  <c:v>0.78680000000000005</c:v>
                </c:pt>
                <c:pt idx="7868">
                  <c:v>0.78690000000000004</c:v>
                </c:pt>
                <c:pt idx="7869">
                  <c:v>0.78700000000000003</c:v>
                </c:pt>
                <c:pt idx="7870">
                  <c:v>0.78710000000000002</c:v>
                </c:pt>
                <c:pt idx="7871">
                  <c:v>0.78720000000000001</c:v>
                </c:pt>
                <c:pt idx="7872">
                  <c:v>0.7873</c:v>
                </c:pt>
                <c:pt idx="7873">
                  <c:v>0.78739999999999999</c:v>
                </c:pt>
                <c:pt idx="7874">
                  <c:v>0.78749999999999998</c:v>
                </c:pt>
                <c:pt idx="7875">
                  <c:v>0.78759999999999997</c:v>
                </c:pt>
                <c:pt idx="7876">
                  <c:v>0.78769999999999996</c:v>
                </c:pt>
                <c:pt idx="7877">
                  <c:v>0.78779999999999994</c:v>
                </c:pt>
                <c:pt idx="7878">
                  <c:v>0.78790000000000004</c:v>
                </c:pt>
                <c:pt idx="7879">
                  <c:v>0.78800000000000003</c:v>
                </c:pt>
                <c:pt idx="7880">
                  <c:v>0.78810000000000002</c:v>
                </c:pt>
                <c:pt idx="7881">
                  <c:v>0.78820000000000001</c:v>
                </c:pt>
                <c:pt idx="7882">
                  <c:v>0.7883</c:v>
                </c:pt>
                <c:pt idx="7883">
                  <c:v>0.78839999999999999</c:v>
                </c:pt>
                <c:pt idx="7884">
                  <c:v>0.78849999999999998</c:v>
                </c:pt>
                <c:pt idx="7885">
                  <c:v>0.78859999999999997</c:v>
                </c:pt>
                <c:pt idx="7886">
                  <c:v>0.78869999999999996</c:v>
                </c:pt>
                <c:pt idx="7887">
                  <c:v>0.78879999999999995</c:v>
                </c:pt>
                <c:pt idx="7888">
                  <c:v>0.78890000000000005</c:v>
                </c:pt>
                <c:pt idx="7889">
                  <c:v>0.78900000000000003</c:v>
                </c:pt>
                <c:pt idx="7890">
                  <c:v>0.78910000000000002</c:v>
                </c:pt>
                <c:pt idx="7891">
                  <c:v>0.78920000000000001</c:v>
                </c:pt>
                <c:pt idx="7892">
                  <c:v>0.7893</c:v>
                </c:pt>
                <c:pt idx="7893">
                  <c:v>0.78939999999999999</c:v>
                </c:pt>
                <c:pt idx="7894">
                  <c:v>0.78949999999999998</c:v>
                </c:pt>
                <c:pt idx="7895">
                  <c:v>0.78959999999999997</c:v>
                </c:pt>
                <c:pt idx="7896">
                  <c:v>0.78969999999999996</c:v>
                </c:pt>
                <c:pt idx="7897">
                  <c:v>0.78979999999999995</c:v>
                </c:pt>
                <c:pt idx="7898">
                  <c:v>0.78990000000000005</c:v>
                </c:pt>
                <c:pt idx="7899">
                  <c:v>0.79</c:v>
                </c:pt>
                <c:pt idx="7900">
                  <c:v>0.79010000000000002</c:v>
                </c:pt>
                <c:pt idx="7901">
                  <c:v>0.79020000000000001</c:v>
                </c:pt>
                <c:pt idx="7902">
                  <c:v>0.7903</c:v>
                </c:pt>
                <c:pt idx="7903">
                  <c:v>0.79039999999999999</c:v>
                </c:pt>
                <c:pt idx="7904">
                  <c:v>0.79049999999999998</c:v>
                </c:pt>
                <c:pt idx="7905">
                  <c:v>0.79059999999999997</c:v>
                </c:pt>
                <c:pt idx="7906">
                  <c:v>0.79069999999999996</c:v>
                </c:pt>
                <c:pt idx="7907">
                  <c:v>0.79079999999999995</c:v>
                </c:pt>
                <c:pt idx="7908">
                  <c:v>0.79090000000000005</c:v>
                </c:pt>
                <c:pt idx="7909">
                  <c:v>0.79100000000000004</c:v>
                </c:pt>
                <c:pt idx="7910">
                  <c:v>0.79110000000000003</c:v>
                </c:pt>
                <c:pt idx="7911">
                  <c:v>0.79120000000000001</c:v>
                </c:pt>
                <c:pt idx="7912">
                  <c:v>0.7913</c:v>
                </c:pt>
                <c:pt idx="7913">
                  <c:v>0.79139999999999999</c:v>
                </c:pt>
                <c:pt idx="7914">
                  <c:v>0.79149999999999998</c:v>
                </c:pt>
                <c:pt idx="7915">
                  <c:v>0.79159999999999997</c:v>
                </c:pt>
                <c:pt idx="7916">
                  <c:v>0.79169999999999996</c:v>
                </c:pt>
                <c:pt idx="7917">
                  <c:v>0.79179999999999995</c:v>
                </c:pt>
                <c:pt idx="7918">
                  <c:v>0.79190000000000005</c:v>
                </c:pt>
                <c:pt idx="7919">
                  <c:v>0.79200000000000004</c:v>
                </c:pt>
                <c:pt idx="7920">
                  <c:v>0.79210000000000003</c:v>
                </c:pt>
                <c:pt idx="7921">
                  <c:v>0.79220000000000002</c:v>
                </c:pt>
                <c:pt idx="7922">
                  <c:v>0.7923</c:v>
                </c:pt>
                <c:pt idx="7923">
                  <c:v>0.79239999999999999</c:v>
                </c:pt>
                <c:pt idx="7924">
                  <c:v>0.79249999999999998</c:v>
                </c:pt>
                <c:pt idx="7925">
                  <c:v>0.79259999999999997</c:v>
                </c:pt>
                <c:pt idx="7926">
                  <c:v>0.79269999999999996</c:v>
                </c:pt>
                <c:pt idx="7927">
                  <c:v>0.79279999999999995</c:v>
                </c:pt>
                <c:pt idx="7928">
                  <c:v>0.79290000000000005</c:v>
                </c:pt>
                <c:pt idx="7929">
                  <c:v>0.79300000000000004</c:v>
                </c:pt>
                <c:pt idx="7930">
                  <c:v>0.79310000000000003</c:v>
                </c:pt>
                <c:pt idx="7931">
                  <c:v>0.79320000000000002</c:v>
                </c:pt>
                <c:pt idx="7932">
                  <c:v>0.79330000000000001</c:v>
                </c:pt>
                <c:pt idx="7933">
                  <c:v>0.79339999999999999</c:v>
                </c:pt>
                <c:pt idx="7934">
                  <c:v>0.79349999999999998</c:v>
                </c:pt>
                <c:pt idx="7935">
                  <c:v>0.79359999999999997</c:v>
                </c:pt>
                <c:pt idx="7936">
                  <c:v>0.79369999999999996</c:v>
                </c:pt>
                <c:pt idx="7937">
                  <c:v>0.79379999999999995</c:v>
                </c:pt>
                <c:pt idx="7938">
                  <c:v>0.79390000000000005</c:v>
                </c:pt>
                <c:pt idx="7939">
                  <c:v>0.79400000000000004</c:v>
                </c:pt>
                <c:pt idx="7940">
                  <c:v>0.79410000000000003</c:v>
                </c:pt>
                <c:pt idx="7941">
                  <c:v>0.79420000000000002</c:v>
                </c:pt>
                <c:pt idx="7942">
                  <c:v>0.79430000000000001</c:v>
                </c:pt>
                <c:pt idx="7943">
                  <c:v>0.7944</c:v>
                </c:pt>
                <c:pt idx="7944">
                  <c:v>0.79449999999999998</c:v>
                </c:pt>
                <c:pt idx="7945">
                  <c:v>0.79459999999999997</c:v>
                </c:pt>
                <c:pt idx="7946">
                  <c:v>0.79469999999999996</c:v>
                </c:pt>
                <c:pt idx="7947">
                  <c:v>0.79479999999999995</c:v>
                </c:pt>
                <c:pt idx="7948">
                  <c:v>0.79490000000000005</c:v>
                </c:pt>
                <c:pt idx="7949">
                  <c:v>0.79500000000000004</c:v>
                </c:pt>
                <c:pt idx="7950">
                  <c:v>0.79510000000000003</c:v>
                </c:pt>
                <c:pt idx="7951">
                  <c:v>0.79520000000000002</c:v>
                </c:pt>
                <c:pt idx="7952">
                  <c:v>0.79530000000000001</c:v>
                </c:pt>
                <c:pt idx="7953">
                  <c:v>0.7954</c:v>
                </c:pt>
                <c:pt idx="7954">
                  <c:v>0.79549999999999998</c:v>
                </c:pt>
                <c:pt idx="7955">
                  <c:v>0.79559999999999997</c:v>
                </c:pt>
                <c:pt idx="7956">
                  <c:v>0.79569999999999996</c:v>
                </c:pt>
                <c:pt idx="7957">
                  <c:v>0.79579999999999995</c:v>
                </c:pt>
                <c:pt idx="7958">
                  <c:v>0.79590000000000005</c:v>
                </c:pt>
                <c:pt idx="7959">
                  <c:v>0.79600000000000004</c:v>
                </c:pt>
                <c:pt idx="7960">
                  <c:v>0.79610000000000003</c:v>
                </c:pt>
                <c:pt idx="7961">
                  <c:v>0.79620000000000002</c:v>
                </c:pt>
                <c:pt idx="7962">
                  <c:v>0.79630000000000001</c:v>
                </c:pt>
                <c:pt idx="7963">
                  <c:v>0.7964</c:v>
                </c:pt>
                <c:pt idx="7964">
                  <c:v>0.79649999999999999</c:v>
                </c:pt>
                <c:pt idx="7965">
                  <c:v>0.79659999999999997</c:v>
                </c:pt>
                <c:pt idx="7966">
                  <c:v>0.79669999999999996</c:v>
                </c:pt>
                <c:pt idx="7967">
                  <c:v>0.79679999999999995</c:v>
                </c:pt>
                <c:pt idx="7968">
                  <c:v>0.79690000000000005</c:v>
                </c:pt>
                <c:pt idx="7969">
                  <c:v>0.79700000000000004</c:v>
                </c:pt>
                <c:pt idx="7970">
                  <c:v>0.79710000000000003</c:v>
                </c:pt>
                <c:pt idx="7971">
                  <c:v>0.79720000000000002</c:v>
                </c:pt>
                <c:pt idx="7972">
                  <c:v>0.79730000000000001</c:v>
                </c:pt>
                <c:pt idx="7973">
                  <c:v>0.7974</c:v>
                </c:pt>
                <c:pt idx="7974">
                  <c:v>0.79749999999999999</c:v>
                </c:pt>
                <c:pt idx="7975">
                  <c:v>0.79759999999999998</c:v>
                </c:pt>
                <c:pt idx="7976">
                  <c:v>0.79769999999999996</c:v>
                </c:pt>
                <c:pt idx="7977">
                  <c:v>0.79779999999999995</c:v>
                </c:pt>
                <c:pt idx="7978">
                  <c:v>0.79790000000000005</c:v>
                </c:pt>
                <c:pt idx="7979">
                  <c:v>0.79800000000000004</c:v>
                </c:pt>
                <c:pt idx="7980">
                  <c:v>0.79810000000000003</c:v>
                </c:pt>
                <c:pt idx="7981">
                  <c:v>0.79820000000000002</c:v>
                </c:pt>
                <c:pt idx="7982">
                  <c:v>0.79830000000000001</c:v>
                </c:pt>
                <c:pt idx="7983">
                  <c:v>0.7984</c:v>
                </c:pt>
                <c:pt idx="7984">
                  <c:v>0.79849999999999999</c:v>
                </c:pt>
                <c:pt idx="7985">
                  <c:v>0.79859999999999998</c:v>
                </c:pt>
                <c:pt idx="7986">
                  <c:v>0.79869999999999997</c:v>
                </c:pt>
                <c:pt idx="7987">
                  <c:v>0.79879999999999995</c:v>
                </c:pt>
                <c:pt idx="7988">
                  <c:v>0.79890000000000005</c:v>
                </c:pt>
                <c:pt idx="7989">
                  <c:v>0.79900000000000004</c:v>
                </c:pt>
                <c:pt idx="7990">
                  <c:v>0.79910000000000003</c:v>
                </c:pt>
                <c:pt idx="7991">
                  <c:v>0.79920000000000002</c:v>
                </c:pt>
                <c:pt idx="7992">
                  <c:v>0.79930000000000001</c:v>
                </c:pt>
                <c:pt idx="7993">
                  <c:v>0.7994</c:v>
                </c:pt>
                <c:pt idx="7994">
                  <c:v>0.79949999999999999</c:v>
                </c:pt>
                <c:pt idx="7995">
                  <c:v>0.79959999999999998</c:v>
                </c:pt>
                <c:pt idx="7996">
                  <c:v>0.79969999999999997</c:v>
                </c:pt>
                <c:pt idx="7997">
                  <c:v>0.79979999999999996</c:v>
                </c:pt>
                <c:pt idx="7998">
                  <c:v>0.79990000000000006</c:v>
                </c:pt>
                <c:pt idx="7999">
                  <c:v>0.8</c:v>
                </c:pt>
                <c:pt idx="8000">
                  <c:v>0.80010000000000003</c:v>
                </c:pt>
                <c:pt idx="8001">
                  <c:v>0.80020000000000002</c:v>
                </c:pt>
                <c:pt idx="8002">
                  <c:v>0.80030000000000001</c:v>
                </c:pt>
                <c:pt idx="8003">
                  <c:v>0.8004</c:v>
                </c:pt>
                <c:pt idx="8004">
                  <c:v>0.80049999999999999</c:v>
                </c:pt>
                <c:pt idx="8005">
                  <c:v>0.80059999999999998</c:v>
                </c:pt>
                <c:pt idx="8006">
                  <c:v>0.80069999999999997</c:v>
                </c:pt>
                <c:pt idx="8007">
                  <c:v>0.80079999999999996</c:v>
                </c:pt>
                <c:pt idx="8008">
                  <c:v>0.80089999999999995</c:v>
                </c:pt>
                <c:pt idx="8009">
                  <c:v>0.80100000000000005</c:v>
                </c:pt>
                <c:pt idx="8010">
                  <c:v>0.80110000000000003</c:v>
                </c:pt>
                <c:pt idx="8011">
                  <c:v>0.80120000000000002</c:v>
                </c:pt>
                <c:pt idx="8012">
                  <c:v>0.80130000000000001</c:v>
                </c:pt>
                <c:pt idx="8013">
                  <c:v>0.8014</c:v>
                </c:pt>
                <c:pt idx="8014">
                  <c:v>0.80149999999999999</c:v>
                </c:pt>
                <c:pt idx="8015">
                  <c:v>0.80159999999999998</c:v>
                </c:pt>
                <c:pt idx="8016">
                  <c:v>0.80169999999999997</c:v>
                </c:pt>
                <c:pt idx="8017">
                  <c:v>0.80179999999999996</c:v>
                </c:pt>
                <c:pt idx="8018">
                  <c:v>0.80189999999999995</c:v>
                </c:pt>
                <c:pt idx="8019">
                  <c:v>0.80200000000000005</c:v>
                </c:pt>
                <c:pt idx="8020">
                  <c:v>0.80210000000000004</c:v>
                </c:pt>
                <c:pt idx="8021">
                  <c:v>0.80220000000000002</c:v>
                </c:pt>
                <c:pt idx="8022">
                  <c:v>0.80230000000000001</c:v>
                </c:pt>
                <c:pt idx="8023">
                  <c:v>0.8024</c:v>
                </c:pt>
                <c:pt idx="8024">
                  <c:v>0.80249999999999999</c:v>
                </c:pt>
                <c:pt idx="8025">
                  <c:v>0.80259999999999998</c:v>
                </c:pt>
                <c:pt idx="8026">
                  <c:v>0.80269999999999997</c:v>
                </c:pt>
                <c:pt idx="8027">
                  <c:v>0.80279999999999996</c:v>
                </c:pt>
                <c:pt idx="8028">
                  <c:v>0.80289999999999995</c:v>
                </c:pt>
                <c:pt idx="8029">
                  <c:v>0.80300000000000005</c:v>
                </c:pt>
                <c:pt idx="8030">
                  <c:v>0.80310000000000004</c:v>
                </c:pt>
                <c:pt idx="8031">
                  <c:v>0.80320000000000003</c:v>
                </c:pt>
                <c:pt idx="8032">
                  <c:v>0.80330000000000001</c:v>
                </c:pt>
                <c:pt idx="8033">
                  <c:v>0.8034</c:v>
                </c:pt>
                <c:pt idx="8034">
                  <c:v>0.80349999999999999</c:v>
                </c:pt>
                <c:pt idx="8035">
                  <c:v>0.80359999999999998</c:v>
                </c:pt>
                <c:pt idx="8036">
                  <c:v>0.80369999999999997</c:v>
                </c:pt>
                <c:pt idx="8037">
                  <c:v>0.80379999999999996</c:v>
                </c:pt>
                <c:pt idx="8038">
                  <c:v>0.80389999999999995</c:v>
                </c:pt>
                <c:pt idx="8039">
                  <c:v>0.80400000000000005</c:v>
                </c:pt>
                <c:pt idx="8040">
                  <c:v>0.80410000000000004</c:v>
                </c:pt>
                <c:pt idx="8041">
                  <c:v>0.80420000000000003</c:v>
                </c:pt>
                <c:pt idx="8042">
                  <c:v>0.80430000000000001</c:v>
                </c:pt>
                <c:pt idx="8043">
                  <c:v>0.8044</c:v>
                </c:pt>
                <c:pt idx="8044">
                  <c:v>0.80449999999999999</c:v>
                </c:pt>
                <c:pt idx="8045">
                  <c:v>0.80459999999999998</c:v>
                </c:pt>
                <c:pt idx="8046">
                  <c:v>0.80469999999999997</c:v>
                </c:pt>
                <c:pt idx="8047">
                  <c:v>0.80479999999999996</c:v>
                </c:pt>
                <c:pt idx="8048">
                  <c:v>0.80489999999999995</c:v>
                </c:pt>
                <c:pt idx="8049">
                  <c:v>0.80500000000000005</c:v>
                </c:pt>
                <c:pt idx="8050">
                  <c:v>0.80510000000000004</c:v>
                </c:pt>
                <c:pt idx="8051">
                  <c:v>0.80520000000000003</c:v>
                </c:pt>
                <c:pt idx="8052">
                  <c:v>0.80530000000000002</c:v>
                </c:pt>
                <c:pt idx="8053">
                  <c:v>0.8054</c:v>
                </c:pt>
                <c:pt idx="8054">
                  <c:v>0.80549999999999999</c:v>
                </c:pt>
                <c:pt idx="8055">
                  <c:v>0.80559999999999998</c:v>
                </c:pt>
                <c:pt idx="8056">
                  <c:v>0.80569999999999997</c:v>
                </c:pt>
                <c:pt idx="8057">
                  <c:v>0.80579999999999996</c:v>
                </c:pt>
                <c:pt idx="8058">
                  <c:v>0.80589999999999995</c:v>
                </c:pt>
                <c:pt idx="8059">
                  <c:v>0.80600000000000005</c:v>
                </c:pt>
                <c:pt idx="8060">
                  <c:v>0.80610000000000004</c:v>
                </c:pt>
                <c:pt idx="8061">
                  <c:v>0.80620000000000003</c:v>
                </c:pt>
                <c:pt idx="8062">
                  <c:v>0.80630000000000002</c:v>
                </c:pt>
                <c:pt idx="8063">
                  <c:v>0.80640000000000001</c:v>
                </c:pt>
                <c:pt idx="8064">
                  <c:v>0.80649999999999999</c:v>
                </c:pt>
                <c:pt idx="8065">
                  <c:v>0.80659999999999998</c:v>
                </c:pt>
                <c:pt idx="8066">
                  <c:v>0.80669999999999997</c:v>
                </c:pt>
                <c:pt idx="8067">
                  <c:v>0.80679999999999996</c:v>
                </c:pt>
                <c:pt idx="8068">
                  <c:v>0.80689999999999995</c:v>
                </c:pt>
                <c:pt idx="8069">
                  <c:v>0.80700000000000005</c:v>
                </c:pt>
                <c:pt idx="8070">
                  <c:v>0.80710000000000004</c:v>
                </c:pt>
                <c:pt idx="8071">
                  <c:v>0.80720000000000003</c:v>
                </c:pt>
                <c:pt idx="8072">
                  <c:v>0.80730000000000002</c:v>
                </c:pt>
                <c:pt idx="8073">
                  <c:v>0.80740000000000001</c:v>
                </c:pt>
                <c:pt idx="8074">
                  <c:v>0.8075</c:v>
                </c:pt>
                <c:pt idx="8075">
                  <c:v>0.80759999999999998</c:v>
                </c:pt>
                <c:pt idx="8076">
                  <c:v>0.80769999999999997</c:v>
                </c:pt>
                <c:pt idx="8077">
                  <c:v>0.80779999999999996</c:v>
                </c:pt>
                <c:pt idx="8078">
                  <c:v>0.80789999999999995</c:v>
                </c:pt>
                <c:pt idx="8079">
                  <c:v>0.80800000000000005</c:v>
                </c:pt>
                <c:pt idx="8080">
                  <c:v>0.80810000000000004</c:v>
                </c:pt>
                <c:pt idx="8081">
                  <c:v>0.80820000000000003</c:v>
                </c:pt>
                <c:pt idx="8082">
                  <c:v>0.80830000000000002</c:v>
                </c:pt>
                <c:pt idx="8083">
                  <c:v>0.80840000000000001</c:v>
                </c:pt>
                <c:pt idx="8084">
                  <c:v>0.8085</c:v>
                </c:pt>
                <c:pt idx="8085">
                  <c:v>0.80859999999999999</c:v>
                </c:pt>
                <c:pt idx="8086">
                  <c:v>0.80869999999999997</c:v>
                </c:pt>
                <c:pt idx="8087">
                  <c:v>0.80879999999999996</c:v>
                </c:pt>
                <c:pt idx="8088">
                  <c:v>0.80889999999999995</c:v>
                </c:pt>
                <c:pt idx="8089">
                  <c:v>0.80900000000000005</c:v>
                </c:pt>
                <c:pt idx="8090">
                  <c:v>0.80910000000000004</c:v>
                </c:pt>
                <c:pt idx="8091">
                  <c:v>0.80920000000000003</c:v>
                </c:pt>
                <c:pt idx="8092">
                  <c:v>0.80930000000000002</c:v>
                </c:pt>
                <c:pt idx="8093">
                  <c:v>0.80940000000000001</c:v>
                </c:pt>
                <c:pt idx="8094">
                  <c:v>0.8095</c:v>
                </c:pt>
                <c:pt idx="8095">
                  <c:v>0.80959999999999999</c:v>
                </c:pt>
                <c:pt idx="8096">
                  <c:v>0.80969999999999998</c:v>
                </c:pt>
                <c:pt idx="8097">
                  <c:v>0.80979999999999996</c:v>
                </c:pt>
                <c:pt idx="8098">
                  <c:v>0.80989999999999995</c:v>
                </c:pt>
                <c:pt idx="8099">
                  <c:v>0.81</c:v>
                </c:pt>
                <c:pt idx="8100">
                  <c:v>0.81010000000000004</c:v>
                </c:pt>
                <c:pt idx="8101">
                  <c:v>0.81020000000000003</c:v>
                </c:pt>
                <c:pt idx="8102">
                  <c:v>0.81030000000000002</c:v>
                </c:pt>
                <c:pt idx="8103">
                  <c:v>0.81040000000000001</c:v>
                </c:pt>
                <c:pt idx="8104">
                  <c:v>0.8105</c:v>
                </c:pt>
                <c:pt idx="8105">
                  <c:v>0.81059999999999999</c:v>
                </c:pt>
                <c:pt idx="8106">
                  <c:v>0.81069999999999998</c:v>
                </c:pt>
                <c:pt idx="8107">
                  <c:v>0.81079999999999997</c:v>
                </c:pt>
                <c:pt idx="8108">
                  <c:v>0.81089999999999995</c:v>
                </c:pt>
                <c:pt idx="8109">
                  <c:v>0.81100000000000005</c:v>
                </c:pt>
                <c:pt idx="8110">
                  <c:v>0.81110000000000004</c:v>
                </c:pt>
                <c:pt idx="8111">
                  <c:v>0.81120000000000003</c:v>
                </c:pt>
                <c:pt idx="8112">
                  <c:v>0.81130000000000002</c:v>
                </c:pt>
                <c:pt idx="8113">
                  <c:v>0.81140000000000001</c:v>
                </c:pt>
                <c:pt idx="8114">
                  <c:v>0.8115</c:v>
                </c:pt>
                <c:pt idx="8115">
                  <c:v>0.81159999999999999</c:v>
                </c:pt>
                <c:pt idx="8116">
                  <c:v>0.81169999999999998</c:v>
                </c:pt>
                <c:pt idx="8117">
                  <c:v>0.81179999999999997</c:v>
                </c:pt>
                <c:pt idx="8118">
                  <c:v>0.81189999999999996</c:v>
                </c:pt>
                <c:pt idx="8119">
                  <c:v>0.81200000000000006</c:v>
                </c:pt>
                <c:pt idx="8120">
                  <c:v>0.81210000000000004</c:v>
                </c:pt>
                <c:pt idx="8121">
                  <c:v>0.81220000000000003</c:v>
                </c:pt>
                <c:pt idx="8122">
                  <c:v>0.81230000000000002</c:v>
                </c:pt>
                <c:pt idx="8123">
                  <c:v>0.81240000000000001</c:v>
                </c:pt>
                <c:pt idx="8124">
                  <c:v>0.8125</c:v>
                </c:pt>
                <c:pt idx="8125">
                  <c:v>0.81259999999999999</c:v>
                </c:pt>
                <c:pt idx="8126">
                  <c:v>0.81269999999999998</c:v>
                </c:pt>
                <c:pt idx="8127">
                  <c:v>0.81279999999999997</c:v>
                </c:pt>
                <c:pt idx="8128">
                  <c:v>0.81289999999999996</c:v>
                </c:pt>
                <c:pt idx="8129">
                  <c:v>0.81299999999999994</c:v>
                </c:pt>
                <c:pt idx="8130">
                  <c:v>0.81310000000000004</c:v>
                </c:pt>
                <c:pt idx="8131">
                  <c:v>0.81320000000000003</c:v>
                </c:pt>
                <c:pt idx="8132">
                  <c:v>0.81330000000000002</c:v>
                </c:pt>
                <c:pt idx="8133">
                  <c:v>0.81340000000000001</c:v>
                </c:pt>
                <c:pt idx="8134">
                  <c:v>0.8135</c:v>
                </c:pt>
                <c:pt idx="8135">
                  <c:v>0.81359999999999999</c:v>
                </c:pt>
                <c:pt idx="8136">
                  <c:v>0.81369999999999998</c:v>
                </c:pt>
                <c:pt idx="8137">
                  <c:v>0.81379999999999997</c:v>
                </c:pt>
                <c:pt idx="8138">
                  <c:v>0.81389999999999996</c:v>
                </c:pt>
                <c:pt idx="8139">
                  <c:v>0.81399999999999995</c:v>
                </c:pt>
                <c:pt idx="8140">
                  <c:v>0.81410000000000005</c:v>
                </c:pt>
                <c:pt idx="8141">
                  <c:v>0.81420000000000003</c:v>
                </c:pt>
                <c:pt idx="8142">
                  <c:v>0.81430000000000002</c:v>
                </c:pt>
                <c:pt idx="8143">
                  <c:v>0.81440000000000001</c:v>
                </c:pt>
                <c:pt idx="8144">
                  <c:v>0.8145</c:v>
                </c:pt>
                <c:pt idx="8145">
                  <c:v>0.81459999999999999</c:v>
                </c:pt>
                <c:pt idx="8146">
                  <c:v>0.81469999999999998</c:v>
                </c:pt>
                <c:pt idx="8147">
                  <c:v>0.81479999999999997</c:v>
                </c:pt>
                <c:pt idx="8148">
                  <c:v>0.81489999999999996</c:v>
                </c:pt>
                <c:pt idx="8149">
                  <c:v>0.81499999999999995</c:v>
                </c:pt>
                <c:pt idx="8150">
                  <c:v>0.81510000000000005</c:v>
                </c:pt>
                <c:pt idx="8151">
                  <c:v>0.81520000000000004</c:v>
                </c:pt>
                <c:pt idx="8152">
                  <c:v>0.81530000000000002</c:v>
                </c:pt>
                <c:pt idx="8153">
                  <c:v>0.81540000000000001</c:v>
                </c:pt>
                <c:pt idx="8154">
                  <c:v>0.8155</c:v>
                </c:pt>
                <c:pt idx="8155">
                  <c:v>0.81559999999999999</c:v>
                </c:pt>
                <c:pt idx="8156">
                  <c:v>0.81569999999999998</c:v>
                </c:pt>
                <c:pt idx="8157">
                  <c:v>0.81579999999999997</c:v>
                </c:pt>
                <c:pt idx="8158">
                  <c:v>0.81589999999999996</c:v>
                </c:pt>
                <c:pt idx="8159">
                  <c:v>0.81599999999999995</c:v>
                </c:pt>
                <c:pt idx="8160">
                  <c:v>0.81610000000000005</c:v>
                </c:pt>
                <c:pt idx="8161">
                  <c:v>0.81620000000000004</c:v>
                </c:pt>
                <c:pt idx="8162">
                  <c:v>0.81630000000000003</c:v>
                </c:pt>
                <c:pt idx="8163">
                  <c:v>0.81640000000000001</c:v>
                </c:pt>
                <c:pt idx="8164">
                  <c:v>0.8165</c:v>
                </c:pt>
                <c:pt idx="8165">
                  <c:v>0.81659999999999999</c:v>
                </c:pt>
                <c:pt idx="8166">
                  <c:v>0.81669999999999998</c:v>
                </c:pt>
                <c:pt idx="8167">
                  <c:v>0.81679999999999997</c:v>
                </c:pt>
                <c:pt idx="8168">
                  <c:v>0.81689999999999996</c:v>
                </c:pt>
                <c:pt idx="8169">
                  <c:v>0.81699999999999995</c:v>
                </c:pt>
                <c:pt idx="8170">
                  <c:v>0.81710000000000005</c:v>
                </c:pt>
                <c:pt idx="8171">
                  <c:v>0.81720000000000004</c:v>
                </c:pt>
                <c:pt idx="8172">
                  <c:v>0.81730000000000003</c:v>
                </c:pt>
                <c:pt idx="8173">
                  <c:v>0.81740000000000002</c:v>
                </c:pt>
                <c:pt idx="8174">
                  <c:v>0.8175</c:v>
                </c:pt>
                <c:pt idx="8175">
                  <c:v>0.81759999999999999</c:v>
                </c:pt>
                <c:pt idx="8176">
                  <c:v>0.81769999999999998</c:v>
                </c:pt>
                <c:pt idx="8177">
                  <c:v>0.81779999999999997</c:v>
                </c:pt>
                <c:pt idx="8178">
                  <c:v>0.81789999999999996</c:v>
                </c:pt>
                <c:pt idx="8179">
                  <c:v>0.81799999999999995</c:v>
                </c:pt>
                <c:pt idx="8180">
                  <c:v>0.81810000000000005</c:v>
                </c:pt>
                <c:pt idx="8181">
                  <c:v>0.81820000000000004</c:v>
                </c:pt>
                <c:pt idx="8182">
                  <c:v>0.81830000000000003</c:v>
                </c:pt>
                <c:pt idx="8183">
                  <c:v>0.81840000000000002</c:v>
                </c:pt>
                <c:pt idx="8184">
                  <c:v>0.81850000000000001</c:v>
                </c:pt>
                <c:pt idx="8185">
                  <c:v>0.81859999999999999</c:v>
                </c:pt>
                <c:pt idx="8186">
                  <c:v>0.81869999999999998</c:v>
                </c:pt>
                <c:pt idx="8187">
                  <c:v>0.81879999999999997</c:v>
                </c:pt>
                <c:pt idx="8188">
                  <c:v>0.81889999999999996</c:v>
                </c:pt>
                <c:pt idx="8189">
                  <c:v>0.81899999999999995</c:v>
                </c:pt>
                <c:pt idx="8190">
                  <c:v>0.81910000000000005</c:v>
                </c:pt>
                <c:pt idx="8191">
                  <c:v>0.81920000000000004</c:v>
                </c:pt>
                <c:pt idx="8192">
                  <c:v>0.81930000000000003</c:v>
                </c:pt>
                <c:pt idx="8193">
                  <c:v>0.81940000000000002</c:v>
                </c:pt>
                <c:pt idx="8194">
                  <c:v>0.81950000000000001</c:v>
                </c:pt>
                <c:pt idx="8195">
                  <c:v>0.8196</c:v>
                </c:pt>
                <c:pt idx="8196">
                  <c:v>0.81969999999999998</c:v>
                </c:pt>
                <c:pt idx="8197">
                  <c:v>0.81979999999999997</c:v>
                </c:pt>
                <c:pt idx="8198">
                  <c:v>0.81989999999999996</c:v>
                </c:pt>
                <c:pt idx="8199">
                  <c:v>0.82</c:v>
                </c:pt>
                <c:pt idx="8200">
                  <c:v>0.82010000000000005</c:v>
                </c:pt>
                <c:pt idx="8201">
                  <c:v>0.82020000000000004</c:v>
                </c:pt>
                <c:pt idx="8202">
                  <c:v>0.82030000000000003</c:v>
                </c:pt>
                <c:pt idx="8203">
                  <c:v>0.82040000000000002</c:v>
                </c:pt>
                <c:pt idx="8204">
                  <c:v>0.82050000000000001</c:v>
                </c:pt>
                <c:pt idx="8205">
                  <c:v>0.8206</c:v>
                </c:pt>
                <c:pt idx="8206">
                  <c:v>0.82069999999999999</c:v>
                </c:pt>
                <c:pt idx="8207">
                  <c:v>0.82079999999999997</c:v>
                </c:pt>
                <c:pt idx="8208">
                  <c:v>0.82089999999999996</c:v>
                </c:pt>
                <c:pt idx="8209">
                  <c:v>0.82099999999999995</c:v>
                </c:pt>
                <c:pt idx="8210">
                  <c:v>0.82110000000000005</c:v>
                </c:pt>
                <c:pt idx="8211">
                  <c:v>0.82120000000000004</c:v>
                </c:pt>
                <c:pt idx="8212">
                  <c:v>0.82130000000000003</c:v>
                </c:pt>
                <c:pt idx="8213">
                  <c:v>0.82140000000000002</c:v>
                </c:pt>
                <c:pt idx="8214">
                  <c:v>0.82150000000000001</c:v>
                </c:pt>
                <c:pt idx="8215">
                  <c:v>0.8216</c:v>
                </c:pt>
                <c:pt idx="8216">
                  <c:v>0.82169999999999999</c:v>
                </c:pt>
                <c:pt idx="8217">
                  <c:v>0.82179999999999997</c:v>
                </c:pt>
                <c:pt idx="8218">
                  <c:v>0.82189999999999996</c:v>
                </c:pt>
                <c:pt idx="8219">
                  <c:v>0.82199999999999995</c:v>
                </c:pt>
                <c:pt idx="8220">
                  <c:v>0.82210000000000005</c:v>
                </c:pt>
                <c:pt idx="8221">
                  <c:v>0.82220000000000004</c:v>
                </c:pt>
                <c:pt idx="8222">
                  <c:v>0.82230000000000003</c:v>
                </c:pt>
                <c:pt idx="8223">
                  <c:v>0.82240000000000002</c:v>
                </c:pt>
                <c:pt idx="8224">
                  <c:v>0.82250000000000001</c:v>
                </c:pt>
                <c:pt idx="8225">
                  <c:v>0.8226</c:v>
                </c:pt>
                <c:pt idx="8226">
                  <c:v>0.82269999999999999</c:v>
                </c:pt>
                <c:pt idx="8227">
                  <c:v>0.82279999999999998</c:v>
                </c:pt>
                <c:pt idx="8228">
                  <c:v>0.82289999999999996</c:v>
                </c:pt>
                <c:pt idx="8229">
                  <c:v>0.82299999999999995</c:v>
                </c:pt>
                <c:pt idx="8230">
                  <c:v>0.82310000000000005</c:v>
                </c:pt>
                <c:pt idx="8231">
                  <c:v>0.82320000000000004</c:v>
                </c:pt>
                <c:pt idx="8232">
                  <c:v>0.82330000000000003</c:v>
                </c:pt>
                <c:pt idx="8233">
                  <c:v>0.82340000000000002</c:v>
                </c:pt>
                <c:pt idx="8234">
                  <c:v>0.82350000000000001</c:v>
                </c:pt>
                <c:pt idx="8235">
                  <c:v>0.8236</c:v>
                </c:pt>
                <c:pt idx="8236">
                  <c:v>0.82369999999999999</c:v>
                </c:pt>
                <c:pt idx="8237">
                  <c:v>0.82379999999999998</c:v>
                </c:pt>
                <c:pt idx="8238">
                  <c:v>0.82389999999999997</c:v>
                </c:pt>
                <c:pt idx="8239">
                  <c:v>0.82399999999999995</c:v>
                </c:pt>
                <c:pt idx="8240">
                  <c:v>0.82410000000000005</c:v>
                </c:pt>
                <c:pt idx="8241">
                  <c:v>0.82420000000000004</c:v>
                </c:pt>
                <c:pt idx="8242">
                  <c:v>0.82430000000000003</c:v>
                </c:pt>
                <c:pt idx="8243">
                  <c:v>0.82440000000000002</c:v>
                </c:pt>
                <c:pt idx="8244">
                  <c:v>0.82450000000000001</c:v>
                </c:pt>
                <c:pt idx="8245">
                  <c:v>0.8246</c:v>
                </c:pt>
                <c:pt idx="8246">
                  <c:v>0.82469999999999999</c:v>
                </c:pt>
                <c:pt idx="8247">
                  <c:v>0.82479999999999998</c:v>
                </c:pt>
                <c:pt idx="8248">
                  <c:v>0.82489999999999997</c:v>
                </c:pt>
                <c:pt idx="8249">
                  <c:v>0.82499999999999996</c:v>
                </c:pt>
                <c:pt idx="8250">
                  <c:v>0.82509999999999994</c:v>
                </c:pt>
                <c:pt idx="8251">
                  <c:v>0.82520000000000004</c:v>
                </c:pt>
                <c:pt idx="8252">
                  <c:v>0.82530000000000003</c:v>
                </c:pt>
                <c:pt idx="8253">
                  <c:v>0.82540000000000002</c:v>
                </c:pt>
                <c:pt idx="8254">
                  <c:v>0.82550000000000001</c:v>
                </c:pt>
                <c:pt idx="8255">
                  <c:v>0.8256</c:v>
                </c:pt>
                <c:pt idx="8256">
                  <c:v>0.82569999999999999</c:v>
                </c:pt>
                <c:pt idx="8257">
                  <c:v>0.82579999999999998</c:v>
                </c:pt>
                <c:pt idx="8258">
                  <c:v>0.82589999999999997</c:v>
                </c:pt>
                <c:pt idx="8259">
                  <c:v>0.82599999999999996</c:v>
                </c:pt>
                <c:pt idx="8260">
                  <c:v>0.82609999999999995</c:v>
                </c:pt>
                <c:pt idx="8261">
                  <c:v>0.82620000000000005</c:v>
                </c:pt>
                <c:pt idx="8262">
                  <c:v>0.82630000000000003</c:v>
                </c:pt>
                <c:pt idx="8263">
                  <c:v>0.82640000000000002</c:v>
                </c:pt>
                <c:pt idx="8264">
                  <c:v>0.82650000000000001</c:v>
                </c:pt>
                <c:pt idx="8265">
                  <c:v>0.8266</c:v>
                </c:pt>
                <c:pt idx="8266">
                  <c:v>0.82669999999999999</c:v>
                </c:pt>
                <c:pt idx="8267">
                  <c:v>0.82679999999999998</c:v>
                </c:pt>
                <c:pt idx="8268">
                  <c:v>0.82689999999999997</c:v>
                </c:pt>
                <c:pt idx="8269">
                  <c:v>0.82699999999999996</c:v>
                </c:pt>
                <c:pt idx="8270">
                  <c:v>0.82709999999999995</c:v>
                </c:pt>
                <c:pt idx="8271">
                  <c:v>0.82720000000000005</c:v>
                </c:pt>
                <c:pt idx="8272">
                  <c:v>0.82730000000000004</c:v>
                </c:pt>
                <c:pt idx="8273">
                  <c:v>0.82740000000000002</c:v>
                </c:pt>
                <c:pt idx="8274">
                  <c:v>0.82750000000000001</c:v>
                </c:pt>
                <c:pt idx="8275">
                  <c:v>0.8276</c:v>
                </c:pt>
                <c:pt idx="8276">
                  <c:v>0.82769999999999999</c:v>
                </c:pt>
                <c:pt idx="8277">
                  <c:v>0.82779999999999998</c:v>
                </c:pt>
                <c:pt idx="8278">
                  <c:v>0.82789999999999997</c:v>
                </c:pt>
                <c:pt idx="8279">
                  <c:v>0.82799999999999996</c:v>
                </c:pt>
                <c:pt idx="8280">
                  <c:v>0.82809999999999995</c:v>
                </c:pt>
                <c:pt idx="8281">
                  <c:v>0.82820000000000005</c:v>
                </c:pt>
                <c:pt idx="8282">
                  <c:v>0.82830000000000004</c:v>
                </c:pt>
                <c:pt idx="8283">
                  <c:v>0.82840000000000003</c:v>
                </c:pt>
                <c:pt idx="8284">
                  <c:v>0.82850000000000001</c:v>
                </c:pt>
                <c:pt idx="8285">
                  <c:v>0.8286</c:v>
                </c:pt>
                <c:pt idx="8286">
                  <c:v>0.82869999999999999</c:v>
                </c:pt>
                <c:pt idx="8287">
                  <c:v>0.82879999999999998</c:v>
                </c:pt>
                <c:pt idx="8288">
                  <c:v>0.82889999999999997</c:v>
                </c:pt>
                <c:pt idx="8289">
                  <c:v>0.82899999999999996</c:v>
                </c:pt>
                <c:pt idx="8290">
                  <c:v>0.82909999999999995</c:v>
                </c:pt>
                <c:pt idx="8291">
                  <c:v>0.82920000000000005</c:v>
                </c:pt>
                <c:pt idx="8292">
                  <c:v>0.82930000000000004</c:v>
                </c:pt>
                <c:pt idx="8293">
                  <c:v>0.82940000000000003</c:v>
                </c:pt>
                <c:pt idx="8294">
                  <c:v>0.82950000000000002</c:v>
                </c:pt>
                <c:pt idx="8295">
                  <c:v>0.8296</c:v>
                </c:pt>
                <c:pt idx="8296">
                  <c:v>0.82969999999999999</c:v>
                </c:pt>
                <c:pt idx="8297">
                  <c:v>0.82979999999999998</c:v>
                </c:pt>
                <c:pt idx="8298">
                  <c:v>0.82989999999999997</c:v>
                </c:pt>
                <c:pt idx="8299">
                  <c:v>0.83</c:v>
                </c:pt>
                <c:pt idx="8300">
                  <c:v>0.83009999999999995</c:v>
                </c:pt>
                <c:pt idx="8301">
                  <c:v>0.83020000000000005</c:v>
                </c:pt>
                <c:pt idx="8302">
                  <c:v>0.83030000000000004</c:v>
                </c:pt>
                <c:pt idx="8303">
                  <c:v>0.83040000000000003</c:v>
                </c:pt>
                <c:pt idx="8304">
                  <c:v>0.83050000000000002</c:v>
                </c:pt>
                <c:pt idx="8305">
                  <c:v>0.8306</c:v>
                </c:pt>
                <c:pt idx="8306">
                  <c:v>0.83069999999999999</c:v>
                </c:pt>
                <c:pt idx="8307">
                  <c:v>0.83079999999999998</c:v>
                </c:pt>
                <c:pt idx="8308">
                  <c:v>0.83089999999999997</c:v>
                </c:pt>
                <c:pt idx="8309">
                  <c:v>0.83099999999999996</c:v>
                </c:pt>
                <c:pt idx="8310">
                  <c:v>0.83109999999999995</c:v>
                </c:pt>
                <c:pt idx="8311">
                  <c:v>0.83120000000000005</c:v>
                </c:pt>
                <c:pt idx="8312">
                  <c:v>0.83130000000000004</c:v>
                </c:pt>
                <c:pt idx="8313">
                  <c:v>0.83140000000000003</c:v>
                </c:pt>
                <c:pt idx="8314">
                  <c:v>0.83150000000000002</c:v>
                </c:pt>
                <c:pt idx="8315">
                  <c:v>0.83160000000000001</c:v>
                </c:pt>
                <c:pt idx="8316">
                  <c:v>0.83169999999999999</c:v>
                </c:pt>
                <c:pt idx="8317">
                  <c:v>0.83179999999999998</c:v>
                </c:pt>
                <c:pt idx="8318">
                  <c:v>0.83189999999999997</c:v>
                </c:pt>
                <c:pt idx="8319">
                  <c:v>0.83199999999999996</c:v>
                </c:pt>
                <c:pt idx="8320">
                  <c:v>0.83209999999999995</c:v>
                </c:pt>
                <c:pt idx="8321">
                  <c:v>0.83220000000000005</c:v>
                </c:pt>
                <c:pt idx="8322">
                  <c:v>0.83230000000000004</c:v>
                </c:pt>
                <c:pt idx="8323">
                  <c:v>0.83240000000000003</c:v>
                </c:pt>
                <c:pt idx="8324">
                  <c:v>0.83250000000000002</c:v>
                </c:pt>
                <c:pt idx="8325">
                  <c:v>0.83260000000000001</c:v>
                </c:pt>
                <c:pt idx="8326">
                  <c:v>0.8327</c:v>
                </c:pt>
                <c:pt idx="8327">
                  <c:v>0.83279999999999998</c:v>
                </c:pt>
                <c:pt idx="8328">
                  <c:v>0.83289999999999997</c:v>
                </c:pt>
                <c:pt idx="8329">
                  <c:v>0.83299999999999996</c:v>
                </c:pt>
                <c:pt idx="8330">
                  <c:v>0.83309999999999995</c:v>
                </c:pt>
                <c:pt idx="8331">
                  <c:v>0.83320000000000005</c:v>
                </c:pt>
                <c:pt idx="8332">
                  <c:v>0.83330000000000004</c:v>
                </c:pt>
                <c:pt idx="8333">
                  <c:v>0.83340000000000003</c:v>
                </c:pt>
                <c:pt idx="8334">
                  <c:v>0.83350000000000002</c:v>
                </c:pt>
                <c:pt idx="8335">
                  <c:v>0.83360000000000001</c:v>
                </c:pt>
                <c:pt idx="8336">
                  <c:v>0.8337</c:v>
                </c:pt>
                <c:pt idx="8337">
                  <c:v>0.83379999999999999</c:v>
                </c:pt>
                <c:pt idx="8338">
                  <c:v>0.83389999999999997</c:v>
                </c:pt>
                <c:pt idx="8339">
                  <c:v>0.83399999999999996</c:v>
                </c:pt>
                <c:pt idx="8340">
                  <c:v>0.83409999999999995</c:v>
                </c:pt>
                <c:pt idx="8341">
                  <c:v>0.83420000000000005</c:v>
                </c:pt>
                <c:pt idx="8342">
                  <c:v>0.83430000000000004</c:v>
                </c:pt>
                <c:pt idx="8343">
                  <c:v>0.83440000000000003</c:v>
                </c:pt>
                <c:pt idx="8344">
                  <c:v>0.83450000000000002</c:v>
                </c:pt>
                <c:pt idx="8345">
                  <c:v>0.83460000000000001</c:v>
                </c:pt>
                <c:pt idx="8346">
                  <c:v>0.8347</c:v>
                </c:pt>
                <c:pt idx="8347">
                  <c:v>0.83479999999999999</c:v>
                </c:pt>
                <c:pt idx="8348">
                  <c:v>0.83489999999999998</c:v>
                </c:pt>
                <c:pt idx="8349">
                  <c:v>0.83499999999999996</c:v>
                </c:pt>
                <c:pt idx="8350">
                  <c:v>0.83509999999999995</c:v>
                </c:pt>
                <c:pt idx="8351">
                  <c:v>0.83520000000000005</c:v>
                </c:pt>
                <c:pt idx="8352">
                  <c:v>0.83530000000000004</c:v>
                </c:pt>
                <c:pt idx="8353">
                  <c:v>0.83540000000000003</c:v>
                </c:pt>
                <c:pt idx="8354">
                  <c:v>0.83550000000000002</c:v>
                </c:pt>
                <c:pt idx="8355">
                  <c:v>0.83560000000000001</c:v>
                </c:pt>
                <c:pt idx="8356">
                  <c:v>0.8357</c:v>
                </c:pt>
                <c:pt idx="8357">
                  <c:v>0.83579999999999999</c:v>
                </c:pt>
                <c:pt idx="8358">
                  <c:v>0.83589999999999998</c:v>
                </c:pt>
                <c:pt idx="8359">
                  <c:v>0.83599999999999997</c:v>
                </c:pt>
                <c:pt idx="8360">
                  <c:v>0.83609999999999995</c:v>
                </c:pt>
                <c:pt idx="8361">
                  <c:v>0.83620000000000005</c:v>
                </c:pt>
                <c:pt idx="8362">
                  <c:v>0.83630000000000004</c:v>
                </c:pt>
                <c:pt idx="8363">
                  <c:v>0.83640000000000003</c:v>
                </c:pt>
                <c:pt idx="8364">
                  <c:v>0.83650000000000002</c:v>
                </c:pt>
                <c:pt idx="8365">
                  <c:v>0.83660000000000001</c:v>
                </c:pt>
                <c:pt idx="8366">
                  <c:v>0.8367</c:v>
                </c:pt>
                <c:pt idx="8367">
                  <c:v>0.83679999999999999</c:v>
                </c:pt>
                <c:pt idx="8368">
                  <c:v>0.83689999999999998</c:v>
                </c:pt>
                <c:pt idx="8369">
                  <c:v>0.83699999999999997</c:v>
                </c:pt>
                <c:pt idx="8370">
                  <c:v>0.83709999999999996</c:v>
                </c:pt>
                <c:pt idx="8371">
                  <c:v>0.83720000000000006</c:v>
                </c:pt>
                <c:pt idx="8372">
                  <c:v>0.83730000000000004</c:v>
                </c:pt>
                <c:pt idx="8373">
                  <c:v>0.83740000000000003</c:v>
                </c:pt>
                <c:pt idx="8374">
                  <c:v>0.83750000000000002</c:v>
                </c:pt>
                <c:pt idx="8375">
                  <c:v>0.83760000000000001</c:v>
                </c:pt>
                <c:pt idx="8376">
                  <c:v>0.8377</c:v>
                </c:pt>
                <c:pt idx="8377">
                  <c:v>0.83779999999999999</c:v>
                </c:pt>
                <c:pt idx="8378">
                  <c:v>0.83789999999999998</c:v>
                </c:pt>
                <c:pt idx="8379">
                  <c:v>0.83799999999999997</c:v>
                </c:pt>
                <c:pt idx="8380">
                  <c:v>0.83809999999999996</c:v>
                </c:pt>
                <c:pt idx="8381">
                  <c:v>0.83819999999999995</c:v>
                </c:pt>
                <c:pt idx="8382">
                  <c:v>0.83830000000000005</c:v>
                </c:pt>
                <c:pt idx="8383">
                  <c:v>0.83840000000000003</c:v>
                </c:pt>
                <c:pt idx="8384">
                  <c:v>0.83850000000000002</c:v>
                </c:pt>
                <c:pt idx="8385">
                  <c:v>0.83860000000000001</c:v>
                </c:pt>
                <c:pt idx="8386">
                  <c:v>0.8387</c:v>
                </c:pt>
                <c:pt idx="8387">
                  <c:v>0.83879999999999999</c:v>
                </c:pt>
                <c:pt idx="8388">
                  <c:v>0.83889999999999998</c:v>
                </c:pt>
                <c:pt idx="8389">
                  <c:v>0.83899999999999997</c:v>
                </c:pt>
                <c:pt idx="8390">
                  <c:v>0.83909999999999996</c:v>
                </c:pt>
                <c:pt idx="8391">
                  <c:v>0.83919999999999995</c:v>
                </c:pt>
                <c:pt idx="8392">
                  <c:v>0.83930000000000005</c:v>
                </c:pt>
                <c:pt idx="8393">
                  <c:v>0.83940000000000003</c:v>
                </c:pt>
                <c:pt idx="8394">
                  <c:v>0.83950000000000002</c:v>
                </c:pt>
                <c:pt idx="8395">
                  <c:v>0.83960000000000001</c:v>
                </c:pt>
                <c:pt idx="8396">
                  <c:v>0.8397</c:v>
                </c:pt>
                <c:pt idx="8397">
                  <c:v>0.83979999999999999</c:v>
                </c:pt>
                <c:pt idx="8398">
                  <c:v>0.83989999999999998</c:v>
                </c:pt>
                <c:pt idx="8399">
                  <c:v>0.84</c:v>
                </c:pt>
                <c:pt idx="8400">
                  <c:v>0.84009999999999996</c:v>
                </c:pt>
                <c:pt idx="8401">
                  <c:v>0.84019999999999995</c:v>
                </c:pt>
                <c:pt idx="8402">
                  <c:v>0.84030000000000005</c:v>
                </c:pt>
                <c:pt idx="8403">
                  <c:v>0.84040000000000004</c:v>
                </c:pt>
                <c:pt idx="8404">
                  <c:v>0.84050000000000002</c:v>
                </c:pt>
                <c:pt idx="8405">
                  <c:v>0.84060000000000001</c:v>
                </c:pt>
                <c:pt idx="8406">
                  <c:v>0.8407</c:v>
                </c:pt>
                <c:pt idx="8407">
                  <c:v>0.84079999999999999</c:v>
                </c:pt>
                <c:pt idx="8408">
                  <c:v>0.84089999999999998</c:v>
                </c:pt>
                <c:pt idx="8409">
                  <c:v>0.84099999999999997</c:v>
                </c:pt>
                <c:pt idx="8410">
                  <c:v>0.84109999999999996</c:v>
                </c:pt>
                <c:pt idx="8411">
                  <c:v>0.84119999999999995</c:v>
                </c:pt>
                <c:pt idx="8412">
                  <c:v>0.84130000000000005</c:v>
                </c:pt>
                <c:pt idx="8413">
                  <c:v>0.84140000000000004</c:v>
                </c:pt>
                <c:pt idx="8414">
                  <c:v>0.84150000000000003</c:v>
                </c:pt>
                <c:pt idx="8415">
                  <c:v>0.84160000000000001</c:v>
                </c:pt>
                <c:pt idx="8416">
                  <c:v>0.8417</c:v>
                </c:pt>
                <c:pt idx="8417">
                  <c:v>0.84179999999999999</c:v>
                </c:pt>
                <c:pt idx="8418">
                  <c:v>0.84189999999999998</c:v>
                </c:pt>
                <c:pt idx="8419">
                  <c:v>0.84199999999999997</c:v>
                </c:pt>
                <c:pt idx="8420">
                  <c:v>0.84209999999999996</c:v>
                </c:pt>
                <c:pt idx="8421">
                  <c:v>0.84219999999999995</c:v>
                </c:pt>
                <c:pt idx="8422">
                  <c:v>0.84230000000000005</c:v>
                </c:pt>
                <c:pt idx="8423">
                  <c:v>0.84240000000000004</c:v>
                </c:pt>
                <c:pt idx="8424">
                  <c:v>0.84250000000000003</c:v>
                </c:pt>
                <c:pt idx="8425">
                  <c:v>0.84260000000000002</c:v>
                </c:pt>
                <c:pt idx="8426">
                  <c:v>0.8427</c:v>
                </c:pt>
                <c:pt idx="8427">
                  <c:v>0.84279999999999999</c:v>
                </c:pt>
                <c:pt idx="8428">
                  <c:v>0.84289999999999998</c:v>
                </c:pt>
                <c:pt idx="8429">
                  <c:v>0.84299999999999997</c:v>
                </c:pt>
                <c:pt idx="8430">
                  <c:v>0.84309999999999996</c:v>
                </c:pt>
                <c:pt idx="8431">
                  <c:v>0.84319999999999995</c:v>
                </c:pt>
                <c:pt idx="8432">
                  <c:v>0.84330000000000005</c:v>
                </c:pt>
                <c:pt idx="8433">
                  <c:v>0.84340000000000004</c:v>
                </c:pt>
                <c:pt idx="8434">
                  <c:v>0.84350000000000003</c:v>
                </c:pt>
                <c:pt idx="8435">
                  <c:v>0.84360000000000002</c:v>
                </c:pt>
                <c:pt idx="8436">
                  <c:v>0.84370000000000001</c:v>
                </c:pt>
                <c:pt idx="8437">
                  <c:v>0.84379999999999999</c:v>
                </c:pt>
                <c:pt idx="8438">
                  <c:v>0.84389999999999998</c:v>
                </c:pt>
                <c:pt idx="8439">
                  <c:v>0.84399999999999997</c:v>
                </c:pt>
                <c:pt idx="8440">
                  <c:v>0.84409999999999996</c:v>
                </c:pt>
                <c:pt idx="8441">
                  <c:v>0.84419999999999995</c:v>
                </c:pt>
                <c:pt idx="8442">
                  <c:v>0.84430000000000005</c:v>
                </c:pt>
                <c:pt idx="8443">
                  <c:v>0.84440000000000004</c:v>
                </c:pt>
                <c:pt idx="8444">
                  <c:v>0.84450000000000003</c:v>
                </c:pt>
                <c:pt idx="8445">
                  <c:v>0.84460000000000002</c:v>
                </c:pt>
                <c:pt idx="8446">
                  <c:v>0.84470000000000001</c:v>
                </c:pt>
                <c:pt idx="8447">
                  <c:v>0.8448</c:v>
                </c:pt>
                <c:pt idx="8448">
                  <c:v>0.84489999999999998</c:v>
                </c:pt>
                <c:pt idx="8449">
                  <c:v>0.84499999999999997</c:v>
                </c:pt>
                <c:pt idx="8450">
                  <c:v>0.84509999999999996</c:v>
                </c:pt>
                <c:pt idx="8451">
                  <c:v>0.84519999999999995</c:v>
                </c:pt>
                <c:pt idx="8452">
                  <c:v>0.84530000000000005</c:v>
                </c:pt>
                <c:pt idx="8453">
                  <c:v>0.84540000000000004</c:v>
                </c:pt>
                <c:pt idx="8454">
                  <c:v>0.84550000000000003</c:v>
                </c:pt>
                <c:pt idx="8455">
                  <c:v>0.84560000000000002</c:v>
                </c:pt>
                <c:pt idx="8456">
                  <c:v>0.84570000000000001</c:v>
                </c:pt>
                <c:pt idx="8457">
                  <c:v>0.8458</c:v>
                </c:pt>
                <c:pt idx="8458">
                  <c:v>0.84589999999999999</c:v>
                </c:pt>
                <c:pt idx="8459">
                  <c:v>0.84599999999999997</c:v>
                </c:pt>
                <c:pt idx="8460">
                  <c:v>0.84609999999999996</c:v>
                </c:pt>
                <c:pt idx="8461">
                  <c:v>0.84619999999999995</c:v>
                </c:pt>
                <c:pt idx="8462">
                  <c:v>0.84630000000000005</c:v>
                </c:pt>
                <c:pt idx="8463">
                  <c:v>0.84640000000000004</c:v>
                </c:pt>
                <c:pt idx="8464">
                  <c:v>0.84650000000000003</c:v>
                </c:pt>
                <c:pt idx="8465">
                  <c:v>0.84660000000000002</c:v>
                </c:pt>
                <c:pt idx="8466">
                  <c:v>0.84670000000000001</c:v>
                </c:pt>
                <c:pt idx="8467">
                  <c:v>0.8468</c:v>
                </c:pt>
                <c:pt idx="8468">
                  <c:v>0.84689999999999999</c:v>
                </c:pt>
                <c:pt idx="8469">
                  <c:v>0.84699999999999998</c:v>
                </c:pt>
                <c:pt idx="8470">
                  <c:v>0.84709999999999996</c:v>
                </c:pt>
                <c:pt idx="8471">
                  <c:v>0.84719999999999995</c:v>
                </c:pt>
                <c:pt idx="8472">
                  <c:v>0.84730000000000005</c:v>
                </c:pt>
                <c:pt idx="8473">
                  <c:v>0.84740000000000004</c:v>
                </c:pt>
                <c:pt idx="8474">
                  <c:v>0.84750000000000003</c:v>
                </c:pt>
                <c:pt idx="8475">
                  <c:v>0.84760000000000002</c:v>
                </c:pt>
                <c:pt idx="8476">
                  <c:v>0.84770000000000001</c:v>
                </c:pt>
                <c:pt idx="8477">
                  <c:v>0.8478</c:v>
                </c:pt>
                <c:pt idx="8478">
                  <c:v>0.84789999999999999</c:v>
                </c:pt>
                <c:pt idx="8479">
                  <c:v>0.84799999999999998</c:v>
                </c:pt>
                <c:pt idx="8480">
                  <c:v>0.84809999999999997</c:v>
                </c:pt>
                <c:pt idx="8481">
                  <c:v>0.84819999999999995</c:v>
                </c:pt>
                <c:pt idx="8482">
                  <c:v>0.84830000000000005</c:v>
                </c:pt>
                <c:pt idx="8483">
                  <c:v>0.84840000000000004</c:v>
                </c:pt>
                <c:pt idx="8484">
                  <c:v>0.84850000000000003</c:v>
                </c:pt>
                <c:pt idx="8485">
                  <c:v>0.84860000000000002</c:v>
                </c:pt>
                <c:pt idx="8486">
                  <c:v>0.84870000000000001</c:v>
                </c:pt>
                <c:pt idx="8487">
                  <c:v>0.8488</c:v>
                </c:pt>
                <c:pt idx="8488">
                  <c:v>0.84889999999999999</c:v>
                </c:pt>
                <c:pt idx="8489">
                  <c:v>0.84899999999999998</c:v>
                </c:pt>
                <c:pt idx="8490">
                  <c:v>0.84909999999999997</c:v>
                </c:pt>
                <c:pt idx="8491">
                  <c:v>0.84919999999999995</c:v>
                </c:pt>
                <c:pt idx="8492">
                  <c:v>0.84930000000000005</c:v>
                </c:pt>
                <c:pt idx="8493">
                  <c:v>0.84940000000000004</c:v>
                </c:pt>
                <c:pt idx="8494">
                  <c:v>0.84950000000000003</c:v>
                </c:pt>
                <c:pt idx="8495">
                  <c:v>0.84960000000000002</c:v>
                </c:pt>
                <c:pt idx="8496">
                  <c:v>0.84970000000000001</c:v>
                </c:pt>
                <c:pt idx="8497">
                  <c:v>0.8498</c:v>
                </c:pt>
                <c:pt idx="8498">
                  <c:v>0.84989999999999999</c:v>
                </c:pt>
                <c:pt idx="8499">
                  <c:v>0.85</c:v>
                </c:pt>
                <c:pt idx="8500">
                  <c:v>0.85009999999999997</c:v>
                </c:pt>
                <c:pt idx="8501">
                  <c:v>0.85019999999999996</c:v>
                </c:pt>
                <c:pt idx="8502">
                  <c:v>0.85029999999999994</c:v>
                </c:pt>
                <c:pt idx="8503">
                  <c:v>0.85040000000000004</c:v>
                </c:pt>
                <c:pt idx="8504">
                  <c:v>0.85050000000000003</c:v>
                </c:pt>
                <c:pt idx="8505">
                  <c:v>0.85060000000000002</c:v>
                </c:pt>
                <c:pt idx="8506">
                  <c:v>0.85070000000000001</c:v>
                </c:pt>
                <c:pt idx="8507">
                  <c:v>0.8508</c:v>
                </c:pt>
                <c:pt idx="8508">
                  <c:v>0.85089999999999999</c:v>
                </c:pt>
                <c:pt idx="8509">
                  <c:v>0.85099999999999998</c:v>
                </c:pt>
                <c:pt idx="8510">
                  <c:v>0.85109999999999997</c:v>
                </c:pt>
                <c:pt idx="8511">
                  <c:v>0.85119999999999996</c:v>
                </c:pt>
                <c:pt idx="8512">
                  <c:v>0.85129999999999995</c:v>
                </c:pt>
                <c:pt idx="8513">
                  <c:v>0.85140000000000005</c:v>
                </c:pt>
                <c:pt idx="8514">
                  <c:v>0.85150000000000003</c:v>
                </c:pt>
                <c:pt idx="8515">
                  <c:v>0.85160000000000002</c:v>
                </c:pt>
                <c:pt idx="8516">
                  <c:v>0.85170000000000001</c:v>
                </c:pt>
                <c:pt idx="8517">
                  <c:v>0.8518</c:v>
                </c:pt>
                <c:pt idx="8518">
                  <c:v>0.85189999999999999</c:v>
                </c:pt>
                <c:pt idx="8519">
                  <c:v>0.85199999999999998</c:v>
                </c:pt>
                <c:pt idx="8520">
                  <c:v>0.85209999999999997</c:v>
                </c:pt>
                <c:pt idx="8521">
                  <c:v>0.85219999999999996</c:v>
                </c:pt>
                <c:pt idx="8522">
                  <c:v>0.85229999999999995</c:v>
                </c:pt>
                <c:pt idx="8523">
                  <c:v>0.85240000000000005</c:v>
                </c:pt>
                <c:pt idx="8524">
                  <c:v>0.85250000000000004</c:v>
                </c:pt>
                <c:pt idx="8525">
                  <c:v>0.85260000000000002</c:v>
                </c:pt>
                <c:pt idx="8526">
                  <c:v>0.85270000000000001</c:v>
                </c:pt>
                <c:pt idx="8527">
                  <c:v>0.8528</c:v>
                </c:pt>
                <c:pt idx="8528">
                  <c:v>0.85289999999999999</c:v>
                </c:pt>
                <c:pt idx="8529">
                  <c:v>0.85299999999999998</c:v>
                </c:pt>
                <c:pt idx="8530">
                  <c:v>0.85309999999999997</c:v>
                </c:pt>
                <c:pt idx="8531">
                  <c:v>0.85319999999999996</c:v>
                </c:pt>
                <c:pt idx="8532">
                  <c:v>0.85329999999999995</c:v>
                </c:pt>
                <c:pt idx="8533">
                  <c:v>0.85340000000000005</c:v>
                </c:pt>
                <c:pt idx="8534">
                  <c:v>0.85350000000000004</c:v>
                </c:pt>
                <c:pt idx="8535">
                  <c:v>0.85360000000000003</c:v>
                </c:pt>
                <c:pt idx="8536">
                  <c:v>0.85370000000000001</c:v>
                </c:pt>
                <c:pt idx="8537">
                  <c:v>0.8538</c:v>
                </c:pt>
                <c:pt idx="8538">
                  <c:v>0.85389999999999999</c:v>
                </c:pt>
                <c:pt idx="8539">
                  <c:v>0.85399999999999998</c:v>
                </c:pt>
                <c:pt idx="8540">
                  <c:v>0.85409999999999997</c:v>
                </c:pt>
                <c:pt idx="8541">
                  <c:v>0.85419999999999996</c:v>
                </c:pt>
                <c:pt idx="8542">
                  <c:v>0.85429999999999995</c:v>
                </c:pt>
                <c:pt idx="8543">
                  <c:v>0.85440000000000005</c:v>
                </c:pt>
                <c:pt idx="8544">
                  <c:v>0.85450000000000004</c:v>
                </c:pt>
                <c:pt idx="8545">
                  <c:v>0.85460000000000003</c:v>
                </c:pt>
                <c:pt idx="8546">
                  <c:v>0.85470000000000002</c:v>
                </c:pt>
                <c:pt idx="8547">
                  <c:v>0.8548</c:v>
                </c:pt>
                <c:pt idx="8548">
                  <c:v>0.85489999999999999</c:v>
                </c:pt>
                <c:pt idx="8549">
                  <c:v>0.85499999999999998</c:v>
                </c:pt>
                <c:pt idx="8550">
                  <c:v>0.85509999999999997</c:v>
                </c:pt>
                <c:pt idx="8551">
                  <c:v>0.85519999999999996</c:v>
                </c:pt>
                <c:pt idx="8552">
                  <c:v>0.85529999999999995</c:v>
                </c:pt>
                <c:pt idx="8553">
                  <c:v>0.85540000000000005</c:v>
                </c:pt>
                <c:pt idx="8554">
                  <c:v>0.85550000000000004</c:v>
                </c:pt>
                <c:pt idx="8555">
                  <c:v>0.85560000000000003</c:v>
                </c:pt>
                <c:pt idx="8556">
                  <c:v>0.85570000000000002</c:v>
                </c:pt>
                <c:pt idx="8557">
                  <c:v>0.85580000000000001</c:v>
                </c:pt>
                <c:pt idx="8558">
                  <c:v>0.85589999999999999</c:v>
                </c:pt>
                <c:pt idx="8559">
                  <c:v>0.85599999999999998</c:v>
                </c:pt>
                <c:pt idx="8560">
                  <c:v>0.85609999999999997</c:v>
                </c:pt>
                <c:pt idx="8561">
                  <c:v>0.85619999999999996</c:v>
                </c:pt>
                <c:pt idx="8562">
                  <c:v>0.85629999999999995</c:v>
                </c:pt>
                <c:pt idx="8563">
                  <c:v>0.85640000000000005</c:v>
                </c:pt>
                <c:pt idx="8564">
                  <c:v>0.85650000000000004</c:v>
                </c:pt>
                <c:pt idx="8565">
                  <c:v>0.85660000000000003</c:v>
                </c:pt>
                <c:pt idx="8566">
                  <c:v>0.85670000000000002</c:v>
                </c:pt>
                <c:pt idx="8567">
                  <c:v>0.85680000000000001</c:v>
                </c:pt>
                <c:pt idx="8568">
                  <c:v>0.8569</c:v>
                </c:pt>
                <c:pt idx="8569">
                  <c:v>0.85699999999999998</c:v>
                </c:pt>
                <c:pt idx="8570">
                  <c:v>0.85709999999999997</c:v>
                </c:pt>
                <c:pt idx="8571">
                  <c:v>0.85719999999999996</c:v>
                </c:pt>
                <c:pt idx="8572">
                  <c:v>0.85729999999999995</c:v>
                </c:pt>
                <c:pt idx="8573">
                  <c:v>0.85740000000000005</c:v>
                </c:pt>
                <c:pt idx="8574">
                  <c:v>0.85750000000000004</c:v>
                </c:pt>
                <c:pt idx="8575">
                  <c:v>0.85760000000000003</c:v>
                </c:pt>
                <c:pt idx="8576">
                  <c:v>0.85770000000000002</c:v>
                </c:pt>
                <c:pt idx="8577">
                  <c:v>0.85780000000000001</c:v>
                </c:pt>
                <c:pt idx="8578">
                  <c:v>0.8579</c:v>
                </c:pt>
                <c:pt idx="8579">
                  <c:v>0.85799999999999998</c:v>
                </c:pt>
                <c:pt idx="8580">
                  <c:v>0.85809999999999997</c:v>
                </c:pt>
                <c:pt idx="8581">
                  <c:v>0.85819999999999996</c:v>
                </c:pt>
                <c:pt idx="8582">
                  <c:v>0.85829999999999995</c:v>
                </c:pt>
                <c:pt idx="8583">
                  <c:v>0.85840000000000005</c:v>
                </c:pt>
                <c:pt idx="8584">
                  <c:v>0.85850000000000004</c:v>
                </c:pt>
                <c:pt idx="8585">
                  <c:v>0.85860000000000003</c:v>
                </c:pt>
                <c:pt idx="8586">
                  <c:v>0.85870000000000002</c:v>
                </c:pt>
                <c:pt idx="8587">
                  <c:v>0.85880000000000001</c:v>
                </c:pt>
                <c:pt idx="8588">
                  <c:v>0.8589</c:v>
                </c:pt>
                <c:pt idx="8589">
                  <c:v>0.85899999999999999</c:v>
                </c:pt>
                <c:pt idx="8590">
                  <c:v>0.85909999999999997</c:v>
                </c:pt>
                <c:pt idx="8591">
                  <c:v>0.85919999999999996</c:v>
                </c:pt>
                <c:pt idx="8592">
                  <c:v>0.85929999999999995</c:v>
                </c:pt>
                <c:pt idx="8593">
                  <c:v>0.85940000000000005</c:v>
                </c:pt>
                <c:pt idx="8594">
                  <c:v>0.85950000000000004</c:v>
                </c:pt>
                <c:pt idx="8595">
                  <c:v>0.85960000000000003</c:v>
                </c:pt>
                <c:pt idx="8596">
                  <c:v>0.85970000000000002</c:v>
                </c:pt>
                <c:pt idx="8597">
                  <c:v>0.85980000000000001</c:v>
                </c:pt>
                <c:pt idx="8598">
                  <c:v>0.8599</c:v>
                </c:pt>
                <c:pt idx="8599">
                  <c:v>0.86</c:v>
                </c:pt>
                <c:pt idx="8600">
                  <c:v>0.86009999999999998</c:v>
                </c:pt>
                <c:pt idx="8601">
                  <c:v>0.86019999999999996</c:v>
                </c:pt>
                <c:pt idx="8602">
                  <c:v>0.86029999999999995</c:v>
                </c:pt>
                <c:pt idx="8603">
                  <c:v>0.86040000000000005</c:v>
                </c:pt>
                <c:pt idx="8604">
                  <c:v>0.86050000000000004</c:v>
                </c:pt>
                <c:pt idx="8605">
                  <c:v>0.86060000000000003</c:v>
                </c:pt>
                <c:pt idx="8606">
                  <c:v>0.86070000000000002</c:v>
                </c:pt>
                <c:pt idx="8607">
                  <c:v>0.86080000000000001</c:v>
                </c:pt>
                <c:pt idx="8608">
                  <c:v>0.8609</c:v>
                </c:pt>
                <c:pt idx="8609">
                  <c:v>0.86099999999999999</c:v>
                </c:pt>
                <c:pt idx="8610">
                  <c:v>0.86109999999999998</c:v>
                </c:pt>
                <c:pt idx="8611">
                  <c:v>0.86119999999999997</c:v>
                </c:pt>
                <c:pt idx="8612">
                  <c:v>0.86129999999999995</c:v>
                </c:pt>
                <c:pt idx="8613">
                  <c:v>0.86140000000000005</c:v>
                </c:pt>
                <c:pt idx="8614">
                  <c:v>0.86150000000000004</c:v>
                </c:pt>
                <c:pt idx="8615">
                  <c:v>0.86160000000000003</c:v>
                </c:pt>
                <c:pt idx="8616">
                  <c:v>0.86170000000000002</c:v>
                </c:pt>
                <c:pt idx="8617">
                  <c:v>0.86180000000000001</c:v>
                </c:pt>
                <c:pt idx="8618">
                  <c:v>0.8619</c:v>
                </c:pt>
                <c:pt idx="8619">
                  <c:v>0.86199999999999999</c:v>
                </c:pt>
                <c:pt idx="8620">
                  <c:v>0.86209999999999998</c:v>
                </c:pt>
                <c:pt idx="8621">
                  <c:v>0.86219999999999997</c:v>
                </c:pt>
                <c:pt idx="8622">
                  <c:v>0.86229999999999996</c:v>
                </c:pt>
                <c:pt idx="8623">
                  <c:v>0.86240000000000006</c:v>
                </c:pt>
                <c:pt idx="8624">
                  <c:v>0.86250000000000004</c:v>
                </c:pt>
                <c:pt idx="8625">
                  <c:v>0.86260000000000003</c:v>
                </c:pt>
                <c:pt idx="8626">
                  <c:v>0.86270000000000002</c:v>
                </c:pt>
                <c:pt idx="8627">
                  <c:v>0.86280000000000001</c:v>
                </c:pt>
                <c:pt idx="8628">
                  <c:v>0.8629</c:v>
                </c:pt>
                <c:pt idx="8629">
                  <c:v>0.86299999999999999</c:v>
                </c:pt>
                <c:pt idx="8630">
                  <c:v>0.86309999999999998</c:v>
                </c:pt>
                <c:pt idx="8631">
                  <c:v>0.86319999999999997</c:v>
                </c:pt>
                <c:pt idx="8632">
                  <c:v>0.86329999999999996</c:v>
                </c:pt>
                <c:pt idx="8633">
                  <c:v>0.86339999999999995</c:v>
                </c:pt>
                <c:pt idx="8634">
                  <c:v>0.86350000000000005</c:v>
                </c:pt>
                <c:pt idx="8635">
                  <c:v>0.86360000000000003</c:v>
                </c:pt>
                <c:pt idx="8636">
                  <c:v>0.86370000000000002</c:v>
                </c:pt>
                <c:pt idx="8637">
                  <c:v>0.86380000000000001</c:v>
                </c:pt>
                <c:pt idx="8638">
                  <c:v>0.8639</c:v>
                </c:pt>
                <c:pt idx="8639">
                  <c:v>0.86399999999999999</c:v>
                </c:pt>
                <c:pt idx="8640">
                  <c:v>0.86409999999999998</c:v>
                </c:pt>
                <c:pt idx="8641">
                  <c:v>0.86419999999999997</c:v>
                </c:pt>
                <c:pt idx="8642">
                  <c:v>0.86429999999999996</c:v>
                </c:pt>
                <c:pt idx="8643">
                  <c:v>0.86439999999999995</c:v>
                </c:pt>
                <c:pt idx="8644">
                  <c:v>0.86450000000000005</c:v>
                </c:pt>
                <c:pt idx="8645">
                  <c:v>0.86460000000000004</c:v>
                </c:pt>
                <c:pt idx="8646">
                  <c:v>0.86470000000000002</c:v>
                </c:pt>
                <c:pt idx="8647">
                  <c:v>0.86480000000000001</c:v>
                </c:pt>
                <c:pt idx="8648">
                  <c:v>0.8649</c:v>
                </c:pt>
                <c:pt idx="8649">
                  <c:v>0.86499999999999999</c:v>
                </c:pt>
                <c:pt idx="8650">
                  <c:v>0.86509999999999998</c:v>
                </c:pt>
                <c:pt idx="8651">
                  <c:v>0.86519999999999997</c:v>
                </c:pt>
                <c:pt idx="8652">
                  <c:v>0.86529999999999996</c:v>
                </c:pt>
                <c:pt idx="8653">
                  <c:v>0.86539999999999995</c:v>
                </c:pt>
                <c:pt idx="8654">
                  <c:v>0.86550000000000005</c:v>
                </c:pt>
                <c:pt idx="8655">
                  <c:v>0.86560000000000004</c:v>
                </c:pt>
                <c:pt idx="8656">
                  <c:v>0.86570000000000003</c:v>
                </c:pt>
                <c:pt idx="8657">
                  <c:v>0.86580000000000001</c:v>
                </c:pt>
                <c:pt idx="8658">
                  <c:v>0.8659</c:v>
                </c:pt>
                <c:pt idx="8659">
                  <c:v>0.86599999999999999</c:v>
                </c:pt>
                <c:pt idx="8660">
                  <c:v>0.86609999999999998</c:v>
                </c:pt>
                <c:pt idx="8661">
                  <c:v>0.86619999999999997</c:v>
                </c:pt>
                <c:pt idx="8662">
                  <c:v>0.86629999999999996</c:v>
                </c:pt>
                <c:pt idx="8663">
                  <c:v>0.86639999999999995</c:v>
                </c:pt>
                <c:pt idx="8664">
                  <c:v>0.86650000000000005</c:v>
                </c:pt>
                <c:pt idx="8665">
                  <c:v>0.86660000000000004</c:v>
                </c:pt>
                <c:pt idx="8666">
                  <c:v>0.86670000000000003</c:v>
                </c:pt>
                <c:pt idx="8667">
                  <c:v>0.86680000000000001</c:v>
                </c:pt>
                <c:pt idx="8668">
                  <c:v>0.8669</c:v>
                </c:pt>
                <c:pt idx="8669">
                  <c:v>0.86699999999999999</c:v>
                </c:pt>
                <c:pt idx="8670">
                  <c:v>0.86709999999999998</c:v>
                </c:pt>
                <c:pt idx="8671">
                  <c:v>0.86719999999999997</c:v>
                </c:pt>
                <c:pt idx="8672">
                  <c:v>0.86729999999999996</c:v>
                </c:pt>
                <c:pt idx="8673">
                  <c:v>0.86739999999999995</c:v>
                </c:pt>
                <c:pt idx="8674">
                  <c:v>0.86750000000000005</c:v>
                </c:pt>
                <c:pt idx="8675">
                  <c:v>0.86760000000000004</c:v>
                </c:pt>
                <c:pt idx="8676">
                  <c:v>0.86770000000000003</c:v>
                </c:pt>
                <c:pt idx="8677">
                  <c:v>0.86780000000000002</c:v>
                </c:pt>
                <c:pt idx="8678">
                  <c:v>0.8679</c:v>
                </c:pt>
                <c:pt idx="8679">
                  <c:v>0.86799999999999999</c:v>
                </c:pt>
                <c:pt idx="8680">
                  <c:v>0.86809999999999998</c:v>
                </c:pt>
                <c:pt idx="8681">
                  <c:v>0.86819999999999997</c:v>
                </c:pt>
                <c:pt idx="8682">
                  <c:v>0.86829999999999996</c:v>
                </c:pt>
                <c:pt idx="8683">
                  <c:v>0.86839999999999995</c:v>
                </c:pt>
                <c:pt idx="8684">
                  <c:v>0.86850000000000005</c:v>
                </c:pt>
                <c:pt idx="8685">
                  <c:v>0.86860000000000004</c:v>
                </c:pt>
                <c:pt idx="8686">
                  <c:v>0.86870000000000003</c:v>
                </c:pt>
                <c:pt idx="8687">
                  <c:v>0.86880000000000002</c:v>
                </c:pt>
                <c:pt idx="8688">
                  <c:v>0.86890000000000001</c:v>
                </c:pt>
                <c:pt idx="8689">
                  <c:v>0.86899999999999999</c:v>
                </c:pt>
                <c:pt idx="8690">
                  <c:v>0.86909999999999998</c:v>
                </c:pt>
                <c:pt idx="8691">
                  <c:v>0.86919999999999997</c:v>
                </c:pt>
                <c:pt idx="8692">
                  <c:v>0.86929999999999996</c:v>
                </c:pt>
                <c:pt idx="8693">
                  <c:v>0.86939999999999995</c:v>
                </c:pt>
                <c:pt idx="8694">
                  <c:v>0.86950000000000005</c:v>
                </c:pt>
                <c:pt idx="8695">
                  <c:v>0.86960000000000004</c:v>
                </c:pt>
                <c:pt idx="8696">
                  <c:v>0.86970000000000003</c:v>
                </c:pt>
                <c:pt idx="8697">
                  <c:v>0.86980000000000002</c:v>
                </c:pt>
                <c:pt idx="8698">
                  <c:v>0.86990000000000001</c:v>
                </c:pt>
                <c:pt idx="8699">
                  <c:v>0.87</c:v>
                </c:pt>
                <c:pt idx="8700">
                  <c:v>0.87009999999999998</c:v>
                </c:pt>
                <c:pt idx="8701">
                  <c:v>0.87019999999999997</c:v>
                </c:pt>
                <c:pt idx="8702">
                  <c:v>0.87029999999999996</c:v>
                </c:pt>
                <c:pt idx="8703">
                  <c:v>0.87039999999999995</c:v>
                </c:pt>
                <c:pt idx="8704">
                  <c:v>0.87050000000000005</c:v>
                </c:pt>
                <c:pt idx="8705">
                  <c:v>0.87060000000000004</c:v>
                </c:pt>
                <c:pt idx="8706">
                  <c:v>0.87070000000000003</c:v>
                </c:pt>
                <c:pt idx="8707">
                  <c:v>0.87080000000000002</c:v>
                </c:pt>
                <c:pt idx="8708">
                  <c:v>0.87090000000000001</c:v>
                </c:pt>
                <c:pt idx="8709">
                  <c:v>0.871</c:v>
                </c:pt>
                <c:pt idx="8710">
                  <c:v>0.87109999999999999</c:v>
                </c:pt>
                <c:pt idx="8711">
                  <c:v>0.87119999999999997</c:v>
                </c:pt>
                <c:pt idx="8712">
                  <c:v>0.87129999999999996</c:v>
                </c:pt>
                <c:pt idx="8713">
                  <c:v>0.87139999999999995</c:v>
                </c:pt>
                <c:pt idx="8714">
                  <c:v>0.87150000000000005</c:v>
                </c:pt>
                <c:pt idx="8715">
                  <c:v>0.87160000000000004</c:v>
                </c:pt>
                <c:pt idx="8716">
                  <c:v>0.87170000000000003</c:v>
                </c:pt>
                <c:pt idx="8717">
                  <c:v>0.87180000000000002</c:v>
                </c:pt>
                <c:pt idx="8718">
                  <c:v>0.87190000000000001</c:v>
                </c:pt>
                <c:pt idx="8719">
                  <c:v>0.872</c:v>
                </c:pt>
                <c:pt idx="8720">
                  <c:v>0.87209999999999999</c:v>
                </c:pt>
                <c:pt idx="8721">
                  <c:v>0.87219999999999998</c:v>
                </c:pt>
                <c:pt idx="8722">
                  <c:v>0.87229999999999996</c:v>
                </c:pt>
                <c:pt idx="8723">
                  <c:v>0.87239999999999995</c:v>
                </c:pt>
                <c:pt idx="8724">
                  <c:v>0.87250000000000005</c:v>
                </c:pt>
                <c:pt idx="8725">
                  <c:v>0.87260000000000004</c:v>
                </c:pt>
                <c:pt idx="8726">
                  <c:v>0.87270000000000003</c:v>
                </c:pt>
                <c:pt idx="8727">
                  <c:v>0.87280000000000002</c:v>
                </c:pt>
                <c:pt idx="8728">
                  <c:v>0.87290000000000001</c:v>
                </c:pt>
                <c:pt idx="8729">
                  <c:v>0.873</c:v>
                </c:pt>
                <c:pt idx="8730">
                  <c:v>0.87309999999999999</c:v>
                </c:pt>
                <c:pt idx="8731">
                  <c:v>0.87319999999999998</c:v>
                </c:pt>
                <c:pt idx="8732">
                  <c:v>0.87329999999999997</c:v>
                </c:pt>
                <c:pt idx="8733">
                  <c:v>0.87339999999999995</c:v>
                </c:pt>
                <c:pt idx="8734">
                  <c:v>0.87350000000000005</c:v>
                </c:pt>
                <c:pt idx="8735">
                  <c:v>0.87360000000000004</c:v>
                </c:pt>
                <c:pt idx="8736">
                  <c:v>0.87370000000000003</c:v>
                </c:pt>
                <c:pt idx="8737">
                  <c:v>0.87380000000000002</c:v>
                </c:pt>
                <c:pt idx="8738">
                  <c:v>0.87390000000000001</c:v>
                </c:pt>
                <c:pt idx="8739">
                  <c:v>0.874</c:v>
                </c:pt>
                <c:pt idx="8740">
                  <c:v>0.87409999999999999</c:v>
                </c:pt>
                <c:pt idx="8741">
                  <c:v>0.87419999999999998</c:v>
                </c:pt>
                <c:pt idx="8742">
                  <c:v>0.87429999999999997</c:v>
                </c:pt>
                <c:pt idx="8743">
                  <c:v>0.87439999999999996</c:v>
                </c:pt>
                <c:pt idx="8744">
                  <c:v>0.87450000000000006</c:v>
                </c:pt>
                <c:pt idx="8745">
                  <c:v>0.87460000000000004</c:v>
                </c:pt>
                <c:pt idx="8746">
                  <c:v>0.87470000000000003</c:v>
                </c:pt>
                <c:pt idx="8747">
                  <c:v>0.87480000000000002</c:v>
                </c:pt>
                <c:pt idx="8748">
                  <c:v>0.87490000000000001</c:v>
                </c:pt>
                <c:pt idx="8749">
                  <c:v>0.875</c:v>
                </c:pt>
                <c:pt idx="8750">
                  <c:v>0.87509999999999999</c:v>
                </c:pt>
                <c:pt idx="8751">
                  <c:v>0.87519999999999998</c:v>
                </c:pt>
                <c:pt idx="8752">
                  <c:v>0.87529999999999997</c:v>
                </c:pt>
                <c:pt idx="8753">
                  <c:v>0.87539999999999996</c:v>
                </c:pt>
                <c:pt idx="8754">
                  <c:v>0.87549999999999994</c:v>
                </c:pt>
                <c:pt idx="8755">
                  <c:v>0.87560000000000004</c:v>
                </c:pt>
                <c:pt idx="8756">
                  <c:v>0.87570000000000003</c:v>
                </c:pt>
                <c:pt idx="8757">
                  <c:v>0.87580000000000002</c:v>
                </c:pt>
                <c:pt idx="8758">
                  <c:v>0.87590000000000001</c:v>
                </c:pt>
                <c:pt idx="8759">
                  <c:v>0.876</c:v>
                </c:pt>
                <c:pt idx="8760">
                  <c:v>0.87609999999999999</c:v>
                </c:pt>
                <c:pt idx="8761">
                  <c:v>0.87619999999999998</c:v>
                </c:pt>
                <c:pt idx="8762">
                  <c:v>0.87629999999999997</c:v>
                </c:pt>
                <c:pt idx="8763">
                  <c:v>0.87639999999999996</c:v>
                </c:pt>
                <c:pt idx="8764">
                  <c:v>0.87649999999999995</c:v>
                </c:pt>
                <c:pt idx="8765">
                  <c:v>0.87660000000000005</c:v>
                </c:pt>
                <c:pt idx="8766">
                  <c:v>0.87670000000000003</c:v>
                </c:pt>
                <c:pt idx="8767">
                  <c:v>0.87680000000000002</c:v>
                </c:pt>
                <c:pt idx="8768">
                  <c:v>0.87690000000000001</c:v>
                </c:pt>
                <c:pt idx="8769">
                  <c:v>0.877</c:v>
                </c:pt>
                <c:pt idx="8770">
                  <c:v>0.87709999999999999</c:v>
                </c:pt>
                <c:pt idx="8771">
                  <c:v>0.87719999999999998</c:v>
                </c:pt>
                <c:pt idx="8772">
                  <c:v>0.87729999999999997</c:v>
                </c:pt>
                <c:pt idx="8773">
                  <c:v>0.87739999999999996</c:v>
                </c:pt>
                <c:pt idx="8774">
                  <c:v>0.87749999999999995</c:v>
                </c:pt>
                <c:pt idx="8775">
                  <c:v>0.87760000000000005</c:v>
                </c:pt>
                <c:pt idx="8776">
                  <c:v>0.87770000000000004</c:v>
                </c:pt>
                <c:pt idx="8777">
                  <c:v>0.87780000000000002</c:v>
                </c:pt>
                <c:pt idx="8778">
                  <c:v>0.87790000000000001</c:v>
                </c:pt>
                <c:pt idx="8779">
                  <c:v>0.878</c:v>
                </c:pt>
                <c:pt idx="8780">
                  <c:v>0.87809999999999999</c:v>
                </c:pt>
                <c:pt idx="8781">
                  <c:v>0.87819999999999998</c:v>
                </c:pt>
                <c:pt idx="8782">
                  <c:v>0.87829999999999997</c:v>
                </c:pt>
                <c:pt idx="8783">
                  <c:v>0.87839999999999996</c:v>
                </c:pt>
                <c:pt idx="8784">
                  <c:v>0.87849999999999995</c:v>
                </c:pt>
                <c:pt idx="8785">
                  <c:v>0.87860000000000005</c:v>
                </c:pt>
                <c:pt idx="8786">
                  <c:v>0.87870000000000004</c:v>
                </c:pt>
                <c:pt idx="8787">
                  <c:v>0.87880000000000003</c:v>
                </c:pt>
                <c:pt idx="8788">
                  <c:v>0.87890000000000001</c:v>
                </c:pt>
                <c:pt idx="8789">
                  <c:v>0.879</c:v>
                </c:pt>
                <c:pt idx="8790">
                  <c:v>0.87909999999999999</c:v>
                </c:pt>
                <c:pt idx="8791">
                  <c:v>0.87919999999999998</c:v>
                </c:pt>
                <c:pt idx="8792">
                  <c:v>0.87929999999999997</c:v>
                </c:pt>
                <c:pt idx="8793">
                  <c:v>0.87939999999999996</c:v>
                </c:pt>
                <c:pt idx="8794">
                  <c:v>0.87949999999999995</c:v>
                </c:pt>
                <c:pt idx="8795">
                  <c:v>0.87960000000000005</c:v>
                </c:pt>
                <c:pt idx="8796">
                  <c:v>0.87970000000000004</c:v>
                </c:pt>
                <c:pt idx="8797">
                  <c:v>0.87980000000000003</c:v>
                </c:pt>
                <c:pt idx="8798">
                  <c:v>0.87990000000000002</c:v>
                </c:pt>
                <c:pt idx="8799">
                  <c:v>0.88</c:v>
                </c:pt>
                <c:pt idx="8800">
                  <c:v>0.88009999999999999</c:v>
                </c:pt>
                <c:pt idx="8801">
                  <c:v>0.88019999999999998</c:v>
                </c:pt>
                <c:pt idx="8802">
                  <c:v>0.88029999999999997</c:v>
                </c:pt>
                <c:pt idx="8803">
                  <c:v>0.88039999999999996</c:v>
                </c:pt>
                <c:pt idx="8804">
                  <c:v>0.88049999999999995</c:v>
                </c:pt>
                <c:pt idx="8805">
                  <c:v>0.88060000000000005</c:v>
                </c:pt>
                <c:pt idx="8806">
                  <c:v>0.88070000000000004</c:v>
                </c:pt>
                <c:pt idx="8807">
                  <c:v>0.88080000000000003</c:v>
                </c:pt>
                <c:pt idx="8808">
                  <c:v>0.88090000000000002</c:v>
                </c:pt>
                <c:pt idx="8809">
                  <c:v>0.88100000000000001</c:v>
                </c:pt>
                <c:pt idx="8810">
                  <c:v>0.88109999999999999</c:v>
                </c:pt>
                <c:pt idx="8811">
                  <c:v>0.88119999999999998</c:v>
                </c:pt>
                <c:pt idx="8812">
                  <c:v>0.88129999999999997</c:v>
                </c:pt>
                <c:pt idx="8813">
                  <c:v>0.88139999999999996</c:v>
                </c:pt>
                <c:pt idx="8814">
                  <c:v>0.88149999999999995</c:v>
                </c:pt>
                <c:pt idx="8815">
                  <c:v>0.88160000000000005</c:v>
                </c:pt>
                <c:pt idx="8816">
                  <c:v>0.88170000000000004</c:v>
                </c:pt>
                <c:pt idx="8817">
                  <c:v>0.88180000000000003</c:v>
                </c:pt>
                <c:pt idx="8818">
                  <c:v>0.88190000000000002</c:v>
                </c:pt>
                <c:pt idx="8819">
                  <c:v>0.88200000000000001</c:v>
                </c:pt>
                <c:pt idx="8820">
                  <c:v>0.8821</c:v>
                </c:pt>
                <c:pt idx="8821">
                  <c:v>0.88219999999999998</c:v>
                </c:pt>
                <c:pt idx="8822">
                  <c:v>0.88229999999999997</c:v>
                </c:pt>
                <c:pt idx="8823">
                  <c:v>0.88239999999999996</c:v>
                </c:pt>
                <c:pt idx="8824">
                  <c:v>0.88249999999999995</c:v>
                </c:pt>
                <c:pt idx="8825">
                  <c:v>0.88260000000000005</c:v>
                </c:pt>
                <c:pt idx="8826">
                  <c:v>0.88270000000000004</c:v>
                </c:pt>
                <c:pt idx="8827">
                  <c:v>0.88280000000000003</c:v>
                </c:pt>
                <c:pt idx="8828">
                  <c:v>0.88290000000000002</c:v>
                </c:pt>
                <c:pt idx="8829">
                  <c:v>0.88300000000000001</c:v>
                </c:pt>
                <c:pt idx="8830">
                  <c:v>0.8831</c:v>
                </c:pt>
                <c:pt idx="8831">
                  <c:v>0.88319999999999999</c:v>
                </c:pt>
                <c:pt idx="8832">
                  <c:v>0.88329999999999997</c:v>
                </c:pt>
                <c:pt idx="8833">
                  <c:v>0.88339999999999996</c:v>
                </c:pt>
                <c:pt idx="8834">
                  <c:v>0.88349999999999995</c:v>
                </c:pt>
                <c:pt idx="8835">
                  <c:v>0.88360000000000005</c:v>
                </c:pt>
                <c:pt idx="8836">
                  <c:v>0.88370000000000004</c:v>
                </c:pt>
                <c:pt idx="8837">
                  <c:v>0.88380000000000003</c:v>
                </c:pt>
                <c:pt idx="8838">
                  <c:v>0.88390000000000002</c:v>
                </c:pt>
                <c:pt idx="8839">
                  <c:v>0.88400000000000001</c:v>
                </c:pt>
                <c:pt idx="8840">
                  <c:v>0.8841</c:v>
                </c:pt>
                <c:pt idx="8841">
                  <c:v>0.88419999999999999</c:v>
                </c:pt>
                <c:pt idx="8842">
                  <c:v>0.88429999999999997</c:v>
                </c:pt>
                <c:pt idx="8843">
                  <c:v>0.88439999999999996</c:v>
                </c:pt>
                <c:pt idx="8844">
                  <c:v>0.88449999999999995</c:v>
                </c:pt>
                <c:pt idx="8845">
                  <c:v>0.88460000000000005</c:v>
                </c:pt>
                <c:pt idx="8846">
                  <c:v>0.88470000000000004</c:v>
                </c:pt>
                <c:pt idx="8847">
                  <c:v>0.88480000000000003</c:v>
                </c:pt>
                <c:pt idx="8848">
                  <c:v>0.88490000000000002</c:v>
                </c:pt>
                <c:pt idx="8849">
                  <c:v>0.88500000000000001</c:v>
                </c:pt>
                <c:pt idx="8850">
                  <c:v>0.8851</c:v>
                </c:pt>
                <c:pt idx="8851">
                  <c:v>0.88519999999999999</c:v>
                </c:pt>
                <c:pt idx="8852">
                  <c:v>0.88529999999999998</c:v>
                </c:pt>
                <c:pt idx="8853">
                  <c:v>0.88539999999999996</c:v>
                </c:pt>
                <c:pt idx="8854">
                  <c:v>0.88549999999999995</c:v>
                </c:pt>
                <c:pt idx="8855">
                  <c:v>0.88560000000000005</c:v>
                </c:pt>
                <c:pt idx="8856">
                  <c:v>0.88570000000000004</c:v>
                </c:pt>
                <c:pt idx="8857">
                  <c:v>0.88580000000000003</c:v>
                </c:pt>
                <c:pt idx="8858">
                  <c:v>0.88590000000000002</c:v>
                </c:pt>
                <c:pt idx="8859">
                  <c:v>0.88600000000000001</c:v>
                </c:pt>
                <c:pt idx="8860">
                  <c:v>0.8861</c:v>
                </c:pt>
                <c:pt idx="8861">
                  <c:v>0.88619999999999999</c:v>
                </c:pt>
                <c:pt idx="8862">
                  <c:v>0.88629999999999998</c:v>
                </c:pt>
                <c:pt idx="8863">
                  <c:v>0.88639999999999997</c:v>
                </c:pt>
                <c:pt idx="8864">
                  <c:v>0.88649999999999995</c:v>
                </c:pt>
                <c:pt idx="8865">
                  <c:v>0.88660000000000005</c:v>
                </c:pt>
                <c:pt idx="8866">
                  <c:v>0.88670000000000004</c:v>
                </c:pt>
                <c:pt idx="8867">
                  <c:v>0.88680000000000003</c:v>
                </c:pt>
                <c:pt idx="8868">
                  <c:v>0.88690000000000002</c:v>
                </c:pt>
                <c:pt idx="8869">
                  <c:v>0.88700000000000001</c:v>
                </c:pt>
                <c:pt idx="8870">
                  <c:v>0.8871</c:v>
                </c:pt>
                <c:pt idx="8871">
                  <c:v>0.88719999999999999</c:v>
                </c:pt>
                <c:pt idx="8872">
                  <c:v>0.88729999999999998</c:v>
                </c:pt>
                <c:pt idx="8873">
                  <c:v>0.88739999999999997</c:v>
                </c:pt>
                <c:pt idx="8874">
                  <c:v>0.88749999999999996</c:v>
                </c:pt>
                <c:pt idx="8875">
                  <c:v>0.88759999999999994</c:v>
                </c:pt>
                <c:pt idx="8876">
                  <c:v>0.88770000000000004</c:v>
                </c:pt>
                <c:pt idx="8877">
                  <c:v>0.88780000000000003</c:v>
                </c:pt>
                <c:pt idx="8878">
                  <c:v>0.88790000000000002</c:v>
                </c:pt>
                <c:pt idx="8879">
                  <c:v>0.88800000000000001</c:v>
                </c:pt>
                <c:pt idx="8880">
                  <c:v>0.8881</c:v>
                </c:pt>
                <c:pt idx="8881">
                  <c:v>0.88819999999999999</c:v>
                </c:pt>
                <c:pt idx="8882">
                  <c:v>0.88829999999999998</c:v>
                </c:pt>
                <c:pt idx="8883">
                  <c:v>0.88839999999999997</c:v>
                </c:pt>
                <c:pt idx="8884">
                  <c:v>0.88849999999999996</c:v>
                </c:pt>
                <c:pt idx="8885">
                  <c:v>0.88859999999999995</c:v>
                </c:pt>
                <c:pt idx="8886">
                  <c:v>0.88870000000000005</c:v>
                </c:pt>
                <c:pt idx="8887">
                  <c:v>0.88880000000000003</c:v>
                </c:pt>
                <c:pt idx="8888">
                  <c:v>0.88890000000000002</c:v>
                </c:pt>
                <c:pt idx="8889">
                  <c:v>0.88900000000000001</c:v>
                </c:pt>
                <c:pt idx="8890">
                  <c:v>0.8891</c:v>
                </c:pt>
                <c:pt idx="8891">
                  <c:v>0.88919999999999999</c:v>
                </c:pt>
                <c:pt idx="8892">
                  <c:v>0.88929999999999998</c:v>
                </c:pt>
                <c:pt idx="8893">
                  <c:v>0.88939999999999997</c:v>
                </c:pt>
                <c:pt idx="8894">
                  <c:v>0.88949999999999996</c:v>
                </c:pt>
                <c:pt idx="8895">
                  <c:v>0.88959999999999995</c:v>
                </c:pt>
                <c:pt idx="8896">
                  <c:v>0.88970000000000005</c:v>
                </c:pt>
                <c:pt idx="8897">
                  <c:v>0.88980000000000004</c:v>
                </c:pt>
                <c:pt idx="8898">
                  <c:v>0.88990000000000002</c:v>
                </c:pt>
                <c:pt idx="8899">
                  <c:v>0.89</c:v>
                </c:pt>
                <c:pt idx="8900">
                  <c:v>0.8901</c:v>
                </c:pt>
                <c:pt idx="8901">
                  <c:v>0.89019999999999999</c:v>
                </c:pt>
                <c:pt idx="8902">
                  <c:v>0.89029999999999998</c:v>
                </c:pt>
                <c:pt idx="8903">
                  <c:v>0.89039999999999997</c:v>
                </c:pt>
                <c:pt idx="8904">
                  <c:v>0.89049999999999996</c:v>
                </c:pt>
                <c:pt idx="8905">
                  <c:v>0.89059999999999995</c:v>
                </c:pt>
                <c:pt idx="8906">
                  <c:v>0.89070000000000005</c:v>
                </c:pt>
                <c:pt idx="8907">
                  <c:v>0.89080000000000004</c:v>
                </c:pt>
                <c:pt idx="8908">
                  <c:v>0.89090000000000003</c:v>
                </c:pt>
                <c:pt idx="8909">
                  <c:v>0.89100000000000001</c:v>
                </c:pt>
                <c:pt idx="8910">
                  <c:v>0.8911</c:v>
                </c:pt>
                <c:pt idx="8911">
                  <c:v>0.89119999999999999</c:v>
                </c:pt>
                <c:pt idx="8912">
                  <c:v>0.89129999999999998</c:v>
                </c:pt>
                <c:pt idx="8913">
                  <c:v>0.89139999999999997</c:v>
                </c:pt>
                <c:pt idx="8914">
                  <c:v>0.89149999999999996</c:v>
                </c:pt>
                <c:pt idx="8915">
                  <c:v>0.89159999999999995</c:v>
                </c:pt>
                <c:pt idx="8916">
                  <c:v>0.89170000000000005</c:v>
                </c:pt>
                <c:pt idx="8917">
                  <c:v>0.89180000000000004</c:v>
                </c:pt>
                <c:pt idx="8918">
                  <c:v>0.89190000000000003</c:v>
                </c:pt>
                <c:pt idx="8919">
                  <c:v>0.89200000000000002</c:v>
                </c:pt>
                <c:pt idx="8920">
                  <c:v>0.8921</c:v>
                </c:pt>
                <c:pt idx="8921">
                  <c:v>0.89219999999999999</c:v>
                </c:pt>
                <c:pt idx="8922">
                  <c:v>0.89229999999999998</c:v>
                </c:pt>
                <c:pt idx="8923">
                  <c:v>0.89239999999999997</c:v>
                </c:pt>
                <c:pt idx="8924">
                  <c:v>0.89249999999999996</c:v>
                </c:pt>
                <c:pt idx="8925">
                  <c:v>0.89259999999999995</c:v>
                </c:pt>
                <c:pt idx="8926">
                  <c:v>0.89270000000000005</c:v>
                </c:pt>
                <c:pt idx="8927">
                  <c:v>0.89280000000000004</c:v>
                </c:pt>
                <c:pt idx="8928">
                  <c:v>0.89290000000000003</c:v>
                </c:pt>
                <c:pt idx="8929">
                  <c:v>0.89300000000000002</c:v>
                </c:pt>
                <c:pt idx="8930">
                  <c:v>0.8931</c:v>
                </c:pt>
                <c:pt idx="8931">
                  <c:v>0.89319999999999999</c:v>
                </c:pt>
                <c:pt idx="8932">
                  <c:v>0.89329999999999998</c:v>
                </c:pt>
                <c:pt idx="8933">
                  <c:v>0.89339999999999997</c:v>
                </c:pt>
                <c:pt idx="8934">
                  <c:v>0.89349999999999996</c:v>
                </c:pt>
                <c:pt idx="8935">
                  <c:v>0.89359999999999995</c:v>
                </c:pt>
                <c:pt idx="8936">
                  <c:v>0.89370000000000005</c:v>
                </c:pt>
                <c:pt idx="8937">
                  <c:v>0.89380000000000004</c:v>
                </c:pt>
                <c:pt idx="8938">
                  <c:v>0.89390000000000003</c:v>
                </c:pt>
                <c:pt idx="8939">
                  <c:v>0.89400000000000002</c:v>
                </c:pt>
                <c:pt idx="8940">
                  <c:v>0.89410000000000001</c:v>
                </c:pt>
                <c:pt idx="8941">
                  <c:v>0.89419999999999999</c:v>
                </c:pt>
                <c:pt idx="8942">
                  <c:v>0.89429999999999998</c:v>
                </c:pt>
                <c:pt idx="8943">
                  <c:v>0.89439999999999997</c:v>
                </c:pt>
                <c:pt idx="8944">
                  <c:v>0.89449999999999996</c:v>
                </c:pt>
                <c:pt idx="8945">
                  <c:v>0.89459999999999995</c:v>
                </c:pt>
                <c:pt idx="8946">
                  <c:v>0.89470000000000005</c:v>
                </c:pt>
                <c:pt idx="8947">
                  <c:v>0.89480000000000004</c:v>
                </c:pt>
                <c:pt idx="8948">
                  <c:v>0.89490000000000003</c:v>
                </c:pt>
                <c:pt idx="8949">
                  <c:v>0.89500000000000002</c:v>
                </c:pt>
                <c:pt idx="8950">
                  <c:v>0.89510000000000001</c:v>
                </c:pt>
                <c:pt idx="8951">
                  <c:v>0.8952</c:v>
                </c:pt>
                <c:pt idx="8952">
                  <c:v>0.89529999999999998</c:v>
                </c:pt>
                <c:pt idx="8953">
                  <c:v>0.89539999999999997</c:v>
                </c:pt>
                <c:pt idx="8954">
                  <c:v>0.89549999999999996</c:v>
                </c:pt>
                <c:pt idx="8955">
                  <c:v>0.89559999999999995</c:v>
                </c:pt>
                <c:pt idx="8956">
                  <c:v>0.89570000000000005</c:v>
                </c:pt>
                <c:pt idx="8957">
                  <c:v>0.89580000000000004</c:v>
                </c:pt>
                <c:pt idx="8958">
                  <c:v>0.89590000000000003</c:v>
                </c:pt>
                <c:pt idx="8959">
                  <c:v>0.89600000000000002</c:v>
                </c:pt>
                <c:pt idx="8960">
                  <c:v>0.89610000000000001</c:v>
                </c:pt>
                <c:pt idx="8961">
                  <c:v>0.8962</c:v>
                </c:pt>
                <c:pt idx="8962">
                  <c:v>0.89629999999999999</c:v>
                </c:pt>
                <c:pt idx="8963">
                  <c:v>0.89639999999999997</c:v>
                </c:pt>
                <c:pt idx="8964">
                  <c:v>0.89649999999999996</c:v>
                </c:pt>
                <c:pt idx="8965">
                  <c:v>0.89659999999999995</c:v>
                </c:pt>
                <c:pt idx="8966">
                  <c:v>0.89670000000000005</c:v>
                </c:pt>
                <c:pt idx="8967">
                  <c:v>0.89680000000000004</c:v>
                </c:pt>
                <c:pt idx="8968">
                  <c:v>0.89690000000000003</c:v>
                </c:pt>
                <c:pt idx="8969">
                  <c:v>0.89700000000000002</c:v>
                </c:pt>
                <c:pt idx="8970">
                  <c:v>0.89710000000000001</c:v>
                </c:pt>
                <c:pt idx="8971">
                  <c:v>0.8972</c:v>
                </c:pt>
                <c:pt idx="8972">
                  <c:v>0.89729999999999999</c:v>
                </c:pt>
                <c:pt idx="8973">
                  <c:v>0.89739999999999998</c:v>
                </c:pt>
                <c:pt idx="8974">
                  <c:v>0.89749999999999996</c:v>
                </c:pt>
                <c:pt idx="8975">
                  <c:v>0.89759999999999995</c:v>
                </c:pt>
                <c:pt idx="8976">
                  <c:v>0.89770000000000005</c:v>
                </c:pt>
                <c:pt idx="8977">
                  <c:v>0.89780000000000004</c:v>
                </c:pt>
                <c:pt idx="8978">
                  <c:v>0.89790000000000003</c:v>
                </c:pt>
                <c:pt idx="8979">
                  <c:v>0.89800000000000002</c:v>
                </c:pt>
                <c:pt idx="8980">
                  <c:v>0.89810000000000001</c:v>
                </c:pt>
                <c:pt idx="8981">
                  <c:v>0.8982</c:v>
                </c:pt>
                <c:pt idx="8982">
                  <c:v>0.89829999999999999</c:v>
                </c:pt>
                <c:pt idx="8983">
                  <c:v>0.89839999999999998</c:v>
                </c:pt>
                <c:pt idx="8984">
                  <c:v>0.89849999999999997</c:v>
                </c:pt>
                <c:pt idx="8985">
                  <c:v>0.89859999999999995</c:v>
                </c:pt>
                <c:pt idx="8986">
                  <c:v>0.89870000000000005</c:v>
                </c:pt>
                <c:pt idx="8987">
                  <c:v>0.89880000000000004</c:v>
                </c:pt>
                <c:pt idx="8988">
                  <c:v>0.89890000000000003</c:v>
                </c:pt>
                <c:pt idx="8989">
                  <c:v>0.89900000000000002</c:v>
                </c:pt>
                <c:pt idx="8990">
                  <c:v>0.89910000000000001</c:v>
                </c:pt>
                <c:pt idx="8991">
                  <c:v>0.8992</c:v>
                </c:pt>
                <c:pt idx="8992">
                  <c:v>0.89929999999999999</c:v>
                </c:pt>
                <c:pt idx="8993">
                  <c:v>0.89939999999999998</c:v>
                </c:pt>
                <c:pt idx="8994">
                  <c:v>0.89949999999999997</c:v>
                </c:pt>
                <c:pt idx="8995">
                  <c:v>0.89959999999999996</c:v>
                </c:pt>
                <c:pt idx="8996">
                  <c:v>0.89970000000000006</c:v>
                </c:pt>
                <c:pt idx="8997">
                  <c:v>0.89980000000000004</c:v>
                </c:pt>
                <c:pt idx="8998">
                  <c:v>0.89990000000000003</c:v>
                </c:pt>
                <c:pt idx="8999">
                  <c:v>0.9</c:v>
                </c:pt>
                <c:pt idx="9000">
                  <c:v>0.90010000000000001</c:v>
                </c:pt>
                <c:pt idx="9001">
                  <c:v>0.9002</c:v>
                </c:pt>
                <c:pt idx="9002">
                  <c:v>0.90029999999999999</c:v>
                </c:pt>
                <c:pt idx="9003">
                  <c:v>0.90039999999999998</c:v>
                </c:pt>
                <c:pt idx="9004">
                  <c:v>0.90049999999999997</c:v>
                </c:pt>
                <c:pt idx="9005">
                  <c:v>0.90059999999999996</c:v>
                </c:pt>
                <c:pt idx="9006">
                  <c:v>0.90069999999999995</c:v>
                </c:pt>
                <c:pt idx="9007">
                  <c:v>0.90080000000000005</c:v>
                </c:pt>
                <c:pt idx="9008">
                  <c:v>0.90090000000000003</c:v>
                </c:pt>
                <c:pt idx="9009">
                  <c:v>0.90100000000000002</c:v>
                </c:pt>
                <c:pt idx="9010">
                  <c:v>0.90110000000000001</c:v>
                </c:pt>
                <c:pt idx="9011">
                  <c:v>0.9012</c:v>
                </c:pt>
                <c:pt idx="9012">
                  <c:v>0.90129999999999999</c:v>
                </c:pt>
                <c:pt idx="9013">
                  <c:v>0.90139999999999998</c:v>
                </c:pt>
                <c:pt idx="9014">
                  <c:v>0.90149999999999997</c:v>
                </c:pt>
                <c:pt idx="9015">
                  <c:v>0.90159999999999996</c:v>
                </c:pt>
                <c:pt idx="9016">
                  <c:v>0.90169999999999995</c:v>
                </c:pt>
                <c:pt idx="9017">
                  <c:v>0.90180000000000005</c:v>
                </c:pt>
                <c:pt idx="9018">
                  <c:v>0.90190000000000003</c:v>
                </c:pt>
                <c:pt idx="9019">
                  <c:v>0.90200000000000002</c:v>
                </c:pt>
                <c:pt idx="9020">
                  <c:v>0.90210000000000001</c:v>
                </c:pt>
                <c:pt idx="9021">
                  <c:v>0.9022</c:v>
                </c:pt>
                <c:pt idx="9022">
                  <c:v>0.90229999999999999</c:v>
                </c:pt>
                <c:pt idx="9023">
                  <c:v>0.90239999999999998</c:v>
                </c:pt>
                <c:pt idx="9024">
                  <c:v>0.90249999999999997</c:v>
                </c:pt>
                <c:pt idx="9025">
                  <c:v>0.90259999999999996</c:v>
                </c:pt>
                <c:pt idx="9026">
                  <c:v>0.90269999999999995</c:v>
                </c:pt>
                <c:pt idx="9027">
                  <c:v>0.90280000000000005</c:v>
                </c:pt>
                <c:pt idx="9028">
                  <c:v>0.90290000000000004</c:v>
                </c:pt>
                <c:pt idx="9029">
                  <c:v>0.90300000000000002</c:v>
                </c:pt>
                <c:pt idx="9030">
                  <c:v>0.90310000000000001</c:v>
                </c:pt>
                <c:pt idx="9031">
                  <c:v>0.9032</c:v>
                </c:pt>
                <c:pt idx="9032">
                  <c:v>0.90329999999999999</c:v>
                </c:pt>
                <c:pt idx="9033">
                  <c:v>0.90339999999999998</c:v>
                </c:pt>
                <c:pt idx="9034">
                  <c:v>0.90349999999999997</c:v>
                </c:pt>
                <c:pt idx="9035">
                  <c:v>0.90359999999999996</c:v>
                </c:pt>
                <c:pt idx="9036">
                  <c:v>0.90369999999999995</c:v>
                </c:pt>
                <c:pt idx="9037">
                  <c:v>0.90380000000000005</c:v>
                </c:pt>
                <c:pt idx="9038">
                  <c:v>0.90390000000000004</c:v>
                </c:pt>
                <c:pt idx="9039">
                  <c:v>0.90400000000000003</c:v>
                </c:pt>
                <c:pt idx="9040">
                  <c:v>0.90410000000000001</c:v>
                </c:pt>
                <c:pt idx="9041">
                  <c:v>0.9042</c:v>
                </c:pt>
                <c:pt idx="9042">
                  <c:v>0.90429999999999999</c:v>
                </c:pt>
                <c:pt idx="9043">
                  <c:v>0.90439999999999998</c:v>
                </c:pt>
                <c:pt idx="9044">
                  <c:v>0.90449999999999997</c:v>
                </c:pt>
                <c:pt idx="9045">
                  <c:v>0.90459999999999996</c:v>
                </c:pt>
                <c:pt idx="9046">
                  <c:v>0.90469999999999995</c:v>
                </c:pt>
                <c:pt idx="9047">
                  <c:v>0.90480000000000005</c:v>
                </c:pt>
                <c:pt idx="9048">
                  <c:v>0.90490000000000004</c:v>
                </c:pt>
                <c:pt idx="9049">
                  <c:v>0.90500000000000003</c:v>
                </c:pt>
                <c:pt idx="9050">
                  <c:v>0.90510000000000002</c:v>
                </c:pt>
                <c:pt idx="9051">
                  <c:v>0.9052</c:v>
                </c:pt>
                <c:pt idx="9052">
                  <c:v>0.90529999999999999</c:v>
                </c:pt>
                <c:pt idx="9053">
                  <c:v>0.90539999999999998</c:v>
                </c:pt>
                <c:pt idx="9054">
                  <c:v>0.90549999999999997</c:v>
                </c:pt>
                <c:pt idx="9055">
                  <c:v>0.90559999999999996</c:v>
                </c:pt>
                <c:pt idx="9056">
                  <c:v>0.90569999999999995</c:v>
                </c:pt>
                <c:pt idx="9057">
                  <c:v>0.90580000000000005</c:v>
                </c:pt>
                <c:pt idx="9058">
                  <c:v>0.90590000000000004</c:v>
                </c:pt>
                <c:pt idx="9059">
                  <c:v>0.90600000000000003</c:v>
                </c:pt>
                <c:pt idx="9060">
                  <c:v>0.90610000000000002</c:v>
                </c:pt>
                <c:pt idx="9061">
                  <c:v>0.90620000000000001</c:v>
                </c:pt>
                <c:pt idx="9062">
                  <c:v>0.90629999999999999</c:v>
                </c:pt>
                <c:pt idx="9063">
                  <c:v>0.90639999999999998</c:v>
                </c:pt>
                <c:pt idx="9064">
                  <c:v>0.90649999999999997</c:v>
                </c:pt>
                <c:pt idx="9065">
                  <c:v>0.90659999999999996</c:v>
                </c:pt>
                <c:pt idx="9066">
                  <c:v>0.90669999999999995</c:v>
                </c:pt>
                <c:pt idx="9067">
                  <c:v>0.90680000000000005</c:v>
                </c:pt>
                <c:pt idx="9068">
                  <c:v>0.90690000000000004</c:v>
                </c:pt>
                <c:pt idx="9069">
                  <c:v>0.90700000000000003</c:v>
                </c:pt>
                <c:pt idx="9070">
                  <c:v>0.90710000000000002</c:v>
                </c:pt>
                <c:pt idx="9071">
                  <c:v>0.90720000000000001</c:v>
                </c:pt>
                <c:pt idx="9072">
                  <c:v>0.9073</c:v>
                </c:pt>
                <c:pt idx="9073">
                  <c:v>0.90739999999999998</c:v>
                </c:pt>
                <c:pt idx="9074">
                  <c:v>0.90749999999999997</c:v>
                </c:pt>
                <c:pt idx="9075">
                  <c:v>0.90759999999999996</c:v>
                </c:pt>
                <c:pt idx="9076">
                  <c:v>0.90769999999999995</c:v>
                </c:pt>
                <c:pt idx="9077">
                  <c:v>0.90780000000000005</c:v>
                </c:pt>
                <c:pt idx="9078">
                  <c:v>0.90790000000000004</c:v>
                </c:pt>
                <c:pt idx="9079">
                  <c:v>0.90800000000000003</c:v>
                </c:pt>
                <c:pt idx="9080">
                  <c:v>0.90810000000000002</c:v>
                </c:pt>
                <c:pt idx="9081">
                  <c:v>0.90820000000000001</c:v>
                </c:pt>
                <c:pt idx="9082">
                  <c:v>0.9083</c:v>
                </c:pt>
                <c:pt idx="9083">
                  <c:v>0.90839999999999999</c:v>
                </c:pt>
                <c:pt idx="9084">
                  <c:v>0.90849999999999997</c:v>
                </c:pt>
                <c:pt idx="9085">
                  <c:v>0.90859999999999996</c:v>
                </c:pt>
                <c:pt idx="9086">
                  <c:v>0.90869999999999995</c:v>
                </c:pt>
                <c:pt idx="9087">
                  <c:v>0.90880000000000005</c:v>
                </c:pt>
                <c:pt idx="9088">
                  <c:v>0.90890000000000004</c:v>
                </c:pt>
                <c:pt idx="9089">
                  <c:v>0.90900000000000003</c:v>
                </c:pt>
                <c:pt idx="9090">
                  <c:v>0.90910000000000002</c:v>
                </c:pt>
                <c:pt idx="9091">
                  <c:v>0.90920000000000001</c:v>
                </c:pt>
                <c:pt idx="9092">
                  <c:v>0.9093</c:v>
                </c:pt>
                <c:pt idx="9093">
                  <c:v>0.90939999999999999</c:v>
                </c:pt>
                <c:pt idx="9094">
                  <c:v>0.90949999999999998</c:v>
                </c:pt>
                <c:pt idx="9095">
                  <c:v>0.90959999999999996</c:v>
                </c:pt>
                <c:pt idx="9096">
                  <c:v>0.90969999999999995</c:v>
                </c:pt>
                <c:pt idx="9097">
                  <c:v>0.90980000000000005</c:v>
                </c:pt>
                <c:pt idx="9098">
                  <c:v>0.90990000000000004</c:v>
                </c:pt>
                <c:pt idx="9099">
                  <c:v>0.91</c:v>
                </c:pt>
                <c:pt idx="9100">
                  <c:v>0.91010000000000002</c:v>
                </c:pt>
                <c:pt idx="9101">
                  <c:v>0.91020000000000001</c:v>
                </c:pt>
                <c:pt idx="9102">
                  <c:v>0.9103</c:v>
                </c:pt>
                <c:pt idx="9103">
                  <c:v>0.91039999999999999</c:v>
                </c:pt>
                <c:pt idx="9104">
                  <c:v>0.91049999999999998</c:v>
                </c:pt>
                <c:pt idx="9105">
                  <c:v>0.91059999999999997</c:v>
                </c:pt>
                <c:pt idx="9106">
                  <c:v>0.91069999999999995</c:v>
                </c:pt>
                <c:pt idx="9107">
                  <c:v>0.91080000000000005</c:v>
                </c:pt>
                <c:pt idx="9108">
                  <c:v>0.91090000000000004</c:v>
                </c:pt>
                <c:pt idx="9109">
                  <c:v>0.91100000000000003</c:v>
                </c:pt>
                <c:pt idx="9110">
                  <c:v>0.91110000000000002</c:v>
                </c:pt>
                <c:pt idx="9111">
                  <c:v>0.91120000000000001</c:v>
                </c:pt>
                <c:pt idx="9112">
                  <c:v>0.9113</c:v>
                </c:pt>
                <c:pt idx="9113">
                  <c:v>0.91139999999999999</c:v>
                </c:pt>
                <c:pt idx="9114">
                  <c:v>0.91149999999999998</c:v>
                </c:pt>
                <c:pt idx="9115">
                  <c:v>0.91159999999999997</c:v>
                </c:pt>
                <c:pt idx="9116">
                  <c:v>0.91169999999999995</c:v>
                </c:pt>
                <c:pt idx="9117">
                  <c:v>0.91180000000000005</c:v>
                </c:pt>
                <c:pt idx="9118">
                  <c:v>0.91190000000000004</c:v>
                </c:pt>
                <c:pt idx="9119">
                  <c:v>0.91200000000000003</c:v>
                </c:pt>
                <c:pt idx="9120">
                  <c:v>0.91210000000000002</c:v>
                </c:pt>
                <c:pt idx="9121">
                  <c:v>0.91220000000000001</c:v>
                </c:pt>
                <c:pt idx="9122">
                  <c:v>0.9123</c:v>
                </c:pt>
                <c:pt idx="9123">
                  <c:v>0.91239999999999999</c:v>
                </c:pt>
                <c:pt idx="9124">
                  <c:v>0.91249999999999998</c:v>
                </c:pt>
                <c:pt idx="9125">
                  <c:v>0.91259999999999997</c:v>
                </c:pt>
                <c:pt idx="9126">
                  <c:v>0.91269999999999996</c:v>
                </c:pt>
                <c:pt idx="9127">
                  <c:v>0.91279999999999994</c:v>
                </c:pt>
                <c:pt idx="9128">
                  <c:v>0.91290000000000004</c:v>
                </c:pt>
                <c:pt idx="9129">
                  <c:v>0.91300000000000003</c:v>
                </c:pt>
                <c:pt idx="9130">
                  <c:v>0.91310000000000002</c:v>
                </c:pt>
                <c:pt idx="9131">
                  <c:v>0.91320000000000001</c:v>
                </c:pt>
                <c:pt idx="9132">
                  <c:v>0.9133</c:v>
                </c:pt>
                <c:pt idx="9133">
                  <c:v>0.91339999999999999</c:v>
                </c:pt>
                <c:pt idx="9134">
                  <c:v>0.91349999999999998</c:v>
                </c:pt>
                <c:pt idx="9135">
                  <c:v>0.91359999999999997</c:v>
                </c:pt>
                <c:pt idx="9136">
                  <c:v>0.91369999999999996</c:v>
                </c:pt>
                <c:pt idx="9137">
                  <c:v>0.91379999999999995</c:v>
                </c:pt>
                <c:pt idx="9138">
                  <c:v>0.91390000000000005</c:v>
                </c:pt>
                <c:pt idx="9139">
                  <c:v>0.91400000000000003</c:v>
                </c:pt>
                <c:pt idx="9140">
                  <c:v>0.91410000000000002</c:v>
                </c:pt>
                <c:pt idx="9141">
                  <c:v>0.91420000000000001</c:v>
                </c:pt>
                <c:pt idx="9142">
                  <c:v>0.9143</c:v>
                </c:pt>
                <c:pt idx="9143">
                  <c:v>0.91439999999999999</c:v>
                </c:pt>
                <c:pt idx="9144">
                  <c:v>0.91449999999999998</c:v>
                </c:pt>
                <c:pt idx="9145">
                  <c:v>0.91459999999999997</c:v>
                </c:pt>
                <c:pt idx="9146">
                  <c:v>0.91469999999999996</c:v>
                </c:pt>
                <c:pt idx="9147">
                  <c:v>0.91479999999999995</c:v>
                </c:pt>
                <c:pt idx="9148">
                  <c:v>0.91490000000000005</c:v>
                </c:pt>
                <c:pt idx="9149">
                  <c:v>0.91500000000000004</c:v>
                </c:pt>
                <c:pt idx="9150">
                  <c:v>0.91510000000000002</c:v>
                </c:pt>
                <c:pt idx="9151">
                  <c:v>0.91520000000000001</c:v>
                </c:pt>
                <c:pt idx="9152">
                  <c:v>0.9153</c:v>
                </c:pt>
                <c:pt idx="9153">
                  <c:v>0.91539999999999999</c:v>
                </c:pt>
                <c:pt idx="9154">
                  <c:v>0.91549999999999998</c:v>
                </c:pt>
                <c:pt idx="9155">
                  <c:v>0.91559999999999997</c:v>
                </c:pt>
                <c:pt idx="9156">
                  <c:v>0.91569999999999996</c:v>
                </c:pt>
                <c:pt idx="9157">
                  <c:v>0.91579999999999995</c:v>
                </c:pt>
                <c:pt idx="9158">
                  <c:v>0.91590000000000005</c:v>
                </c:pt>
                <c:pt idx="9159">
                  <c:v>0.91600000000000004</c:v>
                </c:pt>
                <c:pt idx="9160">
                  <c:v>0.91610000000000003</c:v>
                </c:pt>
                <c:pt idx="9161">
                  <c:v>0.91620000000000001</c:v>
                </c:pt>
                <c:pt idx="9162">
                  <c:v>0.9163</c:v>
                </c:pt>
                <c:pt idx="9163">
                  <c:v>0.91639999999999999</c:v>
                </c:pt>
                <c:pt idx="9164">
                  <c:v>0.91649999999999998</c:v>
                </c:pt>
                <c:pt idx="9165">
                  <c:v>0.91659999999999997</c:v>
                </c:pt>
                <c:pt idx="9166">
                  <c:v>0.91669999999999996</c:v>
                </c:pt>
                <c:pt idx="9167">
                  <c:v>0.91679999999999995</c:v>
                </c:pt>
                <c:pt idx="9168">
                  <c:v>0.91690000000000005</c:v>
                </c:pt>
                <c:pt idx="9169">
                  <c:v>0.91700000000000004</c:v>
                </c:pt>
                <c:pt idx="9170">
                  <c:v>0.91710000000000003</c:v>
                </c:pt>
                <c:pt idx="9171">
                  <c:v>0.91720000000000002</c:v>
                </c:pt>
                <c:pt idx="9172">
                  <c:v>0.9173</c:v>
                </c:pt>
                <c:pt idx="9173">
                  <c:v>0.91739999999999999</c:v>
                </c:pt>
                <c:pt idx="9174">
                  <c:v>0.91749999999999998</c:v>
                </c:pt>
                <c:pt idx="9175">
                  <c:v>0.91759999999999997</c:v>
                </c:pt>
                <c:pt idx="9176">
                  <c:v>0.91769999999999996</c:v>
                </c:pt>
                <c:pt idx="9177">
                  <c:v>0.91779999999999995</c:v>
                </c:pt>
                <c:pt idx="9178">
                  <c:v>0.91790000000000005</c:v>
                </c:pt>
                <c:pt idx="9179">
                  <c:v>0.91800000000000004</c:v>
                </c:pt>
                <c:pt idx="9180">
                  <c:v>0.91810000000000003</c:v>
                </c:pt>
                <c:pt idx="9181">
                  <c:v>0.91820000000000002</c:v>
                </c:pt>
                <c:pt idx="9182">
                  <c:v>0.91830000000000001</c:v>
                </c:pt>
                <c:pt idx="9183">
                  <c:v>0.91839999999999999</c:v>
                </c:pt>
                <c:pt idx="9184">
                  <c:v>0.91849999999999998</c:v>
                </c:pt>
                <c:pt idx="9185">
                  <c:v>0.91859999999999997</c:v>
                </c:pt>
                <c:pt idx="9186">
                  <c:v>0.91869999999999996</c:v>
                </c:pt>
                <c:pt idx="9187">
                  <c:v>0.91879999999999995</c:v>
                </c:pt>
                <c:pt idx="9188">
                  <c:v>0.91890000000000005</c:v>
                </c:pt>
                <c:pt idx="9189">
                  <c:v>0.91900000000000004</c:v>
                </c:pt>
                <c:pt idx="9190">
                  <c:v>0.91910000000000003</c:v>
                </c:pt>
                <c:pt idx="9191">
                  <c:v>0.91920000000000002</c:v>
                </c:pt>
                <c:pt idx="9192">
                  <c:v>0.91930000000000001</c:v>
                </c:pt>
                <c:pt idx="9193">
                  <c:v>0.9194</c:v>
                </c:pt>
                <c:pt idx="9194">
                  <c:v>0.91949999999999998</c:v>
                </c:pt>
                <c:pt idx="9195">
                  <c:v>0.91959999999999997</c:v>
                </c:pt>
                <c:pt idx="9196">
                  <c:v>0.91969999999999996</c:v>
                </c:pt>
                <c:pt idx="9197">
                  <c:v>0.91979999999999995</c:v>
                </c:pt>
                <c:pt idx="9198">
                  <c:v>0.91990000000000005</c:v>
                </c:pt>
                <c:pt idx="9199">
                  <c:v>0.92</c:v>
                </c:pt>
                <c:pt idx="9200">
                  <c:v>0.92010000000000003</c:v>
                </c:pt>
                <c:pt idx="9201">
                  <c:v>0.92020000000000002</c:v>
                </c:pt>
                <c:pt idx="9202">
                  <c:v>0.92030000000000001</c:v>
                </c:pt>
                <c:pt idx="9203">
                  <c:v>0.9204</c:v>
                </c:pt>
                <c:pt idx="9204">
                  <c:v>0.92049999999999998</c:v>
                </c:pt>
                <c:pt idx="9205">
                  <c:v>0.92059999999999997</c:v>
                </c:pt>
                <c:pt idx="9206">
                  <c:v>0.92069999999999996</c:v>
                </c:pt>
                <c:pt idx="9207">
                  <c:v>0.92079999999999995</c:v>
                </c:pt>
                <c:pt idx="9208">
                  <c:v>0.92090000000000005</c:v>
                </c:pt>
                <c:pt idx="9209">
                  <c:v>0.92100000000000004</c:v>
                </c:pt>
                <c:pt idx="9210">
                  <c:v>0.92110000000000003</c:v>
                </c:pt>
                <c:pt idx="9211">
                  <c:v>0.92120000000000002</c:v>
                </c:pt>
                <c:pt idx="9212">
                  <c:v>0.92130000000000001</c:v>
                </c:pt>
                <c:pt idx="9213">
                  <c:v>0.9214</c:v>
                </c:pt>
                <c:pt idx="9214">
                  <c:v>0.92149999999999999</c:v>
                </c:pt>
                <c:pt idx="9215">
                  <c:v>0.92159999999999997</c:v>
                </c:pt>
                <c:pt idx="9216">
                  <c:v>0.92169999999999996</c:v>
                </c:pt>
                <c:pt idx="9217">
                  <c:v>0.92179999999999995</c:v>
                </c:pt>
                <c:pt idx="9218">
                  <c:v>0.92190000000000005</c:v>
                </c:pt>
                <c:pt idx="9219">
                  <c:v>0.92200000000000004</c:v>
                </c:pt>
                <c:pt idx="9220">
                  <c:v>0.92210000000000003</c:v>
                </c:pt>
                <c:pt idx="9221">
                  <c:v>0.92220000000000002</c:v>
                </c:pt>
                <c:pt idx="9222">
                  <c:v>0.92230000000000001</c:v>
                </c:pt>
                <c:pt idx="9223">
                  <c:v>0.9224</c:v>
                </c:pt>
                <c:pt idx="9224">
                  <c:v>0.92249999999999999</c:v>
                </c:pt>
                <c:pt idx="9225">
                  <c:v>0.92259999999999998</c:v>
                </c:pt>
                <c:pt idx="9226">
                  <c:v>0.92269999999999996</c:v>
                </c:pt>
                <c:pt idx="9227">
                  <c:v>0.92279999999999995</c:v>
                </c:pt>
                <c:pt idx="9228">
                  <c:v>0.92290000000000005</c:v>
                </c:pt>
                <c:pt idx="9229">
                  <c:v>0.92300000000000004</c:v>
                </c:pt>
                <c:pt idx="9230">
                  <c:v>0.92310000000000003</c:v>
                </c:pt>
                <c:pt idx="9231">
                  <c:v>0.92320000000000002</c:v>
                </c:pt>
                <c:pt idx="9232">
                  <c:v>0.92330000000000001</c:v>
                </c:pt>
                <c:pt idx="9233">
                  <c:v>0.9234</c:v>
                </c:pt>
                <c:pt idx="9234">
                  <c:v>0.92349999999999999</c:v>
                </c:pt>
                <c:pt idx="9235">
                  <c:v>0.92359999999999998</c:v>
                </c:pt>
                <c:pt idx="9236">
                  <c:v>0.92369999999999997</c:v>
                </c:pt>
                <c:pt idx="9237">
                  <c:v>0.92379999999999995</c:v>
                </c:pt>
                <c:pt idx="9238">
                  <c:v>0.92390000000000005</c:v>
                </c:pt>
                <c:pt idx="9239">
                  <c:v>0.92400000000000004</c:v>
                </c:pt>
                <c:pt idx="9240">
                  <c:v>0.92410000000000003</c:v>
                </c:pt>
                <c:pt idx="9241">
                  <c:v>0.92420000000000002</c:v>
                </c:pt>
                <c:pt idx="9242">
                  <c:v>0.92430000000000001</c:v>
                </c:pt>
                <c:pt idx="9243">
                  <c:v>0.9244</c:v>
                </c:pt>
                <c:pt idx="9244">
                  <c:v>0.92449999999999999</c:v>
                </c:pt>
                <c:pt idx="9245">
                  <c:v>0.92459999999999998</c:v>
                </c:pt>
                <c:pt idx="9246">
                  <c:v>0.92469999999999997</c:v>
                </c:pt>
                <c:pt idx="9247">
                  <c:v>0.92479999999999996</c:v>
                </c:pt>
                <c:pt idx="9248">
                  <c:v>0.92490000000000006</c:v>
                </c:pt>
                <c:pt idx="9249">
                  <c:v>0.92500000000000004</c:v>
                </c:pt>
                <c:pt idx="9250">
                  <c:v>0.92510000000000003</c:v>
                </c:pt>
                <c:pt idx="9251">
                  <c:v>0.92520000000000002</c:v>
                </c:pt>
                <c:pt idx="9252">
                  <c:v>0.92530000000000001</c:v>
                </c:pt>
                <c:pt idx="9253">
                  <c:v>0.9254</c:v>
                </c:pt>
                <c:pt idx="9254">
                  <c:v>0.92549999999999999</c:v>
                </c:pt>
                <c:pt idx="9255">
                  <c:v>0.92559999999999998</c:v>
                </c:pt>
                <c:pt idx="9256">
                  <c:v>0.92569999999999997</c:v>
                </c:pt>
                <c:pt idx="9257">
                  <c:v>0.92579999999999996</c:v>
                </c:pt>
                <c:pt idx="9258">
                  <c:v>0.92589999999999995</c:v>
                </c:pt>
                <c:pt idx="9259">
                  <c:v>0.92600000000000005</c:v>
                </c:pt>
                <c:pt idx="9260">
                  <c:v>0.92610000000000003</c:v>
                </c:pt>
                <c:pt idx="9261">
                  <c:v>0.92620000000000002</c:v>
                </c:pt>
                <c:pt idx="9262">
                  <c:v>0.92630000000000001</c:v>
                </c:pt>
                <c:pt idx="9263">
                  <c:v>0.9264</c:v>
                </c:pt>
                <c:pt idx="9264">
                  <c:v>0.92649999999999999</c:v>
                </c:pt>
                <c:pt idx="9265">
                  <c:v>0.92659999999999998</c:v>
                </c:pt>
                <c:pt idx="9266">
                  <c:v>0.92669999999999997</c:v>
                </c:pt>
                <c:pt idx="9267">
                  <c:v>0.92679999999999996</c:v>
                </c:pt>
                <c:pt idx="9268">
                  <c:v>0.92689999999999995</c:v>
                </c:pt>
                <c:pt idx="9269">
                  <c:v>0.92700000000000005</c:v>
                </c:pt>
                <c:pt idx="9270">
                  <c:v>0.92710000000000004</c:v>
                </c:pt>
                <c:pt idx="9271">
                  <c:v>0.92720000000000002</c:v>
                </c:pt>
                <c:pt idx="9272">
                  <c:v>0.92730000000000001</c:v>
                </c:pt>
                <c:pt idx="9273">
                  <c:v>0.9274</c:v>
                </c:pt>
                <c:pt idx="9274">
                  <c:v>0.92749999999999999</c:v>
                </c:pt>
                <c:pt idx="9275">
                  <c:v>0.92759999999999998</c:v>
                </c:pt>
                <c:pt idx="9276">
                  <c:v>0.92769999999999997</c:v>
                </c:pt>
                <c:pt idx="9277">
                  <c:v>0.92779999999999996</c:v>
                </c:pt>
                <c:pt idx="9278">
                  <c:v>0.92789999999999995</c:v>
                </c:pt>
                <c:pt idx="9279">
                  <c:v>0.92800000000000005</c:v>
                </c:pt>
                <c:pt idx="9280">
                  <c:v>0.92810000000000004</c:v>
                </c:pt>
                <c:pt idx="9281">
                  <c:v>0.92820000000000003</c:v>
                </c:pt>
                <c:pt idx="9282">
                  <c:v>0.92830000000000001</c:v>
                </c:pt>
                <c:pt idx="9283">
                  <c:v>0.9284</c:v>
                </c:pt>
                <c:pt idx="9284">
                  <c:v>0.92849999999999999</c:v>
                </c:pt>
                <c:pt idx="9285">
                  <c:v>0.92859999999999998</c:v>
                </c:pt>
                <c:pt idx="9286">
                  <c:v>0.92869999999999997</c:v>
                </c:pt>
                <c:pt idx="9287">
                  <c:v>0.92879999999999996</c:v>
                </c:pt>
                <c:pt idx="9288">
                  <c:v>0.92889999999999995</c:v>
                </c:pt>
                <c:pt idx="9289">
                  <c:v>0.92900000000000005</c:v>
                </c:pt>
                <c:pt idx="9290">
                  <c:v>0.92910000000000004</c:v>
                </c:pt>
                <c:pt idx="9291">
                  <c:v>0.92920000000000003</c:v>
                </c:pt>
                <c:pt idx="9292">
                  <c:v>0.92930000000000001</c:v>
                </c:pt>
                <c:pt idx="9293">
                  <c:v>0.9294</c:v>
                </c:pt>
                <c:pt idx="9294">
                  <c:v>0.92949999999999999</c:v>
                </c:pt>
                <c:pt idx="9295">
                  <c:v>0.92959999999999998</c:v>
                </c:pt>
                <c:pt idx="9296">
                  <c:v>0.92969999999999997</c:v>
                </c:pt>
                <c:pt idx="9297">
                  <c:v>0.92979999999999996</c:v>
                </c:pt>
                <c:pt idx="9298">
                  <c:v>0.92989999999999995</c:v>
                </c:pt>
                <c:pt idx="9299">
                  <c:v>0.93</c:v>
                </c:pt>
                <c:pt idx="9300">
                  <c:v>0.93010000000000004</c:v>
                </c:pt>
                <c:pt idx="9301">
                  <c:v>0.93020000000000003</c:v>
                </c:pt>
                <c:pt idx="9302">
                  <c:v>0.93030000000000002</c:v>
                </c:pt>
                <c:pt idx="9303">
                  <c:v>0.9304</c:v>
                </c:pt>
                <c:pt idx="9304">
                  <c:v>0.93049999999999999</c:v>
                </c:pt>
                <c:pt idx="9305">
                  <c:v>0.93059999999999998</c:v>
                </c:pt>
                <c:pt idx="9306">
                  <c:v>0.93069999999999997</c:v>
                </c:pt>
                <c:pt idx="9307">
                  <c:v>0.93079999999999996</c:v>
                </c:pt>
                <c:pt idx="9308">
                  <c:v>0.93089999999999995</c:v>
                </c:pt>
                <c:pt idx="9309">
                  <c:v>0.93100000000000005</c:v>
                </c:pt>
                <c:pt idx="9310">
                  <c:v>0.93110000000000004</c:v>
                </c:pt>
                <c:pt idx="9311">
                  <c:v>0.93120000000000003</c:v>
                </c:pt>
                <c:pt idx="9312">
                  <c:v>0.93130000000000002</c:v>
                </c:pt>
                <c:pt idx="9313">
                  <c:v>0.93140000000000001</c:v>
                </c:pt>
                <c:pt idx="9314">
                  <c:v>0.93149999999999999</c:v>
                </c:pt>
                <c:pt idx="9315">
                  <c:v>0.93159999999999998</c:v>
                </c:pt>
                <c:pt idx="9316">
                  <c:v>0.93169999999999997</c:v>
                </c:pt>
                <c:pt idx="9317">
                  <c:v>0.93179999999999996</c:v>
                </c:pt>
                <c:pt idx="9318">
                  <c:v>0.93189999999999995</c:v>
                </c:pt>
                <c:pt idx="9319">
                  <c:v>0.93200000000000005</c:v>
                </c:pt>
                <c:pt idx="9320">
                  <c:v>0.93210000000000004</c:v>
                </c:pt>
                <c:pt idx="9321">
                  <c:v>0.93220000000000003</c:v>
                </c:pt>
                <c:pt idx="9322">
                  <c:v>0.93230000000000002</c:v>
                </c:pt>
                <c:pt idx="9323">
                  <c:v>0.93240000000000001</c:v>
                </c:pt>
                <c:pt idx="9324">
                  <c:v>0.9325</c:v>
                </c:pt>
                <c:pt idx="9325">
                  <c:v>0.93259999999999998</c:v>
                </c:pt>
                <c:pt idx="9326">
                  <c:v>0.93269999999999997</c:v>
                </c:pt>
                <c:pt idx="9327">
                  <c:v>0.93279999999999996</c:v>
                </c:pt>
                <c:pt idx="9328">
                  <c:v>0.93289999999999995</c:v>
                </c:pt>
                <c:pt idx="9329">
                  <c:v>0.93300000000000005</c:v>
                </c:pt>
                <c:pt idx="9330">
                  <c:v>0.93310000000000004</c:v>
                </c:pt>
                <c:pt idx="9331">
                  <c:v>0.93320000000000003</c:v>
                </c:pt>
                <c:pt idx="9332">
                  <c:v>0.93330000000000002</c:v>
                </c:pt>
                <c:pt idx="9333">
                  <c:v>0.93340000000000001</c:v>
                </c:pt>
                <c:pt idx="9334">
                  <c:v>0.9335</c:v>
                </c:pt>
                <c:pt idx="9335">
                  <c:v>0.93359999999999999</c:v>
                </c:pt>
                <c:pt idx="9336">
                  <c:v>0.93369999999999997</c:v>
                </c:pt>
                <c:pt idx="9337">
                  <c:v>0.93379999999999996</c:v>
                </c:pt>
                <c:pt idx="9338">
                  <c:v>0.93389999999999995</c:v>
                </c:pt>
                <c:pt idx="9339">
                  <c:v>0.93400000000000005</c:v>
                </c:pt>
                <c:pt idx="9340">
                  <c:v>0.93410000000000004</c:v>
                </c:pt>
                <c:pt idx="9341">
                  <c:v>0.93420000000000003</c:v>
                </c:pt>
                <c:pt idx="9342">
                  <c:v>0.93430000000000002</c:v>
                </c:pt>
                <c:pt idx="9343">
                  <c:v>0.93440000000000001</c:v>
                </c:pt>
                <c:pt idx="9344">
                  <c:v>0.9345</c:v>
                </c:pt>
                <c:pt idx="9345">
                  <c:v>0.93459999999999999</c:v>
                </c:pt>
                <c:pt idx="9346">
                  <c:v>0.93469999999999998</c:v>
                </c:pt>
                <c:pt idx="9347">
                  <c:v>0.93479999999999996</c:v>
                </c:pt>
                <c:pt idx="9348">
                  <c:v>0.93489999999999995</c:v>
                </c:pt>
                <c:pt idx="9349">
                  <c:v>0.93500000000000005</c:v>
                </c:pt>
                <c:pt idx="9350">
                  <c:v>0.93510000000000004</c:v>
                </c:pt>
                <c:pt idx="9351">
                  <c:v>0.93520000000000003</c:v>
                </c:pt>
                <c:pt idx="9352">
                  <c:v>0.93530000000000002</c:v>
                </c:pt>
                <c:pt idx="9353">
                  <c:v>0.93540000000000001</c:v>
                </c:pt>
                <c:pt idx="9354">
                  <c:v>0.9355</c:v>
                </c:pt>
                <c:pt idx="9355">
                  <c:v>0.93559999999999999</c:v>
                </c:pt>
                <c:pt idx="9356">
                  <c:v>0.93569999999999998</c:v>
                </c:pt>
                <c:pt idx="9357">
                  <c:v>0.93579999999999997</c:v>
                </c:pt>
                <c:pt idx="9358">
                  <c:v>0.93589999999999995</c:v>
                </c:pt>
                <c:pt idx="9359">
                  <c:v>0.93600000000000005</c:v>
                </c:pt>
                <c:pt idx="9360">
                  <c:v>0.93610000000000004</c:v>
                </c:pt>
                <c:pt idx="9361">
                  <c:v>0.93620000000000003</c:v>
                </c:pt>
                <c:pt idx="9362">
                  <c:v>0.93630000000000002</c:v>
                </c:pt>
                <c:pt idx="9363">
                  <c:v>0.93640000000000001</c:v>
                </c:pt>
                <c:pt idx="9364">
                  <c:v>0.9365</c:v>
                </c:pt>
                <c:pt idx="9365">
                  <c:v>0.93659999999999999</c:v>
                </c:pt>
                <c:pt idx="9366">
                  <c:v>0.93669999999999998</c:v>
                </c:pt>
                <c:pt idx="9367">
                  <c:v>0.93679999999999997</c:v>
                </c:pt>
                <c:pt idx="9368">
                  <c:v>0.93689999999999996</c:v>
                </c:pt>
                <c:pt idx="9369">
                  <c:v>0.93700000000000006</c:v>
                </c:pt>
                <c:pt idx="9370">
                  <c:v>0.93710000000000004</c:v>
                </c:pt>
                <c:pt idx="9371">
                  <c:v>0.93720000000000003</c:v>
                </c:pt>
                <c:pt idx="9372">
                  <c:v>0.93730000000000002</c:v>
                </c:pt>
                <c:pt idx="9373">
                  <c:v>0.93740000000000001</c:v>
                </c:pt>
                <c:pt idx="9374">
                  <c:v>0.9375</c:v>
                </c:pt>
                <c:pt idx="9375">
                  <c:v>0.93759999999999999</c:v>
                </c:pt>
                <c:pt idx="9376">
                  <c:v>0.93769999999999998</c:v>
                </c:pt>
                <c:pt idx="9377">
                  <c:v>0.93779999999999997</c:v>
                </c:pt>
                <c:pt idx="9378">
                  <c:v>0.93789999999999996</c:v>
                </c:pt>
                <c:pt idx="9379">
                  <c:v>0.93799999999999994</c:v>
                </c:pt>
                <c:pt idx="9380">
                  <c:v>0.93810000000000004</c:v>
                </c:pt>
                <c:pt idx="9381">
                  <c:v>0.93820000000000003</c:v>
                </c:pt>
                <c:pt idx="9382">
                  <c:v>0.93830000000000002</c:v>
                </c:pt>
                <c:pt idx="9383">
                  <c:v>0.93840000000000001</c:v>
                </c:pt>
                <c:pt idx="9384">
                  <c:v>0.9385</c:v>
                </c:pt>
                <c:pt idx="9385">
                  <c:v>0.93859999999999999</c:v>
                </c:pt>
                <c:pt idx="9386">
                  <c:v>0.93869999999999998</c:v>
                </c:pt>
                <c:pt idx="9387">
                  <c:v>0.93879999999999997</c:v>
                </c:pt>
                <c:pt idx="9388">
                  <c:v>0.93889999999999996</c:v>
                </c:pt>
                <c:pt idx="9389">
                  <c:v>0.93899999999999995</c:v>
                </c:pt>
                <c:pt idx="9390">
                  <c:v>0.93910000000000005</c:v>
                </c:pt>
                <c:pt idx="9391">
                  <c:v>0.93920000000000003</c:v>
                </c:pt>
                <c:pt idx="9392">
                  <c:v>0.93930000000000002</c:v>
                </c:pt>
                <c:pt idx="9393">
                  <c:v>0.93940000000000001</c:v>
                </c:pt>
                <c:pt idx="9394">
                  <c:v>0.9395</c:v>
                </c:pt>
                <c:pt idx="9395">
                  <c:v>0.93959999999999999</c:v>
                </c:pt>
                <c:pt idx="9396">
                  <c:v>0.93969999999999998</c:v>
                </c:pt>
                <c:pt idx="9397">
                  <c:v>0.93979999999999997</c:v>
                </c:pt>
                <c:pt idx="9398">
                  <c:v>0.93989999999999996</c:v>
                </c:pt>
                <c:pt idx="9399">
                  <c:v>0.94</c:v>
                </c:pt>
                <c:pt idx="9400">
                  <c:v>0.94010000000000005</c:v>
                </c:pt>
                <c:pt idx="9401">
                  <c:v>0.94020000000000004</c:v>
                </c:pt>
                <c:pt idx="9402">
                  <c:v>0.94030000000000002</c:v>
                </c:pt>
                <c:pt idx="9403">
                  <c:v>0.94040000000000001</c:v>
                </c:pt>
                <c:pt idx="9404">
                  <c:v>0.9405</c:v>
                </c:pt>
                <c:pt idx="9405">
                  <c:v>0.94059999999999999</c:v>
                </c:pt>
                <c:pt idx="9406">
                  <c:v>0.94069999999999998</c:v>
                </c:pt>
                <c:pt idx="9407">
                  <c:v>0.94079999999999997</c:v>
                </c:pt>
                <c:pt idx="9408">
                  <c:v>0.94089999999999996</c:v>
                </c:pt>
                <c:pt idx="9409">
                  <c:v>0.94099999999999995</c:v>
                </c:pt>
                <c:pt idx="9410">
                  <c:v>0.94110000000000005</c:v>
                </c:pt>
                <c:pt idx="9411">
                  <c:v>0.94120000000000004</c:v>
                </c:pt>
                <c:pt idx="9412">
                  <c:v>0.94130000000000003</c:v>
                </c:pt>
                <c:pt idx="9413">
                  <c:v>0.94140000000000001</c:v>
                </c:pt>
                <c:pt idx="9414">
                  <c:v>0.9415</c:v>
                </c:pt>
                <c:pt idx="9415">
                  <c:v>0.94159999999999999</c:v>
                </c:pt>
                <c:pt idx="9416">
                  <c:v>0.94169999999999998</c:v>
                </c:pt>
                <c:pt idx="9417">
                  <c:v>0.94179999999999997</c:v>
                </c:pt>
                <c:pt idx="9418">
                  <c:v>0.94189999999999996</c:v>
                </c:pt>
                <c:pt idx="9419">
                  <c:v>0.94199999999999995</c:v>
                </c:pt>
                <c:pt idx="9420">
                  <c:v>0.94210000000000005</c:v>
                </c:pt>
                <c:pt idx="9421">
                  <c:v>0.94220000000000004</c:v>
                </c:pt>
                <c:pt idx="9422">
                  <c:v>0.94230000000000003</c:v>
                </c:pt>
                <c:pt idx="9423">
                  <c:v>0.94240000000000002</c:v>
                </c:pt>
                <c:pt idx="9424">
                  <c:v>0.9425</c:v>
                </c:pt>
                <c:pt idx="9425">
                  <c:v>0.94259999999999999</c:v>
                </c:pt>
                <c:pt idx="9426">
                  <c:v>0.94269999999999998</c:v>
                </c:pt>
                <c:pt idx="9427">
                  <c:v>0.94279999999999997</c:v>
                </c:pt>
                <c:pt idx="9428">
                  <c:v>0.94289999999999996</c:v>
                </c:pt>
                <c:pt idx="9429">
                  <c:v>0.94299999999999995</c:v>
                </c:pt>
                <c:pt idx="9430">
                  <c:v>0.94310000000000005</c:v>
                </c:pt>
                <c:pt idx="9431">
                  <c:v>0.94320000000000004</c:v>
                </c:pt>
                <c:pt idx="9432">
                  <c:v>0.94330000000000003</c:v>
                </c:pt>
                <c:pt idx="9433">
                  <c:v>0.94340000000000002</c:v>
                </c:pt>
                <c:pt idx="9434">
                  <c:v>0.94350000000000001</c:v>
                </c:pt>
                <c:pt idx="9435">
                  <c:v>0.94359999999999999</c:v>
                </c:pt>
                <c:pt idx="9436">
                  <c:v>0.94369999999999998</c:v>
                </c:pt>
                <c:pt idx="9437">
                  <c:v>0.94379999999999997</c:v>
                </c:pt>
                <c:pt idx="9438">
                  <c:v>0.94389999999999996</c:v>
                </c:pt>
                <c:pt idx="9439">
                  <c:v>0.94399999999999995</c:v>
                </c:pt>
                <c:pt idx="9440">
                  <c:v>0.94410000000000005</c:v>
                </c:pt>
                <c:pt idx="9441">
                  <c:v>0.94420000000000004</c:v>
                </c:pt>
                <c:pt idx="9442">
                  <c:v>0.94430000000000003</c:v>
                </c:pt>
                <c:pt idx="9443">
                  <c:v>0.94440000000000002</c:v>
                </c:pt>
                <c:pt idx="9444">
                  <c:v>0.94450000000000001</c:v>
                </c:pt>
                <c:pt idx="9445">
                  <c:v>0.9446</c:v>
                </c:pt>
                <c:pt idx="9446">
                  <c:v>0.94469999999999998</c:v>
                </c:pt>
                <c:pt idx="9447">
                  <c:v>0.94479999999999997</c:v>
                </c:pt>
                <c:pt idx="9448">
                  <c:v>0.94489999999999996</c:v>
                </c:pt>
                <c:pt idx="9449">
                  <c:v>0.94499999999999995</c:v>
                </c:pt>
                <c:pt idx="9450">
                  <c:v>0.94510000000000005</c:v>
                </c:pt>
                <c:pt idx="9451">
                  <c:v>0.94520000000000004</c:v>
                </c:pt>
                <c:pt idx="9452">
                  <c:v>0.94530000000000003</c:v>
                </c:pt>
                <c:pt idx="9453">
                  <c:v>0.94540000000000002</c:v>
                </c:pt>
                <c:pt idx="9454">
                  <c:v>0.94550000000000001</c:v>
                </c:pt>
                <c:pt idx="9455">
                  <c:v>0.9456</c:v>
                </c:pt>
                <c:pt idx="9456">
                  <c:v>0.94569999999999999</c:v>
                </c:pt>
                <c:pt idx="9457">
                  <c:v>0.94579999999999997</c:v>
                </c:pt>
                <c:pt idx="9458">
                  <c:v>0.94589999999999996</c:v>
                </c:pt>
                <c:pt idx="9459">
                  <c:v>0.94599999999999995</c:v>
                </c:pt>
                <c:pt idx="9460">
                  <c:v>0.94610000000000005</c:v>
                </c:pt>
                <c:pt idx="9461">
                  <c:v>0.94620000000000004</c:v>
                </c:pt>
                <c:pt idx="9462">
                  <c:v>0.94630000000000003</c:v>
                </c:pt>
                <c:pt idx="9463">
                  <c:v>0.94640000000000002</c:v>
                </c:pt>
                <c:pt idx="9464">
                  <c:v>0.94650000000000001</c:v>
                </c:pt>
                <c:pt idx="9465">
                  <c:v>0.9466</c:v>
                </c:pt>
                <c:pt idx="9466">
                  <c:v>0.94669999999999999</c:v>
                </c:pt>
                <c:pt idx="9467">
                  <c:v>0.94679999999999997</c:v>
                </c:pt>
                <c:pt idx="9468">
                  <c:v>0.94689999999999996</c:v>
                </c:pt>
                <c:pt idx="9469">
                  <c:v>0.94699999999999995</c:v>
                </c:pt>
                <c:pt idx="9470">
                  <c:v>0.94710000000000005</c:v>
                </c:pt>
                <c:pt idx="9471">
                  <c:v>0.94720000000000004</c:v>
                </c:pt>
                <c:pt idx="9472">
                  <c:v>0.94730000000000003</c:v>
                </c:pt>
                <c:pt idx="9473">
                  <c:v>0.94740000000000002</c:v>
                </c:pt>
                <c:pt idx="9474">
                  <c:v>0.94750000000000001</c:v>
                </c:pt>
                <c:pt idx="9475">
                  <c:v>0.9476</c:v>
                </c:pt>
                <c:pt idx="9476">
                  <c:v>0.94769999999999999</c:v>
                </c:pt>
                <c:pt idx="9477">
                  <c:v>0.94779999999999998</c:v>
                </c:pt>
                <c:pt idx="9478">
                  <c:v>0.94789999999999996</c:v>
                </c:pt>
                <c:pt idx="9479">
                  <c:v>0.94799999999999995</c:v>
                </c:pt>
                <c:pt idx="9480">
                  <c:v>0.94810000000000005</c:v>
                </c:pt>
                <c:pt idx="9481">
                  <c:v>0.94820000000000004</c:v>
                </c:pt>
                <c:pt idx="9482">
                  <c:v>0.94830000000000003</c:v>
                </c:pt>
                <c:pt idx="9483">
                  <c:v>0.94840000000000002</c:v>
                </c:pt>
                <c:pt idx="9484">
                  <c:v>0.94850000000000001</c:v>
                </c:pt>
                <c:pt idx="9485">
                  <c:v>0.9486</c:v>
                </c:pt>
                <c:pt idx="9486">
                  <c:v>0.94869999999999999</c:v>
                </c:pt>
                <c:pt idx="9487">
                  <c:v>0.94879999999999998</c:v>
                </c:pt>
                <c:pt idx="9488">
                  <c:v>0.94889999999999997</c:v>
                </c:pt>
                <c:pt idx="9489">
                  <c:v>0.94899999999999995</c:v>
                </c:pt>
                <c:pt idx="9490">
                  <c:v>0.94910000000000005</c:v>
                </c:pt>
                <c:pt idx="9491">
                  <c:v>0.94920000000000004</c:v>
                </c:pt>
                <c:pt idx="9492">
                  <c:v>0.94930000000000003</c:v>
                </c:pt>
                <c:pt idx="9493">
                  <c:v>0.94940000000000002</c:v>
                </c:pt>
                <c:pt idx="9494">
                  <c:v>0.94950000000000001</c:v>
                </c:pt>
                <c:pt idx="9495">
                  <c:v>0.9496</c:v>
                </c:pt>
                <c:pt idx="9496">
                  <c:v>0.94969999999999999</c:v>
                </c:pt>
                <c:pt idx="9497">
                  <c:v>0.94979999999999998</c:v>
                </c:pt>
                <c:pt idx="9498">
                  <c:v>0.94989999999999997</c:v>
                </c:pt>
                <c:pt idx="9499">
                  <c:v>0.95</c:v>
                </c:pt>
                <c:pt idx="9500">
                  <c:v>0.95009999999999994</c:v>
                </c:pt>
                <c:pt idx="9501">
                  <c:v>0.95020000000000004</c:v>
                </c:pt>
                <c:pt idx="9502">
                  <c:v>0.95030000000000003</c:v>
                </c:pt>
                <c:pt idx="9503">
                  <c:v>0.95040000000000002</c:v>
                </c:pt>
                <c:pt idx="9504">
                  <c:v>0.95050000000000001</c:v>
                </c:pt>
                <c:pt idx="9505">
                  <c:v>0.9506</c:v>
                </c:pt>
                <c:pt idx="9506">
                  <c:v>0.95069999999999999</c:v>
                </c:pt>
                <c:pt idx="9507">
                  <c:v>0.95079999999999998</c:v>
                </c:pt>
                <c:pt idx="9508">
                  <c:v>0.95089999999999997</c:v>
                </c:pt>
                <c:pt idx="9509">
                  <c:v>0.95099999999999996</c:v>
                </c:pt>
                <c:pt idx="9510">
                  <c:v>0.95109999999999995</c:v>
                </c:pt>
                <c:pt idx="9511">
                  <c:v>0.95120000000000005</c:v>
                </c:pt>
                <c:pt idx="9512">
                  <c:v>0.95130000000000003</c:v>
                </c:pt>
                <c:pt idx="9513">
                  <c:v>0.95140000000000002</c:v>
                </c:pt>
                <c:pt idx="9514">
                  <c:v>0.95150000000000001</c:v>
                </c:pt>
                <c:pt idx="9515">
                  <c:v>0.9516</c:v>
                </c:pt>
                <c:pt idx="9516">
                  <c:v>0.95169999999999999</c:v>
                </c:pt>
                <c:pt idx="9517">
                  <c:v>0.95179999999999998</c:v>
                </c:pt>
                <c:pt idx="9518">
                  <c:v>0.95189999999999997</c:v>
                </c:pt>
                <c:pt idx="9519">
                  <c:v>0.95199999999999996</c:v>
                </c:pt>
                <c:pt idx="9520">
                  <c:v>0.95209999999999995</c:v>
                </c:pt>
                <c:pt idx="9521">
                  <c:v>0.95220000000000005</c:v>
                </c:pt>
                <c:pt idx="9522">
                  <c:v>0.95230000000000004</c:v>
                </c:pt>
                <c:pt idx="9523">
                  <c:v>0.95240000000000002</c:v>
                </c:pt>
                <c:pt idx="9524">
                  <c:v>0.95250000000000001</c:v>
                </c:pt>
                <c:pt idx="9525">
                  <c:v>0.9526</c:v>
                </c:pt>
                <c:pt idx="9526">
                  <c:v>0.95269999999999999</c:v>
                </c:pt>
                <c:pt idx="9527">
                  <c:v>0.95279999999999998</c:v>
                </c:pt>
                <c:pt idx="9528">
                  <c:v>0.95289999999999997</c:v>
                </c:pt>
                <c:pt idx="9529">
                  <c:v>0.95299999999999996</c:v>
                </c:pt>
                <c:pt idx="9530">
                  <c:v>0.95309999999999995</c:v>
                </c:pt>
                <c:pt idx="9531">
                  <c:v>0.95320000000000005</c:v>
                </c:pt>
                <c:pt idx="9532">
                  <c:v>0.95330000000000004</c:v>
                </c:pt>
                <c:pt idx="9533">
                  <c:v>0.95340000000000003</c:v>
                </c:pt>
                <c:pt idx="9534">
                  <c:v>0.95350000000000001</c:v>
                </c:pt>
                <c:pt idx="9535">
                  <c:v>0.9536</c:v>
                </c:pt>
                <c:pt idx="9536">
                  <c:v>0.95369999999999999</c:v>
                </c:pt>
                <c:pt idx="9537">
                  <c:v>0.95379999999999998</c:v>
                </c:pt>
                <c:pt idx="9538">
                  <c:v>0.95389999999999997</c:v>
                </c:pt>
                <c:pt idx="9539">
                  <c:v>0.95399999999999996</c:v>
                </c:pt>
                <c:pt idx="9540">
                  <c:v>0.95409999999999995</c:v>
                </c:pt>
                <c:pt idx="9541">
                  <c:v>0.95420000000000005</c:v>
                </c:pt>
                <c:pt idx="9542">
                  <c:v>0.95430000000000004</c:v>
                </c:pt>
                <c:pt idx="9543">
                  <c:v>0.95440000000000003</c:v>
                </c:pt>
                <c:pt idx="9544">
                  <c:v>0.95450000000000002</c:v>
                </c:pt>
                <c:pt idx="9545">
                  <c:v>0.9546</c:v>
                </c:pt>
                <c:pt idx="9546">
                  <c:v>0.95469999999999999</c:v>
                </c:pt>
                <c:pt idx="9547">
                  <c:v>0.95479999999999998</c:v>
                </c:pt>
                <c:pt idx="9548">
                  <c:v>0.95489999999999997</c:v>
                </c:pt>
                <c:pt idx="9549">
                  <c:v>0.95499999999999996</c:v>
                </c:pt>
                <c:pt idx="9550">
                  <c:v>0.95509999999999995</c:v>
                </c:pt>
                <c:pt idx="9551">
                  <c:v>0.95520000000000005</c:v>
                </c:pt>
                <c:pt idx="9552">
                  <c:v>0.95530000000000004</c:v>
                </c:pt>
                <c:pt idx="9553">
                  <c:v>0.95540000000000003</c:v>
                </c:pt>
                <c:pt idx="9554">
                  <c:v>0.95550000000000002</c:v>
                </c:pt>
                <c:pt idx="9555">
                  <c:v>0.9556</c:v>
                </c:pt>
                <c:pt idx="9556">
                  <c:v>0.95569999999999999</c:v>
                </c:pt>
                <c:pt idx="9557">
                  <c:v>0.95579999999999998</c:v>
                </c:pt>
                <c:pt idx="9558">
                  <c:v>0.95589999999999997</c:v>
                </c:pt>
                <c:pt idx="9559">
                  <c:v>0.95599999999999996</c:v>
                </c:pt>
                <c:pt idx="9560">
                  <c:v>0.95609999999999995</c:v>
                </c:pt>
                <c:pt idx="9561">
                  <c:v>0.95620000000000005</c:v>
                </c:pt>
                <c:pt idx="9562">
                  <c:v>0.95630000000000004</c:v>
                </c:pt>
                <c:pt idx="9563">
                  <c:v>0.95640000000000003</c:v>
                </c:pt>
                <c:pt idx="9564">
                  <c:v>0.95650000000000002</c:v>
                </c:pt>
                <c:pt idx="9565">
                  <c:v>0.95660000000000001</c:v>
                </c:pt>
                <c:pt idx="9566">
                  <c:v>0.95669999999999999</c:v>
                </c:pt>
                <c:pt idx="9567">
                  <c:v>0.95679999999999998</c:v>
                </c:pt>
                <c:pt idx="9568">
                  <c:v>0.95689999999999997</c:v>
                </c:pt>
                <c:pt idx="9569">
                  <c:v>0.95699999999999996</c:v>
                </c:pt>
                <c:pt idx="9570">
                  <c:v>0.95709999999999995</c:v>
                </c:pt>
                <c:pt idx="9571">
                  <c:v>0.95720000000000005</c:v>
                </c:pt>
                <c:pt idx="9572">
                  <c:v>0.95730000000000004</c:v>
                </c:pt>
                <c:pt idx="9573">
                  <c:v>0.95740000000000003</c:v>
                </c:pt>
                <c:pt idx="9574">
                  <c:v>0.95750000000000002</c:v>
                </c:pt>
                <c:pt idx="9575">
                  <c:v>0.95760000000000001</c:v>
                </c:pt>
                <c:pt idx="9576">
                  <c:v>0.9577</c:v>
                </c:pt>
                <c:pt idx="9577">
                  <c:v>0.95779999999999998</c:v>
                </c:pt>
                <c:pt idx="9578">
                  <c:v>0.95789999999999997</c:v>
                </c:pt>
                <c:pt idx="9579">
                  <c:v>0.95799999999999996</c:v>
                </c:pt>
                <c:pt idx="9580">
                  <c:v>0.95809999999999995</c:v>
                </c:pt>
                <c:pt idx="9581">
                  <c:v>0.95820000000000005</c:v>
                </c:pt>
                <c:pt idx="9582">
                  <c:v>0.95830000000000004</c:v>
                </c:pt>
                <c:pt idx="9583">
                  <c:v>0.95840000000000003</c:v>
                </c:pt>
                <c:pt idx="9584">
                  <c:v>0.95850000000000002</c:v>
                </c:pt>
                <c:pt idx="9585">
                  <c:v>0.95860000000000001</c:v>
                </c:pt>
                <c:pt idx="9586">
                  <c:v>0.9587</c:v>
                </c:pt>
                <c:pt idx="9587">
                  <c:v>0.95879999999999999</c:v>
                </c:pt>
                <c:pt idx="9588">
                  <c:v>0.95889999999999997</c:v>
                </c:pt>
                <c:pt idx="9589">
                  <c:v>0.95899999999999996</c:v>
                </c:pt>
                <c:pt idx="9590">
                  <c:v>0.95909999999999995</c:v>
                </c:pt>
                <c:pt idx="9591">
                  <c:v>0.95920000000000005</c:v>
                </c:pt>
                <c:pt idx="9592">
                  <c:v>0.95930000000000004</c:v>
                </c:pt>
                <c:pt idx="9593">
                  <c:v>0.95940000000000003</c:v>
                </c:pt>
                <c:pt idx="9594">
                  <c:v>0.95950000000000002</c:v>
                </c:pt>
                <c:pt idx="9595">
                  <c:v>0.95960000000000001</c:v>
                </c:pt>
                <c:pt idx="9596">
                  <c:v>0.9597</c:v>
                </c:pt>
                <c:pt idx="9597">
                  <c:v>0.95979999999999999</c:v>
                </c:pt>
                <c:pt idx="9598">
                  <c:v>0.95989999999999998</c:v>
                </c:pt>
                <c:pt idx="9599">
                  <c:v>0.96</c:v>
                </c:pt>
                <c:pt idx="9600">
                  <c:v>0.96009999999999995</c:v>
                </c:pt>
                <c:pt idx="9601">
                  <c:v>0.96020000000000005</c:v>
                </c:pt>
                <c:pt idx="9602">
                  <c:v>0.96030000000000004</c:v>
                </c:pt>
                <c:pt idx="9603">
                  <c:v>0.96040000000000003</c:v>
                </c:pt>
                <c:pt idx="9604">
                  <c:v>0.96050000000000002</c:v>
                </c:pt>
                <c:pt idx="9605">
                  <c:v>0.96060000000000001</c:v>
                </c:pt>
                <c:pt idx="9606">
                  <c:v>0.9607</c:v>
                </c:pt>
                <c:pt idx="9607">
                  <c:v>0.96079999999999999</c:v>
                </c:pt>
                <c:pt idx="9608">
                  <c:v>0.96089999999999998</c:v>
                </c:pt>
                <c:pt idx="9609">
                  <c:v>0.96099999999999997</c:v>
                </c:pt>
                <c:pt idx="9610">
                  <c:v>0.96109999999999995</c:v>
                </c:pt>
                <c:pt idx="9611">
                  <c:v>0.96120000000000005</c:v>
                </c:pt>
                <c:pt idx="9612">
                  <c:v>0.96130000000000004</c:v>
                </c:pt>
                <c:pt idx="9613">
                  <c:v>0.96140000000000003</c:v>
                </c:pt>
                <c:pt idx="9614">
                  <c:v>0.96150000000000002</c:v>
                </c:pt>
                <c:pt idx="9615">
                  <c:v>0.96160000000000001</c:v>
                </c:pt>
                <c:pt idx="9616">
                  <c:v>0.9617</c:v>
                </c:pt>
                <c:pt idx="9617">
                  <c:v>0.96179999999999999</c:v>
                </c:pt>
                <c:pt idx="9618">
                  <c:v>0.96189999999999998</c:v>
                </c:pt>
                <c:pt idx="9619">
                  <c:v>0.96199999999999997</c:v>
                </c:pt>
                <c:pt idx="9620">
                  <c:v>0.96209999999999996</c:v>
                </c:pt>
                <c:pt idx="9621">
                  <c:v>0.96220000000000006</c:v>
                </c:pt>
                <c:pt idx="9622">
                  <c:v>0.96230000000000004</c:v>
                </c:pt>
                <c:pt idx="9623">
                  <c:v>0.96240000000000003</c:v>
                </c:pt>
                <c:pt idx="9624">
                  <c:v>0.96250000000000002</c:v>
                </c:pt>
                <c:pt idx="9625">
                  <c:v>0.96260000000000001</c:v>
                </c:pt>
                <c:pt idx="9626">
                  <c:v>0.9627</c:v>
                </c:pt>
                <c:pt idx="9627">
                  <c:v>0.96279999999999999</c:v>
                </c:pt>
                <c:pt idx="9628">
                  <c:v>0.96289999999999998</c:v>
                </c:pt>
                <c:pt idx="9629">
                  <c:v>0.96299999999999997</c:v>
                </c:pt>
                <c:pt idx="9630">
                  <c:v>0.96309999999999996</c:v>
                </c:pt>
                <c:pt idx="9631">
                  <c:v>0.96319999999999995</c:v>
                </c:pt>
                <c:pt idx="9632">
                  <c:v>0.96330000000000005</c:v>
                </c:pt>
                <c:pt idx="9633">
                  <c:v>0.96340000000000003</c:v>
                </c:pt>
                <c:pt idx="9634">
                  <c:v>0.96350000000000002</c:v>
                </c:pt>
                <c:pt idx="9635">
                  <c:v>0.96360000000000001</c:v>
                </c:pt>
                <c:pt idx="9636">
                  <c:v>0.9637</c:v>
                </c:pt>
                <c:pt idx="9637">
                  <c:v>0.96379999999999999</c:v>
                </c:pt>
                <c:pt idx="9638">
                  <c:v>0.96389999999999998</c:v>
                </c:pt>
                <c:pt idx="9639">
                  <c:v>0.96399999999999997</c:v>
                </c:pt>
                <c:pt idx="9640">
                  <c:v>0.96409999999999996</c:v>
                </c:pt>
                <c:pt idx="9641">
                  <c:v>0.96419999999999995</c:v>
                </c:pt>
                <c:pt idx="9642">
                  <c:v>0.96430000000000005</c:v>
                </c:pt>
                <c:pt idx="9643">
                  <c:v>0.96440000000000003</c:v>
                </c:pt>
                <c:pt idx="9644">
                  <c:v>0.96450000000000002</c:v>
                </c:pt>
                <c:pt idx="9645">
                  <c:v>0.96460000000000001</c:v>
                </c:pt>
                <c:pt idx="9646">
                  <c:v>0.9647</c:v>
                </c:pt>
                <c:pt idx="9647">
                  <c:v>0.96479999999999999</c:v>
                </c:pt>
                <c:pt idx="9648">
                  <c:v>0.96489999999999998</c:v>
                </c:pt>
                <c:pt idx="9649">
                  <c:v>0.96499999999999997</c:v>
                </c:pt>
                <c:pt idx="9650">
                  <c:v>0.96509999999999996</c:v>
                </c:pt>
                <c:pt idx="9651">
                  <c:v>0.96519999999999995</c:v>
                </c:pt>
                <c:pt idx="9652">
                  <c:v>0.96530000000000005</c:v>
                </c:pt>
                <c:pt idx="9653">
                  <c:v>0.96540000000000004</c:v>
                </c:pt>
                <c:pt idx="9654">
                  <c:v>0.96550000000000002</c:v>
                </c:pt>
                <c:pt idx="9655">
                  <c:v>0.96560000000000001</c:v>
                </c:pt>
                <c:pt idx="9656">
                  <c:v>0.9657</c:v>
                </c:pt>
                <c:pt idx="9657">
                  <c:v>0.96579999999999999</c:v>
                </c:pt>
                <c:pt idx="9658">
                  <c:v>0.96589999999999998</c:v>
                </c:pt>
                <c:pt idx="9659">
                  <c:v>0.96599999999999997</c:v>
                </c:pt>
                <c:pt idx="9660">
                  <c:v>0.96609999999999996</c:v>
                </c:pt>
                <c:pt idx="9661">
                  <c:v>0.96619999999999995</c:v>
                </c:pt>
                <c:pt idx="9662">
                  <c:v>0.96630000000000005</c:v>
                </c:pt>
                <c:pt idx="9663">
                  <c:v>0.96640000000000004</c:v>
                </c:pt>
                <c:pt idx="9664">
                  <c:v>0.96650000000000003</c:v>
                </c:pt>
                <c:pt idx="9665">
                  <c:v>0.96660000000000001</c:v>
                </c:pt>
                <c:pt idx="9666">
                  <c:v>0.9667</c:v>
                </c:pt>
                <c:pt idx="9667">
                  <c:v>0.96679999999999999</c:v>
                </c:pt>
                <c:pt idx="9668">
                  <c:v>0.96689999999999998</c:v>
                </c:pt>
                <c:pt idx="9669">
                  <c:v>0.96699999999999997</c:v>
                </c:pt>
                <c:pt idx="9670">
                  <c:v>0.96709999999999996</c:v>
                </c:pt>
                <c:pt idx="9671">
                  <c:v>0.96719999999999995</c:v>
                </c:pt>
                <c:pt idx="9672">
                  <c:v>0.96730000000000005</c:v>
                </c:pt>
                <c:pt idx="9673">
                  <c:v>0.96740000000000004</c:v>
                </c:pt>
                <c:pt idx="9674">
                  <c:v>0.96750000000000003</c:v>
                </c:pt>
                <c:pt idx="9675">
                  <c:v>0.96760000000000002</c:v>
                </c:pt>
                <c:pt idx="9676">
                  <c:v>0.9677</c:v>
                </c:pt>
                <c:pt idx="9677">
                  <c:v>0.96779999999999999</c:v>
                </c:pt>
                <c:pt idx="9678">
                  <c:v>0.96789999999999998</c:v>
                </c:pt>
                <c:pt idx="9679">
                  <c:v>0.96799999999999997</c:v>
                </c:pt>
                <c:pt idx="9680">
                  <c:v>0.96809999999999996</c:v>
                </c:pt>
                <c:pt idx="9681">
                  <c:v>0.96819999999999995</c:v>
                </c:pt>
                <c:pt idx="9682">
                  <c:v>0.96830000000000005</c:v>
                </c:pt>
                <c:pt idx="9683">
                  <c:v>0.96840000000000004</c:v>
                </c:pt>
                <c:pt idx="9684">
                  <c:v>0.96850000000000003</c:v>
                </c:pt>
                <c:pt idx="9685">
                  <c:v>0.96860000000000002</c:v>
                </c:pt>
                <c:pt idx="9686">
                  <c:v>0.96870000000000001</c:v>
                </c:pt>
                <c:pt idx="9687">
                  <c:v>0.96879999999999999</c:v>
                </c:pt>
                <c:pt idx="9688">
                  <c:v>0.96889999999999998</c:v>
                </c:pt>
                <c:pt idx="9689">
                  <c:v>0.96899999999999997</c:v>
                </c:pt>
                <c:pt idx="9690">
                  <c:v>0.96909999999999996</c:v>
                </c:pt>
                <c:pt idx="9691">
                  <c:v>0.96919999999999995</c:v>
                </c:pt>
                <c:pt idx="9692">
                  <c:v>0.96930000000000005</c:v>
                </c:pt>
                <c:pt idx="9693">
                  <c:v>0.96940000000000004</c:v>
                </c:pt>
                <c:pt idx="9694">
                  <c:v>0.96950000000000003</c:v>
                </c:pt>
                <c:pt idx="9695">
                  <c:v>0.96960000000000002</c:v>
                </c:pt>
                <c:pt idx="9696">
                  <c:v>0.96970000000000001</c:v>
                </c:pt>
                <c:pt idx="9697">
                  <c:v>0.9698</c:v>
                </c:pt>
                <c:pt idx="9698">
                  <c:v>0.96989999999999998</c:v>
                </c:pt>
                <c:pt idx="9699">
                  <c:v>0.97</c:v>
                </c:pt>
                <c:pt idx="9700">
                  <c:v>0.97009999999999996</c:v>
                </c:pt>
                <c:pt idx="9701">
                  <c:v>0.97019999999999995</c:v>
                </c:pt>
                <c:pt idx="9702">
                  <c:v>0.97030000000000005</c:v>
                </c:pt>
                <c:pt idx="9703">
                  <c:v>0.97040000000000004</c:v>
                </c:pt>
                <c:pt idx="9704">
                  <c:v>0.97050000000000003</c:v>
                </c:pt>
                <c:pt idx="9705">
                  <c:v>0.97060000000000002</c:v>
                </c:pt>
                <c:pt idx="9706">
                  <c:v>0.97070000000000001</c:v>
                </c:pt>
                <c:pt idx="9707">
                  <c:v>0.9708</c:v>
                </c:pt>
                <c:pt idx="9708">
                  <c:v>0.97089999999999999</c:v>
                </c:pt>
                <c:pt idx="9709">
                  <c:v>0.97099999999999997</c:v>
                </c:pt>
                <c:pt idx="9710">
                  <c:v>0.97109999999999996</c:v>
                </c:pt>
                <c:pt idx="9711">
                  <c:v>0.97119999999999995</c:v>
                </c:pt>
                <c:pt idx="9712">
                  <c:v>0.97130000000000005</c:v>
                </c:pt>
                <c:pt idx="9713">
                  <c:v>0.97140000000000004</c:v>
                </c:pt>
                <c:pt idx="9714">
                  <c:v>0.97150000000000003</c:v>
                </c:pt>
                <c:pt idx="9715">
                  <c:v>0.97160000000000002</c:v>
                </c:pt>
                <c:pt idx="9716">
                  <c:v>0.97170000000000001</c:v>
                </c:pt>
                <c:pt idx="9717">
                  <c:v>0.9718</c:v>
                </c:pt>
                <c:pt idx="9718">
                  <c:v>0.97189999999999999</c:v>
                </c:pt>
                <c:pt idx="9719">
                  <c:v>0.97199999999999998</c:v>
                </c:pt>
                <c:pt idx="9720">
                  <c:v>0.97209999999999996</c:v>
                </c:pt>
                <c:pt idx="9721">
                  <c:v>0.97219999999999995</c:v>
                </c:pt>
                <c:pt idx="9722">
                  <c:v>0.97230000000000005</c:v>
                </c:pt>
                <c:pt idx="9723">
                  <c:v>0.97240000000000004</c:v>
                </c:pt>
                <c:pt idx="9724">
                  <c:v>0.97250000000000003</c:v>
                </c:pt>
                <c:pt idx="9725">
                  <c:v>0.97260000000000002</c:v>
                </c:pt>
                <c:pt idx="9726">
                  <c:v>0.97270000000000001</c:v>
                </c:pt>
                <c:pt idx="9727">
                  <c:v>0.9728</c:v>
                </c:pt>
                <c:pt idx="9728">
                  <c:v>0.97289999999999999</c:v>
                </c:pt>
                <c:pt idx="9729">
                  <c:v>0.97299999999999998</c:v>
                </c:pt>
                <c:pt idx="9730">
                  <c:v>0.97309999999999997</c:v>
                </c:pt>
                <c:pt idx="9731">
                  <c:v>0.97319999999999995</c:v>
                </c:pt>
                <c:pt idx="9732">
                  <c:v>0.97330000000000005</c:v>
                </c:pt>
                <c:pt idx="9733">
                  <c:v>0.97340000000000004</c:v>
                </c:pt>
                <c:pt idx="9734">
                  <c:v>0.97350000000000003</c:v>
                </c:pt>
                <c:pt idx="9735">
                  <c:v>0.97360000000000002</c:v>
                </c:pt>
                <c:pt idx="9736">
                  <c:v>0.97370000000000001</c:v>
                </c:pt>
                <c:pt idx="9737">
                  <c:v>0.9738</c:v>
                </c:pt>
                <c:pt idx="9738">
                  <c:v>0.97389999999999999</c:v>
                </c:pt>
                <c:pt idx="9739">
                  <c:v>0.97399999999999998</c:v>
                </c:pt>
                <c:pt idx="9740">
                  <c:v>0.97409999999999997</c:v>
                </c:pt>
                <c:pt idx="9741">
                  <c:v>0.97419999999999995</c:v>
                </c:pt>
                <c:pt idx="9742">
                  <c:v>0.97430000000000005</c:v>
                </c:pt>
                <c:pt idx="9743">
                  <c:v>0.97440000000000004</c:v>
                </c:pt>
                <c:pt idx="9744">
                  <c:v>0.97450000000000003</c:v>
                </c:pt>
                <c:pt idx="9745">
                  <c:v>0.97460000000000002</c:v>
                </c:pt>
                <c:pt idx="9746">
                  <c:v>0.97470000000000001</c:v>
                </c:pt>
                <c:pt idx="9747">
                  <c:v>0.9748</c:v>
                </c:pt>
                <c:pt idx="9748">
                  <c:v>0.97489999999999999</c:v>
                </c:pt>
                <c:pt idx="9749">
                  <c:v>0.97499999999999998</c:v>
                </c:pt>
                <c:pt idx="9750">
                  <c:v>0.97509999999999997</c:v>
                </c:pt>
                <c:pt idx="9751">
                  <c:v>0.97519999999999996</c:v>
                </c:pt>
                <c:pt idx="9752">
                  <c:v>0.97529999999999994</c:v>
                </c:pt>
                <c:pt idx="9753">
                  <c:v>0.97540000000000004</c:v>
                </c:pt>
                <c:pt idx="9754">
                  <c:v>0.97550000000000003</c:v>
                </c:pt>
                <c:pt idx="9755">
                  <c:v>0.97560000000000002</c:v>
                </c:pt>
                <c:pt idx="9756">
                  <c:v>0.97570000000000001</c:v>
                </c:pt>
                <c:pt idx="9757">
                  <c:v>0.9758</c:v>
                </c:pt>
                <c:pt idx="9758">
                  <c:v>0.97589999999999999</c:v>
                </c:pt>
                <c:pt idx="9759">
                  <c:v>0.97599999999999998</c:v>
                </c:pt>
                <c:pt idx="9760">
                  <c:v>0.97609999999999997</c:v>
                </c:pt>
                <c:pt idx="9761">
                  <c:v>0.97619999999999996</c:v>
                </c:pt>
                <c:pt idx="9762">
                  <c:v>0.97629999999999995</c:v>
                </c:pt>
                <c:pt idx="9763">
                  <c:v>0.97640000000000005</c:v>
                </c:pt>
                <c:pt idx="9764">
                  <c:v>0.97650000000000003</c:v>
                </c:pt>
                <c:pt idx="9765">
                  <c:v>0.97660000000000002</c:v>
                </c:pt>
                <c:pt idx="9766">
                  <c:v>0.97670000000000001</c:v>
                </c:pt>
                <c:pt idx="9767">
                  <c:v>0.9768</c:v>
                </c:pt>
                <c:pt idx="9768">
                  <c:v>0.97689999999999999</c:v>
                </c:pt>
                <c:pt idx="9769">
                  <c:v>0.97699999999999998</c:v>
                </c:pt>
                <c:pt idx="9770">
                  <c:v>0.97709999999999997</c:v>
                </c:pt>
                <c:pt idx="9771">
                  <c:v>0.97719999999999996</c:v>
                </c:pt>
                <c:pt idx="9772">
                  <c:v>0.97729999999999995</c:v>
                </c:pt>
                <c:pt idx="9773">
                  <c:v>0.97740000000000005</c:v>
                </c:pt>
                <c:pt idx="9774">
                  <c:v>0.97750000000000004</c:v>
                </c:pt>
                <c:pt idx="9775">
                  <c:v>0.97760000000000002</c:v>
                </c:pt>
                <c:pt idx="9776">
                  <c:v>0.97770000000000001</c:v>
                </c:pt>
                <c:pt idx="9777">
                  <c:v>0.9778</c:v>
                </c:pt>
                <c:pt idx="9778">
                  <c:v>0.97789999999999999</c:v>
                </c:pt>
                <c:pt idx="9779">
                  <c:v>0.97799999999999998</c:v>
                </c:pt>
                <c:pt idx="9780">
                  <c:v>0.97809999999999997</c:v>
                </c:pt>
                <c:pt idx="9781">
                  <c:v>0.97819999999999996</c:v>
                </c:pt>
                <c:pt idx="9782">
                  <c:v>0.97829999999999995</c:v>
                </c:pt>
                <c:pt idx="9783">
                  <c:v>0.97840000000000005</c:v>
                </c:pt>
                <c:pt idx="9784">
                  <c:v>0.97850000000000004</c:v>
                </c:pt>
                <c:pt idx="9785">
                  <c:v>0.97860000000000003</c:v>
                </c:pt>
                <c:pt idx="9786">
                  <c:v>0.97870000000000001</c:v>
                </c:pt>
                <c:pt idx="9787">
                  <c:v>0.9788</c:v>
                </c:pt>
                <c:pt idx="9788">
                  <c:v>0.97889999999999999</c:v>
                </c:pt>
                <c:pt idx="9789">
                  <c:v>0.97899999999999998</c:v>
                </c:pt>
                <c:pt idx="9790">
                  <c:v>0.97909999999999997</c:v>
                </c:pt>
                <c:pt idx="9791">
                  <c:v>0.97919999999999996</c:v>
                </c:pt>
                <c:pt idx="9792">
                  <c:v>0.97929999999999995</c:v>
                </c:pt>
                <c:pt idx="9793">
                  <c:v>0.97940000000000005</c:v>
                </c:pt>
                <c:pt idx="9794">
                  <c:v>0.97950000000000004</c:v>
                </c:pt>
                <c:pt idx="9795">
                  <c:v>0.97960000000000003</c:v>
                </c:pt>
                <c:pt idx="9796">
                  <c:v>0.97970000000000002</c:v>
                </c:pt>
                <c:pt idx="9797">
                  <c:v>0.9798</c:v>
                </c:pt>
                <c:pt idx="9798">
                  <c:v>0.97989999999999999</c:v>
                </c:pt>
                <c:pt idx="9799">
                  <c:v>0.98</c:v>
                </c:pt>
                <c:pt idx="9800">
                  <c:v>0.98009999999999997</c:v>
                </c:pt>
                <c:pt idx="9801">
                  <c:v>0.98019999999999996</c:v>
                </c:pt>
                <c:pt idx="9802">
                  <c:v>0.98029999999999995</c:v>
                </c:pt>
                <c:pt idx="9803">
                  <c:v>0.98040000000000005</c:v>
                </c:pt>
                <c:pt idx="9804">
                  <c:v>0.98050000000000004</c:v>
                </c:pt>
                <c:pt idx="9805">
                  <c:v>0.98060000000000003</c:v>
                </c:pt>
                <c:pt idx="9806">
                  <c:v>0.98070000000000002</c:v>
                </c:pt>
                <c:pt idx="9807">
                  <c:v>0.98080000000000001</c:v>
                </c:pt>
                <c:pt idx="9808">
                  <c:v>0.98089999999999999</c:v>
                </c:pt>
                <c:pt idx="9809">
                  <c:v>0.98099999999999998</c:v>
                </c:pt>
                <c:pt idx="9810">
                  <c:v>0.98109999999999997</c:v>
                </c:pt>
                <c:pt idx="9811">
                  <c:v>0.98119999999999996</c:v>
                </c:pt>
                <c:pt idx="9812">
                  <c:v>0.98129999999999995</c:v>
                </c:pt>
                <c:pt idx="9813">
                  <c:v>0.98140000000000005</c:v>
                </c:pt>
                <c:pt idx="9814">
                  <c:v>0.98150000000000004</c:v>
                </c:pt>
                <c:pt idx="9815">
                  <c:v>0.98160000000000003</c:v>
                </c:pt>
                <c:pt idx="9816">
                  <c:v>0.98170000000000002</c:v>
                </c:pt>
                <c:pt idx="9817">
                  <c:v>0.98180000000000001</c:v>
                </c:pt>
                <c:pt idx="9818">
                  <c:v>0.9819</c:v>
                </c:pt>
                <c:pt idx="9819">
                  <c:v>0.98199999999999998</c:v>
                </c:pt>
                <c:pt idx="9820">
                  <c:v>0.98209999999999997</c:v>
                </c:pt>
                <c:pt idx="9821">
                  <c:v>0.98219999999999996</c:v>
                </c:pt>
                <c:pt idx="9822">
                  <c:v>0.98229999999999995</c:v>
                </c:pt>
                <c:pt idx="9823">
                  <c:v>0.98240000000000005</c:v>
                </c:pt>
                <c:pt idx="9824">
                  <c:v>0.98250000000000004</c:v>
                </c:pt>
                <c:pt idx="9825">
                  <c:v>0.98260000000000003</c:v>
                </c:pt>
                <c:pt idx="9826">
                  <c:v>0.98270000000000002</c:v>
                </c:pt>
                <c:pt idx="9827">
                  <c:v>0.98280000000000001</c:v>
                </c:pt>
                <c:pt idx="9828">
                  <c:v>0.9829</c:v>
                </c:pt>
                <c:pt idx="9829">
                  <c:v>0.98299999999999998</c:v>
                </c:pt>
                <c:pt idx="9830">
                  <c:v>0.98309999999999997</c:v>
                </c:pt>
                <c:pt idx="9831">
                  <c:v>0.98319999999999996</c:v>
                </c:pt>
                <c:pt idx="9832">
                  <c:v>0.98329999999999995</c:v>
                </c:pt>
                <c:pt idx="9833">
                  <c:v>0.98340000000000005</c:v>
                </c:pt>
                <c:pt idx="9834">
                  <c:v>0.98350000000000004</c:v>
                </c:pt>
                <c:pt idx="9835">
                  <c:v>0.98360000000000003</c:v>
                </c:pt>
                <c:pt idx="9836">
                  <c:v>0.98370000000000002</c:v>
                </c:pt>
                <c:pt idx="9837">
                  <c:v>0.98380000000000001</c:v>
                </c:pt>
                <c:pt idx="9838">
                  <c:v>0.9839</c:v>
                </c:pt>
                <c:pt idx="9839">
                  <c:v>0.98399999999999999</c:v>
                </c:pt>
                <c:pt idx="9840">
                  <c:v>0.98409999999999997</c:v>
                </c:pt>
                <c:pt idx="9841">
                  <c:v>0.98419999999999996</c:v>
                </c:pt>
                <c:pt idx="9842">
                  <c:v>0.98429999999999995</c:v>
                </c:pt>
                <c:pt idx="9843">
                  <c:v>0.98440000000000005</c:v>
                </c:pt>
                <c:pt idx="9844">
                  <c:v>0.98450000000000004</c:v>
                </c:pt>
                <c:pt idx="9845">
                  <c:v>0.98460000000000003</c:v>
                </c:pt>
                <c:pt idx="9846">
                  <c:v>0.98470000000000002</c:v>
                </c:pt>
                <c:pt idx="9847">
                  <c:v>0.98480000000000001</c:v>
                </c:pt>
                <c:pt idx="9848">
                  <c:v>0.9849</c:v>
                </c:pt>
                <c:pt idx="9849">
                  <c:v>0.98499999999999999</c:v>
                </c:pt>
                <c:pt idx="9850">
                  <c:v>0.98509999999999998</c:v>
                </c:pt>
                <c:pt idx="9851">
                  <c:v>0.98519999999999996</c:v>
                </c:pt>
                <c:pt idx="9852">
                  <c:v>0.98529999999999995</c:v>
                </c:pt>
                <c:pt idx="9853">
                  <c:v>0.98540000000000005</c:v>
                </c:pt>
                <c:pt idx="9854">
                  <c:v>0.98550000000000004</c:v>
                </c:pt>
                <c:pt idx="9855">
                  <c:v>0.98560000000000003</c:v>
                </c:pt>
                <c:pt idx="9856">
                  <c:v>0.98570000000000002</c:v>
                </c:pt>
                <c:pt idx="9857">
                  <c:v>0.98580000000000001</c:v>
                </c:pt>
                <c:pt idx="9858">
                  <c:v>0.9859</c:v>
                </c:pt>
                <c:pt idx="9859">
                  <c:v>0.98599999999999999</c:v>
                </c:pt>
                <c:pt idx="9860">
                  <c:v>0.98609999999999998</c:v>
                </c:pt>
                <c:pt idx="9861">
                  <c:v>0.98619999999999997</c:v>
                </c:pt>
                <c:pt idx="9862">
                  <c:v>0.98629999999999995</c:v>
                </c:pt>
                <c:pt idx="9863">
                  <c:v>0.98640000000000005</c:v>
                </c:pt>
                <c:pt idx="9864">
                  <c:v>0.98650000000000004</c:v>
                </c:pt>
                <c:pt idx="9865">
                  <c:v>0.98660000000000003</c:v>
                </c:pt>
                <c:pt idx="9866">
                  <c:v>0.98670000000000002</c:v>
                </c:pt>
                <c:pt idx="9867">
                  <c:v>0.98680000000000001</c:v>
                </c:pt>
                <c:pt idx="9868">
                  <c:v>0.9869</c:v>
                </c:pt>
                <c:pt idx="9869">
                  <c:v>0.98699999999999999</c:v>
                </c:pt>
                <c:pt idx="9870">
                  <c:v>0.98709999999999998</c:v>
                </c:pt>
                <c:pt idx="9871">
                  <c:v>0.98719999999999997</c:v>
                </c:pt>
                <c:pt idx="9872">
                  <c:v>0.98729999999999996</c:v>
                </c:pt>
                <c:pt idx="9873">
                  <c:v>0.98740000000000006</c:v>
                </c:pt>
                <c:pt idx="9874">
                  <c:v>0.98750000000000004</c:v>
                </c:pt>
                <c:pt idx="9875">
                  <c:v>0.98760000000000003</c:v>
                </c:pt>
                <c:pt idx="9876">
                  <c:v>0.98770000000000002</c:v>
                </c:pt>
                <c:pt idx="9877">
                  <c:v>0.98780000000000001</c:v>
                </c:pt>
                <c:pt idx="9878">
                  <c:v>0.9879</c:v>
                </c:pt>
                <c:pt idx="9879">
                  <c:v>0.98799999999999999</c:v>
                </c:pt>
                <c:pt idx="9880">
                  <c:v>0.98809999999999998</c:v>
                </c:pt>
                <c:pt idx="9881">
                  <c:v>0.98819999999999997</c:v>
                </c:pt>
                <c:pt idx="9882">
                  <c:v>0.98829999999999996</c:v>
                </c:pt>
                <c:pt idx="9883">
                  <c:v>0.98839999999999995</c:v>
                </c:pt>
                <c:pt idx="9884">
                  <c:v>0.98850000000000005</c:v>
                </c:pt>
                <c:pt idx="9885">
                  <c:v>0.98860000000000003</c:v>
                </c:pt>
                <c:pt idx="9886">
                  <c:v>0.98870000000000002</c:v>
                </c:pt>
                <c:pt idx="9887">
                  <c:v>0.98880000000000001</c:v>
                </c:pt>
                <c:pt idx="9888">
                  <c:v>0.9889</c:v>
                </c:pt>
                <c:pt idx="9889">
                  <c:v>0.98899999999999999</c:v>
                </c:pt>
                <c:pt idx="9890">
                  <c:v>0.98909999999999998</c:v>
                </c:pt>
                <c:pt idx="9891">
                  <c:v>0.98919999999999997</c:v>
                </c:pt>
                <c:pt idx="9892">
                  <c:v>0.98929999999999996</c:v>
                </c:pt>
                <c:pt idx="9893">
                  <c:v>0.98939999999999995</c:v>
                </c:pt>
                <c:pt idx="9894">
                  <c:v>0.98950000000000005</c:v>
                </c:pt>
                <c:pt idx="9895">
                  <c:v>0.98960000000000004</c:v>
                </c:pt>
                <c:pt idx="9896">
                  <c:v>0.98970000000000002</c:v>
                </c:pt>
                <c:pt idx="9897">
                  <c:v>0.98980000000000001</c:v>
                </c:pt>
                <c:pt idx="9898">
                  <c:v>0.9899</c:v>
                </c:pt>
                <c:pt idx="9899">
                  <c:v>0.99</c:v>
                </c:pt>
                <c:pt idx="9900">
                  <c:v>0.99009999999999998</c:v>
                </c:pt>
                <c:pt idx="9901">
                  <c:v>0.99019999999999997</c:v>
                </c:pt>
                <c:pt idx="9902">
                  <c:v>0.99029999999999996</c:v>
                </c:pt>
                <c:pt idx="9903">
                  <c:v>0.99039999999999995</c:v>
                </c:pt>
                <c:pt idx="9904">
                  <c:v>0.99050000000000005</c:v>
                </c:pt>
                <c:pt idx="9905">
                  <c:v>0.99060000000000004</c:v>
                </c:pt>
                <c:pt idx="9906">
                  <c:v>0.99070000000000003</c:v>
                </c:pt>
                <c:pt idx="9907">
                  <c:v>0.99080000000000001</c:v>
                </c:pt>
                <c:pt idx="9908">
                  <c:v>0.9909</c:v>
                </c:pt>
                <c:pt idx="9909">
                  <c:v>0.99099999999999999</c:v>
                </c:pt>
                <c:pt idx="9910">
                  <c:v>0.99109999999999998</c:v>
                </c:pt>
                <c:pt idx="9911">
                  <c:v>0.99119999999999997</c:v>
                </c:pt>
                <c:pt idx="9912">
                  <c:v>0.99129999999999996</c:v>
                </c:pt>
                <c:pt idx="9913">
                  <c:v>0.99139999999999995</c:v>
                </c:pt>
                <c:pt idx="9914">
                  <c:v>0.99150000000000005</c:v>
                </c:pt>
                <c:pt idx="9915">
                  <c:v>0.99160000000000004</c:v>
                </c:pt>
                <c:pt idx="9916">
                  <c:v>0.99170000000000003</c:v>
                </c:pt>
                <c:pt idx="9917">
                  <c:v>0.99180000000000001</c:v>
                </c:pt>
                <c:pt idx="9918">
                  <c:v>0.9919</c:v>
                </c:pt>
                <c:pt idx="9919">
                  <c:v>0.99199999999999999</c:v>
                </c:pt>
                <c:pt idx="9920">
                  <c:v>0.99209999999999998</c:v>
                </c:pt>
                <c:pt idx="9921">
                  <c:v>0.99219999999999997</c:v>
                </c:pt>
                <c:pt idx="9922">
                  <c:v>0.99229999999999996</c:v>
                </c:pt>
                <c:pt idx="9923">
                  <c:v>0.99239999999999995</c:v>
                </c:pt>
                <c:pt idx="9924">
                  <c:v>0.99250000000000005</c:v>
                </c:pt>
                <c:pt idx="9925">
                  <c:v>0.99260000000000004</c:v>
                </c:pt>
                <c:pt idx="9926">
                  <c:v>0.99270000000000003</c:v>
                </c:pt>
                <c:pt idx="9927">
                  <c:v>0.99280000000000002</c:v>
                </c:pt>
                <c:pt idx="9928">
                  <c:v>0.9929</c:v>
                </c:pt>
                <c:pt idx="9929">
                  <c:v>0.99299999999999999</c:v>
                </c:pt>
                <c:pt idx="9930">
                  <c:v>0.99309999999999998</c:v>
                </c:pt>
                <c:pt idx="9931">
                  <c:v>0.99319999999999997</c:v>
                </c:pt>
                <c:pt idx="9932">
                  <c:v>0.99329999999999996</c:v>
                </c:pt>
                <c:pt idx="9933">
                  <c:v>0.99339999999999995</c:v>
                </c:pt>
                <c:pt idx="9934">
                  <c:v>0.99350000000000005</c:v>
                </c:pt>
                <c:pt idx="9935">
                  <c:v>0.99360000000000004</c:v>
                </c:pt>
                <c:pt idx="9936">
                  <c:v>0.99370000000000003</c:v>
                </c:pt>
                <c:pt idx="9937">
                  <c:v>0.99380000000000002</c:v>
                </c:pt>
                <c:pt idx="9938">
                  <c:v>0.99390000000000001</c:v>
                </c:pt>
                <c:pt idx="9939">
                  <c:v>0.99399999999999999</c:v>
                </c:pt>
                <c:pt idx="9940">
                  <c:v>0.99409999999999998</c:v>
                </c:pt>
                <c:pt idx="9941">
                  <c:v>0.99419999999999997</c:v>
                </c:pt>
                <c:pt idx="9942">
                  <c:v>0.99429999999999996</c:v>
                </c:pt>
                <c:pt idx="9943">
                  <c:v>0.99439999999999995</c:v>
                </c:pt>
                <c:pt idx="9944">
                  <c:v>0.99450000000000005</c:v>
                </c:pt>
                <c:pt idx="9945">
                  <c:v>0.99460000000000004</c:v>
                </c:pt>
                <c:pt idx="9946">
                  <c:v>0.99470000000000003</c:v>
                </c:pt>
                <c:pt idx="9947">
                  <c:v>0.99480000000000002</c:v>
                </c:pt>
                <c:pt idx="9948">
                  <c:v>0.99490000000000001</c:v>
                </c:pt>
                <c:pt idx="9949">
                  <c:v>0.995</c:v>
                </c:pt>
                <c:pt idx="9950">
                  <c:v>0.99509999999999998</c:v>
                </c:pt>
                <c:pt idx="9951">
                  <c:v>0.99519999999999997</c:v>
                </c:pt>
                <c:pt idx="9952">
                  <c:v>0.99529999999999996</c:v>
                </c:pt>
                <c:pt idx="9953">
                  <c:v>0.99539999999999995</c:v>
                </c:pt>
                <c:pt idx="9954">
                  <c:v>0.99550000000000005</c:v>
                </c:pt>
                <c:pt idx="9955">
                  <c:v>0.99560000000000004</c:v>
                </c:pt>
                <c:pt idx="9956">
                  <c:v>0.99570000000000003</c:v>
                </c:pt>
                <c:pt idx="9957">
                  <c:v>0.99580000000000002</c:v>
                </c:pt>
                <c:pt idx="9958">
                  <c:v>0.99590000000000001</c:v>
                </c:pt>
                <c:pt idx="9959">
                  <c:v>0.996</c:v>
                </c:pt>
                <c:pt idx="9960">
                  <c:v>0.99609999999999999</c:v>
                </c:pt>
                <c:pt idx="9961">
                  <c:v>0.99619999999999997</c:v>
                </c:pt>
                <c:pt idx="9962">
                  <c:v>0.99629999999999996</c:v>
                </c:pt>
                <c:pt idx="9963">
                  <c:v>0.99639999999999995</c:v>
                </c:pt>
                <c:pt idx="9964">
                  <c:v>0.99650000000000005</c:v>
                </c:pt>
                <c:pt idx="9965">
                  <c:v>0.99660000000000004</c:v>
                </c:pt>
                <c:pt idx="9966">
                  <c:v>0.99670000000000003</c:v>
                </c:pt>
                <c:pt idx="9967">
                  <c:v>0.99680000000000002</c:v>
                </c:pt>
                <c:pt idx="9968">
                  <c:v>0.99690000000000001</c:v>
                </c:pt>
                <c:pt idx="9969">
                  <c:v>0.997</c:v>
                </c:pt>
                <c:pt idx="9970">
                  <c:v>0.99709999999999999</c:v>
                </c:pt>
                <c:pt idx="9971">
                  <c:v>0.99719999999999998</c:v>
                </c:pt>
                <c:pt idx="9972">
                  <c:v>0.99729999999999996</c:v>
                </c:pt>
                <c:pt idx="9973">
                  <c:v>0.99739999999999995</c:v>
                </c:pt>
                <c:pt idx="9974">
                  <c:v>0.99750000000000005</c:v>
                </c:pt>
                <c:pt idx="9975">
                  <c:v>0.99760000000000004</c:v>
                </c:pt>
                <c:pt idx="9976">
                  <c:v>0.99770000000000003</c:v>
                </c:pt>
                <c:pt idx="9977">
                  <c:v>0.99780000000000002</c:v>
                </c:pt>
                <c:pt idx="9978">
                  <c:v>0.99790000000000001</c:v>
                </c:pt>
                <c:pt idx="9979">
                  <c:v>0.998</c:v>
                </c:pt>
                <c:pt idx="9980">
                  <c:v>0.99809999999999999</c:v>
                </c:pt>
                <c:pt idx="9981">
                  <c:v>0.99819999999999998</c:v>
                </c:pt>
                <c:pt idx="9982">
                  <c:v>0.99829999999999997</c:v>
                </c:pt>
                <c:pt idx="9983">
                  <c:v>0.99839999999999995</c:v>
                </c:pt>
                <c:pt idx="9984">
                  <c:v>0.99850000000000005</c:v>
                </c:pt>
                <c:pt idx="9985">
                  <c:v>0.99860000000000004</c:v>
                </c:pt>
                <c:pt idx="9986">
                  <c:v>0.99870000000000003</c:v>
                </c:pt>
                <c:pt idx="9987">
                  <c:v>0.99880000000000002</c:v>
                </c:pt>
                <c:pt idx="9988">
                  <c:v>0.99890000000000001</c:v>
                </c:pt>
                <c:pt idx="9989">
                  <c:v>0.999</c:v>
                </c:pt>
                <c:pt idx="9990">
                  <c:v>0.99909999999999999</c:v>
                </c:pt>
                <c:pt idx="9991">
                  <c:v>0.99919999999999998</c:v>
                </c:pt>
                <c:pt idx="9992">
                  <c:v>0.99929999999999997</c:v>
                </c:pt>
                <c:pt idx="9993">
                  <c:v>0.99939999999999996</c:v>
                </c:pt>
                <c:pt idx="9994">
                  <c:v>0.99950000000000006</c:v>
                </c:pt>
                <c:pt idx="9995">
                  <c:v>0.99960000000000004</c:v>
                </c:pt>
                <c:pt idx="9996">
                  <c:v>0.99970000000000003</c:v>
                </c:pt>
                <c:pt idx="9997">
                  <c:v>0.99980000000000002</c:v>
                </c:pt>
                <c:pt idx="9998">
                  <c:v>0.99990000000000001</c:v>
                </c:pt>
                <c:pt idx="99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D5-41F3-8CDF-8BA958399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0374288"/>
        <c:axId val="300375272"/>
      </c:scatterChart>
      <c:valAx>
        <c:axId val="300374288"/>
        <c:scaling>
          <c:orientation val="minMax"/>
          <c:max val="2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375272"/>
        <c:crosses val="autoZero"/>
        <c:crossBetween val="midCat"/>
      </c:valAx>
      <c:valAx>
        <c:axId val="3003752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374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'[new barometer data.xlsx]Sheet1'!$E$1</c:f>
              <c:strCache>
                <c:ptCount val="1"/>
                <c:pt idx="0">
                  <c:v>ECDF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'[new barometer data.xlsx]Sheet1'!$D$2:$D$10001</c:f>
              <c:numCache>
                <c:formatCode>General</c:formatCode>
                <c:ptCount val="10000"/>
                <c:pt idx="0">
                  <c:v>27.277999999999999</c:v>
                </c:pt>
                <c:pt idx="1">
                  <c:v>27.37</c:v>
                </c:pt>
                <c:pt idx="2">
                  <c:v>27.425999999999998</c:v>
                </c:pt>
                <c:pt idx="3">
                  <c:v>27.443999999999999</c:v>
                </c:pt>
                <c:pt idx="4">
                  <c:v>27.445</c:v>
                </c:pt>
                <c:pt idx="5">
                  <c:v>27.481000000000002</c:v>
                </c:pt>
                <c:pt idx="6">
                  <c:v>27.481000000000002</c:v>
                </c:pt>
                <c:pt idx="7">
                  <c:v>27.481999999999999</c:v>
                </c:pt>
                <c:pt idx="8">
                  <c:v>27.481999999999999</c:v>
                </c:pt>
                <c:pt idx="9">
                  <c:v>27.481999999999999</c:v>
                </c:pt>
                <c:pt idx="10">
                  <c:v>27.5</c:v>
                </c:pt>
                <c:pt idx="11">
                  <c:v>27.5</c:v>
                </c:pt>
                <c:pt idx="12">
                  <c:v>27.5</c:v>
                </c:pt>
                <c:pt idx="13">
                  <c:v>27.518000000000001</c:v>
                </c:pt>
                <c:pt idx="14">
                  <c:v>27.518999999999998</c:v>
                </c:pt>
                <c:pt idx="15">
                  <c:v>27.536999999999999</c:v>
                </c:pt>
                <c:pt idx="16">
                  <c:v>27.538</c:v>
                </c:pt>
                <c:pt idx="17">
                  <c:v>27.555</c:v>
                </c:pt>
                <c:pt idx="18">
                  <c:v>27.574000000000002</c:v>
                </c:pt>
                <c:pt idx="19">
                  <c:v>27.574000000000002</c:v>
                </c:pt>
                <c:pt idx="20">
                  <c:v>27.574000000000002</c:v>
                </c:pt>
                <c:pt idx="21">
                  <c:v>27.574000000000002</c:v>
                </c:pt>
                <c:pt idx="22">
                  <c:v>27.574000000000002</c:v>
                </c:pt>
                <c:pt idx="23">
                  <c:v>27.574000000000002</c:v>
                </c:pt>
                <c:pt idx="24">
                  <c:v>27.574000000000002</c:v>
                </c:pt>
                <c:pt idx="25">
                  <c:v>27.591999999999999</c:v>
                </c:pt>
                <c:pt idx="26">
                  <c:v>27.591999999999999</c:v>
                </c:pt>
                <c:pt idx="27">
                  <c:v>27.593</c:v>
                </c:pt>
                <c:pt idx="28">
                  <c:v>27.593</c:v>
                </c:pt>
                <c:pt idx="29">
                  <c:v>27.611000000000001</c:v>
                </c:pt>
                <c:pt idx="30">
                  <c:v>27.611000000000001</c:v>
                </c:pt>
                <c:pt idx="31">
                  <c:v>27.611000000000001</c:v>
                </c:pt>
                <c:pt idx="32">
                  <c:v>27.611000000000001</c:v>
                </c:pt>
                <c:pt idx="33">
                  <c:v>27.611000000000001</c:v>
                </c:pt>
                <c:pt idx="34">
                  <c:v>27.611000000000001</c:v>
                </c:pt>
                <c:pt idx="35">
                  <c:v>27.629000000000001</c:v>
                </c:pt>
                <c:pt idx="36">
                  <c:v>27.629000000000001</c:v>
                </c:pt>
                <c:pt idx="37">
                  <c:v>27.63</c:v>
                </c:pt>
                <c:pt idx="38">
                  <c:v>27.63</c:v>
                </c:pt>
                <c:pt idx="39">
                  <c:v>27.63</c:v>
                </c:pt>
                <c:pt idx="40">
                  <c:v>27.63</c:v>
                </c:pt>
                <c:pt idx="41">
                  <c:v>27.648</c:v>
                </c:pt>
                <c:pt idx="42">
                  <c:v>27.648</c:v>
                </c:pt>
                <c:pt idx="43">
                  <c:v>27.648</c:v>
                </c:pt>
                <c:pt idx="44">
                  <c:v>27.648</c:v>
                </c:pt>
                <c:pt idx="45">
                  <c:v>27.648</c:v>
                </c:pt>
                <c:pt idx="46">
                  <c:v>27.648</c:v>
                </c:pt>
                <c:pt idx="47">
                  <c:v>27.649000000000001</c:v>
                </c:pt>
                <c:pt idx="48">
                  <c:v>27.666</c:v>
                </c:pt>
                <c:pt idx="49">
                  <c:v>27.666</c:v>
                </c:pt>
                <c:pt idx="50">
                  <c:v>27.667000000000002</c:v>
                </c:pt>
                <c:pt idx="51">
                  <c:v>27.667000000000002</c:v>
                </c:pt>
                <c:pt idx="52">
                  <c:v>27.667000000000002</c:v>
                </c:pt>
                <c:pt idx="53">
                  <c:v>27.667000000000002</c:v>
                </c:pt>
                <c:pt idx="54">
                  <c:v>27.667000000000002</c:v>
                </c:pt>
                <c:pt idx="55">
                  <c:v>27.667000000000002</c:v>
                </c:pt>
                <c:pt idx="56">
                  <c:v>27.667000000000002</c:v>
                </c:pt>
                <c:pt idx="57">
                  <c:v>27.667000000000002</c:v>
                </c:pt>
                <c:pt idx="58">
                  <c:v>27.667000000000002</c:v>
                </c:pt>
                <c:pt idx="59">
                  <c:v>27.684999999999999</c:v>
                </c:pt>
                <c:pt idx="60">
                  <c:v>27.684999999999999</c:v>
                </c:pt>
                <c:pt idx="61">
                  <c:v>27.684999999999999</c:v>
                </c:pt>
                <c:pt idx="62">
                  <c:v>27.684999999999999</c:v>
                </c:pt>
                <c:pt idx="63">
                  <c:v>27.684999999999999</c:v>
                </c:pt>
                <c:pt idx="64">
                  <c:v>27.684999999999999</c:v>
                </c:pt>
                <c:pt idx="65">
                  <c:v>27.686</c:v>
                </c:pt>
                <c:pt idx="66">
                  <c:v>27.686</c:v>
                </c:pt>
                <c:pt idx="67">
                  <c:v>27.686</c:v>
                </c:pt>
                <c:pt idx="68">
                  <c:v>27.686</c:v>
                </c:pt>
                <c:pt idx="69">
                  <c:v>27.702999999999999</c:v>
                </c:pt>
                <c:pt idx="70">
                  <c:v>27.702999999999999</c:v>
                </c:pt>
                <c:pt idx="71">
                  <c:v>27.704000000000001</c:v>
                </c:pt>
                <c:pt idx="72">
                  <c:v>27.704000000000001</c:v>
                </c:pt>
                <c:pt idx="73">
                  <c:v>27.704000000000001</c:v>
                </c:pt>
                <c:pt idx="74">
                  <c:v>27.704000000000001</c:v>
                </c:pt>
                <c:pt idx="75">
                  <c:v>27.704000000000001</c:v>
                </c:pt>
                <c:pt idx="76">
                  <c:v>27.704000000000001</c:v>
                </c:pt>
                <c:pt idx="77">
                  <c:v>27.722000000000001</c:v>
                </c:pt>
                <c:pt idx="78">
                  <c:v>27.722000000000001</c:v>
                </c:pt>
                <c:pt idx="79">
                  <c:v>27.722000000000001</c:v>
                </c:pt>
                <c:pt idx="80">
                  <c:v>27.722000000000001</c:v>
                </c:pt>
                <c:pt idx="81">
                  <c:v>27.722000000000001</c:v>
                </c:pt>
                <c:pt idx="82">
                  <c:v>27.722000000000001</c:v>
                </c:pt>
                <c:pt idx="83">
                  <c:v>27.722000000000001</c:v>
                </c:pt>
                <c:pt idx="84">
                  <c:v>27.722000000000001</c:v>
                </c:pt>
                <c:pt idx="85">
                  <c:v>27.722000000000001</c:v>
                </c:pt>
                <c:pt idx="86">
                  <c:v>27.722999999999999</c:v>
                </c:pt>
                <c:pt idx="87">
                  <c:v>27.722999999999999</c:v>
                </c:pt>
                <c:pt idx="88">
                  <c:v>27.722999999999999</c:v>
                </c:pt>
                <c:pt idx="89">
                  <c:v>27.722999999999999</c:v>
                </c:pt>
                <c:pt idx="90">
                  <c:v>27.722999999999999</c:v>
                </c:pt>
                <c:pt idx="91">
                  <c:v>27.74</c:v>
                </c:pt>
                <c:pt idx="92">
                  <c:v>27.74</c:v>
                </c:pt>
                <c:pt idx="93">
                  <c:v>27.74</c:v>
                </c:pt>
                <c:pt idx="94">
                  <c:v>27.74</c:v>
                </c:pt>
                <c:pt idx="95">
                  <c:v>27.74</c:v>
                </c:pt>
                <c:pt idx="96">
                  <c:v>27.74</c:v>
                </c:pt>
                <c:pt idx="97">
                  <c:v>27.741</c:v>
                </c:pt>
                <c:pt idx="98">
                  <c:v>27.741</c:v>
                </c:pt>
                <c:pt idx="99">
                  <c:v>27.741</c:v>
                </c:pt>
                <c:pt idx="100">
                  <c:v>27.741</c:v>
                </c:pt>
                <c:pt idx="101">
                  <c:v>27.741</c:v>
                </c:pt>
                <c:pt idx="102">
                  <c:v>27.741</c:v>
                </c:pt>
                <c:pt idx="103">
                  <c:v>27.741</c:v>
                </c:pt>
                <c:pt idx="104">
                  <c:v>27.741</c:v>
                </c:pt>
                <c:pt idx="105">
                  <c:v>27.741</c:v>
                </c:pt>
                <c:pt idx="106">
                  <c:v>27.741</c:v>
                </c:pt>
                <c:pt idx="107">
                  <c:v>27.741</c:v>
                </c:pt>
                <c:pt idx="108">
                  <c:v>27.741</c:v>
                </c:pt>
                <c:pt idx="109">
                  <c:v>27.741</c:v>
                </c:pt>
                <c:pt idx="110">
                  <c:v>27.741</c:v>
                </c:pt>
                <c:pt idx="111">
                  <c:v>27.741</c:v>
                </c:pt>
                <c:pt idx="112">
                  <c:v>27.741</c:v>
                </c:pt>
                <c:pt idx="113">
                  <c:v>27.741</c:v>
                </c:pt>
                <c:pt idx="114">
                  <c:v>27.759</c:v>
                </c:pt>
                <c:pt idx="115">
                  <c:v>27.759</c:v>
                </c:pt>
                <c:pt idx="116">
                  <c:v>27.759</c:v>
                </c:pt>
                <c:pt idx="117">
                  <c:v>27.759</c:v>
                </c:pt>
                <c:pt idx="118">
                  <c:v>27.759</c:v>
                </c:pt>
                <c:pt idx="119">
                  <c:v>27.759</c:v>
                </c:pt>
                <c:pt idx="120">
                  <c:v>27.759</c:v>
                </c:pt>
                <c:pt idx="121">
                  <c:v>27.759</c:v>
                </c:pt>
                <c:pt idx="122">
                  <c:v>27.759</c:v>
                </c:pt>
                <c:pt idx="123">
                  <c:v>27.759</c:v>
                </c:pt>
                <c:pt idx="124">
                  <c:v>27.759</c:v>
                </c:pt>
                <c:pt idx="125">
                  <c:v>27.759</c:v>
                </c:pt>
                <c:pt idx="126">
                  <c:v>27.759</c:v>
                </c:pt>
                <c:pt idx="127">
                  <c:v>27.759</c:v>
                </c:pt>
                <c:pt idx="128">
                  <c:v>27.777000000000001</c:v>
                </c:pt>
                <c:pt idx="129">
                  <c:v>27.777000000000001</c:v>
                </c:pt>
                <c:pt idx="130">
                  <c:v>27.777000000000001</c:v>
                </c:pt>
                <c:pt idx="131">
                  <c:v>27.777000000000001</c:v>
                </c:pt>
                <c:pt idx="132">
                  <c:v>27.777000000000001</c:v>
                </c:pt>
                <c:pt idx="133">
                  <c:v>27.777999999999999</c:v>
                </c:pt>
                <c:pt idx="134">
                  <c:v>27.777999999999999</c:v>
                </c:pt>
                <c:pt idx="135">
                  <c:v>27.777999999999999</c:v>
                </c:pt>
                <c:pt idx="136">
                  <c:v>27.777999999999999</c:v>
                </c:pt>
                <c:pt idx="137">
                  <c:v>27.777999999999999</c:v>
                </c:pt>
                <c:pt idx="138">
                  <c:v>27.777999999999999</c:v>
                </c:pt>
                <c:pt idx="139">
                  <c:v>27.777999999999999</c:v>
                </c:pt>
                <c:pt idx="140">
                  <c:v>27.777999999999999</c:v>
                </c:pt>
                <c:pt idx="141">
                  <c:v>27.795999999999999</c:v>
                </c:pt>
                <c:pt idx="142">
                  <c:v>27.795999999999999</c:v>
                </c:pt>
                <c:pt idx="143">
                  <c:v>27.795999999999999</c:v>
                </c:pt>
                <c:pt idx="144">
                  <c:v>27.795999999999999</c:v>
                </c:pt>
                <c:pt idx="145">
                  <c:v>27.795999999999999</c:v>
                </c:pt>
                <c:pt idx="146">
                  <c:v>27.795999999999999</c:v>
                </c:pt>
                <c:pt idx="147">
                  <c:v>27.795999999999999</c:v>
                </c:pt>
                <c:pt idx="148">
                  <c:v>27.795999999999999</c:v>
                </c:pt>
                <c:pt idx="149">
                  <c:v>27.795999999999999</c:v>
                </c:pt>
                <c:pt idx="150">
                  <c:v>27.795999999999999</c:v>
                </c:pt>
                <c:pt idx="151">
                  <c:v>27.795999999999999</c:v>
                </c:pt>
                <c:pt idx="152">
                  <c:v>27.795999999999999</c:v>
                </c:pt>
                <c:pt idx="153">
                  <c:v>27.795999999999999</c:v>
                </c:pt>
                <c:pt idx="154">
                  <c:v>27.795999999999999</c:v>
                </c:pt>
                <c:pt idx="155">
                  <c:v>27.797000000000001</c:v>
                </c:pt>
                <c:pt idx="156">
                  <c:v>27.797000000000001</c:v>
                </c:pt>
                <c:pt idx="157">
                  <c:v>27.797000000000001</c:v>
                </c:pt>
                <c:pt idx="158">
                  <c:v>27.814</c:v>
                </c:pt>
                <c:pt idx="159">
                  <c:v>27.815000000000001</c:v>
                </c:pt>
                <c:pt idx="160">
                  <c:v>27.815000000000001</c:v>
                </c:pt>
                <c:pt idx="161">
                  <c:v>27.815000000000001</c:v>
                </c:pt>
                <c:pt idx="162">
                  <c:v>27.815000000000001</c:v>
                </c:pt>
                <c:pt idx="163">
                  <c:v>27.815000000000001</c:v>
                </c:pt>
                <c:pt idx="164">
                  <c:v>27.815000000000001</c:v>
                </c:pt>
                <c:pt idx="165">
                  <c:v>27.815000000000001</c:v>
                </c:pt>
                <c:pt idx="166">
                  <c:v>27.815000000000001</c:v>
                </c:pt>
                <c:pt idx="167">
                  <c:v>27.815000000000001</c:v>
                </c:pt>
                <c:pt idx="168">
                  <c:v>27.815000000000001</c:v>
                </c:pt>
                <c:pt idx="169">
                  <c:v>27.815000000000001</c:v>
                </c:pt>
                <c:pt idx="170">
                  <c:v>27.815000000000001</c:v>
                </c:pt>
                <c:pt idx="171">
                  <c:v>27.815000000000001</c:v>
                </c:pt>
                <c:pt idx="172">
                  <c:v>27.815000000000001</c:v>
                </c:pt>
                <c:pt idx="173">
                  <c:v>27.815000000000001</c:v>
                </c:pt>
                <c:pt idx="174">
                  <c:v>27.815000000000001</c:v>
                </c:pt>
                <c:pt idx="175">
                  <c:v>27.815000000000001</c:v>
                </c:pt>
                <c:pt idx="176">
                  <c:v>27.815000000000001</c:v>
                </c:pt>
                <c:pt idx="177">
                  <c:v>27.815000000000001</c:v>
                </c:pt>
                <c:pt idx="178">
                  <c:v>27.815000000000001</c:v>
                </c:pt>
                <c:pt idx="179">
                  <c:v>27.832999999999998</c:v>
                </c:pt>
                <c:pt idx="180">
                  <c:v>27.832999999999998</c:v>
                </c:pt>
                <c:pt idx="181">
                  <c:v>27.832999999999998</c:v>
                </c:pt>
                <c:pt idx="182">
                  <c:v>27.832999999999998</c:v>
                </c:pt>
                <c:pt idx="183">
                  <c:v>27.832999999999998</c:v>
                </c:pt>
                <c:pt idx="184">
                  <c:v>27.832999999999998</c:v>
                </c:pt>
                <c:pt idx="185">
                  <c:v>27.832999999999998</c:v>
                </c:pt>
                <c:pt idx="186">
                  <c:v>27.832999999999998</c:v>
                </c:pt>
                <c:pt idx="187">
                  <c:v>27.832999999999998</c:v>
                </c:pt>
                <c:pt idx="188">
                  <c:v>27.832999999999998</c:v>
                </c:pt>
                <c:pt idx="189">
                  <c:v>27.832999999999998</c:v>
                </c:pt>
                <c:pt idx="190">
                  <c:v>27.834</c:v>
                </c:pt>
                <c:pt idx="191">
                  <c:v>27.834</c:v>
                </c:pt>
                <c:pt idx="192">
                  <c:v>27.834</c:v>
                </c:pt>
                <c:pt idx="193">
                  <c:v>27.834</c:v>
                </c:pt>
                <c:pt idx="194">
                  <c:v>27.834</c:v>
                </c:pt>
                <c:pt idx="195">
                  <c:v>27.834</c:v>
                </c:pt>
                <c:pt idx="196">
                  <c:v>27.850999999999999</c:v>
                </c:pt>
                <c:pt idx="197">
                  <c:v>27.850999999999999</c:v>
                </c:pt>
                <c:pt idx="198">
                  <c:v>27.850999999999999</c:v>
                </c:pt>
                <c:pt idx="199">
                  <c:v>27.850999999999999</c:v>
                </c:pt>
                <c:pt idx="200">
                  <c:v>27.850999999999999</c:v>
                </c:pt>
                <c:pt idx="201">
                  <c:v>27.850999999999999</c:v>
                </c:pt>
                <c:pt idx="202">
                  <c:v>27.852</c:v>
                </c:pt>
                <c:pt idx="203">
                  <c:v>27.852</c:v>
                </c:pt>
                <c:pt idx="204">
                  <c:v>27.852</c:v>
                </c:pt>
                <c:pt idx="205">
                  <c:v>27.852</c:v>
                </c:pt>
                <c:pt idx="206">
                  <c:v>27.852</c:v>
                </c:pt>
                <c:pt idx="207">
                  <c:v>27.852</c:v>
                </c:pt>
                <c:pt idx="208">
                  <c:v>27.852</c:v>
                </c:pt>
                <c:pt idx="209">
                  <c:v>27.852</c:v>
                </c:pt>
                <c:pt idx="210">
                  <c:v>27.852</c:v>
                </c:pt>
                <c:pt idx="211">
                  <c:v>27.852</c:v>
                </c:pt>
                <c:pt idx="212">
                  <c:v>27.852</c:v>
                </c:pt>
                <c:pt idx="213">
                  <c:v>27.852</c:v>
                </c:pt>
                <c:pt idx="214">
                  <c:v>27.852</c:v>
                </c:pt>
                <c:pt idx="215">
                  <c:v>27.852</c:v>
                </c:pt>
                <c:pt idx="216">
                  <c:v>27.852</c:v>
                </c:pt>
                <c:pt idx="217">
                  <c:v>27.852</c:v>
                </c:pt>
                <c:pt idx="218">
                  <c:v>27.852</c:v>
                </c:pt>
                <c:pt idx="219">
                  <c:v>27.852</c:v>
                </c:pt>
                <c:pt idx="220">
                  <c:v>27.852</c:v>
                </c:pt>
                <c:pt idx="221">
                  <c:v>27.852</c:v>
                </c:pt>
                <c:pt idx="222">
                  <c:v>27.852</c:v>
                </c:pt>
                <c:pt idx="223">
                  <c:v>27.87</c:v>
                </c:pt>
                <c:pt idx="224">
                  <c:v>27.87</c:v>
                </c:pt>
                <c:pt idx="225">
                  <c:v>27.87</c:v>
                </c:pt>
                <c:pt idx="226">
                  <c:v>27.87</c:v>
                </c:pt>
                <c:pt idx="227">
                  <c:v>27.87</c:v>
                </c:pt>
                <c:pt idx="228">
                  <c:v>27.87</c:v>
                </c:pt>
                <c:pt idx="229">
                  <c:v>27.87</c:v>
                </c:pt>
                <c:pt idx="230">
                  <c:v>27.87</c:v>
                </c:pt>
                <c:pt idx="231">
                  <c:v>27.87</c:v>
                </c:pt>
                <c:pt idx="232">
                  <c:v>27.87</c:v>
                </c:pt>
                <c:pt idx="233">
                  <c:v>27.87</c:v>
                </c:pt>
                <c:pt idx="234">
                  <c:v>27.870999999999999</c:v>
                </c:pt>
                <c:pt idx="235">
                  <c:v>27.870999999999999</c:v>
                </c:pt>
                <c:pt idx="236">
                  <c:v>27.870999999999999</c:v>
                </c:pt>
                <c:pt idx="237">
                  <c:v>27.870999999999999</c:v>
                </c:pt>
                <c:pt idx="238">
                  <c:v>27.870999999999999</c:v>
                </c:pt>
                <c:pt idx="239">
                  <c:v>27.870999999999999</c:v>
                </c:pt>
                <c:pt idx="240">
                  <c:v>27.870999999999999</c:v>
                </c:pt>
                <c:pt idx="241">
                  <c:v>27.870999999999999</c:v>
                </c:pt>
                <c:pt idx="242">
                  <c:v>27.870999999999999</c:v>
                </c:pt>
                <c:pt idx="243">
                  <c:v>27.888000000000002</c:v>
                </c:pt>
                <c:pt idx="244">
                  <c:v>27.888999999999999</c:v>
                </c:pt>
                <c:pt idx="245">
                  <c:v>27.888999999999999</c:v>
                </c:pt>
                <c:pt idx="246">
                  <c:v>27.888999999999999</c:v>
                </c:pt>
                <c:pt idx="247">
                  <c:v>27.888999999999999</c:v>
                </c:pt>
                <c:pt idx="248">
                  <c:v>27.888999999999999</c:v>
                </c:pt>
                <c:pt idx="249">
                  <c:v>27.888999999999999</c:v>
                </c:pt>
                <c:pt idx="250">
                  <c:v>27.888999999999999</c:v>
                </c:pt>
                <c:pt idx="251">
                  <c:v>27.888999999999999</c:v>
                </c:pt>
                <c:pt idx="252">
                  <c:v>27.888999999999999</c:v>
                </c:pt>
                <c:pt idx="253">
                  <c:v>27.888999999999999</c:v>
                </c:pt>
                <c:pt idx="254">
                  <c:v>27.888999999999999</c:v>
                </c:pt>
                <c:pt idx="255">
                  <c:v>27.888999999999999</c:v>
                </c:pt>
                <c:pt idx="256">
                  <c:v>27.888999999999999</c:v>
                </c:pt>
                <c:pt idx="257">
                  <c:v>27.888999999999999</c:v>
                </c:pt>
                <c:pt idx="258">
                  <c:v>27.888999999999999</c:v>
                </c:pt>
                <c:pt idx="259">
                  <c:v>27.888999999999999</c:v>
                </c:pt>
                <c:pt idx="260">
                  <c:v>27.888999999999999</c:v>
                </c:pt>
                <c:pt idx="261">
                  <c:v>27.888999999999999</c:v>
                </c:pt>
                <c:pt idx="262">
                  <c:v>27.888999999999999</c:v>
                </c:pt>
                <c:pt idx="263">
                  <c:v>27.888999999999999</c:v>
                </c:pt>
                <c:pt idx="264">
                  <c:v>27.888999999999999</c:v>
                </c:pt>
                <c:pt idx="265">
                  <c:v>27.888999999999999</c:v>
                </c:pt>
                <c:pt idx="266">
                  <c:v>27.888999999999999</c:v>
                </c:pt>
                <c:pt idx="267">
                  <c:v>27.888999999999999</c:v>
                </c:pt>
                <c:pt idx="268">
                  <c:v>27.888999999999999</c:v>
                </c:pt>
                <c:pt idx="269">
                  <c:v>27.907</c:v>
                </c:pt>
                <c:pt idx="270">
                  <c:v>27.907</c:v>
                </c:pt>
                <c:pt idx="271">
                  <c:v>27.907</c:v>
                </c:pt>
                <c:pt idx="272">
                  <c:v>27.907</c:v>
                </c:pt>
                <c:pt idx="273">
                  <c:v>27.907</c:v>
                </c:pt>
                <c:pt idx="274">
                  <c:v>27.907</c:v>
                </c:pt>
                <c:pt idx="275">
                  <c:v>27.907</c:v>
                </c:pt>
                <c:pt idx="276">
                  <c:v>27.907</c:v>
                </c:pt>
                <c:pt idx="277">
                  <c:v>27.907</c:v>
                </c:pt>
                <c:pt idx="278">
                  <c:v>27.907</c:v>
                </c:pt>
                <c:pt idx="279">
                  <c:v>27.907</c:v>
                </c:pt>
                <c:pt idx="280">
                  <c:v>27.907</c:v>
                </c:pt>
                <c:pt idx="281">
                  <c:v>27.907</c:v>
                </c:pt>
                <c:pt idx="282">
                  <c:v>27.907</c:v>
                </c:pt>
                <c:pt idx="283">
                  <c:v>27.907</c:v>
                </c:pt>
                <c:pt idx="284">
                  <c:v>27.907</c:v>
                </c:pt>
                <c:pt idx="285">
                  <c:v>27.907</c:v>
                </c:pt>
                <c:pt idx="286">
                  <c:v>27.907</c:v>
                </c:pt>
                <c:pt idx="287">
                  <c:v>27.907</c:v>
                </c:pt>
                <c:pt idx="288">
                  <c:v>27.907</c:v>
                </c:pt>
                <c:pt idx="289">
                  <c:v>27.907</c:v>
                </c:pt>
                <c:pt idx="290">
                  <c:v>27.907</c:v>
                </c:pt>
                <c:pt idx="291">
                  <c:v>27.907</c:v>
                </c:pt>
                <c:pt idx="292">
                  <c:v>27.907</c:v>
                </c:pt>
                <c:pt idx="293">
                  <c:v>27.907</c:v>
                </c:pt>
                <c:pt idx="294">
                  <c:v>27.907</c:v>
                </c:pt>
                <c:pt idx="295">
                  <c:v>27.907</c:v>
                </c:pt>
                <c:pt idx="296">
                  <c:v>27.907</c:v>
                </c:pt>
                <c:pt idx="297">
                  <c:v>27.907</c:v>
                </c:pt>
                <c:pt idx="298">
                  <c:v>27.907</c:v>
                </c:pt>
                <c:pt idx="299">
                  <c:v>27.907</c:v>
                </c:pt>
                <c:pt idx="300">
                  <c:v>27.907</c:v>
                </c:pt>
                <c:pt idx="301">
                  <c:v>27.907</c:v>
                </c:pt>
                <c:pt idx="302">
                  <c:v>27.908000000000001</c:v>
                </c:pt>
                <c:pt idx="303">
                  <c:v>27.908000000000001</c:v>
                </c:pt>
                <c:pt idx="304">
                  <c:v>27.908000000000001</c:v>
                </c:pt>
                <c:pt idx="305">
                  <c:v>27.908000000000001</c:v>
                </c:pt>
                <c:pt idx="306">
                  <c:v>27.908000000000001</c:v>
                </c:pt>
                <c:pt idx="307">
                  <c:v>27.908000000000001</c:v>
                </c:pt>
                <c:pt idx="308">
                  <c:v>27.908000000000001</c:v>
                </c:pt>
                <c:pt idx="309">
                  <c:v>27.908000000000001</c:v>
                </c:pt>
                <c:pt idx="310">
                  <c:v>27.908000000000001</c:v>
                </c:pt>
                <c:pt idx="311">
                  <c:v>27.908000000000001</c:v>
                </c:pt>
                <c:pt idx="312">
                  <c:v>27.908000000000001</c:v>
                </c:pt>
                <c:pt idx="313">
                  <c:v>27.925000000000001</c:v>
                </c:pt>
                <c:pt idx="314">
                  <c:v>27.925000000000001</c:v>
                </c:pt>
                <c:pt idx="315">
                  <c:v>27.925999999999998</c:v>
                </c:pt>
                <c:pt idx="316">
                  <c:v>27.925999999999998</c:v>
                </c:pt>
                <c:pt idx="317">
                  <c:v>27.925999999999998</c:v>
                </c:pt>
                <c:pt idx="318">
                  <c:v>27.925999999999998</c:v>
                </c:pt>
                <c:pt idx="319">
                  <c:v>27.925999999999998</c:v>
                </c:pt>
                <c:pt idx="320">
                  <c:v>27.925999999999998</c:v>
                </c:pt>
                <c:pt idx="321">
                  <c:v>27.925999999999998</c:v>
                </c:pt>
                <c:pt idx="322">
                  <c:v>27.925999999999998</c:v>
                </c:pt>
                <c:pt idx="323">
                  <c:v>27.925999999999998</c:v>
                </c:pt>
                <c:pt idx="324">
                  <c:v>27.925999999999998</c:v>
                </c:pt>
                <c:pt idx="325">
                  <c:v>27.925999999999998</c:v>
                </c:pt>
                <c:pt idx="326">
                  <c:v>27.925999999999998</c:v>
                </c:pt>
                <c:pt idx="327">
                  <c:v>27.925999999999998</c:v>
                </c:pt>
                <c:pt idx="328">
                  <c:v>27.925999999999998</c:v>
                </c:pt>
                <c:pt idx="329">
                  <c:v>27.925999999999998</c:v>
                </c:pt>
                <c:pt idx="330">
                  <c:v>27.925999999999998</c:v>
                </c:pt>
                <c:pt idx="331">
                  <c:v>27.925999999999998</c:v>
                </c:pt>
                <c:pt idx="332">
                  <c:v>27.925999999999998</c:v>
                </c:pt>
                <c:pt idx="333">
                  <c:v>27.925999999999998</c:v>
                </c:pt>
                <c:pt idx="334">
                  <c:v>27.925999999999998</c:v>
                </c:pt>
                <c:pt idx="335">
                  <c:v>27.925999999999998</c:v>
                </c:pt>
                <c:pt idx="336">
                  <c:v>27.925999999999998</c:v>
                </c:pt>
                <c:pt idx="337">
                  <c:v>27.925999999999998</c:v>
                </c:pt>
                <c:pt idx="338">
                  <c:v>27.925999999999998</c:v>
                </c:pt>
                <c:pt idx="339">
                  <c:v>27.925999999999998</c:v>
                </c:pt>
                <c:pt idx="340">
                  <c:v>27.925999999999998</c:v>
                </c:pt>
                <c:pt idx="341">
                  <c:v>27.943999999999999</c:v>
                </c:pt>
                <c:pt idx="342">
                  <c:v>27.943999999999999</c:v>
                </c:pt>
                <c:pt idx="343">
                  <c:v>27.943999999999999</c:v>
                </c:pt>
                <c:pt idx="344">
                  <c:v>27.943999999999999</c:v>
                </c:pt>
                <c:pt idx="345">
                  <c:v>27.943999999999999</c:v>
                </c:pt>
                <c:pt idx="346">
                  <c:v>27.943999999999999</c:v>
                </c:pt>
                <c:pt idx="347">
                  <c:v>27.943999999999999</c:v>
                </c:pt>
                <c:pt idx="348">
                  <c:v>27.943999999999999</c:v>
                </c:pt>
                <c:pt idx="349">
                  <c:v>27.943999999999999</c:v>
                </c:pt>
                <c:pt idx="350">
                  <c:v>27.943999999999999</c:v>
                </c:pt>
                <c:pt idx="351">
                  <c:v>27.943999999999999</c:v>
                </c:pt>
                <c:pt idx="352">
                  <c:v>27.943999999999999</c:v>
                </c:pt>
                <c:pt idx="353">
                  <c:v>27.943999999999999</c:v>
                </c:pt>
                <c:pt idx="354">
                  <c:v>27.943999999999999</c:v>
                </c:pt>
                <c:pt idx="355">
                  <c:v>27.943999999999999</c:v>
                </c:pt>
                <c:pt idx="356">
                  <c:v>27.943999999999999</c:v>
                </c:pt>
                <c:pt idx="357">
                  <c:v>27.943999999999999</c:v>
                </c:pt>
                <c:pt idx="358">
                  <c:v>27.943999999999999</c:v>
                </c:pt>
                <c:pt idx="359">
                  <c:v>27.943999999999999</c:v>
                </c:pt>
                <c:pt idx="360">
                  <c:v>27.943999999999999</c:v>
                </c:pt>
                <c:pt idx="361">
                  <c:v>27.943999999999999</c:v>
                </c:pt>
                <c:pt idx="362">
                  <c:v>27.943999999999999</c:v>
                </c:pt>
                <c:pt idx="363">
                  <c:v>27.943999999999999</c:v>
                </c:pt>
                <c:pt idx="364">
                  <c:v>27.943999999999999</c:v>
                </c:pt>
                <c:pt idx="365">
                  <c:v>27.945</c:v>
                </c:pt>
                <c:pt idx="366">
                  <c:v>27.945</c:v>
                </c:pt>
                <c:pt idx="367">
                  <c:v>27.945</c:v>
                </c:pt>
                <c:pt idx="368">
                  <c:v>27.945</c:v>
                </c:pt>
                <c:pt idx="369">
                  <c:v>27.945</c:v>
                </c:pt>
                <c:pt idx="370">
                  <c:v>27.945</c:v>
                </c:pt>
                <c:pt idx="371">
                  <c:v>27.945</c:v>
                </c:pt>
                <c:pt idx="372">
                  <c:v>27.945</c:v>
                </c:pt>
                <c:pt idx="373">
                  <c:v>27.945</c:v>
                </c:pt>
                <c:pt idx="374">
                  <c:v>27.945</c:v>
                </c:pt>
                <c:pt idx="375">
                  <c:v>27.945</c:v>
                </c:pt>
                <c:pt idx="376">
                  <c:v>27.945</c:v>
                </c:pt>
                <c:pt idx="377">
                  <c:v>27.945</c:v>
                </c:pt>
                <c:pt idx="378">
                  <c:v>27.962</c:v>
                </c:pt>
                <c:pt idx="379">
                  <c:v>27.962</c:v>
                </c:pt>
                <c:pt idx="380">
                  <c:v>27.962</c:v>
                </c:pt>
                <c:pt idx="381">
                  <c:v>27.962</c:v>
                </c:pt>
                <c:pt idx="382">
                  <c:v>27.963000000000001</c:v>
                </c:pt>
                <c:pt idx="383">
                  <c:v>27.963000000000001</c:v>
                </c:pt>
                <c:pt idx="384">
                  <c:v>27.963000000000001</c:v>
                </c:pt>
                <c:pt idx="385">
                  <c:v>27.963000000000001</c:v>
                </c:pt>
                <c:pt idx="386">
                  <c:v>27.963000000000001</c:v>
                </c:pt>
                <c:pt idx="387">
                  <c:v>27.963000000000001</c:v>
                </c:pt>
                <c:pt idx="388">
                  <c:v>27.963000000000001</c:v>
                </c:pt>
                <c:pt idx="389">
                  <c:v>27.963000000000001</c:v>
                </c:pt>
                <c:pt idx="390">
                  <c:v>27.963000000000001</c:v>
                </c:pt>
                <c:pt idx="391">
                  <c:v>27.963000000000001</c:v>
                </c:pt>
                <c:pt idx="392">
                  <c:v>27.963000000000001</c:v>
                </c:pt>
                <c:pt idx="393">
                  <c:v>27.963000000000001</c:v>
                </c:pt>
                <c:pt idx="394">
                  <c:v>27.963000000000001</c:v>
                </c:pt>
                <c:pt idx="395">
                  <c:v>27.963000000000001</c:v>
                </c:pt>
                <c:pt idx="396">
                  <c:v>27.963000000000001</c:v>
                </c:pt>
                <c:pt idx="397">
                  <c:v>27.963000000000001</c:v>
                </c:pt>
                <c:pt idx="398">
                  <c:v>27.963000000000001</c:v>
                </c:pt>
                <c:pt idx="399">
                  <c:v>27.963000000000001</c:v>
                </c:pt>
                <c:pt idx="400">
                  <c:v>27.963000000000001</c:v>
                </c:pt>
                <c:pt idx="401">
                  <c:v>27.963000000000001</c:v>
                </c:pt>
                <c:pt idx="402">
                  <c:v>27.963000000000001</c:v>
                </c:pt>
                <c:pt idx="403">
                  <c:v>27.963000000000001</c:v>
                </c:pt>
                <c:pt idx="404">
                  <c:v>27.963000000000001</c:v>
                </c:pt>
                <c:pt idx="405">
                  <c:v>27.963000000000001</c:v>
                </c:pt>
                <c:pt idx="406">
                  <c:v>27.963000000000001</c:v>
                </c:pt>
                <c:pt idx="407">
                  <c:v>27.963000000000001</c:v>
                </c:pt>
                <c:pt idx="408">
                  <c:v>27.963000000000001</c:v>
                </c:pt>
                <c:pt idx="409">
                  <c:v>27.963000000000001</c:v>
                </c:pt>
                <c:pt idx="410">
                  <c:v>27.963000000000001</c:v>
                </c:pt>
                <c:pt idx="411">
                  <c:v>27.963000000000001</c:v>
                </c:pt>
                <c:pt idx="412">
                  <c:v>27.963000000000001</c:v>
                </c:pt>
                <c:pt idx="413">
                  <c:v>27.963000000000001</c:v>
                </c:pt>
                <c:pt idx="414">
                  <c:v>27.963000000000001</c:v>
                </c:pt>
                <c:pt idx="415">
                  <c:v>27.963000000000001</c:v>
                </c:pt>
                <c:pt idx="416">
                  <c:v>27.963000000000001</c:v>
                </c:pt>
                <c:pt idx="417">
                  <c:v>27.963000000000001</c:v>
                </c:pt>
                <c:pt idx="418">
                  <c:v>27.963000000000001</c:v>
                </c:pt>
                <c:pt idx="419">
                  <c:v>27.963000000000001</c:v>
                </c:pt>
                <c:pt idx="420">
                  <c:v>27.963000000000001</c:v>
                </c:pt>
                <c:pt idx="421">
                  <c:v>27.963000000000001</c:v>
                </c:pt>
                <c:pt idx="422">
                  <c:v>27.963000000000001</c:v>
                </c:pt>
                <c:pt idx="423">
                  <c:v>27.963000000000001</c:v>
                </c:pt>
                <c:pt idx="424">
                  <c:v>27.963000000000001</c:v>
                </c:pt>
                <c:pt idx="425">
                  <c:v>27.963000000000001</c:v>
                </c:pt>
                <c:pt idx="426">
                  <c:v>27.981000000000002</c:v>
                </c:pt>
                <c:pt idx="427">
                  <c:v>27.981000000000002</c:v>
                </c:pt>
                <c:pt idx="428">
                  <c:v>27.981000000000002</c:v>
                </c:pt>
                <c:pt idx="429">
                  <c:v>27.981000000000002</c:v>
                </c:pt>
                <c:pt idx="430">
                  <c:v>27.981000000000002</c:v>
                </c:pt>
                <c:pt idx="431">
                  <c:v>27.981000000000002</c:v>
                </c:pt>
                <c:pt idx="432">
                  <c:v>27.981000000000002</c:v>
                </c:pt>
                <c:pt idx="433">
                  <c:v>27.981000000000002</c:v>
                </c:pt>
                <c:pt idx="434">
                  <c:v>27.981000000000002</c:v>
                </c:pt>
                <c:pt idx="435">
                  <c:v>27.981000000000002</c:v>
                </c:pt>
                <c:pt idx="436">
                  <c:v>27.981000000000002</c:v>
                </c:pt>
                <c:pt idx="437">
                  <c:v>27.981000000000002</c:v>
                </c:pt>
                <c:pt idx="438">
                  <c:v>27.981000000000002</c:v>
                </c:pt>
                <c:pt idx="439">
                  <c:v>27.981000000000002</c:v>
                </c:pt>
                <c:pt idx="440">
                  <c:v>27.981000000000002</c:v>
                </c:pt>
                <c:pt idx="441">
                  <c:v>27.981000000000002</c:v>
                </c:pt>
                <c:pt idx="442">
                  <c:v>27.981000000000002</c:v>
                </c:pt>
                <c:pt idx="443">
                  <c:v>27.981000000000002</c:v>
                </c:pt>
                <c:pt idx="444">
                  <c:v>27.981000000000002</c:v>
                </c:pt>
                <c:pt idx="445">
                  <c:v>27.981000000000002</c:v>
                </c:pt>
                <c:pt idx="446">
                  <c:v>27.981000000000002</c:v>
                </c:pt>
                <c:pt idx="447">
                  <c:v>27.981000000000002</c:v>
                </c:pt>
                <c:pt idx="448">
                  <c:v>27.981000000000002</c:v>
                </c:pt>
                <c:pt idx="449">
                  <c:v>27.981000000000002</c:v>
                </c:pt>
                <c:pt idx="450">
                  <c:v>27.981000000000002</c:v>
                </c:pt>
                <c:pt idx="451">
                  <c:v>27.981000000000002</c:v>
                </c:pt>
                <c:pt idx="452">
                  <c:v>27.981000000000002</c:v>
                </c:pt>
                <c:pt idx="453">
                  <c:v>27.981000000000002</c:v>
                </c:pt>
                <c:pt idx="454">
                  <c:v>27.981000000000002</c:v>
                </c:pt>
                <c:pt idx="455">
                  <c:v>27.981000000000002</c:v>
                </c:pt>
                <c:pt idx="456">
                  <c:v>27.981000000000002</c:v>
                </c:pt>
                <c:pt idx="457">
                  <c:v>27.981000000000002</c:v>
                </c:pt>
                <c:pt idx="458">
                  <c:v>27.981999999999999</c:v>
                </c:pt>
                <c:pt idx="459">
                  <c:v>27.981999999999999</c:v>
                </c:pt>
                <c:pt idx="460">
                  <c:v>27.981999999999999</c:v>
                </c:pt>
                <c:pt idx="461">
                  <c:v>27.981999999999999</c:v>
                </c:pt>
                <c:pt idx="462">
                  <c:v>27.981999999999999</c:v>
                </c:pt>
                <c:pt idx="463">
                  <c:v>27.981999999999999</c:v>
                </c:pt>
                <c:pt idx="464">
                  <c:v>27.981999999999999</c:v>
                </c:pt>
                <c:pt idx="465">
                  <c:v>27.981999999999999</c:v>
                </c:pt>
                <c:pt idx="466">
                  <c:v>27.981999999999999</c:v>
                </c:pt>
                <c:pt idx="467">
                  <c:v>27.981999999999999</c:v>
                </c:pt>
                <c:pt idx="468">
                  <c:v>27.981999999999999</c:v>
                </c:pt>
                <c:pt idx="469">
                  <c:v>27.981999999999999</c:v>
                </c:pt>
                <c:pt idx="470">
                  <c:v>27.981999999999999</c:v>
                </c:pt>
                <c:pt idx="471">
                  <c:v>27.981999999999999</c:v>
                </c:pt>
                <c:pt idx="472">
                  <c:v>27.981999999999999</c:v>
                </c:pt>
                <c:pt idx="473">
                  <c:v>27.981999999999999</c:v>
                </c:pt>
                <c:pt idx="474">
                  <c:v>27.981999999999999</c:v>
                </c:pt>
                <c:pt idx="475">
                  <c:v>27.981999999999999</c:v>
                </c:pt>
                <c:pt idx="476">
                  <c:v>27.981999999999999</c:v>
                </c:pt>
                <c:pt idx="477">
                  <c:v>27.981999999999999</c:v>
                </c:pt>
                <c:pt idx="478">
                  <c:v>27.981999999999999</c:v>
                </c:pt>
                <c:pt idx="479">
                  <c:v>27.981999999999999</c:v>
                </c:pt>
                <c:pt idx="480">
                  <c:v>27.981999999999999</c:v>
                </c:pt>
                <c:pt idx="481">
                  <c:v>27.981999999999999</c:v>
                </c:pt>
                <c:pt idx="482">
                  <c:v>27.981999999999999</c:v>
                </c:pt>
                <c:pt idx="483">
                  <c:v>27.981999999999999</c:v>
                </c:pt>
                <c:pt idx="484">
                  <c:v>27.981999999999999</c:v>
                </c:pt>
                <c:pt idx="485">
                  <c:v>27.981999999999999</c:v>
                </c:pt>
                <c:pt idx="486">
                  <c:v>28</c:v>
                </c:pt>
                <c:pt idx="487">
                  <c:v>28</c:v>
                </c:pt>
                <c:pt idx="488">
                  <c:v>28</c:v>
                </c:pt>
                <c:pt idx="489">
                  <c:v>28</c:v>
                </c:pt>
                <c:pt idx="490">
                  <c:v>28</c:v>
                </c:pt>
                <c:pt idx="491">
                  <c:v>28</c:v>
                </c:pt>
                <c:pt idx="492">
                  <c:v>28</c:v>
                </c:pt>
                <c:pt idx="493">
                  <c:v>28</c:v>
                </c:pt>
                <c:pt idx="494">
                  <c:v>28</c:v>
                </c:pt>
                <c:pt idx="495">
                  <c:v>28</c:v>
                </c:pt>
                <c:pt idx="496">
                  <c:v>28</c:v>
                </c:pt>
                <c:pt idx="497">
                  <c:v>28</c:v>
                </c:pt>
                <c:pt idx="498">
                  <c:v>28</c:v>
                </c:pt>
                <c:pt idx="499">
                  <c:v>28</c:v>
                </c:pt>
                <c:pt idx="500">
                  <c:v>28</c:v>
                </c:pt>
                <c:pt idx="501">
                  <c:v>28</c:v>
                </c:pt>
                <c:pt idx="502">
                  <c:v>28</c:v>
                </c:pt>
                <c:pt idx="503">
                  <c:v>28</c:v>
                </c:pt>
                <c:pt idx="504">
                  <c:v>28</c:v>
                </c:pt>
                <c:pt idx="505">
                  <c:v>28</c:v>
                </c:pt>
                <c:pt idx="506">
                  <c:v>28</c:v>
                </c:pt>
                <c:pt idx="507">
                  <c:v>28</c:v>
                </c:pt>
                <c:pt idx="508">
                  <c:v>28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28</c:v>
                </c:pt>
                <c:pt idx="519">
                  <c:v>28</c:v>
                </c:pt>
                <c:pt idx="520">
                  <c:v>28</c:v>
                </c:pt>
                <c:pt idx="521">
                  <c:v>28</c:v>
                </c:pt>
                <c:pt idx="522">
                  <c:v>28</c:v>
                </c:pt>
                <c:pt idx="523">
                  <c:v>28</c:v>
                </c:pt>
                <c:pt idx="524">
                  <c:v>28</c:v>
                </c:pt>
                <c:pt idx="525">
                  <c:v>28</c:v>
                </c:pt>
                <c:pt idx="526">
                  <c:v>28</c:v>
                </c:pt>
                <c:pt idx="527">
                  <c:v>28</c:v>
                </c:pt>
                <c:pt idx="528">
                  <c:v>28</c:v>
                </c:pt>
                <c:pt idx="529">
                  <c:v>28</c:v>
                </c:pt>
                <c:pt idx="530">
                  <c:v>28</c:v>
                </c:pt>
                <c:pt idx="531">
                  <c:v>28</c:v>
                </c:pt>
                <c:pt idx="532">
                  <c:v>28</c:v>
                </c:pt>
                <c:pt idx="533">
                  <c:v>28</c:v>
                </c:pt>
                <c:pt idx="534">
                  <c:v>28</c:v>
                </c:pt>
                <c:pt idx="535">
                  <c:v>28</c:v>
                </c:pt>
                <c:pt idx="536">
                  <c:v>28</c:v>
                </c:pt>
                <c:pt idx="537">
                  <c:v>28.018000000000001</c:v>
                </c:pt>
                <c:pt idx="538">
                  <c:v>28.018000000000001</c:v>
                </c:pt>
                <c:pt idx="539">
                  <c:v>28.018000000000001</c:v>
                </c:pt>
                <c:pt idx="540">
                  <c:v>28.018000000000001</c:v>
                </c:pt>
                <c:pt idx="541">
                  <c:v>28.018000000000001</c:v>
                </c:pt>
                <c:pt idx="542">
                  <c:v>28.018000000000001</c:v>
                </c:pt>
                <c:pt idx="543">
                  <c:v>28.018000000000001</c:v>
                </c:pt>
                <c:pt idx="544">
                  <c:v>28.018000000000001</c:v>
                </c:pt>
                <c:pt idx="545">
                  <c:v>28.018000000000001</c:v>
                </c:pt>
                <c:pt idx="546">
                  <c:v>28.018000000000001</c:v>
                </c:pt>
                <c:pt idx="547">
                  <c:v>28.018000000000001</c:v>
                </c:pt>
                <c:pt idx="548">
                  <c:v>28.018000000000001</c:v>
                </c:pt>
                <c:pt idx="549">
                  <c:v>28.018000000000001</c:v>
                </c:pt>
                <c:pt idx="550">
                  <c:v>28.018000000000001</c:v>
                </c:pt>
                <c:pt idx="551">
                  <c:v>28.018000000000001</c:v>
                </c:pt>
                <c:pt idx="552">
                  <c:v>28.018000000000001</c:v>
                </c:pt>
                <c:pt idx="553">
                  <c:v>28.018000000000001</c:v>
                </c:pt>
                <c:pt idx="554">
                  <c:v>28.018000000000001</c:v>
                </c:pt>
                <c:pt idx="555">
                  <c:v>28.018000000000001</c:v>
                </c:pt>
                <c:pt idx="556">
                  <c:v>28.018000000000001</c:v>
                </c:pt>
                <c:pt idx="557">
                  <c:v>28.018000000000001</c:v>
                </c:pt>
                <c:pt idx="558">
                  <c:v>28.018000000000001</c:v>
                </c:pt>
                <c:pt idx="559">
                  <c:v>28.018000000000001</c:v>
                </c:pt>
                <c:pt idx="560">
                  <c:v>28.018999999999998</c:v>
                </c:pt>
                <c:pt idx="561">
                  <c:v>28.018999999999998</c:v>
                </c:pt>
                <c:pt idx="562">
                  <c:v>28.018999999999998</c:v>
                </c:pt>
                <c:pt idx="563">
                  <c:v>28.018999999999998</c:v>
                </c:pt>
                <c:pt idx="564">
                  <c:v>28.018999999999998</c:v>
                </c:pt>
                <c:pt idx="565">
                  <c:v>28.018999999999998</c:v>
                </c:pt>
                <c:pt idx="566">
                  <c:v>28.018999999999998</c:v>
                </c:pt>
                <c:pt idx="567">
                  <c:v>28.018999999999998</c:v>
                </c:pt>
                <c:pt idx="568">
                  <c:v>28.018999999999998</c:v>
                </c:pt>
                <c:pt idx="569">
                  <c:v>28.018999999999998</c:v>
                </c:pt>
                <c:pt idx="570">
                  <c:v>28.018999999999998</c:v>
                </c:pt>
                <c:pt idx="571">
                  <c:v>28.018999999999998</c:v>
                </c:pt>
                <c:pt idx="572">
                  <c:v>28.018999999999998</c:v>
                </c:pt>
                <c:pt idx="573">
                  <c:v>28.018999999999998</c:v>
                </c:pt>
                <c:pt idx="574">
                  <c:v>28.018999999999998</c:v>
                </c:pt>
                <c:pt idx="575">
                  <c:v>28.018999999999998</c:v>
                </c:pt>
                <c:pt idx="576">
                  <c:v>28.018999999999998</c:v>
                </c:pt>
                <c:pt idx="577">
                  <c:v>28.018999999999998</c:v>
                </c:pt>
                <c:pt idx="578">
                  <c:v>28.018999999999998</c:v>
                </c:pt>
                <c:pt idx="579">
                  <c:v>28.018999999999998</c:v>
                </c:pt>
                <c:pt idx="580">
                  <c:v>28.018999999999998</c:v>
                </c:pt>
                <c:pt idx="581">
                  <c:v>28.018999999999998</c:v>
                </c:pt>
                <c:pt idx="582">
                  <c:v>28.018999999999998</c:v>
                </c:pt>
                <c:pt idx="583">
                  <c:v>28.018999999999998</c:v>
                </c:pt>
                <c:pt idx="584">
                  <c:v>28.018999999999998</c:v>
                </c:pt>
                <c:pt idx="585">
                  <c:v>28.018999999999998</c:v>
                </c:pt>
                <c:pt idx="586">
                  <c:v>28.036999999999999</c:v>
                </c:pt>
                <c:pt idx="587">
                  <c:v>28.036999999999999</c:v>
                </c:pt>
                <c:pt idx="588">
                  <c:v>28.036999999999999</c:v>
                </c:pt>
                <c:pt idx="589">
                  <c:v>28.036999999999999</c:v>
                </c:pt>
                <c:pt idx="590">
                  <c:v>28.036999999999999</c:v>
                </c:pt>
                <c:pt idx="591">
                  <c:v>28.036999999999999</c:v>
                </c:pt>
                <c:pt idx="592">
                  <c:v>28.036999999999999</c:v>
                </c:pt>
                <c:pt idx="593">
                  <c:v>28.036999999999999</c:v>
                </c:pt>
                <c:pt idx="594">
                  <c:v>28.036999999999999</c:v>
                </c:pt>
                <c:pt idx="595">
                  <c:v>28.036999999999999</c:v>
                </c:pt>
                <c:pt idx="596">
                  <c:v>28.036999999999999</c:v>
                </c:pt>
                <c:pt idx="597">
                  <c:v>28.036999999999999</c:v>
                </c:pt>
                <c:pt idx="598">
                  <c:v>28.036999999999999</c:v>
                </c:pt>
                <c:pt idx="599">
                  <c:v>28.036999999999999</c:v>
                </c:pt>
                <c:pt idx="600">
                  <c:v>28.036999999999999</c:v>
                </c:pt>
                <c:pt idx="601">
                  <c:v>28.036999999999999</c:v>
                </c:pt>
                <c:pt idx="602">
                  <c:v>28.036999999999999</c:v>
                </c:pt>
                <c:pt idx="603">
                  <c:v>28.036999999999999</c:v>
                </c:pt>
                <c:pt idx="604">
                  <c:v>28.036999999999999</c:v>
                </c:pt>
                <c:pt idx="605">
                  <c:v>28.036999999999999</c:v>
                </c:pt>
                <c:pt idx="606">
                  <c:v>28.036999999999999</c:v>
                </c:pt>
                <c:pt idx="607">
                  <c:v>28.036999999999999</c:v>
                </c:pt>
                <c:pt idx="608">
                  <c:v>28.036999999999999</c:v>
                </c:pt>
                <c:pt idx="609">
                  <c:v>28.036999999999999</c:v>
                </c:pt>
                <c:pt idx="610">
                  <c:v>28.036999999999999</c:v>
                </c:pt>
                <c:pt idx="611">
                  <c:v>28.036999999999999</c:v>
                </c:pt>
                <c:pt idx="612">
                  <c:v>28.036999999999999</c:v>
                </c:pt>
                <c:pt idx="613">
                  <c:v>28.036999999999999</c:v>
                </c:pt>
                <c:pt idx="614">
                  <c:v>28.036999999999999</c:v>
                </c:pt>
                <c:pt idx="615">
                  <c:v>28.036999999999999</c:v>
                </c:pt>
                <c:pt idx="616">
                  <c:v>28.036999999999999</c:v>
                </c:pt>
                <c:pt idx="617">
                  <c:v>28.036999999999999</c:v>
                </c:pt>
                <c:pt idx="618">
                  <c:v>28.036999999999999</c:v>
                </c:pt>
                <c:pt idx="619">
                  <c:v>28.036999999999999</c:v>
                </c:pt>
                <c:pt idx="620">
                  <c:v>28.036999999999999</c:v>
                </c:pt>
                <c:pt idx="621">
                  <c:v>28.036999999999999</c:v>
                </c:pt>
                <c:pt idx="622">
                  <c:v>28.036999999999999</c:v>
                </c:pt>
                <c:pt idx="623">
                  <c:v>28.036999999999999</c:v>
                </c:pt>
                <c:pt idx="624">
                  <c:v>28.036999999999999</c:v>
                </c:pt>
                <c:pt idx="625">
                  <c:v>28.036999999999999</c:v>
                </c:pt>
                <c:pt idx="626">
                  <c:v>28.036999999999999</c:v>
                </c:pt>
                <c:pt idx="627">
                  <c:v>28.036999999999999</c:v>
                </c:pt>
                <c:pt idx="628">
                  <c:v>28.036999999999999</c:v>
                </c:pt>
                <c:pt idx="629">
                  <c:v>28.036999999999999</c:v>
                </c:pt>
                <c:pt idx="630">
                  <c:v>28.036999999999999</c:v>
                </c:pt>
                <c:pt idx="631">
                  <c:v>28.036999999999999</c:v>
                </c:pt>
                <c:pt idx="632">
                  <c:v>28.055</c:v>
                </c:pt>
                <c:pt idx="633">
                  <c:v>28.055</c:v>
                </c:pt>
                <c:pt idx="634">
                  <c:v>28.055</c:v>
                </c:pt>
                <c:pt idx="635">
                  <c:v>28.055</c:v>
                </c:pt>
                <c:pt idx="636">
                  <c:v>28.055</c:v>
                </c:pt>
                <c:pt idx="637">
                  <c:v>28.055</c:v>
                </c:pt>
                <c:pt idx="638">
                  <c:v>28.055</c:v>
                </c:pt>
                <c:pt idx="639">
                  <c:v>28.055</c:v>
                </c:pt>
                <c:pt idx="640">
                  <c:v>28.055</c:v>
                </c:pt>
                <c:pt idx="641">
                  <c:v>28.055</c:v>
                </c:pt>
                <c:pt idx="642">
                  <c:v>28.055</c:v>
                </c:pt>
                <c:pt idx="643">
                  <c:v>28.055</c:v>
                </c:pt>
                <c:pt idx="644">
                  <c:v>28.055</c:v>
                </c:pt>
                <c:pt idx="645">
                  <c:v>28.055</c:v>
                </c:pt>
                <c:pt idx="646">
                  <c:v>28.055</c:v>
                </c:pt>
                <c:pt idx="647">
                  <c:v>28.055</c:v>
                </c:pt>
                <c:pt idx="648">
                  <c:v>28.055</c:v>
                </c:pt>
                <c:pt idx="649">
                  <c:v>28.055</c:v>
                </c:pt>
                <c:pt idx="650">
                  <c:v>28.055</c:v>
                </c:pt>
                <c:pt idx="651">
                  <c:v>28.055</c:v>
                </c:pt>
                <c:pt idx="652">
                  <c:v>28.055</c:v>
                </c:pt>
                <c:pt idx="653">
                  <c:v>28.055</c:v>
                </c:pt>
                <c:pt idx="654">
                  <c:v>28.055</c:v>
                </c:pt>
                <c:pt idx="655">
                  <c:v>28.055</c:v>
                </c:pt>
                <c:pt idx="656">
                  <c:v>28.055</c:v>
                </c:pt>
                <c:pt idx="657">
                  <c:v>28.055</c:v>
                </c:pt>
                <c:pt idx="658">
                  <c:v>28.055</c:v>
                </c:pt>
                <c:pt idx="659">
                  <c:v>28.055</c:v>
                </c:pt>
                <c:pt idx="660">
                  <c:v>28.055</c:v>
                </c:pt>
                <c:pt idx="661">
                  <c:v>28.055</c:v>
                </c:pt>
                <c:pt idx="662">
                  <c:v>28.055</c:v>
                </c:pt>
                <c:pt idx="663">
                  <c:v>28.055</c:v>
                </c:pt>
                <c:pt idx="664">
                  <c:v>28.055</c:v>
                </c:pt>
                <c:pt idx="665">
                  <c:v>28.055</c:v>
                </c:pt>
                <c:pt idx="666">
                  <c:v>28.056000000000001</c:v>
                </c:pt>
                <c:pt idx="667">
                  <c:v>28.056000000000001</c:v>
                </c:pt>
                <c:pt idx="668">
                  <c:v>28.056000000000001</c:v>
                </c:pt>
                <c:pt idx="669">
                  <c:v>28.056000000000001</c:v>
                </c:pt>
                <c:pt idx="670">
                  <c:v>28.056000000000001</c:v>
                </c:pt>
                <c:pt idx="671">
                  <c:v>28.056000000000001</c:v>
                </c:pt>
                <c:pt idx="672">
                  <c:v>28.056000000000001</c:v>
                </c:pt>
                <c:pt idx="673">
                  <c:v>28.056000000000001</c:v>
                </c:pt>
                <c:pt idx="674">
                  <c:v>28.056000000000001</c:v>
                </c:pt>
                <c:pt idx="675">
                  <c:v>28.056000000000001</c:v>
                </c:pt>
                <c:pt idx="676">
                  <c:v>28.056000000000001</c:v>
                </c:pt>
                <c:pt idx="677">
                  <c:v>28.056000000000001</c:v>
                </c:pt>
                <c:pt idx="678">
                  <c:v>28.056000000000001</c:v>
                </c:pt>
                <c:pt idx="679">
                  <c:v>28.056000000000001</c:v>
                </c:pt>
                <c:pt idx="680">
                  <c:v>28.056000000000001</c:v>
                </c:pt>
                <c:pt idx="681">
                  <c:v>28.056000000000001</c:v>
                </c:pt>
                <c:pt idx="682">
                  <c:v>28.056000000000001</c:v>
                </c:pt>
                <c:pt idx="683">
                  <c:v>28.056000000000001</c:v>
                </c:pt>
                <c:pt idx="684">
                  <c:v>28.056000000000001</c:v>
                </c:pt>
                <c:pt idx="685">
                  <c:v>28.056000000000001</c:v>
                </c:pt>
                <c:pt idx="686">
                  <c:v>28.056000000000001</c:v>
                </c:pt>
                <c:pt idx="687">
                  <c:v>28.056000000000001</c:v>
                </c:pt>
                <c:pt idx="688">
                  <c:v>28.056000000000001</c:v>
                </c:pt>
                <c:pt idx="689">
                  <c:v>28.056000000000001</c:v>
                </c:pt>
                <c:pt idx="690">
                  <c:v>28.056000000000001</c:v>
                </c:pt>
                <c:pt idx="691">
                  <c:v>28.056000000000001</c:v>
                </c:pt>
                <c:pt idx="692">
                  <c:v>28.056000000000001</c:v>
                </c:pt>
                <c:pt idx="693">
                  <c:v>28.056000000000001</c:v>
                </c:pt>
                <c:pt idx="694">
                  <c:v>28.056000000000001</c:v>
                </c:pt>
                <c:pt idx="695">
                  <c:v>28.056000000000001</c:v>
                </c:pt>
                <c:pt idx="696">
                  <c:v>28.056000000000001</c:v>
                </c:pt>
                <c:pt idx="697">
                  <c:v>28.056000000000001</c:v>
                </c:pt>
                <c:pt idx="698">
                  <c:v>28.056000000000001</c:v>
                </c:pt>
                <c:pt idx="699">
                  <c:v>28.074000000000002</c:v>
                </c:pt>
                <c:pt idx="700">
                  <c:v>28.074000000000002</c:v>
                </c:pt>
                <c:pt idx="701">
                  <c:v>28.074000000000002</c:v>
                </c:pt>
                <c:pt idx="702">
                  <c:v>28.074000000000002</c:v>
                </c:pt>
                <c:pt idx="703">
                  <c:v>28.074000000000002</c:v>
                </c:pt>
                <c:pt idx="704">
                  <c:v>28.074000000000002</c:v>
                </c:pt>
                <c:pt idx="705">
                  <c:v>28.074000000000002</c:v>
                </c:pt>
                <c:pt idx="706">
                  <c:v>28.074000000000002</c:v>
                </c:pt>
                <c:pt idx="707">
                  <c:v>28.074000000000002</c:v>
                </c:pt>
                <c:pt idx="708">
                  <c:v>28.074000000000002</c:v>
                </c:pt>
                <c:pt idx="709">
                  <c:v>28.074000000000002</c:v>
                </c:pt>
                <c:pt idx="710">
                  <c:v>28.074000000000002</c:v>
                </c:pt>
                <c:pt idx="711">
                  <c:v>28.074000000000002</c:v>
                </c:pt>
                <c:pt idx="712">
                  <c:v>28.074000000000002</c:v>
                </c:pt>
                <c:pt idx="713">
                  <c:v>28.074000000000002</c:v>
                </c:pt>
                <c:pt idx="714">
                  <c:v>28.074000000000002</c:v>
                </c:pt>
                <c:pt idx="715">
                  <c:v>28.074000000000002</c:v>
                </c:pt>
                <c:pt idx="716">
                  <c:v>28.074000000000002</c:v>
                </c:pt>
                <c:pt idx="717">
                  <c:v>28.074000000000002</c:v>
                </c:pt>
                <c:pt idx="718">
                  <c:v>28.074000000000002</c:v>
                </c:pt>
                <c:pt idx="719">
                  <c:v>28.074000000000002</c:v>
                </c:pt>
                <c:pt idx="720">
                  <c:v>28.074000000000002</c:v>
                </c:pt>
                <c:pt idx="721">
                  <c:v>28.074000000000002</c:v>
                </c:pt>
                <c:pt idx="722">
                  <c:v>28.074000000000002</c:v>
                </c:pt>
                <c:pt idx="723">
                  <c:v>28.074000000000002</c:v>
                </c:pt>
                <c:pt idx="724">
                  <c:v>28.074000000000002</c:v>
                </c:pt>
                <c:pt idx="725">
                  <c:v>28.074000000000002</c:v>
                </c:pt>
                <c:pt idx="726">
                  <c:v>28.074000000000002</c:v>
                </c:pt>
                <c:pt idx="727">
                  <c:v>28.074000000000002</c:v>
                </c:pt>
                <c:pt idx="728">
                  <c:v>28.074000000000002</c:v>
                </c:pt>
                <c:pt idx="729">
                  <c:v>28.074000000000002</c:v>
                </c:pt>
                <c:pt idx="730">
                  <c:v>28.074000000000002</c:v>
                </c:pt>
                <c:pt idx="731">
                  <c:v>28.074000000000002</c:v>
                </c:pt>
                <c:pt idx="732">
                  <c:v>28.074000000000002</c:v>
                </c:pt>
                <c:pt idx="733">
                  <c:v>28.074000000000002</c:v>
                </c:pt>
                <c:pt idx="734">
                  <c:v>28.074000000000002</c:v>
                </c:pt>
                <c:pt idx="735">
                  <c:v>28.074000000000002</c:v>
                </c:pt>
                <c:pt idx="736">
                  <c:v>28.074000000000002</c:v>
                </c:pt>
                <c:pt idx="737">
                  <c:v>28.074000000000002</c:v>
                </c:pt>
                <c:pt idx="738">
                  <c:v>28.074000000000002</c:v>
                </c:pt>
                <c:pt idx="739">
                  <c:v>28.074000000000002</c:v>
                </c:pt>
                <c:pt idx="740">
                  <c:v>28.074000000000002</c:v>
                </c:pt>
                <c:pt idx="741">
                  <c:v>28.074000000000002</c:v>
                </c:pt>
                <c:pt idx="742">
                  <c:v>28.074000000000002</c:v>
                </c:pt>
                <c:pt idx="743">
                  <c:v>28.074000000000002</c:v>
                </c:pt>
                <c:pt idx="744">
                  <c:v>28.074000000000002</c:v>
                </c:pt>
                <c:pt idx="745">
                  <c:v>28.074000000000002</c:v>
                </c:pt>
                <c:pt idx="746">
                  <c:v>28.074000000000002</c:v>
                </c:pt>
                <c:pt idx="747">
                  <c:v>28.074000000000002</c:v>
                </c:pt>
                <c:pt idx="748">
                  <c:v>28.074000000000002</c:v>
                </c:pt>
                <c:pt idx="749">
                  <c:v>28.074000000000002</c:v>
                </c:pt>
                <c:pt idx="750">
                  <c:v>28.074000000000002</c:v>
                </c:pt>
                <c:pt idx="751">
                  <c:v>28.074000000000002</c:v>
                </c:pt>
                <c:pt idx="752">
                  <c:v>28.074000000000002</c:v>
                </c:pt>
                <c:pt idx="753">
                  <c:v>28.074000000000002</c:v>
                </c:pt>
                <c:pt idx="754">
                  <c:v>28.074000000000002</c:v>
                </c:pt>
                <c:pt idx="755">
                  <c:v>28.074000000000002</c:v>
                </c:pt>
                <c:pt idx="756">
                  <c:v>28.074000000000002</c:v>
                </c:pt>
                <c:pt idx="757">
                  <c:v>28.074000000000002</c:v>
                </c:pt>
                <c:pt idx="758">
                  <c:v>28.074000000000002</c:v>
                </c:pt>
                <c:pt idx="759">
                  <c:v>28.074000000000002</c:v>
                </c:pt>
                <c:pt idx="760">
                  <c:v>28.074000000000002</c:v>
                </c:pt>
                <c:pt idx="761">
                  <c:v>28.074000000000002</c:v>
                </c:pt>
                <c:pt idx="762">
                  <c:v>28.074000000000002</c:v>
                </c:pt>
                <c:pt idx="763">
                  <c:v>28.074000000000002</c:v>
                </c:pt>
                <c:pt idx="764">
                  <c:v>28.074000000000002</c:v>
                </c:pt>
                <c:pt idx="765">
                  <c:v>28.074000000000002</c:v>
                </c:pt>
                <c:pt idx="766">
                  <c:v>28.074000000000002</c:v>
                </c:pt>
                <c:pt idx="767">
                  <c:v>28.074000000000002</c:v>
                </c:pt>
                <c:pt idx="768">
                  <c:v>28.074999999999999</c:v>
                </c:pt>
                <c:pt idx="769">
                  <c:v>28.074999999999999</c:v>
                </c:pt>
                <c:pt idx="770">
                  <c:v>28.074999999999999</c:v>
                </c:pt>
                <c:pt idx="771">
                  <c:v>28.074999999999999</c:v>
                </c:pt>
                <c:pt idx="772">
                  <c:v>28.074999999999999</c:v>
                </c:pt>
                <c:pt idx="773">
                  <c:v>28.074999999999999</c:v>
                </c:pt>
                <c:pt idx="774">
                  <c:v>28.091999999999999</c:v>
                </c:pt>
                <c:pt idx="775">
                  <c:v>28.091999999999999</c:v>
                </c:pt>
                <c:pt idx="776">
                  <c:v>28.091999999999999</c:v>
                </c:pt>
                <c:pt idx="777">
                  <c:v>28.091999999999999</c:v>
                </c:pt>
                <c:pt idx="778">
                  <c:v>28.091999999999999</c:v>
                </c:pt>
                <c:pt idx="779">
                  <c:v>28.091999999999999</c:v>
                </c:pt>
                <c:pt idx="780">
                  <c:v>28.091999999999999</c:v>
                </c:pt>
                <c:pt idx="781">
                  <c:v>28.091999999999999</c:v>
                </c:pt>
                <c:pt idx="782">
                  <c:v>28.091999999999999</c:v>
                </c:pt>
                <c:pt idx="783">
                  <c:v>28.091999999999999</c:v>
                </c:pt>
                <c:pt idx="784">
                  <c:v>28.091999999999999</c:v>
                </c:pt>
                <c:pt idx="785">
                  <c:v>28.091999999999999</c:v>
                </c:pt>
                <c:pt idx="786">
                  <c:v>28.091999999999999</c:v>
                </c:pt>
                <c:pt idx="787">
                  <c:v>28.091999999999999</c:v>
                </c:pt>
                <c:pt idx="788">
                  <c:v>28.091999999999999</c:v>
                </c:pt>
                <c:pt idx="789">
                  <c:v>28.091999999999999</c:v>
                </c:pt>
                <c:pt idx="790">
                  <c:v>28.091999999999999</c:v>
                </c:pt>
                <c:pt idx="791">
                  <c:v>28.091999999999999</c:v>
                </c:pt>
                <c:pt idx="792">
                  <c:v>28.091999999999999</c:v>
                </c:pt>
                <c:pt idx="793">
                  <c:v>28.091999999999999</c:v>
                </c:pt>
                <c:pt idx="794">
                  <c:v>28.091999999999999</c:v>
                </c:pt>
                <c:pt idx="795">
                  <c:v>28.091999999999999</c:v>
                </c:pt>
                <c:pt idx="796">
                  <c:v>28.091999999999999</c:v>
                </c:pt>
                <c:pt idx="797">
                  <c:v>28.091999999999999</c:v>
                </c:pt>
                <c:pt idx="798">
                  <c:v>28.091999999999999</c:v>
                </c:pt>
                <c:pt idx="799">
                  <c:v>28.091999999999999</c:v>
                </c:pt>
                <c:pt idx="800">
                  <c:v>28.091999999999999</c:v>
                </c:pt>
                <c:pt idx="801">
                  <c:v>28.091999999999999</c:v>
                </c:pt>
                <c:pt idx="802">
                  <c:v>28.091999999999999</c:v>
                </c:pt>
                <c:pt idx="803">
                  <c:v>28.091999999999999</c:v>
                </c:pt>
                <c:pt idx="804">
                  <c:v>28.091999999999999</c:v>
                </c:pt>
                <c:pt idx="805">
                  <c:v>28.091999999999999</c:v>
                </c:pt>
                <c:pt idx="806">
                  <c:v>28.091999999999999</c:v>
                </c:pt>
                <c:pt idx="807">
                  <c:v>28.091999999999999</c:v>
                </c:pt>
                <c:pt idx="808">
                  <c:v>28.091999999999999</c:v>
                </c:pt>
                <c:pt idx="809">
                  <c:v>28.091999999999999</c:v>
                </c:pt>
                <c:pt idx="810">
                  <c:v>28.091999999999999</c:v>
                </c:pt>
                <c:pt idx="811">
                  <c:v>28.091999999999999</c:v>
                </c:pt>
                <c:pt idx="812">
                  <c:v>28.091999999999999</c:v>
                </c:pt>
                <c:pt idx="813">
                  <c:v>28.091999999999999</c:v>
                </c:pt>
                <c:pt idx="814">
                  <c:v>28.091999999999999</c:v>
                </c:pt>
                <c:pt idx="815">
                  <c:v>28.093</c:v>
                </c:pt>
                <c:pt idx="816">
                  <c:v>28.093</c:v>
                </c:pt>
                <c:pt idx="817">
                  <c:v>28.093</c:v>
                </c:pt>
                <c:pt idx="818">
                  <c:v>28.093</c:v>
                </c:pt>
                <c:pt idx="819">
                  <c:v>28.093</c:v>
                </c:pt>
                <c:pt idx="820">
                  <c:v>28.093</c:v>
                </c:pt>
                <c:pt idx="821">
                  <c:v>28.093</c:v>
                </c:pt>
                <c:pt idx="822">
                  <c:v>28.093</c:v>
                </c:pt>
                <c:pt idx="823">
                  <c:v>28.093</c:v>
                </c:pt>
                <c:pt idx="824">
                  <c:v>28.093</c:v>
                </c:pt>
                <c:pt idx="825">
                  <c:v>28.093</c:v>
                </c:pt>
                <c:pt idx="826">
                  <c:v>28.093</c:v>
                </c:pt>
                <c:pt idx="827">
                  <c:v>28.093</c:v>
                </c:pt>
                <c:pt idx="828">
                  <c:v>28.093</c:v>
                </c:pt>
                <c:pt idx="829">
                  <c:v>28.093</c:v>
                </c:pt>
                <c:pt idx="830">
                  <c:v>28.093</c:v>
                </c:pt>
                <c:pt idx="831">
                  <c:v>28.093</c:v>
                </c:pt>
                <c:pt idx="832">
                  <c:v>28.093</c:v>
                </c:pt>
                <c:pt idx="833">
                  <c:v>28.093</c:v>
                </c:pt>
                <c:pt idx="834">
                  <c:v>28.093</c:v>
                </c:pt>
                <c:pt idx="835">
                  <c:v>28.093</c:v>
                </c:pt>
                <c:pt idx="836">
                  <c:v>28.093</c:v>
                </c:pt>
                <c:pt idx="837">
                  <c:v>28.093</c:v>
                </c:pt>
                <c:pt idx="838">
                  <c:v>28.093</c:v>
                </c:pt>
                <c:pt idx="839">
                  <c:v>28.093</c:v>
                </c:pt>
                <c:pt idx="840">
                  <c:v>28.093</c:v>
                </c:pt>
                <c:pt idx="841">
                  <c:v>28.093</c:v>
                </c:pt>
                <c:pt idx="842">
                  <c:v>28.093</c:v>
                </c:pt>
                <c:pt idx="843">
                  <c:v>28.093</c:v>
                </c:pt>
                <c:pt idx="844">
                  <c:v>28.093</c:v>
                </c:pt>
                <c:pt idx="845">
                  <c:v>28.093</c:v>
                </c:pt>
                <c:pt idx="846">
                  <c:v>28.093</c:v>
                </c:pt>
                <c:pt idx="847">
                  <c:v>28.111000000000001</c:v>
                </c:pt>
                <c:pt idx="848">
                  <c:v>28.111000000000001</c:v>
                </c:pt>
                <c:pt idx="849">
                  <c:v>28.111000000000001</c:v>
                </c:pt>
                <c:pt idx="850">
                  <c:v>28.111000000000001</c:v>
                </c:pt>
                <c:pt idx="851">
                  <c:v>28.111000000000001</c:v>
                </c:pt>
                <c:pt idx="852">
                  <c:v>28.111000000000001</c:v>
                </c:pt>
                <c:pt idx="853">
                  <c:v>28.111000000000001</c:v>
                </c:pt>
                <c:pt idx="854">
                  <c:v>28.111000000000001</c:v>
                </c:pt>
                <c:pt idx="855">
                  <c:v>28.111000000000001</c:v>
                </c:pt>
                <c:pt idx="856">
                  <c:v>28.111000000000001</c:v>
                </c:pt>
                <c:pt idx="857">
                  <c:v>28.111000000000001</c:v>
                </c:pt>
                <c:pt idx="858">
                  <c:v>28.111000000000001</c:v>
                </c:pt>
                <c:pt idx="859">
                  <c:v>28.111000000000001</c:v>
                </c:pt>
                <c:pt idx="860">
                  <c:v>28.111000000000001</c:v>
                </c:pt>
                <c:pt idx="861">
                  <c:v>28.111000000000001</c:v>
                </c:pt>
                <c:pt idx="862">
                  <c:v>28.111000000000001</c:v>
                </c:pt>
                <c:pt idx="863">
                  <c:v>28.111000000000001</c:v>
                </c:pt>
                <c:pt idx="864">
                  <c:v>28.111000000000001</c:v>
                </c:pt>
                <c:pt idx="865">
                  <c:v>28.111000000000001</c:v>
                </c:pt>
                <c:pt idx="866">
                  <c:v>28.111000000000001</c:v>
                </c:pt>
                <c:pt idx="867">
                  <c:v>28.111000000000001</c:v>
                </c:pt>
                <c:pt idx="868">
                  <c:v>28.111000000000001</c:v>
                </c:pt>
                <c:pt idx="869">
                  <c:v>28.111000000000001</c:v>
                </c:pt>
                <c:pt idx="870">
                  <c:v>28.111000000000001</c:v>
                </c:pt>
                <c:pt idx="871">
                  <c:v>28.111000000000001</c:v>
                </c:pt>
                <c:pt idx="872">
                  <c:v>28.111000000000001</c:v>
                </c:pt>
                <c:pt idx="873">
                  <c:v>28.111000000000001</c:v>
                </c:pt>
                <c:pt idx="874">
                  <c:v>28.111000000000001</c:v>
                </c:pt>
                <c:pt idx="875">
                  <c:v>28.111000000000001</c:v>
                </c:pt>
                <c:pt idx="876">
                  <c:v>28.111000000000001</c:v>
                </c:pt>
                <c:pt idx="877">
                  <c:v>28.111000000000001</c:v>
                </c:pt>
                <c:pt idx="878">
                  <c:v>28.111000000000001</c:v>
                </c:pt>
                <c:pt idx="879">
                  <c:v>28.111000000000001</c:v>
                </c:pt>
                <c:pt idx="880">
                  <c:v>28.111000000000001</c:v>
                </c:pt>
                <c:pt idx="881">
                  <c:v>28.111000000000001</c:v>
                </c:pt>
                <c:pt idx="882">
                  <c:v>28.111000000000001</c:v>
                </c:pt>
                <c:pt idx="883">
                  <c:v>28.111000000000001</c:v>
                </c:pt>
                <c:pt idx="884">
                  <c:v>28.111000000000001</c:v>
                </c:pt>
                <c:pt idx="885">
                  <c:v>28.111000000000001</c:v>
                </c:pt>
                <c:pt idx="886">
                  <c:v>28.111000000000001</c:v>
                </c:pt>
                <c:pt idx="887">
                  <c:v>28.111000000000001</c:v>
                </c:pt>
                <c:pt idx="888">
                  <c:v>28.111000000000001</c:v>
                </c:pt>
                <c:pt idx="889">
                  <c:v>28.111000000000001</c:v>
                </c:pt>
                <c:pt idx="890">
                  <c:v>28.111000000000001</c:v>
                </c:pt>
                <c:pt idx="891">
                  <c:v>28.111000000000001</c:v>
                </c:pt>
                <c:pt idx="892">
                  <c:v>28.111000000000001</c:v>
                </c:pt>
                <c:pt idx="893">
                  <c:v>28.111000000000001</c:v>
                </c:pt>
                <c:pt idx="894">
                  <c:v>28.111000000000001</c:v>
                </c:pt>
                <c:pt idx="895">
                  <c:v>28.111000000000001</c:v>
                </c:pt>
                <c:pt idx="896">
                  <c:v>28.111000000000001</c:v>
                </c:pt>
                <c:pt idx="897">
                  <c:v>28.111000000000001</c:v>
                </c:pt>
                <c:pt idx="898">
                  <c:v>28.111000000000001</c:v>
                </c:pt>
                <c:pt idx="899">
                  <c:v>28.111000000000001</c:v>
                </c:pt>
                <c:pt idx="900">
                  <c:v>28.111000000000001</c:v>
                </c:pt>
                <c:pt idx="901">
                  <c:v>28.111000000000001</c:v>
                </c:pt>
                <c:pt idx="902">
                  <c:v>28.111000000000001</c:v>
                </c:pt>
                <c:pt idx="903">
                  <c:v>28.111000000000001</c:v>
                </c:pt>
                <c:pt idx="904">
                  <c:v>28.111000000000001</c:v>
                </c:pt>
                <c:pt idx="905">
                  <c:v>28.111000000000001</c:v>
                </c:pt>
                <c:pt idx="906">
                  <c:v>28.111000000000001</c:v>
                </c:pt>
                <c:pt idx="907">
                  <c:v>28.111000000000001</c:v>
                </c:pt>
                <c:pt idx="908">
                  <c:v>28.111000000000001</c:v>
                </c:pt>
                <c:pt idx="909">
                  <c:v>28.111000000000001</c:v>
                </c:pt>
                <c:pt idx="910">
                  <c:v>28.111000000000001</c:v>
                </c:pt>
                <c:pt idx="911">
                  <c:v>28.111999999999998</c:v>
                </c:pt>
                <c:pt idx="912">
                  <c:v>28.111999999999998</c:v>
                </c:pt>
                <c:pt idx="913">
                  <c:v>28.111999999999998</c:v>
                </c:pt>
                <c:pt idx="914">
                  <c:v>28.111999999999998</c:v>
                </c:pt>
                <c:pt idx="915">
                  <c:v>28.111999999999998</c:v>
                </c:pt>
                <c:pt idx="916">
                  <c:v>28.111999999999998</c:v>
                </c:pt>
                <c:pt idx="917">
                  <c:v>28.111999999999998</c:v>
                </c:pt>
                <c:pt idx="918">
                  <c:v>28.111999999999998</c:v>
                </c:pt>
                <c:pt idx="919">
                  <c:v>28.111999999999998</c:v>
                </c:pt>
                <c:pt idx="920">
                  <c:v>28.111999999999998</c:v>
                </c:pt>
                <c:pt idx="921">
                  <c:v>28.111999999999998</c:v>
                </c:pt>
                <c:pt idx="922">
                  <c:v>28.129000000000001</c:v>
                </c:pt>
                <c:pt idx="923">
                  <c:v>28.129000000000001</c:v>
                </c:pt>
                <c:pt idx="924">
                  <c:v>28.129000000000001</c:v>
                </c:pt>
                <c:pt idx="925">
                  <c:v>28.129000000000001</c:v>
                </c:pt>
                <c:pt idx="926">
                  <c:v>28.129000000000001</c:v>
                </c:pt>
                <c:pt idx="927">
                  <c:v>28.129000000000001</c:v>
                </c:pt>
                <c:pt idx="928">
                  <c:v>28.129000000000001</c:v>
                </c:pt>
                <c:pt idx="929">
                  <c:v>28.129000000000001</c:v>
                </c:pt>
                <c:pt idx="930">
                  <c:v>28.129000000000001</c:v>
                </c:pt>
                <c:pt idx="931">
                  <c:v>28.129000000000001</c:v>
                </c:pt>
                <c:pt idx="932">
                  <c:v>28.129000000000001</c:v>
                </c:pt>
                <c:pt idx="933">
                  <c:v>28.129000000000001</c:v>
                </c:pt>
                <c:pt idx="934">
                  <c:v>28.129000000000001</c:v>
                </c:pt>
                <c:pt idx="935">
                  <c:v>28.129000000000001</c:v>
                </c:pt>
                <c:pt idx="936">
                  <c:v>28.129000000000001</c:v>
                </c:pt>
                <c:pt idx="937">
                  <c:v>28.129000000000001</c:v>
                </c:pt>
                <c:pt idx="938">
                  <c:v>28.129000000000001</c:v>
                </c:pt>
                <c:pt idx="939">
                  <c:v>28.129000000000001</c:v>
                </c:pt>
                <c:pt idx="940">
                  <c:v>28.129000000000001</c:v>
                </c:pt>
                <c:pt idx="941">
                  <c:v>28.129000000000001</c:v>
                </c:pt>
                <c:pt idx="942">
                  <c:v>28.129000000000001</c:v>
                </c:pt>
                <c:pt idx="943">
                  <c:v>28.129000000000001</c:v>
                </c:pt>
                <c:pt idx="944">
                  <c:v>28.129000000000001</c:v>
                </c:pt>
                <c:pt idx="945">
                  <c:v>28.129000000000001</c:v>
                </c:pt>
                <c:pt idx="946">
                  <c:v>28.129000000000001</c:v>
                </c:pt>
                <c:pt idx="947">
                  <c:v>28.129000000000001</c:v>
                </c:pt>
                <c:pt idx="948">
                  <c:v>28.129000000000001</c:v>
                </c:pt>
                <c:pt idx="949">
                  <c:v>28.129000000000001</c:v>
                </c:pt>
                <c:pt idx="950">
                  <c:v>28.129000000000001</c:v>
                </c:pt>
                <c:pt idx="951">
                  <c:v>28.129000000000001</c:v>
                </c:pt>
                <c:pt idx="952">
                  <c:v>28.129000000000001</c:v>
                </c:pt>
                <c:pt idx="953">
                  <c:v>28.13</c:v>
                </c:pt>
                <c:pt idx="954">
                  <c:v>28.13</c:v>
                </c:pt>
                <c:pt idx="955">
                  <c:v>28.13</c:v>
                </c:pt>
                <c:pt idx="956">
                  <c:v>28.13</c:v>
                </c:pt>
                <c:pt idx="957">
                  <c:v>28.13</c:v>
                </c:pt>
                <c:pt idx="958">
                  <c:v>28.13</c:v>
                </c:pt>
                <c:pt idx="959">
                  <c:v>28.13</c:v>
                </c:pt>
                <c:pt idx="960">
                  <c:v>28.13</c:v>
                </c:pt>
                <c:pt idx="961">
                  <c:v>28.13</c:v>
                </c:pt>
                <c:pt idx="962">
                  <c:v>28.13</c:v>
                </c:pt>
                <c:pt idx="963">
                  <c:v>28.13</c:v>
                </c:pt>
                <c:pt idx="964">
                  <c:v>28.13</c:v>
                </c:pt>
                <c:pt idx="965">
                  <c:v>28.13</c:v>
                </c:pt>
                <c:pt idx="966">
                  <c:v>28.13</c:v>
                </c:pt>
                <c:pt idx="967">
                  <c:v>28.13</c:v>
                </c:pt>
                <c:pt idx="968">
                  <c:v>28.13</c:v>
                </c:pt>
                <c:pt idx="969">
                  <c:v>28.13</c:v>
                </c:pt>
                <c:pt idx="970">
                  <c:v>28.13</c:v>
                </c:pt>
                <c:pt idx="971">
                  <c:v>28.13</c:v>
                </c:pt>
                <c:pt idx="972">
                  <c:v>28.13</c:v>
                </c:pt>
                <c:pt idx="973">
                  <c:v>28.13</c:v>
                </c:pt>
                <c:pt idx="974">
                  <c:v>28.13</c:v>
                </c:pt>
                <c:pt idx="975">
                  <c:v>28.13</c:v>
                </c:pt>
                <c:pt idx="976">
                  <c:v>28.13</c:v>
                </c:pt>
                <c:pt idx="977">
                  <c:v>28.13</c:v>
                </c:pt>
                <c:pt idx="978">
                  <c:v>28.13</c:v>
                </c:pt>
                <c:pt idx="979">
                  <c:v>28.13</c:v>
                </c:pt>
                <c:pt idx="980">
                  <c:v>28.13</c:v>
                </c:pt>
                <c:pt idx="981">
                  <c:v>28.13</c:v>
                </c:pt>
                <c:pt idx="982">
                  <c:v>28.13</c:v>
                </c:pt>
                <c:pt idx="983">
                  <c:v>28.13</c:v>
                </c:pt>
                <c:pt idx="984">
                  <c:v>28.13</c:v>
                </c:pt>
                <c:pt idx="985">
                  <c:v>28.13</c:v>
                </c:pt>
                <c:pt idx="986">
                  <c:v>28.13</c:v>
                </c:pt>
                <c:pt idx="987">
                  <c:v>28.13</c:v>
                </c:pt>
                <c:pt idx="988">
                  <c:v>28.13</c:v>
                </c:pt>
                <c:pt idx="989">
                  <c:v>28.13</c:v>
                </c:pt>
                <c:pt idx="990">
                  <c:v>28.13</c:v>
                </c:pt>
                <c:pt idx="991">
                  <c:v>28.13</c:v>
                </c:pt>
                <c:pt idx="992">
                  <c:v>28.13</c:v>
                </c:pt>
                <c:pt idx="993">
                  <c:v>28.13</c:v>
                </c:pt>
                <c:pt idx="994">
                  <c:v>28.13</c:v>
                </c:pt>
                <c:pt idx="995">
                  <c:v>28.13</c:v>
                </c:pt>
                <c:pt idx="996">
                  <c:v>28.13</c:v>
                </c:pt>
                <c:pt idx="997">
                  <c:v>28.148</c:v>
                </c:pt>
                <c:pt idx="998">
                  <c:v>28.148</c:v>
                </c:pt>
                <c:pt idx="999">
                  <c:v>28.148</c:v>
                </c:pt>
                <c:pt idx="1000">
                  <c:v>28.148</c:v>
                </c:pt>
                <c:pt idx="1001">
                  <c:v>28.148</c:v>
                </c:pt>
                <c:pt idx="1002">
                  <c:v>28.148</c:v>
                </c:pt>
                <c:pt idx="1003">
                  <c:v>28.148</c:v>
                </c:pt>
                <c:pt idx="1004">
                  <c:v>28.148</c:v>
                </c:pt>
                <c:pt idx="1005">
                  <c:v>28.148</c:v>
                </c:pt>
                <c:pt idx="1006">
                  <c:v>28.148</c:v>
                </c:pt>
                <c:pt idx="1007">
                  <c:v>28.148</c:v>
                </c:pt>
                <c:pt idx="1008">
                  <c:v>28.148</c:v>
                </c:pt>
                <c:pt idx="1009">
                  <c:v>28.148</c:v>
                </c:pt>
                <c:pt idx="1010">
                  <c:v>28.148</c:v>
                </c:pt>
                <c:pt idx="1011">
                  <c:v>28.148</c:v>
                </c:pt>
                <c:pt idx="1012">
                  <c:v>28.148</c:v>
                </c:pt>
                <c:pt idx="1013">
                  <c:v>28.148</c:v>
                </c:pt>
                <c:pt idx="1014">
                  <c:v>28.148</c:v>
                </c:pt>
                <c:pt idx="1015">
                  <c:v>28.148</c:v>
                </c:pt>
                <c:pt idx="1016">
                  <c:v>28.148</c:v>
                </c:pt>
                <c:pt idx="1017">
                  <c:v>28.148</c:v>
                </c:pt>
                <c:pt idx="1018">
                  <c:v>28.148</c:v>
                </c:pt>
                <c:pt idx="1019">
                  <c:v>28.148</c:v>
                </c:pt>
                <c:pt idx="1020">
                  <c:v>28.148</c:v>
                </c:pt>
                <c:pt idx="1021">
                  <c:v>28.148</c:v>
                </c:pt>
                <c:pt idx="1022">
                  <c:v>28.148</c:v>
                </c:pt>
                <c:pt idx="1023">
                  <c:v>28.148</c:v>
                </c:pt>
                <c:pt idx="1024">
                  <c:v>28.148</c:v>
                </c:pt>
                <c:pt idx="1025">
                  <c:v>28.148</c:v>
                </c:pt>
                <c:pt idx="1026">
                  <c:v>28.148</c:v>
                </c:pt>
                <c:pt idx="1027">
                  <c:v>28.148</c:v>
                </c:pt>
                <c:pt idx="1028">
                  <c:v>28.148</c:v>
                </c:pt>
                <c:pt idx="1029">
                  <c:v>28.148</c:v>
                </c:pt>
                <c:pt idx="1030">
                  <c:v>28.148</c:v>
                </c:pt>
                <c:pt idx="1031">
                  <c:v>28.148</c:v>
                </c:pt>
                <c:pt idx="1032">
                  <c:v>28.148</c:v>
                </c:pt>
                <c:pt idx="1033">
                  <c:v>28.148</c:v>
                </c:pt>
                <c:pt idx="1034">
                  <c:v>28.148</c:v>
                </c:pt>
                <c:pt idx="1035">
                  <c:v>28.148</c:v>
                </c:pt>
                <c:pt idx="1036">
                  <c:v>28.148</c:v>
                </c:pt>
                <c:pt idx="1037">
                  <c:v>28.148</c:v>
                </c:pt>
                <c:pt idx="1038">
                  <c:v>28.148</c:v>
                </c:pt>
                <c:pt idx="1039">
                  <c:v>28.148</c:v>
                </c:pt>
                <c:pt idx="1040">
                  <c:v>28.148</c:v>
                </c:pt>
                <c:pt idx="1041">
                  <c:v>28.148</c:v>
                </c:pt>
                <c:pt idx="1042">
                  <c:v>28.148</c:v>
                </c:pt>
                <c:pt idx="1043">
                  <c:v>28.148</c:v>
                </c:pt>
                <c:pt idx="1044">
                  <c:v>28.148</c:v>
                </c:pt>
                <c:pt idx="1045">
                  <c:v>28.148</c:v>
                </c:pt>
                <c:pt idx="1046">
                  <c:v>28.148</c:v>
                </c:pt>
                <c:pt idx="1047">
                  <c:v>28.148</c:v>
                </c:pt>
                <c:pt idx="1048">
                  <c:v>28.148</c:v>
                </c:pt>
                <c:pt idx="1049">
                  <c:v>28.148</c:v>
                </c:pt>
                <c:pt idx="1050">
                  <c:v>28.148</c:v>
                </c:pt>
                <c:pt idx="1051">
                  <c:v>28.148</c:v>
                </c:pt>
                <c:pt idx="1052">
                  <c:v>28.149000000000001</c:v>
                </c:pt>
                <c:pt idx="1053">
                  <c:v>28.149000000000001</c:v>
                </c:pt>
                <c:pt idx="1054">
                  <c:v>28.149000000000001</c:v>
                </c:pt>
                <c:pt idx="1055">
                  <c:v>28.149000000000001</c:v>
                </c:pt>
                <c:pt idx="1056">
                  <c:v>28.149000000000001</c:v>
                </c:pt>
                <c:pt idx="1057">
                  <c:v>28.149000000000001</c:v>
                </c:pt>
                <c:pt idx="1058">
                  <c:v>28.149000000000001</c:v>
                </c:pt>
                <c:pt idx="1059">
                  <c:v>28.149000000000001</c:v>
                </c:pt>
                <c:pt idx="1060">
                  <c:v>28.149000000000001</c:v>
                </c:pt>
                <c:pt idx="1061">
                  <c:v>28.149000000000001</c:v>
                </c:pt>
                <c:pt idx="1062">
                  <c:v>28.149000000000001</c:v>
                </c:pt>
                <c:pt idx="1063">
                  <c:v>28.149000000000001</c:v>
                </c:pt>
                <c:pt idx="1064">
                  <c:v>28.149000000000001</c:v>
                </c:pt>
                <c:pt idx="1065">
                  <c:v>28.149000000000001</c:v>
                </c:pt>
                <c:pt idx="1066">
                  <c:v>28.149000000000001</c:v>
                </c:pt>
                <c:pt idx="1067">
                  <c:v>28.149000000000001</c:v>
                </c:pt>
                <c:pt idx="1068">
                  <c:v>28.149000000000001</c:v>
                </c:pt>
                <c:pt idx="1069">
                  <c:v>28.166</c:v>
                </c:pt>
                <c:pt idx="1070">
                  <c:v>28.166</c:v>
                </c:pt>
                <c:pt idx="1071">
                  <c:v>28.166</c:v>
                </c:pt>
                <c:pt idx="1072">
                  <c:v>28.166</c:v>
                </c:pt>
                <c:pt idx="1073">
                  <c:v>28.166</c:v>
                </c:pt>
                <c:pt idx="1074">
                  <c:v>28.166</c:v>
                </c:pt>
                <c:pt idx="1075">
                  <c:v>28.166</c:v>
                </c:pt>
                <c:pt idx="1076">
                  <c:v>28.166</c:v>
                </c:pt>
                <c:pt idx="1077">
                  <c:v>28.166</c:v>
                </c:pt>
                <c:pt idx="1078">
                  <c:v>28.166</c:v>
                </c:pt>
                <c:pt idx="1079">
                  <c:v>28.166</c:v>
                </c:pt>
                <c:pt idx="1080">
                  <c:v>28.166</c:v>
                </c:pt>
                <c:pt idx="1081">
                  <c:v>28.166</c:v>
                </c:pt>
                <c:pt idx="1082">
                  <c:v>28.166</c:v>
                </c:pt>
                <c:pt idx="1083">
                  <c:v>28.166</c:v>
                </c:pt>
                <c:pt idx="1084">
                  <c:v>28.166</c:v>
                </c:pt>
                <c:pt idx="1085">
                  <c:v>28.166</c:v>
                </c:pt>
                <c:pt idx="1086">
                  <c:v>28.166</c:v>
                </c:pt>
                <c:pt idx="1087">
                  <c:v>28.166</c:v>
                </c:pt>
                <c:pt idx="1088">
                  <c:v>28.166</c:v>
                </c:pt>
                <c:pt idx="1089">
                  <c:v>28.166</c:v>
                </c:pt>
                <c:pt idx="1090">
                  <c:v>28.166</c:v>
                </c:pt>
                <c:pt idx="1091">
                  <c:v>28.166</c:v>
                </c:pt>
                <c:pt idx="1092">
                  <c:v>28.166</c:v>
                </c:pt>
                <c:pt idx="1093">
                  <c:v>28.166</c:v>
                </c:pt>
                <c:pt idx="1094">
                  <c:v>28.166</c:v>
                </c:pt>
                <c:pt idx="1095">
                  <c:v>28.166</c:v>
                </c:pt>
                <c:pt idx="1096">
                  <c:v>28.166</c:v>
                </c:pt>
                <c:pt idx="1097">
                  <c:v>28.166</c:v>
                </c:pt>
                <c:pt idx="1098">
                  <c:v>28.167000000000002</c:v>
                </c:pt>
                <c:pt idx="1099">
                  <c:v>28.167000000000002</c:v>
                </c:pt>
                <c:pt idx="1100">
                  <c:v>28.167000000000002</c:v>
                </c:pt>
                <c:pt idx="1101">
                  <c:v>28.167000000000002</c:v>
                </c:pt>
                <c:pt idx="1102">
                  <c:v>28.167000000000002</c:v>
                </c:pt>
                <c:pt idx="1103">
                  <c:v>28.167000000000002</c:v>
                </c:pt>
                <c:pt idx="1104">
                  <c:v>28.167000000000002</c:v>
                </c:pt>
                <c:pt idx="1105">
                  <c:v>28.167000000000002</c:v>
                </c:pt>
                <c:pt idx="1106">
                  <c:v>28.167000000000002</c:v>
                </c:pt>
                <c:pt idx="1107">
                  <c:v>28.167000000000002</c:v>
                </c:pt>
                <c:pt idx="1108">
                  <c:v>28.167000000000002</c:v>
                </c:pt>
                <c:pt idx="1109">
                  <c:v>28.167000000000002</c:v>
                </c:pt>
                <c:pt idx="1110">
                  <c:v>28.167000000000002</c:v>
                </c:pt>
                <c:pt idx="1111">
                  <c:v>28.167000000000002</c:v>
                </c:pt>
                <c:pt idx="1112">
                  <c:v>28.167000000000002</c:v>
                </c:pt>
                <c:pt idx="1113">
                  <c:v>28.167000000000002</c:v>
                </c:pt>
                <c:pt idx="1114">
                  <c:v>28.167000000000002</c:v>
                </c:pt>
                <c:pt idx="1115">
                  <c:v>28.167000000000002</c:v>
                </c:pt>
                <c:pt idx="1116">
                  <c:v>28.167000000000002</c:v>
                </c:pt>
                <c:pt idx="1117">
                  <c:v>28.167000000000002</c:v>
                </c:pt>
                <c:pt idx="1118">
                  <c:v>28.167000000000002</c:v>
                </c:pt>
                <c:pt idx="1119">
                  <c:v>28.167000000000002</c:v>
                </c:pt>
                <c:pt idx="1120">
                  <c:v>28.167000000000002</c:v>
                </c:pt>
                <c:pt idx="1121">
                  <c:v>28.167000000000002</c:v>
                </c:pt>
                <c:pt idx="1122">
                  <c:v>28.167000000000002</c:v>
                </c:pt>
                <c:pt idx="1123">
                  <c:v>28.167000000000002</c:v>
                </c:pt>
                <c:pt idx="1124">
                  <c:v>28.167000000000002</c:v>
                </c:pt>
                <c:pt idx="1125">
                  <c:v>28.167000000000002</c:v>
                </c:pt>
                <c:pt idx="1126">
                  <c:v>28.167000000000002</c:v>
                </c:pt>
                <c:pt idx="1127">
                  <c:v>28.167000000000002</c:v>
                </c:pt>
                <c:pt idx="1128">
                  <c:v>28.167000000000002</c:v>
                </c:pt>
                <c:pt idx="1129">
                  <c:v>28.167000000000002</c:v>
                </c:pt>
                <c:pt idx="1130">
                  <c:v>28.167000000000002</c:v>
                </c:pt>
                <c:pt idx="1131">
                  <c:v>28.167000000000002</c:v>
                </c:pt>
                <c:pt idx="1132">
                  <c:v>28.167000000000002</c:v>
                </c:pt>
                <c:pt idx="1133">
                  <c:v>28.167000000000002</c:v>
                </c:pt>
                <c:pt idx="1134">
                  <c:v>28.167000000000002</c:v>
                </c:pt>
                <c:pt idx="1135">
                  <c:v>28.167000000000002</c:v>
                </c:pt>
                <c:pt idx="1136">
                  <c:v>28.167000000000002</c:v>
                </c:pt>
                <c:pt idx="1137">
                  <c:v>28.167000000000002</c:v>
                </c:pt>
                <c:pt idx="1138">
                  <c:v>28.167000000000002</c:v>
                </c:pt>
                <c:pt idx="1139">
                  <c:v>28.167000000000002</c:v>
                </c:pt>
                <c:pt idx="1140">
                  <c:v>28.167000000000002</c:v>
                </c:pt>
                <c:pt idx="1141">
                  <c:v>28.167000000000002</c:v>
                </c:pt>
                <c:pt idx="1142">
                  <c:v>28.167000000000002</c:v>
                </c:pt>
                <c:pt idx="1143">
                  <c:v>28.167000000000002</c:v>
                </c:pt>
                <c:pt idx="1144">
                  <c:v>28.167000000000002</c:v>
                </c:pt>
                <c:pt idx="1145">
                  <c:v>28.167000000000002</c:v>
                </c:pt>
                <c:pt idx="1146">
                  <c:v>28.167000000000002</c:v>
                </c:pt>
                <c:pt idx="1147">
                  <c:v>28.167000000000002</c:v>
                </c:pt>
                <c:pt idx="1148">
                  <c:v>28.167000000000002</c:v>
                </c:pt>
                <c:pt idx="1149">
                  <c:v>28.167000000000002</c:v>
                </c:pt>
                <c:pt idx="1150">
                  <c:v>28.167000000000002</c:v>
                </c:pt>
                <c:pt idx="1151">
                  <c:v>28.167000000000002</c:v>
                </c:pt>
                <c:pt idx="1152">
                  <c:v>28.167000000000002</c:v>
                </c:pt>
                <c:pt idx="1153">
                  <c:v>28.167000000000002</c:v>
                </c:pt>
                <c:pt idx="1154">
                  <c:v>28.167000000000002</c:v>
                </c:pt>
                <c:pt idx="1155">
                  <c:v>28.167000000000002</c:v>
                </c:pt>
                <c:pt idx="1156">
                  <c:v>28.167000000000002</c:v>
                </c:pt>
                <c:pt idx="1157">
                  <c:v>28.167000000000002</c:v>
                </c:pt>
                <c:pt idx="1158">
                  <c:v>28.167000000000002</c:v>
                </c:pt>
                <c:pt idx="1159">
                  <c:v>28.167000000000002</c:v>
                </c:pt>
                <c:pt idx="1160">
                  <c:v>28.167000000000002</c:v>
                </c:pt>
                <c:pt idx="1161">
                  <c:v>28.167000000000002</c:v>
                </c:pt>
                <c:pt idx="1162">
                  <c:v>28.167000000000002</c:v>
                </c:pt>
                <c:pt idx="1163">
                  <c:v>28.167000000000002</c:v>
                </c:pt>
                <c:pt idx="1164">
                  <c:v>28.167000000000002</c:v>
                </c:pt>
                <c:pt idx="1165">
                  <c:v>28.167000000000002</c:v>
                </c:pt>
                <c:pt idx="1166">
                  <c:v>28.167000000000002</c:v>
                </c:pt>
                <c:pt idx="1167">
                  <c:v>28.167000000000002</c:v>
                </c:pt>
                <c:pt idx="1168">
                  <c:v>28.167000000000002</c:v>
                </c:pt>
                <c:pt idx="1169">
                  <c:v>28.167000000000002</c:v>
                </c:pt>
                <c:pt idx="1170">
                  <c:v>28.184999999999999</c:v>
                </c:pt>
                <c:pt idx="1171">
                  <c:v>28.184999999999999</c:v>
                </c:pt>
                <c:pt idx="1172">
                  <c:v>28.184999999999999</c:v>
                </c:pt>
                <c:pt idx="1173">
                  <c:v>28.184999999999999</c:v>
                </c:pt>
                <c:pt idx="1174">
                  <c:v>28.184999999999999</c:v>
                </c:pt>
                <c:pt idx="1175">
                  <c:v>28.184999999999999</c:v>
                </c:pt>
                <c:pt idx="1176">
                  <c:v>28.184999999999999</c:v>
                </c:pt>
                <c:pt idx="1177">
                  <c:v>28.184999999999999</c:v>
                </c:pt>
                <c:pt idx="1178">
                  <c:v>28.184999999999999</c:v>
                </c:pt>
                <c:pt idx="1179">
                  <c:v>28.184999999999999</c:v>
                </c:pt>
                <c:pt idx="1180">
                  <c:v>28.184999999999999</c:v>
                </c:pt>
                <c:pt idx="1181">
                  <c:v>28.184999999999999</c:v>
                </c:pt>
                <c:pt idx="1182">
                  <c:v>28.184999999999999</c:v>
                </c:pt>
                <c:pt idx="1183">
                  <c:v>28.184999999999999</c:v>
                </c:pt>
                <c:pt idx="1184">
                  <c:v>28.184999999999999</c:v>
                </c:pt>
                <c:pt idx="1185">
                  <c:v>28.184999999999999</c:v>
                </c:pt>
                <c:pt idx="1186">
                  <c:v>28.184999999999999</c:v>
                </c:pt>
                <c:pt idx="1187">
                  <c:v>28.184999999999999</c:v>
                </c:pt>
                <c:pt idx="1188">
                  <c:v>28.184999999999999</c:v>
                </c:pt>
                <c:pt idx="1189">
                  <c:v>28.184999999999999</c:v>
                </c:pt>
                <c:pt idx="1190">
                  <c:v>28.184999999999999</c:v>
                </c:pt>
                <c:pt idx="1191">
                  <c:v>28.184999999999999</c:v>
                </c:pt>
                <c:pt idx="1192">
                  <c:v>28.184999999999999</c:v>
                </c:pt>
                <c:pt idx="1193">
                  <c:v>28.184999999999999</c:v>
                </c:pt>
                <c:pt idx="1194">
                  <c:v>28.184999999999999</c:v>
                </c:pt>
                <c:pt idx="1195">
                  <c:v>28.184999999999999</c:v>
                </c:pt>
                <c:pt idx="1196">
                  <c:v>28.184999999999999</c:v>
                </c:pt>
                <c:pt idx="1197">
                  <c:v>28.184999999999999</c:v>
                </c:pt>
                <c:pt idx="1198">
                  <c:v>28.184999999999999</c:v>
                </c:pt>
                <c:pt idx="1199">
                  <c:v>28.184999999999999</c:v>
                </c:pt>
                <c:pt idx="1200">
                  <c:v>28.184999999999999</c:v>
                </c:pt>
                <c:pt idx="1201">
                  <c:v>28.184999999999999</c:v>
                </c:pt>
                <c:pt idx="1202">
                  <c:v>28.184999999999999</c:v>
                </c:pt>
                <c:pt idx="1203">
                  <c:v>28.184999999999999</c:v>
                </c:pt>
                <c:pt idx="1204">
                  <c:v>28.184999999999999</c:v>
                </c:pt>
                <c:pt idx="1205">
                  <c:v>28.184999999999999</c:v>
                </c:pt>
                <c:pt idx="1206">
                  <c:v>28.184999999999999</c:v>
                </c:pt>
                <c:pt idx="1207">
                  <c:v>28.184999999999999</c:v>
                </c:pt>
                <c:pt idx="1208">
                  <c:v>28.184999999999999</c:v>
                </c:pt>
                <c:pt idx="1209">
                  <c:v>28.184999999999999</c:v>
                </c:pt>
                <c:pt idx="1210">
                  <c:v>28.184999999999999</c:v>
                </c:pt>
                <c:pt idx="1211">
                  <c:v>28.184999999999999</c:v>
                </c:pt>
                <c:pt idx="1212">
                  <c:v>28.184999999999999</c:v>
                </c:pt>
                <c:pt idx="1213">
                  <c:v>28.184999999999999</c:v>
                </c:pt>
                <c:pt idx="1214">
                  <c:v>28.184999999999999</c:v>
                </c:pt>
                <c:pt idx="1215">
                  <c:v>28.184999999999999</c:v>
                </c:pt>
                <c:pt idx="1216">
                  <c:v>28.184999999999999</c:v>
                </c:pt>
                <c:pt idx="1217">
                  <c:v>28.184999999999999</c:v>
                </c:pt>
                <c:pt idx="1218">
                  <c:v>28.184999999999999</c:v>
                </c:pt>
                <c:pt idx="1219">
                  <c:v>28.184999999999999</c:v>
                </c:pt>
                <c:pt idx="1220">
                  <c:v>28.184999999999999</c:v>
                </c:pt>
                <c:pt idx="1221">
                  <c:v>28.184999999999999</c:v>
                </c:pt>
                <c:pt idx="1222">
                  <c:v>28.184999999999999</c:v>
                </c:pt>
                <c:pt idx="1223">
                  <c:v>28.184999999999999</c:v>
                </c:pt>
                <c:pt idx="1224">
                  <c:v>28.184999999999999</c:v>
                </c:pt>
                <c:pt idx="1225">
                  <c:v>28.184999999999999</c:v>
                </c:pt>
                <c:pt idx="1226">
                  <c:v>28.184999999999999</c:v>
                </c:pt>
                <c:pt idx="1227">
                  <c:v>28.184999999999999</c:v>
                </c:pt>
                <c:pt idx="1228">
                  <c:v>28.184999999999999</c:v>
                </c:pt>
                <c:pt idx="1229">
                  <c:v>28.184999999999999</c:v>
                </c:pt>
                <c:pt idx="1230">
                  <c:v>28.184999999999999</c:v>
                </c:pt>
                <c:pt idx="1231">
                  <c:v>28.184999999999999</c:v>
                </c:pt>
                <c:pt idx="1232">
                  <c:v>28.184999999999999</c:v>
                </c:pt>
                <c:pt idx="1233">
                  <c:v>28.184999999999999</c:v>
                </c:pt>
                <c:pt idx="1234">
                  <c:v>28.184999999999999</c:v>
                </c:pt>
                <c:pt idx="1235">
                  <c:v>28.184999999999999</c:v>
                </c:pt>
                <c:pt idx="1236">
                  <c:v>28.184999999999999</c:v>
                </c:pt>
                <c:pt idx="1237">
                  <c:v>28.184999999999999</c:v>
                </c:pt>
                <c:pt idx="1238">
                  <c:v>28.184999999999999</c:v>
                </c:pt>
                <c:pt idx="1239">
                  <c:v>28.184999999999999</c:v>
                </c:pt>
                <c:pt idx="1240">
                  <c:v>28.186</c:v>
                </c:pt>
                <c:pt idx="1241">
                  <c:v>28.186</c:v>
                </c:pt>
                <c:pt idx="1242">
                  <c:v>28.186</c:v>
                </c:pt>
                <c:pt idx="1243">
                  <c:v>28.186</c:v>
                </c:pt>
                <c:pt idx="1244">
                  <c:v>28.186</c:v>
                </c:pt>
                <c:pt idx="1245">
                  <c:v>28.186</c:v>
                </c:pt>
                <c:pt idx="1246">
                  <c:v>28.186</c:v>
                </c:pt>
                <c:pt idx="1247">
                  <c:v>28.186</c:v>
                </c:pt>
                <c:pt idx="1248">
                  <c:v>28.186</c:v>
                </c:pt>
                <c:pt idx="1249">
                  <c:v>28.186</c:v>
                </c:pt>
                <c:pt idx="1250">
                  <c:v>28.186</c:v>
                </c:pt>
                <c:pt idx="1251">
                  <c:v>28.186</c:v>
                </c:pt>
                <c:pt idx="1252">
                  <c:v>28.186</c:v>
                </c:pt>
                <c:pt idx="1253">
                  <c:v>28.186</c:v>
                </c:pt>
                <c:pt idx="1254">
                  <c:v>28.186</c:v>
                </c:pt>
                <c:pt idx="1255">
                  <c:v>28.186</c:v>
                </c:pt>
                <c:pt idx="1256">
                  <c:v>28.186</c:v>
                </c:pt>
                <c:pt idx="1257">
                  <c:v>28.186</c:v>
                </c:pt>
                <c:pt idx="1258">
                  <c:v>28.186</c:v>
                </c:pt>
                <c:pt idx="1259">
                  <c:v>28.186</c:v>
                </c:pt>
                <c:pt idx="1260">
                  <c:v>28.202999999999999</c:v>
                </c:pt>
                <c:pt idx="1261">
                  <c:v>28.202999999999999</c:v>
                </c:pt>
                <c:pt idx="1262">
                  <c:v>28.202999999999999</c:v>
                </c:pt>
                <c:pt idx="1263">
                  <c:v>28.202999999999999</c:v>
                </c:pt>
                <c:pt idx="1264">
                  <c:v>28.202999999999999</c:v>
                </c:pt>
                <c:pt idx="1265">
                  <c:v>28.202999999999999</c:v>
                </c:pt>
                <c:pt idx="1266">
                  <c:v>28.202999999999999</c:v>
                </c:pt>
                <c:pt idx="1267">
                  <c:v>28.202999999999999</c:v>
                </c:pt>
                <c:pt idx="1268">
                  <c:v>28.202999999999999</c:v>
                </c:pt>
                <c:pt idx="1269">
                  <c:v>28.202999999999999</c:v>
                </c:pt>
                <c:pt idx="1270">
                  <c:v>28.202999999999999</c:v>
                </c:pt>
                <c:pt idx="1271">
                  <c:v>28.202999999999999</c:v>
                </c:pt>
                <c:pt idx="1272">
                  <c:v>28.202999999999999</c:v>
                </c:pt>
                <c:pt idx="1273">
                  <c:v>28.202999999999999</c:v>
                </c:pt>
                <c:pt idx="1274">
                  <c:v>28.202999999999999</c:v>
                </c:pt>
                <c:pt idx="1275">
                  <c:v>28.202999999999999</c:v>
                </c:pt>
                <c:pt idx="1276">
                  <c:v>28.202999999999999</c:v>
                </c:pt>
                <c:pt idx="1277">
                  <c:v>28.202999999999999</c:v>
                </c:pt>
                <c:pt idx="1278">
                  <c:v>28.202999999999999</c:v>
                </c:pt>
                <c:pt idx="1279">
                  <c:v>28.202999999999999</c:v>
                </c:pt>
                <c:pt idx="1280">
                  <c:v>28.202999999999999</c:v>
                </c:pt>
                <c:pt idx="1281">
                  <c:v>28.202999999999999</c:v>
                </c:pt>
                <c:pt idx="1282">
                  <c:v>28.202999999999999</c:v>
                </c:pt>
                <c:pt idx="1283">
                  <c:v>28.202999999999999</c:v>
                </c:pt>
                <c:pt idx="1284">
                  <c:v>28.202999999999999</c:v>
                </c:pt>
                <c:pt idx="1285">
                  <c:v>28.202999999999999</c:v>
                </c:pt>
                <c:pt idx="1286">
                  <c:v>28.204000000000001</c:v>
                </c:pt>
                <c:pt idx="1287">
                  <c:v>28.204000000000001</c:v>
                </c:pt>
                <c:pt idx="1288">
                  <c:v>28.204000000000001</c:v>
                </c:pt>
                <c:pt idx="1289">
                  <c:v>28.204000000000001</c:v>
                </c:pt>
                <c:pt idx="1290">
                  <c:v>28.204000000000001</c:v>
                </c:pt>
                <c:pt idx="1291">
                  <c:v>28.204000000000001</c:v>
                </c:pt>
                <c:pt idx="1292">
                  <c:v>28.204000000000001</c:v>
                </c:pt>
                <c:pt idx="1293">
                  <c:v>28.204000000000001</c:v>
                </c:pt>
                <c:pt idx="1294">
                  <c:v>28.204000000000001</c:v>
                </c:pt>
                <c:pt idx="1295">
                  <c:v>28.204000000000001</c:v>
                </c:pt>
                <c:pt idx="1296">
                  <c:v>28.204000000000001</c:v>
                </c:pt>
                <c:pt idx="1297">
                  <c:v>28.204000000000001</c:v>
                </c:pt>
                <c:pt idx="1298">
                  <c:v>28.204000000000001</c:v>
                </c:pt>
                <c:pt idx="1299">
                  <c:v>28.204000000000001</c:v>
                </c:pt>
                <c:pt idx="1300">
                  <c:v>28.204000000000001</c:v>
                </c:pt>
                <c:pt idx="1301">
                  <c:v>28.204000000000001</c:v>
                </c:pt>
                <c:pt idx="1302">
                  <c:v>28.204000000000001</c:v>
                </c:pt>
                <c:pt idx="1303">
                  <c:v>28.204000000000001</c:v>
                </c:pt>
                <c:pt idx="1304">
                  <c:v>28.204000000000001</c:v>
                </c:pt>
                <c:pt idx="1305">
                  <c:v>28.204000000000001</c:v>
                </c:pt>
                <c:pt idx="1306">
                  <c:v>28.204000000000001</c:v>
                </c:pt>
                <c:pt idx="1307">
                  <c:v>28.204000000000001</c:v>
                </c:pt>
                <c:pt idx="1308">
                  <c:v>28.204000000000001</c:v>
                </c:pt>
                <c:pt idx="1309">
                  <c:v>28.204000000000001</c:v>
                </c:pt>
                <c:pt idx="1310">
                  <c:v>28.204000000000001</c:v>
                </c:pt>
                <c:pt idx="1311">
                  <c:v>28.204000000000001</c:v>
                </c:pt>
                <c:pt idx="1312">
                  <c:v>28.204000000000001</c:v>
                </c:pt>
                <c:pt idx="1313">
                  <c:v>28.204000000000001</c:v>
                </c:pt>
                <c:pt idx="1314">
                  <c:v>28.204000000000001</c:v>
                </c:pt>
                <c:pt idx="1315">
                  <c:v>28.204000000000001</c:v>
                </c:pt>
                <c:pt idx="1316">
                  <c:v>28.204000000000001</c:v>
                </c:pt>
                <c:pt idx="1317">
                  <c:v>28.204000000000001</c:v>
                </c:pt>
                <c:pt idx="1318">
                  <c:v>28.204000000000001</c:v>
                </c:pt>
                <c:pt idx="1319">
                  <c:v>28.204000000000001</c:v>
                </c:pt>
                <c:pt idx="1320">
                  <c:v>28.204000000000001</c:v>
                </c:pt>
                <c:pt idx="1321">
                  <c:v>28.204000000000001</c:v>
                </c:pt>
                <c:pt idx="1322">
                  <c:v>28.204000000000001</c:v>
                </c:pt>
                <c:pt idx="1323">
                  <c:v>28.204000000000001</c:v>
                </c:pt>
                <c:pt idx="1324">
                  <c:v>28.204000000000001</c:v>
                </c:pt>
                <c:pt idx="1325">
                  <c:v>28.204000000000001</c:v>
                </c:pt>
                <c:pt idx="1326">
                  <c:v>28.204000000000001</c:v>
                </c:pt>
                <c:pt idx="1327">
                  <c:v>28.204000000000001</c:v>
                </c:pt>
                <c:pt idx="1328">
                  <c:v>28.204000000000001</c:v>
                </c:pt>
                <c:pt idx="1329">
                  <c:v>28.204000000000001</c:v>
                </c:pt>
                <c:pt idx="1330">
                  <c:v>28.204000000000001</c:v>
                </c:pt>
                <c:pt idx="1331">
                  <c:v>28.204000000000001</c:v>
                </c:pt>
                <c:pt idx="1332">
                  <c:v>28.204000000000001</c:v>
                </c:pt>
                <c:pt idx="1333">
                  <c:v>28.204000000000001</c:v>
                </c:pt>
                <c:pt idx="1334">
                  <c:v>28.204000000000001</c:v>
                </c:pt>
                <c:pt idx="1335">
                  <c:v>28.204000000000001</c:v>
                </c:pt>
                <c:pt idx="1336">
                  <c:v>28.204000000000001</c:v>
                </c:pt>
                <c:pt idx="1337">
                  <c:v>28.204000000000001</c:v>
                </c:pt>
                <c:pt idx="1338">
                  <c:v>28.204000000000001</c:v>
                </c:pt>
                <c:pt idx="1339">
                  <c:v>28.204000000000001</c:v>
                </c:pt>
                <c:pt idx="1340">
                  <c:v>28.204000000000001</c:v>
                </c:pt>
                <c:pt idx="1341">
                  <c:v>28.222000000000001</c:v>
                </c:pt>
                <c:pt idx="1342">
                  <c:v>28.222000000000001</c:v>
                </c:pt>
                <c:pt idx="1343">
                  <c:v>28.222000000000001</c:v>
                </c:pt>
                <c:pt idx="1344">
                  <c:v>28.222000000000001</c:v>
                </c:pt>
                <c:pt idx="1345">
                  <c:v>28.222000000000001</c:v>
                </c:pt>
                <c:pt idx="1346">
                  <c:v>28.222000000000001</c:v>
                </c:pt>
                <c:pt idx="1347">
                  <c:v>28.222000000000001</c:v>
                </c:pt>
                <c:pt idx="1348">
                  <c:v>28.222000000000001</c:v>
                </c:pt>
                <c:pt idx="1349">
                  <c:v>28.222000000000001</c:v>
                </c:pt>
                <c:pt idx="1350">
                  <c:v>28.222000000000001</c:v>
                </c:pt>
                <c:pt idx="1351">
                  <c:v>28.222000000000001</c:v>
                </c:pt>
                <c:pt idx="1352">
                  <c:v>28.222000000000001</c:v>
                </c:pt>
                <c:pt idx="1353">
                  <c:v>28.222000000000001</c:v>
                </c:pt>
                <c:pt idx="1354">
                  <c:v>28.222000000000001</c:v>
                </c:pt>
                <c:pt idx="1355">
                  <c:v>28.222000000000001</c:v>
                </c:pt>
                <c:pt idx="1356">
                  <c:v>28.222000000000001</c:v>
                </c:pt>
                <c:pt idx="1357">
                  <c:v>28.222000000000001</c:v>
                </c:pt>
                <c:pt idx="1358">
                  <c:v>28.222000000000001</c:v>
                </c:pt>
                <c:pt idx="1359">
                  <c:v>28.222000000000001</c:v>
                </c:pt>
                <c:pt idx="1360">
                  <c:v>28.222000000000001</c:v>
                </c:pt>
                <c:pt idx="1361">
                  <c:v>28.222000000000001</c:v>
                </c:pt>
                <c:pt idx="1362">
                  <c:v>28.222000000000001</c:v>
                </c:pt>
                <c:pt idx="1363">
                  <c:v>28.222000000000001</c:v>
                </c:pt>
                <c:pt idx="1364">
                  <c:v>28.222000000000001</c:v>
                </c:pt>
                <c:pt idx="1365">
                  <c:v>28.222000000000001</c:v>
                </c:pt>
                <c:pt idx="1366">
                  <c:v>28.222000000000001</c:v>
                </c:pt>
                <c:pt idx="1367">
                  <c:v>28.222000000000001</c:v>
                </c:pt>
                <c:pt idx="1368">
                  <c:v>28.222000000000001</c:v>
                </c:pt>
                <c:pt idx="1369">
                  <c:v>28.222000000000001</c:v>
                </c:pt>
                <c:pt idx="1370">
                  <c:v>28.222000000000001</c:v>
                </c:pt>
                <c:pt idx="1371">
                  <c:v>28.222000000000001</c:v>
                </c:pt>
                <c:pt idx="1372">
                  <c:v>28.222000000000001</c:v>
                </c:pt>
                <c:pt idx="1373">
                  <c:v>28.222000000000001</c:v>
                </c:pt>
                <c:pt idx="1374">
                  <c:v>28.222000000000001</c:v>
                </c:pt>
                <c:pt idx="1375">
                  <c:v>28.222000000000001</c:v>
                </c:pt>
                <c:pt idx="1376">
                  <c:v>28.222000000000001</c:v>
                </c:pt>
                <c:pt idx="1377">
                  <c:v>28.222000000000001</c:v>
                </c:pt>
                <c:pt idx="1378">
                  <c:v>28.222000000000001</c:v>
                </c:pt>
                <c:pt idx="1379">
                  <c:v>28.222000000000001</c:v>
                </c:pt>
                <c:pt idx="1380">
                  <c:v>28.222000000000001</c:v>
                </c:pt>
                <c:pt idx="1381">
                  <c:v>28.222000000000001</c:v>
                </c:pt>
                <c:pt idx="1382">
                  <c:v>28.222000000000001</c:v>
                </c:pt>
                <c:pt idx="1383">
                  <c:v>28.222000000000001</c:v>
                </c:pt>
                <c:pt idx="1384">
                  <c:v>28.222000000000001</c:v>
                </c:pt>
                <c:pt idx="1385">
                  <c:v>28.222000000000001</c:v>
                </c:pt>
                <c:pt idx="1386">
                  <c:v>28.222000000000001</c:v>
                </c:pt>
                <c:pt idx="1387">
                  <c:v>28.222000000000001</c:v>
                </c:pt>
                <c:pt idx="1388">
                  <c:v>28.222000000000001</c:v>
                </c:pt>
                <c:pt idx="1389">
                  <c:v>28.222000000000001</c:v>
                </c:pt>
                <c:pt idx="1390">
                  <c:v>28.222000000000001</c:v>
                </c:pt>
                <c:pt idx="1391">
                  <c:v>28.222000000000001</c:v>
                </c:pt>
                <c:pt idx="1392">
                  <c:v>28.222000000000001</c:v>
                </c:pt>
                <c:pt idx="1393">
                  <c:v>28.222000000000001</c:v>
                </c:pt>
                <c:pt idx="1394">
                  <c:v>28.222000000000001</c:v>
                </c:pt>
                <c:pt idx="1395">
                  <c:v>28.222000000000001</c:v>
                </c:pt>
                <c:pt idx="1396">
                  <c:v>28.222000000000001</c:v>
                </c:pt>
                <c:pt idx="1397">
                  <c:v>28.222000000000001</c:v>
                </c:pt>
                <c:pt idx="1398">
                  <c:v>28.222000000000001</c:v>
                </c:pt>
                <c:pt idx="1399">
                  <c:v>28.222000000000001</c:v>
                </c:pt>
                <c:pt idx="1400">
                  <c:v>28.222000000000001</c:v>
                </c:pt>
                <c:pt idx="1401">
                  <c:v>28.222000000000001</c:v>
                </c:pt>
                <c:pt idx="1402">
                  <c:v>28.222000000000001</c:v>
                </c:pt>
                <c:pt idx="1403">
                  <c:v>28.222000000000001</c:v>
                </c:pt>
                <c:pt idx="1404">
                  <c:v>28.222000000000001</c:v>
                </c:pt>
                <c:pt idx="1405">
                  <c:v>28.222000000000001</c:v>
                </c:pt>
                <c:pt idx="1406">
                  <c:v>28.222000000000001</c:v>
                </c:pt>
                <c:pt idx="1407">
                  <c:v>28.222000000000001</c:v>
                </c:pt>
                <c:pt idx="1408">
                  <c:v>28.222000000000001</c:v>
                </c:pt>
                <c:pt idx="1409">
                  <c:v>28.222000000000001</c:v>
                </c:pt>
                <c:pt idx="1410">
                  <c:v>28.222000000000001</c:v>
                </c:pt>
                <c:pt idx="1411">
                  <c:v>28.222000000000001</c:v>
                </c:pt>
                <c:pt idx="1412">
                  <c:v>28.222000000000001</c:v>
                </c:pt>
                <c:pt idx="1413">
                  <c:v>28.222999999999999</c:v>
                </c:pt>
                <c:pt idx="1414">
                  <c:v>28.222999999999999</c:v>
                </c:pt>
                <c:pt idx="1415">
                  <c:v>28.222999999999999</c:v>
                </c:pt>
                <c:pt idx="1416">
                  <c:v>28.222999999999999</c:v>
                </c:pt>
                <c:pt idx="1417">
                  <c:v>28.222999999999999</c:v>
                </c:pt>
                <c:pt idx="1418">
                  <c:v>28.222999999999999</c:v>
                </c:pt>
                <c:pt idx="1419">
                  <c:v>28.222999999999999</c:v>
                </c:pt>
                <c:pt idx="1420">
                  <c:v>28.222999999999999</c:v>
                </c:pt>
                <c:pt idx="1421">
                  <c:v>28.222999999999999</c:v>
                </c:pt>
                <c:pt idx="1422">
                  <c:v>28.222999999999999</c:v>
                </c:pt>
                <c:pt idx="1423">
                  <c:v>28.222999999999999</c:v>
                </c:pt>
                <c:pt idx="1424">
                  <c:v>28.222999999999999</c:v>
                </c:pt>
                <c:pt idx="1425">
                  <c:v>28.222999999999999</c:v>
                </c:pt>
                <c:pt idx="1426">
                  <c:v>28.222999999999999</c:v>
                </c:pt>
                <c:pt idx="1427">
                  <c:v>28.222999999999999</c:v>
                </c:pt>
                <c:pt idx="1428">
                  <c:v>28.222999999999999</c:v>
                </c:pt>
                <c:pt idx="1429">
                  <c:v>28.222999999999999</c:v>
                </c:pt>
                <c:pt idx="1430">
                  <c:v>28.222999999999999</c:v>
                </c:pt>
                <c:pt idx="1431">
                  <c:v>28.222999999999999</c:v>
                </c:pt>
                <c:pt idx="1432">
                  <c:v>28.222999999999999</c:v>
                </c:pt>
                <c:pt idx="1433">
                  <c:v>28.222999999999999</c:v>
                </c:pt>
                <c:pt idx="1434">
                  <c:v>28.222999999999999</c:v>
                </c:pt>
                <c:pt idx="1435">
                  <c:v>28.24</c:v>
                </c:pt>
                <c:pt idx="1436">
                  <c:v>28.24</c:v>
                </c:pt>
                <c:pt idx="1437">
                  <c:v>28.24</c:v>
                </c:pt>
                <c:pt idx="1438">
                  <c:v>28.24</c:v>
                </c:pt>
                <c:pt idx="1439">
                  <c:v>28.24</c:v>
                </c:pt>
                <c:pt idx="1440">
                  <c:v>28.24</c:v>
                </c:pt>
                <c:pt idx="1441">
                  <c:v>28.24</c:v>
                </c:pt>
                <c:pt idx="1442">
                  <c:v>28.24</c:v>
                </c:pt>
                <c:pt idx="1443">
                  <c:v>28.24</c:v>
                </c:pt>
                <c:pt idx="1444">
                  <c:v>28.24</c:v>
                </c:pt>
                <c:pt idx="1445">
                  <c:v>28.24</c:v>
                </c:pt>
                <c:pt idx="1446">
                  <c:v>28.24</c:v>
                </c:pt>
                <c:pt idx="1447">
                  <c:v>28.24</c:v>
                </c:pt>
                <c:pt idx="1448">
                  <c:v>28.24</c:v>
                </c:pt>
                <c:pt idx="1449">
                  <c:v>28.24</c:v>
                </c:pt>
                <c:pt idx="1450">
                  <c:v>28.24</c:v>
                </c:pt>
                <c:pt idx="1451">
                  <c:v>28.24</c:v>
                </c:pt>
                <c:pt idx="1452">
                  <c:v>28.24</c:v>
                </c:pt>
                <c:pt idx="1453">
                  <c:v>28.24</c:v>
                </c:pt>
                <c:pt idx="1454">
                  <c:v>28.24</c:v>
                </c:pt>
                <c:pt idx="1455">
                  <c:v>28.24</c:v>
                </c:pt>
                <c:pt idx="1456">
                  <c:v>28.24</c:v>
                </c:pt>
                <c:pt idx="1457">
                  <c:v>28.24</c:v>
                </c:pt>
                <c:pt idx="1458">
                  <c:v>28.24</c:v>
                </c:pt>
                <c:pt idx="1459">
                  <c:v>28.24</c:v>
                </c:pt>
                <c:pt idx="1460">
                  <c:v>28.24</c:v>
                </c:pt>
                <c:pt idx="1461">
                  <c:v>28.24</c:v>
                </c:pt>
                <c:pt idx="1462">
                  <c:v>28.241</c:v>
                </c:pt>
                <c:pt idx="1463">
                  <c:v>28.241</c:v>
                </c:pt>
                <c:pt idx="1464">
                  <c:v>28.241</c:v>
                </c:pt>
                <c:pt idx="1465">
                  <c:v>28.241</c:v>
                </c:pt>
                <c:pt idx="1466">
                  <c:v>28.241</c:v>
                </c:pt>
                <c:pt idx="1467">
                  <c:v>28.241</c:v>
                </c:pt>
                <c:pt idx="1468">
                  <c:v>28.241</c:v>
                </c:pt>
                <c:pt idx="1469">
                  <c:v>28.241</c:v>
                </c:pt>
                <c:pt idx="1470">
                  <c:v>28.241</c:v>
                </c:pt>
                <c:pt idx="1471">
                  <c:v>28.241</c:v>
                </c:pt>
                <c:pt idx="1472">
                  <c:v>28.241</c:v>
                </c:pt>
                <c:pt idx="1473">
                  <c:v>28.241</c:v>
                </c:pt>
                <c:pt idx="1474">
                  <c:v>28.241</c:v>
                </c:pt>
                <c:pt idx="1475">
                  <c:v>28.241</c:v>
                </c:pt>
                <c:pt idx="1476">
                  <c:v>28.241</c:v>
                </c:pt>
                <c:pt idx="1477">
                  <c:v>28.241</c:v>
                </c:pt>
                <c:pt idx="1478">
                  <c:v>28.241</c:v>
                </c:pt>
                <c:pt idx="1479">
                  <c:v>28.241</c:v>
                </c:pt>
                <c:pt idx="1480">
                  <c:v>28.241</c:v>
                </c:pt>
                <c:pt idx="1481">
                  <c:v>28.241</c:v>
                </c:pt>
                <c:pt idx="1482">
                  <c:v>28.241</c:v>
                </c:pt>
                <c:pt idx="1483">
                  <c:v>28.241</c:v>
                </c:pt>
                <c:pt idx="1484">
                  <c:v>28.241</c:v>
                </c:pt>
                <c:pt idx="1485">
                  <c:v>28.241</c:v>
                </c:pt>
                <c:pt idx="1486">
                  <c:v>28.241</c:v>
                </c:pt>
                <c:pt idx="1487">
                  <c:v>28.241</c:v>
                </c:pt>
                <c:pt idx="1488">
                  <c:v>28.241</c:v>
                </c:pt>
                <c:pt idx="1489">
                  <c:v>28.241</c:v>
                </c:pt>
                <c:pt idx="1490">
                  <c:v>28.241</c:v>
                </c:pt>
                <c:pt idx="1491">
                  <c:v>28.241</c:v>
                </c:pt>
                <c:pt idx="1492">
                  <c:v>28.241</c:v>
                </c:pt>
                <c:pt idx="1493">
                  <c:v>28.241</c:v>
                </c:pt>
                <c:pt idx="1494">
                  <c:v>28.241</c:v>
                </c:pt>
                <c:pt idx="1495">
                  <c:v>28.241</c:v>
                </c:pt>
                <c:pt idx="1496">
                  <c:v>28.241</c:v>
                </c:pt>
                <c:pt idx="1497">
                  <c:v>28.241</c:v>
                </c:pt>
                <c:pt idx="1498">
                  <c:v>28.241</c:v>
                </c:pt>
                <c:pt idx="1499">
                  <c:v>28.241</c:v>
                </c:pt>
                <c:pt idx="1500">
                  <c:v>28.241</c:v>
                </c:pt>
                <c:pt idx="1501">
                  <c:v>28.241</c:v>
                </c:pt>
                <c:pt idx="1502">
                  <c:v>28.241</c:v>
                </c:pt>
                <c:pt idx="1503">
                  <c:v>28.241</c:v>
                </c:pt>
                <c:pt idx="1504">
                  <c:v>28.241</c:v>
                </c:pt>
                <c:pt idx="1505">
                  <c:v>28.241</c:v>
                </c:pt>
                <c:pt idx="1506">
                  <c:v>28.241</c:v>
                </c:pt>
                <c:pt idx="1507">
                  <c:v>28.241</c:v>
                </c:pt>
                <c:pt idx="1508">
                  <c:v>28.241</c:v>
                </c:pt>
                <c:pt idx="1509">
                  <c:v>28.241</c:v>
                </c:pt>
                <c:pt idx="1510">
                  <c:v>28.241</c:v>
                </c:pt>
                <c:pt idx="1511">
                  <c:v>28.241</c:v>
                </c:pt>
                <c:pt idx="1512">
                  <c:v>28.241</c:v>
                </c:pt>
                <c:pt idx="1513">
                  <c:v>28.241</c:v>
                </c:pt>
                <c:pt idx="1514">
                  <c:v>28.241</c:v>
                </c:pt>
                <c:pt idx="1515">
                  <c:v>28.241</c:v>
                </c:pt>
                <c:pt idx="1516">
                  <c:v>28.241</c:v>
                </c:pt>
                <c:pt idx="1517">
                  <c:v>28.241</c:v>
                </c:pt>
                <c:pt idx="1518">
                  <c:v>28.241</c:v>
                </c:pt>
                <c:pt idx="1519">
                  <c:v>28.241</c:v>
                </c:pt>
                <c:pt idx="1520">
                  <c:v>28.241</c:v>
                </c:pt>
                <c:pt idx="1521">
                  <c:v>28.241</c:v>
                </c:pt>
                <c:pt idx="1522">
                  <c:v>28.241</c:v>
                </c:pt>
                <c:pt idx="1523">
                  <c:v>28.241</c:v>
                </c:pt>
                <c:pt idx="1524">
                  <c:v>28.241</c:v>
                </c:pt>
                <c:pt idx="1525">
                  <c:v>28.241</c:v>
                </c:pt>
                <c:pt idx="1526">
                  <c:v>28.241</c:v>
                </c:pt>
                <c:pt idx="1527">
                  <c:v>28.241</c:v>
                </c:pt>
                <c:pt idx="1528">
                  <c:v>28.241</c:v>
                </c:pt>
                <c:pt idx="1529">
                  <c:v>28.241</c:v>
                </c:pt>
                <c:pt idx="1530">
                  <c:v>28.241</c:v>
                </c:pt>
                <c:pt idx="1531">
                  <c:v>28.259</c:v>
                </c:pt>
                <c:pt idx="1532">
                  <c:v>28.259</c:v>
                </c:pt>
                <c:pt idx="1533">
                  <c:v>28.259</c:v>
                </c:pt>
                <c:pt idx="1534">
                  <c:v>28.259</c:v>
                </c:pt>
                <c:pt idx="1535">
                  <c:v>28.259</c:v>
                </c:pt>
                <c:pt idx="1536">
                  <c:v>28.259</c:v>
                </c:pt>
                <c:pt idx="1537">
                  <c:v>28.259</c:v>
                </c:pt>
                <c:pt idx="1538">
                  <c:v>28.259</c:v>
                </c:pt>
                <c:pt idx="1539">
                  <c:v>28.259</c:v>
                </c:pt>
                <c:pt idx="1540">
                  <c:v>28.259</c:v>
                </c:pt>
                <c:pt idx="1541">
                  <c:v>28.259</c:v>
                </c:pt>
                <c:pt idx="1542">
                  <c:v>28.259</c:v>
                </c:pt>
                <c:pt idx="1543">
                  <c:v>28.259</c:v>
                </c:pt>
                <c:pt idx="1544">
                  <c:v>28.259</c:v>
                </c:pt>
                <c:pt idx="1545">
                  <c:v>28.259</c:v>
                </c:pt>
                <c:pt idx="1546">
                  <c:v>28.259</c:v>
                </c:pt>
                <c:pt idx="1547">
                  <c:v>28.259</c:v>
                </c:pt>
                <c:pt idx="1548">
                  <c:v>28.259</c:v>
                </c:pt>
                <c:pt idx="1549">
                  <c:v>28.259</c:v>
                </c:pt>
                <c:pt idx="1550">
                  <c:v>28.259</c:v>
                </c:pt>
                <c:pt idx="1551">
                  <c:v>28.259</c:v>
                </c:pt>
                <c:pt idx="1552">
                  <c:v>28.259</c:v>
                </c:pt>
                <c:pt idx="1553">
                  <c:v>28.259</c:v>
                </c:pt>
                <c:pt idx="1554">
                  <c:v>28.259</c:v>
                </c:pt>
                <c:pt idx="1555">
                  <c:v>28.259</c:v>
                </c:pt>
                <c:pt idx="1556">
                  <c:v>28.259</c:v>
                </c:pt>
                <c:pt idx="1557">
                  <c:v>28.259</c:v>
                </c:pt>
                <c:pt idx="1558">
                  <c:v>28.259</c:v>
                </c:pt>
                <c:pt idx="1559">
                  <c:v>28.259</c:v>
                </c:pt>
                <c:pt idx="1560">
                  <c:v>28.259</c:v>
                </c:pt>
                <c:pt idx="1561">
                  <c:v>28.259</c:v>
                </c:pt>
                <c:pt idx="1562">
                  <c:v>28.259</c:v>
                </c:pt>
                <c:pt idx="1563">
                  <c:v>28.259</c:v>
                </c:pt>
                <c:pt idx="1564">
                  <c:v>28.259</c:v>
                </c:pt>
                <c:pt idx="1565">
                  <c:v>28.259</c:v>
                </c:pt>
                <c:pt idx="1566">
                  <c:v>28.259</c:v>
                </c:pt>
                <c:pt idx="1567">
                  <c:v>28.259</c:v>
                </c:pt>
                <c:pt idx="1568">
                  <c:v>28.259</c:v>
                </c:pt>
                <c:pt idx="1569">
                  <c:v>28.259</c:v>
                </c:pt>
                <c:pt idx="1570">
                  <c:v>28.259</c:v>
                </c:pt>
                <c:pt idx="1571">
                  <c:v>28.259</c:v>
                </c:pt>
                <c:pt idx="1572">
                  <c:v>28.259</c:v>
                </c:pt>
                <c:pt idx="1573">
                  <c:v>28.259</c:v>
                </c:pt>
                <c:pt idx="1574">
                  <c:v>28.259</c:v>
                </c:pt>
                <c:pt idx="1575">
                  <c:v>28.259</c:v>
                </c:pt>
                <c:pt idx="1576">
                  <c:v>28.259</c:v>
                </c:pt>
                <c:pt idx="1577">
                  <c:v>28.259</c:v>
                </c:pt>
                <c:pt idx="1578">
                  <c:v>28.259</c:v>
                </c:pt>
                <c:pt idx="1579">
                  <c:v>28.259</c:v>
                </c:pt>
                <c:pt idx="1580">
                  <c:v>28.259</c:v>
                </c:pt>
                <c:pt idx="1581">
                  <c:v>28.259</c:v>
                </c:pt>
                <c:pt idx="1582">
                  <c:v>28.259</c:v>
                </c:pt>
                <c:pt idx="1583">
                  <c:v>28.259</c:v>
                </c:pt>
                <c:pt idx="1584">
                  <c:v>28.259</c:v>
                </c:pt>
                <c:pt idx="1585">
                  <c:v>28.259</c:v>
                </c:pt>
                <c:pt idx="1586">
                  <c:v>28.259</c:v>
                </c:pt>
                <c:pt idx="1587">
                  <c:v>28.259</c:v>
                </c:pt>
                <c:pt idx="1588">
                  <c:v>28.259</c:v>
                </c:pt>
                <c:pt idx="1589">
                  <c:v>28.259</c:v>
                </c:pt>
                <c:pt idx="1590">
                  <c:v>28.259</c:v>
                </c:pt>
                <c:pt idx="1591">
                  <c:v>28.259</c:v>
                </c:pt>
                <c:pt idx="1592">
                  <c:v>28.259</c:v>
                </c:pt>
                <c:pt idx="1593">
                  <c:v>28.259</c:v>
                </c:pt>
                <c:pt idx="1594">
                  <c:v>28.259</c:v>
                </c:pt>
                <c:pt idx="1595">
                  <c:v>28.259</c:v>
                </c:pt>
                <c:pt idx="1596">
                  <c:v>28.259</c:v>
                </c:pt>
                <c:pt idx="1597">
                  <c:v>28.259</c:v>
                </c:pt>
                <c:pt idx="1598">
                  <c:v>28.259</c:v>
                </c:pt>
                <c:pt idx="1599">
                  <c:v>28.259</c:v>
                </c:pt>
                <c:pt idx="1600">
                  <c:v>28.259</c:v>
                </c:pt>
                <c:pt idx="1601">
                  <c:v>28.259</c:v>
                </c:pt>
                <c:pt idx="1602">
                  <c:v>28.259</c:v>
                </c:pt>
                <c:pt idx="1603">
                  <c:v>28.259</c:v>
                </c:pt>
                <c:pt idx="1604">
                  <c:v>28.259</c:v>
                </c:pt>
                <c:pt idx="1605">
                  <c:v>28.259</c:v>
                </c:pt>
                <c:pt idx="1606">
                  <c:v>28.26</c:v>
                </c:pt>
                <c:pt idx="1607">
                  <c:v>28.26</c:v>
                </c:pt>
                <c:pt idx="1608">
                  <c:v>28.26</c:v>
                </c:pt>
                <c:pt idx="1609">
                  <c:v>28.26</c:v>
                </c:pt>
                <c:pt idx="1610">
                  <c:v>28.26</c:v>
                </c:pt>
                <c:pt idx="1611">
                  <c:v>28.26</c:v>
                </c:pt>
                <c:pt idx="1612">
                  <c:v>28.26</c:v>
                </c:pt>
                <c:pt idx="1613">
                  <c:v>28.26</c:v>
                </c:pt>
                <c:pt idx="1614">
                  <c:v>28.26</c:v>
                </c:pt>
                <c:pt idx="1615">
                  <c:v>28.26</c:v>
                </c:pt>
                <c:pt idx="1616">
                  <c:v>28.26</c:v>
                </c:pt>
                <c:pt idx="1617">
                  <c:v>28.26</c:v>
                </c:pt>
                <c:pt idx="1618">
                  <c:v>28.26</c:v>
                </c:pt>
                <c:pt idx="1619">
                  <c:v>28.26</c:v>
                </c:pt>
                <c:pt idx="1620">
                  <c:v>28.26</c:v>
                </c:pt>
                <c:pt idx="1621">
                  <c:v>28.26</c:v>
                </c:pt>
                <c:pt idx="1622">
                  <c:v>28.26</c:v>
                </c:pt>
                <c:pt idx="1623">
                  <c:v>28.26</c:v>
                </c:pt>
                <c:pt idx="1624">
                  <c:v>28.26</c:v>
                </c:pt>
                <c:pt idx="1625">
                  <c:v>28.26</c:v>
                </c:pt>
                <c:pt idx="1626">
                  <c:v>28.26</c:v>
                </c:pt>
                <c:pt idx="1627">
                  <c:v>28.26</c:v>
                </c:pt>
                <c:pt idx="1628">
                  <c:v>28.26</c:v>
                </c:pt>
                <c:pt idx="1629">
                  <c:v>28.26</c:v>
                </c:pt>
                <c:pt idx="1630">
                  <c:v>28.26</c:v>
                </c:pt>
                <c:pt idx="1631">
                  <c:v>28.26</c:v>
                </c:pt>
                <c:pt idx="1632">
                  <c:v>28.26</c:v>
                </c:pt>
                <c:pt idx="1633">
                  <c:v>28.26</c:v>
                </c:pt>
                <c:pt idx="1634">
                  <c:v>28.26</c:v>
                </c:pt>
                <c:pt idx="1635">
                  <c:v>28.26</c:v>
                </c:pt>
                <c:pt idx="1636">
                  <c:v>28.277000000000001</c:v>
                </c:pt>
                <c:pt idx="1637">
                  <c:v>28.277000000000001</c:v>
                </c:pt>
                <c:pt idx="1638">
                  <c:v>28.277000000000001</c:v>
                </c:pt>
                <c:pt idx="1639">
                  <c:v>28.277000000000001</c:v>
                </c:pt>
                <c:pt idx="1640">
                  <c:v>28.277000000000001</c:v>
                </c:pt>
                <c:pt idx="1641">
                  <c:v>28.277000000000001</c:v>
                </c:pt>
                <c:pt idx="1642">
                  <c:v>28.277000000000001</c:v>
                </c:pt>
                <c:pt idx="1643">
                  <c:v>28.277000000000001</c:v>
                </c:pt>
                <c:pt idx="1644">
                  <c:v>28.277000000000001</c:v>
                </c:pt>
                <c:pt idx="1645">
                  <c:v>28.277000000000001</c:v>
                </c:pt>
                <c:pt idx="1646">
                  <c:v>28.277000000000001</c:v>
                </c:pt>
                <c:pt idx="1647">
                  <c:v>28.277000000000001</c:v>
                </c:pt>
                <c:pt idx="1648">
                  <c:v>28.277000000000001</c:v>
                </c:pt>
                <c:pt idx="1649">
                  <c:v>28.277000000000001</c:v>
                </c:pt>
                <c:pt idx="1650">
                  <c:v>28.277000000000001</c:v>
                </c:pt>
                <c:pt idx="1651">
                  <c:v>28.277000000000001</c:v>
                </c:pt>
                <c:pt idx="1652">
                  <c:v>28.277000000000001</c:v>
                </c:pt>
                <c:pt idx="1653">
                  <c:v>28.277000000000001</c:v>
                </c:pt>
                <c:pt idx="1654">
                  <c:v>28.277999999999999</c:v>
                </c:pt>
                <c:pt idx="1655">
                  <c:v>28.277999999999999</c:v>
                </c:pt>
                <c:pt idx="1656">
                  <c:v>28.277999999999999</c:v>
                </c:pt>
                <c:pt idx="1657">
                  <c:v>28.277999999999999</c:v>
                </c:pt>
                <c:pt idx="1658">
                  <c:v>28.277999999999999</c:v>
                </c:pt>
                <c:pt idx="1659">
                  <c:v>28.277999999999999</c:v>
                </c:pt>
                <c:pt idx="1660">
                  <c:v>28.277999999999999</c:v>
                </c:pt>
                <c:pt idx="1661">
                  <c:v>28.277999999999999</c:v>
                </c:pt>
                <c:pt idx="1662">
                  <c:v>28.277999999999999</c:v>
                </c:pt>
                <c:pt idx="1663">
                  <c:v>28.277999999999999</c:v>
                </c:pt>
                <c:pt idx="1664">
                  <c:v>28.277999999999999</c:v>
                </c:pt>
                <c:pt idx="1665">
                  <c:v>28.277999999999999</c:v>
                </c:pt>
                <c:pt idx="1666">
                  <c:v>28.277999999999999</c:v>
                </c:pt>
                <c:pt idx="1667">
                  <c:v>28.277999999999999</c:v>
                </c:pt>
                <c:pt idx="1668">
                  <c:v>28.277999999999999</c:v>
                </c:pt>
                <c:pt idx="1669">
                  <c:v>28.277999999999999</c:v>
                </c:pt>
                <c:pt idx="1670">
                  <c:v>28.277999999999999</c:v>
                </c:pt>
                <c:pt idx="1671">
                  <c:v>28.277999999999999</c:v>
                </c:pt>
                <c:pt idx="1672">
                  <c:v>28.277999999999999</c:v>
                </c:pt>
                <c:pt idx="1673">
                  <c:v>28.277999999999999</c:v>
                </c:pt>
                <c:pt idx="1674">
                  <c:v>28.277999999999999</c:v>
                </c:pt>
                <c:pt idx="1675">
                  <c:v>28.277999999999999</c:v>
                </c:pt>
                <c:pt idx="1676">
                  <c:v>28.277999999999999</c:v>
                </c:pt>
                <c:pt idx="1677">
                  <c:v>28.277999999999999</c:v>
                </c:pt>
                <c:pt idx="1678">
                  <c:v>28.277999999999999</c:v>
                </c:pt>
                <c:pt idx="1679">
                  <c:v>28.277999999999999</c:v>
                </c:pt>
                <c:pt idx="1680">
                  <c:v>28.277999999999999</c:v>
                </c:pt>
                <c:pt idx="1681">
                  <c:v>28.277999999999999</c:v>
                </c:pt>
                <c:pt idx="1682">
                  <c:v>28.277999999999999</c:v>
                </c:pt>
                <c:pt idx="1683">
                  <c:v>28.277999999999999</c:v>
                </c:pt>
                <c:pt idx="1684">
                  <c:v>28.277999999999999</c:v>
                </c:pt>
                <c:pt idx="1685">
                  <c:v>28.277999999999999</c:v>
                </c:pt>
                <c:pt idx="1686">
                  <c:v>28.277999999999999</c:v>
                </c:pt>
                <c:pt idx="1687">
                  <c:v>28.277999999999999</c:v>
                </c:pt>
                <c:pt idx="1688">
                  <c:v>28.277999999999999</c:v>
                </c:pt>
                <c:pt idx="1689">
                  <c:v>28.277999999999999</c:v>
                </c:pt>
                <c:pt idx="1690">
                  <c:v>28.277999999999999</c:v>
                </c:pt>
                <c:pt idx="1691">
                  <c:v>28.277999999999999</c:v>
                </c:pt>
                <c:pt idx="1692">
                  <c:v>28.277999999999999</c:v>
                </c:pt>
                <c:pt idx="1693">
                  <c:v>28.277999999999999</c:v>
                </c:pt>
                <c:pt idx="1694">
                  <c:v>28.277999999999999</c:v>
                </c:pt>
                <c:pt idx="1695">
                  <c:v>28.277999999999999</c:v>
                </c:pt>
                <c:pt idx="1696">
                  <c:v>28.277999999999999</c:v>
                </c:pt>
                <c:pt idx="1697">
                  <c:v>28.277999999999999</c:v>
                </c:pt>
                <c:pt idx="1698">
                  <c:v>28.277999999999999</c:v>
                </c:pt>
                <c:pt idx="1699">
                  <c:v>28.277999999999999</c:v>
                </c:pt>
                <c:pt idx="1700">
                  <c:v>28.277999999999999</c:v>
                </c:pt>
                <c:pt idx="1701">
                  <c:v>28.277999999999999</c:v>
                </c:pt>
                <c:pt idx="1702">
                  <c:v>28.277999999999999</c:v>
                </c:pt>
                <c:pt idx="1703">
                  <c:v>28.277999999999999</c:v>
                </c:pt>
                <c:pt idx="1704">
                  <c:v>28.277999999999999</c:v>
                </c:pt>
                <c:pt idx="1705">
                  <c:v>28.277999999999999</c:v>
                </c:pt>
                <c:pt idx="1706">
                  <c:v>28.277999999999999</c:v>
                </c:pt>
                <c:pt idx="1707">
                  <c:v>28.277999999999999</c:v>
                </c:pt>
                <c:pt idx="1708">
                  <c:v>28.277999999999999</c:v>
                </c:pt>
                <c:pt idx="1709">
                  <c:v>28.277999999999999</c:v>
                </c:pt>
                <c:pt idx="1710">
                  <c:v>28.277999999999999</c:v>
                </c:pt>
                <c:pt idx="1711">
                  <c:v>28.277999999999999</c:v>
                </c:pt>
                <c:pt idx="1712">
                  <c:v>28.277999999999999</c:v>
                </c:pt>
                <c:pt idx="1713">
                  <c:v>28.295999999999999</c:v>
                </c:pt>
                <c:pt idx="1714">
                  <c:v>28.295999999999999</c:v>
                </c:pt>
                <c:pt idx="1715">
                  <c:v>28.295999999999999</c:v>
                </c:pt>
                <c:pt idx="1716">
                  <c:v>28.295999999999999</c:v>
                </c:pt>
                <c:pt idx="1717">
                  <c:v>28.295999999999999</c:v>
                </c:pt>
                <c:pt idx="1718">
                  <c:v>28.295999999999999</c:v>
                </c:pt>
                <c:pt idx="1719">
                  <c:v>28.295999999999999</c:v>
                </c:pt>
                <c:pt idx="1720">
                  <c:v>28.295999999999999</c:v>
                </c:pt>
                <c:pt idx="1721">
                  <c:v>28.295999999999999</c:v>
                </c:pt>
                <c:pt idx="1722">
                  <c:v>28.295999999999999</c:v>
                </c:pt>
                <c:pt idx="1723">
                  <c:v>28.295999999999999</c:v>
                </c:pt>
                <c:pt idx="1724">
                  <c:v>28.295999999999999</c:v>
                </c:pt>
                <c:pt idx="1725">
                  <c:v>28.295999999999999</c:v>
                </c:pt>
                <c:pt idx="1726">
                  <c:v>28.295999999999999</c:v>
                </c:pt>
                <c:pt idx="1727">
                  <c:v>28.295999999999999</c:v>
                </c:pt>
                <c:pt idx="1728">
                  <c:v>28.295999999999999</c:v>
                </c:pt>
                <c:pt idx="1729">
                  <c:v>28.295999999999999</c:v>
                </c:pt>
                <c:pt idx="1730">
                  <c:v>28.295999999999999</c:v>
                </c:pt>
                <c:pt idx="1731">
                  <c:v>28.295999999999999</c:v>
                </c:pt>
                <c:pt idx="1732">
                  <c:v>28.295999999999999</c:v>
                </c:pt>
                <c:pt idx="1733">
                  <c:v>28.295999999999999</c:v>
                </c:pt>
                <c:pt idx="1734">
                  <c:v>28.295999999999999</c:v>
                </c:pt>
                <c:pt idx="1735">
                  <c:v>28.295999999999999</c:v>
                </c:pt>
                <c:pt idx="1736">
                  <c:v>28.295999999999999</c:v>
                </c:pt>
                <c:pt idx="1737">
                  <c:v>28.295999999999999</c:v>
                </c:pt>
                <c:pt idx="1738">
                  <c:v>28.295999999999999</c:v>
                </c:pt>
                <c:pt idx="1739">
                  <c:v>28.295999999999999</c:v>
                </c:pt>
                <c:pt idx="1740">
                  <c:v>28.295999999999999</c:v>
                </c:pt>
                <c:pt idx="1741">
                  <c:v>28.295999999999999</c:v>
                </c:pt>
                <c:pt idx="1742">
                  <c:v>28.295999999999999</c:v>
                </c:pt>
                <c:pt idx="1743">
                  <c:v>28.295999999999999</c:v>
                </c:pt>
                <c:pt idx="1744">
                  <c:v>28.295999999999999</c:v>
                </c:pt>
                <c:pt idx="1745">
                  <c:v>28.295999999999999</c:v>
                </c:pt>
                <c:pt idx="1746">
                  <c:v>28.295999999999999</c:v>
                </c:pt>
                <c:pt idx="1747">
                  <c:v>28.295999999999999</c:v>
                </c:pt>
                <c:pt idx="1748">
                  <c:v>28.295999999999999</c:v>
                </c:pt>
                <c:pt idx="1749">
                  <c:v>28.295999999999999</c:v>
                </c:pt>
                <c:pt idx="1750">
                  <c:v>28.295999999999999</c:v>
                </c:pt>
                <c:pt idx="1751">
                  <c:v>28.295999999999999</c:v>
                </c:pt>
                <c:pt idx="1752">
                  <c:v>28.295999999999999</c:v>
                </c:pt>
                <c:pt idx="1753">
                  <c:v>28.295999999999999</c:v>
                </c:pt>
                <c:pt idx="1754">
                  <c:v>28.295999999999999</c:v>
                </c:pt>
                <c:pt idx="1755">
                  <c:v>28.295999999999999</c:v>
                </c:pt>
                <c:pt idx="1756">
                  <c:v>28.295999999999999</c:v>
                </c:pt>
                <c:pt idx="1757">
                  <c:v>28.295999999999999</c:v>
                </c:pt>
                <c:pt idx="1758">
                  <c:v>28.295999999999999</c:v>
                </c:pt>
                <c:pt idx="1759">
                  <c:v>28.295999999999999</c:v>
                </c:pt>
                <c:pt idx="1760">
                  <c:v>28.295999999999999</c:v>
                </c:pt>
                <c:pt idx="1761">
                  <c:v>28.295999999999999</c:v>
                </c:pt>
                <c:pt idx="1762">
                  <c:v>28.295999999999999</c:v>
                </c:pt>
                <c:pt idx="1763">
                  <c:v>28.295999999999999</c:v>
                </c:pt>
                <c:pt idx="1764">
                  <c:v>28.295999999999999</c:v>
                </c:pt>
                <c:pt idx="1765">
                  <c:v>28.295999999999999</c:v>
                </c:pt>
                <c:pt idx="1766">
                  <c:v>28.295999999999999</c:v>
                </c:pt>
                <c:pt idx="1767">
                  <c:v>28.295999999999999</c:v>
                </c:pt>
                <c:pt idx="1768">
                  <c:v>28.295999999999999</c:v>
                </c:pt>
                <c:pt idx="1769">
                  <c:v>28.295999999999999</c:v>
                </c:pt>
                <c:pt idx="1770">
                  <c:v>28.295999999999999</c:v>
                </c:pt>
                <c:pt idx="1771">
                  <c:v>28.295999999999999</c:v>
                </c:pt>
                <c:pt idx="1772">
                  <c:v>28.295999999999999</c:v>
                </c:pt>
                <c:pt idx="1773">
                  <c:v>28.295999999999999</c:v>
                </c:pt>
                <c:pt idx="1774">
                  <c:v>28.295999999999999</c:v>
                </c:pt>
                <c:pt idx="1775">
                  <c:v>28.295999999999999</c:v>
                </c:pt>
                <c:pt idx="1776">
                  <c:v>28.295999999999999</c:v>
                </c:pt>
                <c:pt idx="1777">
                  <c:v>28.295999999999999</c:v>
                </c:pt>
                <c:pt idx="1778">
                  <c:v>28.295999999999999</c:v>
                </c:pt>
                <c:pt idx="1779">
                  <c:v>28.295999999999999</c:v>
                </c:pt>
                <c:pt idx="1780">
                  <c:v>28.295999999999999</c:v>
                </c:pt>
                <c:pt idx="1781">
                  <c:v>28.295999999999999</c:v>
                </c:pt>
                <c:pt idx="1782">
                  <c:v>28.295999999999999</c:v>
                </c:pt>
                <c:pt idx="1783">
                  <c:v>28.295999999999999</c:v>
                </c:pt>
                <c:pt idx="1784">
                  <c:v>28.295999999999999</c:v>
                </c:pt>
                <c:pt idx="1785">
                  <c:v>28.295999999999999</c:v>
                </c:pt>
                <c:pt idx="1786">
                  <c:v>28.295999999999999</c:v>
                </c:pt>
                <c:pt idx="1787">
                  <c:v>28.295999999999999</c:v>
                </c:pt>
                <c:pt idx="1788">
                  <c:v>28.295999999999999</c:v>
                </c:pt>
                <c:pt idx="1789">
                  <c:v>28.295999999999999</c:v>
                </c:pt>
                <c:pt idx="1790">
                  <c:v>28.295999999999999</c:v>
                </c:pt>
                <c:pt idx="1791">
                  <c:v>28.295999999999999</c:v>
                </c:pt>
                <c:pt idx="1792">
                  <c:v>28.297000000000001</c:v>
                </c:pt>
                <c:pt idx="1793">
                  <c:v>28.297000000000001</c:v>
                </c:pt>
                <c:pt idx="1794">
                  <c:v>28.297000000000001</c:v>
                </c:pt>
                <c:pt idx="1795">
                  <c:v>28.297000000000001</c:v>
                </c:pt>
                <c:pt idx="1796">
                  <c:v>28.297000000000001</c:v>
                </c:pt>
                <c:pt idx="1797">
                  <c:v>28.297000000000001</c:v>
                </c:pt>
                <c:pt idx="1798">
                  <c:v>28.297000000000001</c:v>
                </c:pt>
                <c:pt idx="1799">
                  <c:v>28.297000000000001</c:v>
                </c:pt>
                <c:pt idx="1800">
                  <c:v>28.297000000000001</c:v>
                </c:pt>
                <c:pt idx="1801">
                  <c:v>28.297000000000001</c:v>
                </c:pt>
                <c:pt idx="1802">
                  <c:v>28.297000000000001</c:v>
                </c:pt>
                <c:pt idx="1803">
                  <c:v>28.297000000000001</c:v>
                </c:pt>
                <c:pt idx="1804">
                  <c:v>28.297000000000001</c:v>
                </c:pt>
                <c:pt idx="1805">
                  <c:v>28.297000000000001</c:v>
                </c:pt>
                <c:pt idx="1806">
                  <c:v>28.297000000000001</c:v>
                </c:pt>
                <c:pt idx="1807">
                  <c:v>28.297000000000001</c:v>
                </c:pt>
                <c:pt idx="1808">
                  <c:v>28.297000000000001</c:v>
                </c:pt>
                <c:pt idx="1809">
                  <c:v>28.297000000000001</c:v>
                </c:pt>
                <c:pt idx="1810">
                  <c:v>28.297000000000001</c:v>
                </c:pt>
                <c:pt idx="1811">
                  <c:v>28.297000000000001</c:v>
                </c:pt>
                <c:pt idx="1812">
                  <c:v>28.297000000000001</c:v>
                </c:pt>
                <c:pt idx="1813">
                  <c:v>28.297000000000001</c:v>
                </c:pt>
                <c:pt idx="1814">
                  <c:v>28.297000000000001</c:v>
                </c:pt>
                <c:pt idx="1815">
                  <c:v>28.297000000000001</c:v>
                </c:pt>
                <c:pt idx="1816">
                  <c:v>28.297000000000001</c:v>
                </c:pt>
                <c:pt idx="1817">
                  <c:v>28.297000000000001</c:v>
                </c:pt>
                <c:pt idx="1818">
                  <c:v>28.297000000000001</c:v>
                </c:pt>
                <c:pt idx="1819">
                  <c:v>28.297000000000001</c:v>
                </c:pt>
                <c:pt idx="1820">
                  <c:v>28.297000000000001</c:v>
                </c:pt>
                <c:pt idx="1821">
                  <c:v>28.297000000000001</c:v>
                </c:pt>
                <c:pt idx="1822">
                  <c:v>28.297000000000001</c:v>
                </c:pt>
                <c:pt idx="1823">
                  <c:v>28.297000000000001</c:v>
                </c:pt>
                <c:pt idx="1824">
                  <c:v>28.297000000000001</c:v>
                </c:pt>
                <c:pt idx="1825">
                  <c:v>28.297000000000001</c:v>
                </c:pt>
                <c:pt idx="1826">
                  <c:v>28.297000000000001</c:v>
                </c:pt>
                <c:pt idx="1827">
                  <c:v>28.297000000000001</c:v>
                </c:pt>
                <c:pt idx="1828">
                  <c:v>28.314</c:v>
                </c:pt>
                <c:pt idx="1829">
                  <c:v>28.314</c:v>
                </c:pt>
                <c:pt idx="1830">
                  <c:v>28.314</c:v>
                </c:pt>
                <c:pt idx="1831">
                  <c:v>28.314</c:v>
                </c:pt>
                <c:pt idx="1832">
                  <c:v>28.314</c:v>
                </c:pt>
                <c:pt idx="1833">
                  <c:v>28.314</c:v>
                </c:pt>
                <c:pt idx="1834">
                  <c:v>28.314</c:v>
                </c:pt>
                <c:pt idx="1835">
                  <c:v>28.314</c:v>
                </c:pt>
                <c:pt idx="1836">
                  <c:v>28.314</c:v>
                </c:pt>
                <c:pt idx="1837">
                  <c:v>28.314</c:v>
                </c:pt>
                <c:pt idx="1838">
                  <c:v>28.314</c:v>
                </c:pt>
                <c:pt idx="1839">
                  <c:v>28.314</c:v>
                </c:pt>
                <c:pt idx="1840">
                  <c:v>28.314</c:v>
                </c:pt>
                <c:pt idx="1841">
                  <c:v>28.314</c:v>
                </c:pt>
                <c:pt idx="1842">
                  <c:v>28.314</c:v>
                </c:pt>
                <c:pt idx="1843">
                  <c:v>28.314</c:v>
                </c:pt>
                <c:pt idx="1844">
                  <c:v>28.314</c:v>
                </c:pt>
                <c:pt idx="1845">
                  <c:v>28.314</c:v>
                </c:pt>
                <c:pt idx="1846">
                  <c:v>28.314</c:v>
                </c:pt>
                <c:pt idx="1847">
                  <c:v>28.314</c:v>
                </c:pt>
                <c:pt idx="1848">
                  <c:v>28.314</c:v>
                </c:pt>
                <c:pt idx="1849">
                  <c:v>28.314</c:v>
                </c:pt>
                <c:pt idx="1850">
                  <c:v>28.314</c:v>
                </c:pt>
                <c:pt idx="1851">
                  <c:v>28.314</c:v>
                </c:pt>
                <c:pt idx="1852">
                  <c:v>28.314</c:v>
                </c:pt>
                <c:pt idx="1853">
                  <c:v>28.315000000000001</c:v>
                </c:pt>
                <c:pt idx="1854">
                  <c:v>28.315000000000001</c:v>
                </c:pt>
                <c:pt idx="1855">
                  <c:v>28.315000000000001</c:v>
                </c:pt>
                <c:pt idx="1856">
                  <c:v>28.315000000000001</c:v>
                </c:pt>
                <c:pt idx="1857">
                  <c:v>28.315000000000001</c:v>
                </c:pt>
                <c:pt idx="1858">
                  <c:v>28.315000000000001</c:v>
                </c:pt>
                <c:pt idx="1859">
                  <c:v>28.315000000000001</c:v>
                </c:pt>
                <c:pt idx="1860">
                  <c:v>28.315000000000001</c:v>
                </c:pt>
                <c:pt idx="1861">
                  <c:v>28.315000000000001</c:v>
                </c:pt>
                <c:pt idx="1862">
                  <c:v>28.315000000000001</c:v>
                </c:pt>
                <c:pt idx="1863">
                  <c:v>28.315000000000001</c:v>
                </c:pt>
                <c:pt idx="1864">
                  <c:v>28.315000000000001</c:v>
                </c:pt>
                <c:pt idx="1865">
                  <c:v>28.315000000000001</c:v>
                </c:pt>
                <c:pt idx="1866">
                  <c:v>28.315000000000001</c:v>
                </c:pt>
                <c:pt idx="1867">
                  <c:v>28.315000000000001</c:v>
                </c:pt>
                <c:pt idx="1868">
                  <c:v>28.315000000000001</c:v>
                </c:pt>
                <c:pt idx="1869">
                  <c:v>28.315000000000001</c:v>
                </c:pt>
                <c:pt idx="1870">
                  <c:v>28.315000000000001</c:v>
                </c:pt>
                <c:pt idx="1871">
                  <c:v>28.315000000000001</c:v>
                </c:pt>
                <c:pt idx="1872">
                  <c:v>28.315000000000001</c:v>
                </c:pt>
                <c:pt idx="1873">
                  <c:v>28.315000000000001</c:v>
                </c:pt>
                <c:pt idx="1874">
                  <c:v>28.315000000000001</c:v>
                </c:pt>
                <c:pt idx="1875">
                  <c:v>28.315000000000001</c:v>
                </c:pt>
                <c:pt idx="1876">
                  <c:v>28.315000000000001</c:v>
                </c:pt>
                <c:pt idx="1877">
                  <c:v>28.315000000000001</c:v>
                </c:pt>
                <c:pt idx="1878">
                  <c:v>28.315000000000001</c:v>
                </c:pt>
                <c:pt idx="1879">
                  <c:v>28.315000000000001</c:v>
                </c:pt>
                <c:pt idx="1880">
                  <c:v>28.315000000000001</c:v>
                </c:pt>
                <c:pt idx="1881">
                  <c:v>28.315000000000001</c:v>
                </c:pt>
                <c:pt idx="1882">
                  <c:v>28.315000000000001</c:v>
                </c:pt>
                <c:pt idx="1883">
                  <c:v>28.315000000000001</c:v>
                </c:pt>
                <c:pt idx="1884">
                  <c:v>28.315000000000001</c:v>
                </c:pt>
                <c:pt idx="1885">
                  <c:v>28.315000000000001</c:v>
                </c:pt>
                <c:pt idx="1886">
                  <c:v>28.315000000000001</c:v>
                </c:pt>
                <c:pt idx="1887">
                  <c:v>28.315000000000001</c:v>
                </c:pt>
                <c:pt idx="1888">
                  <c:v>28.315000000000001</c:v>
                </c:pt>
                <c:pt idx="1889">
                  <c:v>28.315000000000001</c:v>
                </c:pt>
                <c:pt idx="1890">
                  <c:v>28.315000000000001</c:v>
                </c:pt>
                <c:pt idx="1891">
                  <c:v>28.315000000000001</c:v>
                </c:pt>
                <c:pt idx="1892">
                  <c:v>28.315000000000001</c:v>
                </c:pt>
                <c:pt idx="1893">
                  <c:v>28.315000000000001</c:v>
                </c:pt>
                <c:pt idx="1894">
                  <c:v>28.315000000000001</c:v>
                </c:pt>
                <c:pt idx="1895">
                  <c:v>28.315000000000001</c:v>
                </c:pt>
                <c:pt idx="1896">
                  <c:v>28.315000000000001</c:v>
                </c:pt>
                <c:pt idx="1897">
                  <c:v>28.315000000000001</c:v>
                </c:pt>
                <c:pt idx="1898">
                  <c:v>28.315000000000001</c:v>
                </c:pt>
                <c:pt idx="1899">
                  <c:v>28.315000000000001</c:v>
                </c:pt>
                <c:pt idx="1900">
                  <c:v>28.315000000000001</c:v>
                </c:pt>
                <c:pt idx="1901">
                  <c:v>28.315000000000001</c:v>
                </c:pt>
                <c:pt idx="1902">
                  <c:v>28.315000000000001</c:v>
                </c:pt>
                <c:pt idx="1903">
                  <c:v>28.315000000000001</c:v>
                </c:pt>
                <c:pt idx="1904">
                  <c:v>28.315000000000001</c:v>
                </c:pt>
                <c:pt idx="1905">
                  <c:v>28.315000000000001</c:v>
                </c:pt>
                <c:pt idx="1906">
                  <c:v>28.315000000000001</c:v>
                </c:pt>
                <c:pt idx="1907">
                  <c:v>28.315000000000001</c:v>
                </c:pt>
                <c:pt idx="1908">
                  <c:v>28.315000000000001</c:v>
                </c:pt>
                <c:pt idx="1909">
                  <c:v>28.315000000000001</c:v>
                </c:pt>
                <c:pt idx="1910">
                  <c:v>28.315000000000001</c:v>
                </c:pt>
                <c:pt idx="1911">
                  <c:v>28.315000000000001</c:v>
                </c:pt>
                <c:pt idx="1912">
                  <c:v>28.315000000000001</c:v>
                </c:pt>
                <c:pt idx="1913">
                  <c:v>28.315000000000001</c:v>
                </c:pt>
                <c:pt idx="1914">
                  <c:v>28.315000000000001</c:v>
                </c:pt>
                <c:pt idx="1915">
                  <c:v>28.315000000000001</c:v>
                </c:pt>
                <c:pt idx="1916">
                  <c:v>28.315000000000001</c:v>
                </c:pt>
                <c:pt idx="1917">
                  <c:v>28.315000000000001</c:v>
                </c:pt>
                <c:pt idx="1918">
                  <c:v>28.315000000000001</c:v>
                </c:pt>
                <c:pt idx="1919">
                  <c:v>28.315000000000001</c:v>
                </c:pt>
                <c:pt idx="1920">
                  <c:v>28.315000000000001</c:v>
                </c:pt>
                <c:pt idx="1921">
                  <c:v>28.315000000000001</c:v>
                </c:pt>
                <c:pt idx="1922">
                  <c:v>28.315000000000001</c:v>
                </c:pt>
                <c:pt idx="1923">
                  <c:v>28.315000000000001</c:v>
                </c:pt>
                <c:pt idx="1924">
                  <c:v>28.315000000000001</c:v>
                </c:pt>
                <c:pt idx="1925">
                  <c:v>28.315000000000001</c:v>
                </c:pt>
                <c:pt idx="1926">
                  <c:v>28.315000000000001</c:v>
                </c:pt>
                <c:pt idx="1927">
                  <c:v>28.315000000000001</c:v>
                </c:pt>
                <c:pt idx="1928">
                  <c:v>28.315000000000001</c:v>
                </c:pt>
                <c:pt idx="1929">
                  <c:v>28.315000000000001</c:v>
                </c:pt>
                <c:pt idx="1930">
                  <c:v>28.315000000000001</c:v>
                </c:pt>
                <c:pt idx="1931">
                  <c:v>28.315000000000001</c:v>
                </c:pt>
                <c:pt idx="1932">
                  <c:v>28.315000000000001</c:v>
                </c:pt>
                <c:pt idx="1933">
                  <c:v>28.315000000000001</c:v>
                </c:pt>
                <c:pt idx="1934">
                  <c:v>28.315000000000001</c:v>
                </c:pt>
                <c:pt idx="1935">
                  <c:v>28.315000000000001</c:v>
                </c:pt>
                <c:pt idx="1936">
                  <c:v>28.315000000000001</c:v>
                </c:pt>
                <c:pt idx="1937">
                  <c:v>28.315000000000001</c:v>
                </c:pt>
                <c:pt idx="1938">
                  <c:v>28.315000000000001</c:v>
                </c:pt>
                <c:pt idx="1939">
                  <c:v>28.315000000000001</c:v>
                </c:pt>
                <c:pt idx="1940">
                  <c:v>28.315000000000001</c:v>
                </c:pt>
                <c:pt idx="1941">
                  <c:v>28.315000000000001</c:v>
                </c:pt>
                <c:pt idx="1942">
                  <c:v>28.315000000000001</c:v>
                </c:pt>
                <c:pt idx="1943">
                  <c:v>28.315000000000001</c:v>
                </c:pt>
                <c:pt idx="1944">
                  <c:v>28.315000000000001</c:v>
                </c:pt>
                <c:pt idx="1945">
                  <c:v>28.315000000000001</c:v>
                </c:pt>
                <c:pt idx="1946">
                  <c:v>28.315000000000001</c:v>
                </c:pt>
                <c:pt idx="1947">
                  <c:v>28.332999999999998</c:v>
                </c:pt>
                <c:pt idx="1948">
                  <c:v>28.332999999999998</c:v>
                </c:pt>
                <c:pt idx="1949">
                  <c:v>28.332999999999998</c:v>
                </c:pt>
                <c:pt idx="1950">
                  <c:v>28.332999999999998</c:v>
                </c:pt>
                <c:pt idx="1951">
                  <c:v>28.332999999999998</c:v>
                </c:pt>
                <c:pt idx="1952">
                  <c:v>28.332999999999998</c:v>
                </c:pt>
                <c:pt idx="1953">
                  <c:v>28.332999999999998</c:v>
                </c:pt>
                <c:pt idx="1954">
                  <c:v>28.332999999999998</c:v>
                </c:pt>
                <c:pt idx="1955">
                  <c:v>28.332999999999998</c:v>
                </c:pt>
                <c:pt idx="1956">
                  <c:v>28.332999999999998</c:v>
                </c:pt>
                <c:pt idx="1957">
                  <c:v>28.332999999999998</c:v>
                </c:pt>
                <c:pt idx="1958">
                  <c:v>28.332999999999998</c:v>
                </c:pt>
                <c:pt idx="1959">
                  <c:v>28.332999999999998</c:v>
                </c:pt>
                <c:pt idx="1960">
                  <c:v>28.332999999999998</c:v>
                </c:pt>
                <c:pt idx="1961">
                  <c:v>28.332999999999998</c:v>
                </c:pt>
                <c:pt idx="1962">
                  <c:v>28.332999999999998</c:v>
                </c:pt>
                <c:pt idx="1963">
                  <c:v>28.332999999999998</c:v>
                </c:pt>
                <c:pt idx="1964">
                  <c:v>28.332999999999998</c:v>
                </c:pt>
                <c:pt idx="1965">
                  <c:v>28.332999999999998</c:v>
                </c:pt>
                <c:pt idx="1966">
                  <c:v>28.332999999999998</c:v>
                </c:pt>
                <c:pt idx="1967">
                  <c:v>28.332999999999998</c:v>
                </c:pt>
                <c:pt idx="1968">
                  <c:v>28.332999999999998</c:v>
                </c:pt>
                <c:pt idx="1969">
                  <c:v>28.332999999999998</c:v>
                </c:pt>
                <c:pt idx="1970">
                  <c:v>28.332999999999998</c:v>
                </c:pt>
                <c:pt idx="1971">
                  <c:v>28.332999999999998</c:v>
                </c:pt>
                <c:pt idx="1972">
                  <c:v>28.332999999999998</c:v>
                </c:pt>
                <c:pt idx="1973">
                  <c:v>28.332999999999998</c:v>
                </c:pt>
                <c:pt idx="1974">
                  <c:v>28.332999999999998</c:v>
                </c:pt>
                <c:pt idx="1975">
                  <c:v>28.332999999999998</c:v>
                </c:pt>
                <c:pt idx="1976">
                  <c:v>28.332999999999998</c:v>
                </c:pt>
                <c:pt idx="1977">
                  <c:v>28.332999999999998</c:v>
                </c:pt>
                <c:pt idx="1978">
                  <c:v>28.332999999999998</c:v>
                </c:pt>
                <c:pt idx="1979">
                  <c:v>28.332999999999998</c:v>
                </c:pt>
                <c:pt idx="1980">
                  <c:v>28.332999999999998</c:v>
                </c:pt>
                <c:pt idx="1981">
                  <c:v>28.332999999999998</c:v>
                </c:pt>
                <c:pt idx="1982">
                  <c:v>28.332999999999998</c:v>
                </c:pt>
                <c:pt idx="1983">
                  <c:v>28.332999999999998</c:v>
                </c:pt>
                <c:pt idx="1984">
                  <c:v>28.332999999999998</c:v>
                </c:pt>
                <c:pt idx="1985">
                  <c:v>28.332999999999998</c:v>
                </c:pt>
                <c:pt idx="1986">
                  <c:v>28.332999999999998</c:v>
                </c:pt>
                <c:pt idx="1987">
                  <c:v>28.332999999999998</c:v>
                </c:pt>
                <c:pt idx="1988">
                  <c:v>28.332999999999998</c:v>
                </c:pt>
                <c:pt idx="1989">
                  <c:v>28.332999999999998</c:v>
                </c:pt>
                <c:pt idx="1990">
                  <c:v>28.332999999999998</c:v>
                </c:pt>
                <c:pt idx="1991">
                  <c:v>28.332999999999998</c:v>
                </c:pt>
                <c:pt idx="1992">
                  <c:v>28.332999999999998</c:v>
                </c:pt>
                <c:pt idx="1993">
                  <c:v>28.332999999999998</c:v>
                </c:pt>
                <c:pt idx="1994">
                  <c:v>28.332999999999998</c:v>
                </c:pt>
                <c:pt idx="1995">
                  <c:v>28.332999999999998</c:v>
                </c:pt>
                <c:pt idx="1996">
                  <c:v>28.332999999999998</c:v>
                </c:pt>
                <c:pt idx="1997">
                  <c:v>28.332999999999998</c:v>
                </c:pt>
                <c:pt idx="1998">
                  <c:v>28.332999999999998</c:v>
                </c:pt>
                <c:pt idx="1999">
                  <c:v>28.332999999999998</c:v>
                </c:pt>
                <c:pt idx="2000">
                  <c:v>28.332999999999998</c:v>
                </c:pt>
                <c:pt idx="2001">
                  <c:v>28.332999999999998</c:v>
                </c:pt>
                <c:pt idx="2002">
                  <c:v>28.332999999999998</c:v>
                </c:pt>
                <c:pt idx="2003">
                  <c:v>28.332999999999998</c:v>
                </c:pt>
                <c:pt idx="2004">
                  <c:v>28.332999999999998</c:v>
                </c:pt>
                <c:pt idx="2005">
                  <c:v>28.332999999999998</c:v>
                </c:pt>
                <c:pt idx="2006">
                  <c:v>28.332999999999998</c:v>
                </c:pt>
                <c:pt idx="2007">
                  <c:v>28.332999999999998</c:v>
                </c:pt>
                <c:pt idx="2008">
                  <c:v>28.332999999999998</c:v>
                </c:pt>
                <c:pt idx="2009">
                  <c:v>28.332999999999998</c:v>
                </c:pt>
                <c:pt idx="2010">
                  <c:v>28.332999999999998</c:v>
                </c:pt>
                <c:pt idx="2011">
                  <c:v>28.332999999999998</c:v>
                </c:pt>
                <c:pt idx="2012">
                  <c:v>28.332999999999998</c:v>
                </c:pt>
                <c:pt idx="2013">
                  <c:v>28.332999999999998</c:v>
                </c:pt>
                <c:pt idx="2014">
                  <c:v>28.332999999999998</c:v>
                </c:pt>
                <c:pt idx="2015">
                  <c:v>28.332999999999998</c:v>
                </c:pt>
                <c:pt idx="2016">
                  <c:v>28.332999999999998</c:v>
                </c:pt>
                <c:pt idx="2017">
                  <c:v>28.332999999999998</c:v>
                </c:pt>
                <c:pt idx="2018">
                  <c:v>28.332999999999998</c:v>
                </c:pt>
                <c:pt idx="2019">
                  <c:v>28.332999999999998</c:v>
                </c:pt>
                <c:pt idx="2020">
                  <c:v>28.332999999999998</c:v>
                </c:pt>
                <c:pt idx="2021">
                  <c:v>28.332999999999998</c:v>
                </c:pt>
                <c:pt idx="2022">
                  <c:v>28.334</c:v>
                </c:pt>
                <c:pt idx="2023">
                  <c:v>28.334</c:v>
                </c:pt>
                <c:pt idx="2024">
                  <c:v>28.334</c:v>
                </c:pt>
                <c:pt idx="2025">
                  <c:v>28.334</c:v>
                </c:pt>
                <c:pt idx="2026">
                  <c:v>28.334</c:v>
                </c:pt>
                <c:pt idx="2027">
                  <c:v>28.334</c:v>
                </c:pt>
                <c:pt idx="2028">
                  <c:v>28.334</c:v>
                </c:pt>
                <c:pt idx="2029">
                  <c:v>28.334</c:v>
                </c:pt>
                <c:pt idx="2030">
                  <c:v>28.334</c:v>
                </c:pt>
                <c:pt idx="2031">
                  <c:v>28.334</c:v>
                </c:pt>
                <c:pt idx="2032">
                  <c:v>28.334</c:v>
                </c:pt>
                <c:pt idx="2033">
                  <c:v>28.334</c:v>
                </c:pt>
                <c:pt idx="2034">
                  <c:v>28.334</c:v>
                </c:pt>
                <c:pt idx="2035">
                  <c:v>28.334</c:v>
                </c:pt>
                <c:pt idx="2036">
                  <c:v>28.334</c:v>
                </c:pt>
                <c:pt idx="2037">
                  <c:v>28.334</c:v>
                </c:pt>
                <c:pt idx="2038">
                  <c:v>28.334</c:v>
                </c:pt>
                <c:pt idx="2039">
                  <c:v>28.334</c:v>
                </c:pt>
                <c:pt idx="2040">
                  <c:v>28.334</c:v>
                </c:pt>
                <c:pt idx="2041">
                  <c:v>28.334</c:v>
                </c:pt>
                <c:pt idx="2042">
                  <c:v>28.334</c:v>
                </c:pt>
                <c:pt idx="2043">
                  <c:v>28.334</c:v>
                </c:pt>
                <c:pt idx="2044">
                  <c:v>28.334</c:v>
                </c:pt>
                <c:pt idx="2045">
                  <c:v>28.334</c:v>
                </c:pt>
                <c:pt idx="2046">
                  <c:v>28.334</c:v>
                </c:pt>
                <c:pt idx="2047">
                  <c:v>28.334</c:v>
                </c:pt>
                <c:pt idx="2048">
                  <c:v>28.334</c:v>
                </c:pt>
                <c:pt idx="2049">
                  <c:v>28.334</c:v>
                </c:pt>
                <c:pt idx="2050">
                  <c:v>28.334</c:v>
                </c:pt>
                <c:pt idx="2051">
                  <c:v>28.334</c:v>
                </c:pt>
                <c:pt idx="2052">
                  <c:v>28.334</c:v>
                </c:pt>
                <c:pt idx="2053">
                  <c:v>28.334</c:v>
                </c:pt>
                <c:pt idx="2054">
                  <c:v>28.334</c:v>
                </c:pt>
                <c:pt idx="2055">
                  <c:v>28.334</c:v>
                </c:pt>
                <c:pt idx="2056">
                  <c:v>28.334</c:v>
                </c:pt>
                <c:pt idx="2057">
                  <c:v>28.334</c:v>
                </c:pt>
                <c:pt idx="2058">
                  <c:v>28.334</c:v>
                </c:pt>
                <c:pt idx="2059">
                  <c:v>28.334</c:v>
                </c:pt>
                <c:pt idx="2060">
                  <c:v>28.334</c:v>
                </c:pt>
                <c:pt idx="2061">
                  <c:v>28.350999999999999</c:v>
                </c:pt>
                <c:pt idx="2062">
                  <c:v>28.350999999999999</c:v>
                </c:pt>
                <c:pt idx="2063">
                  <c:v>28.350999999999999</c:v>
                </c:pt>
                <c:pt idx="2064">
                  <c:v>28.350999999999999</c:v>
                </c:pt>
                <c:pt idx="2065">
                  <c:v>28.350999999999999</c:v>
                </c:pt>
                <c:pt idx="2066">
                  <c:v>28.350999999999999</c:v>
                </c:pt>
                <c:pt idx="2067">
                  <c:v>28.350999999999999</c:v>
                </c:pt>
                <c:pt idx="2068">
                  <c:v>28.350999999999999</c:v>
                </c:pt>
                <c:pt idx="2069">
                  <c:v>28.350999999999999</c:v>
                </c:pt>
                <c:pt idx="2070">
                  <c:v>28.350999999999999</c:v>
                </c:pt>
                <c:pt idx="2071">
                  <c:v>28.350999999999999</c:v>
                </c:pt>
                <c:pt idx="2072">
                  <c:v>28.350999999999999</c:v>
                </c:pt>
                <c:pt idx="2073">
                  <c:v>28.350999999999999</c:v>
                </c:pt>
                <c:pt idx="2074">
                  <c:v>28.350999999999999</c:v>
                </c:pt>
                <c:pt idx="2075">
                  <c:v>28.350999999999999</c:v>
                </c:pt>
                <c:pt idx="2076">
                  <c:v>28.350999999999999</c:v>
                </c:pt>
                <c:pt idx="2077">
                  <c:v>28.350999999999999</c:v>
                </c:pt>
                <c:pt idx="2078">
                  <c:v>28.350999999999999</c:v>
                </c:pt>
                <c:pt idx="2079">
                  <c:v>28.350999999999999</c:v>
                </c:pt>
                <c:pt idx="2080">
                  <c:v>28.350999999999999</c:v>
                </c:pt>
                <c:pt idx="2081">
                  <c:v>28.350999999999999</c:v>
                </c:pt>
                <c:pt idx="2082">
                  <c:v>28.350999999999999</c:v>
                </c:pt>
                <c:pt idx="2083">
                  <c:v>28.350999999999999</c:v>
                </c:pt>
                <c:pt idx="2084">
                  <c:v>28.350999999999999</c:v>
                </c:pt>
                <c:pt idx="2085">
                  <c:v>28.352</c:v>
                </c:pt>
                <c:pt idx="2086">
                  <c:v>28.352</c:v>
                </c:pt>
                <c:pt idx="2087">
                  <c:v>28.352</c:v>
                </c:pt>
                <c:pt idx="2088">
                  <c:v>28.352</c:v>
                </c:pt>
                <c:pt idx="2089">
                  <c:v>28.352</c:v>
                </c:pt>
                <c:pt idx="2090">
                  <c:v>28.352</c:v>
                </c:pt>
                <c:pt idx="2091">
                  <c:v>28.352</c:v>
                </c:pt>
                <c:pt idx="2092">
                  <c:v>28.352</c:v>
                </c:pt>
                <c:pt idx="2093">
                  <c:v>28.352</c:v>
                </c:pt>
                <c:pt idx="2094">
                  <c:v>28.352</c:v>
                </c:pt>
                <c:pt idx="2095">
                  <c:v>28.352</c:v>
                </c:pt>
                <c:pt idx="2096">
                  <c:v>28.352</c:v>
                </c:pt>
                <c:pt idx="2097">
                  <c:v>28.352</c:v>
                </c:pt>
                <c:pt idx="2098">
                  <c:v>28.352</c:v>
                </c:pt>
                <c:pt idx="2099">
                  <c:v>28.352</c:v>
                </c:pt>
                <c:pt idx="2100">
                  <c:v>28.352</c:v>
                </c:pt>
                <c:pt idx="2101">
                  <c:v>28.352</c:v>
                </c:pt>
                <c:pt idx="2102">
                  <c:v>28.352</c:v>
                </c:pt>
                <c:pt idx="2103">
                  <c:v>28.352</c:v>
                </c:pt>
                <c:pt idx="2104">
                  <c:v>28.352</c:v>
                </c:pt>
                <c:pt idx="2105">
                  <c:v>28.352</c:v>
                </c:pt>
                <c:pt idx="2106">
                  <c:v>28.352</c:v>
                </c:pt>
                <c:pt idx="2107">
                  <c:v>28.352</c:v>
                </c:pt>
                <c:pt idx="2108">
                  <c:v>28.352</c:v>
                </c:pt>
                <c:pt idx="2109">
                  <c:v>28.352</c:v>
                </c:pt>
                <c:pt idx="2110">
                  <c:v>28.352</c:v>
                </c:pt>
                <c:pt idx="2111">
                  <c:v>28.352</c:v>
                </c:pt>
                <c:pt idx="2112">
                  <c:v>28.352</c:v>
                </c:pt>
                <c:pt idx="2113">
                  <c:v>28.352</c:v>
                </c:pt>
                <c:pt idx="2114">
                  <c:v>28.352</c:v>
                </c:pt>
                <c:pt idx="2115">
                  <c:v>28.352</c:v>
                </c:pt>
                <c:pt idx="2116">
                  <c:v>28.352</c:v>
                </c:pt>
                <c:pt idx="2117">
                  <c:v>28.352</c:v>
                </c:pt>
                <c:pt idx="2118">
                  <c:v>28.352</c:v>
                </c:pt>
                <c:pt idx="2119">
                  <c:v>28.352</c:v>
                </c:pt>
                <c:pt idx="2120">
                  <c:v>28.352</c:v>
                </c:pt>
                <c:pt idx="2121">
                  <c:v>28.352</c:v>
                </c:pt>
                <c:pt idx="2122">
                  <c:v>28.352</c:v>
                </c:pt>
                <c:pt idx="2123">
                  <c:v>28.352</c:v>
                </c:pt>
                <c:pt idx="2124">
                  <c:v>28.352</c:v>
                </c:pt>
                <c:pt idx="2125">
                  <c:v>28.352</c:v>
                </c:pt>
                <c:pt idx="2126">
                  <c:v>28.352</c:v>
                </c:pt>
                <c:pt idx="2127">
                  <c:v>28.352</c:v>
                </c:pt>
                <c:pt idx="2128">
                  <c:v>28.352</c:v>
                </c:pt>
                <c:pt idx="2129">
                  <c:v>28.352</c:v>
                </c:pt>
                <c:pt idx="2130">
                  <c:v>28.352</c:v>
                </c:pt>
                <c:pt idx="2131">
                  <c:v>28.352</c:v>
                </c:pt>
                <c:pt idx="2132">
                  <c:v>28.352</c:v>
                </c:pt>
                <c:pt idx="2133">
                  <c:v>28.352</c:v>
                </c:pt>
                <c:pt idx="2134">
                  <c:v>28.352</c:v>
                </c:pt>
                <c:pt idx="2135">
                  <c:v>28.352</c:v>
                </c:pt>
                <c:pt idx="2136">
                  <c:v>28.352</c:v>
                </c:pt>
                <c:pt idx="2137">
                  <c:v>28.352</c:v>
                </c:pt>
                <c:pt idx="2138">
                  <c:v>28.352</c:v>
                </c:pt>
                <c:pt idx="2139">
                  <c:v>28.352</c:v>
                </c:pt>
                <c:pt idx="2140">
                  <c:v>28.352</c:v>
                </c:pt>
                <c:pt idx="2141">
                  <c:v>28.352</c:v>
                </c:pt>
                <c:pt idx="2142">
                  <c:v>28.352</c:v>
                </c:pt>
                <c:pt idx="2143">
                  <c:v>28.352</c:v>
                </c:pt>
                <c:pt idx="2144">
                  <c:v>28.352</c:v>
                </c:pt>
                <c:pt idx="2145">
                  <c:v>28.352</c:v>
                </c:pt>
                <c:pt idx="2146">
                  <c:v>28.352</c:v>
                </c:pt>
                <c:pt idx="2147">
                  <c:v>28.352</c:v>
                </c:pt>
                <c:pt idx="2148">
                  <c:v>28.352</c:v>
                </c:pt>
                <c:pt idx="2149">
                  <c:v>28.352</c:v>
                </c:pt>
                <c:pt idx="2150">
                  <c:v>28.352</c:v>
                </c:pt>
                <c:pt idx="2151">
                  <c:v>28.352</c:v>
                </c:pt>
                <c:pt idx="2152">
                  <c:v>28.352</c:v>
                </c:pt>
                <c:pt idx="2153">
                  <c:v>28.352</c:v>
                </c:pt>
                <c:pt idx="2154">
                  <c:v>28.352</c:v>
                </c:pt>
                <c:pt idx="2155">
                  <c:v>28.352</c:v>
                </c:pt>
                <c:pt idx="2156">
                  <c:v>28.352</c:v>
                </c:pt>
                <c:pt idx="2157">
                  <c:v>28.352</c:v>
                </c:pt>
                <c:pt idx="2158">
                  <c:v>28.352</c:v>
                </c:pt>
                <c:pt idx="2159">
                  <c:v>28.352</c:v>
                </c:pt>
                <c:pt idx="2160">
                  <c:v>28.352</c:v>
                </c:pt>
                <c:pt idx="2161">
                  <c:v>28.352</c:v>
                </c:pt>
                <c:pt idx="2162">
                  <c:v>28.352</c:v>
                </c:pt>
                <c:pt idx="2163">
                  <c:v>28.352</c:v>
                </c:pt>
                <c:pt idx="2164">
                  <c:v>28.352</c:v>
                </c:pt>
                <c:pt idx="2165">
                  <c:v>28.352</c:v>
                </c:pt>
                <c:pt idx="2166">
                  <c:v>28.352</c:v>
                </c:pt>
                <c:pt idx="2167">
                  <c:v>28.352</c:v>
                </c:pt>
                <c:pt idx="2168">
                  <c:v>28.352</c:v>
                </c:pt>
                <c:pt idx="2169">
                  <c:v>28.352</c:v>
                </c:pt>
                <c:pt idx="2170">
                  <c:v>28.352</c:v>
                </c:pt>
                <c:pt idx="2171">
                  <c:v>28.37</c:v>
                </c:pt>
                <c:pt idx="2172">
                  <c:v>28.37</c:v>
                </c:pt>
                <c:pt idx="2173">
                  <c:v>28.37</c:v>
                </c:pt>
                <c:pt idx="2174">
                  <c:v>28.37</c:v>
                </c:pt>
                <c:pt idx="2175">
                  <c:v>28.37</c:v>
                </c:pt>
                <c:pt idx="2176">
                  <c:v>28.37</c:v>
                </c:pt>
                <c:pt idx="2177">
                  <c:v>28.37</c:v>
                </c:pt>
                <c:pt idx="2178">
                  <c:v>28.37</c:v>
                </c:pt>
                <c:pt idx="2179">
                  <c:v>28.37</c:v>
                </c:pt>
                <c:pt idx="2180">
                  <c:v>28.37</c:v>
                </c:pt>
                <c:pt idx="2181">
                  <c:v>28.37</c:v>
                </c:pt>
                <c:pt idx="2182">
                  <c:v>28.37</c:v>
                </c:pt>
                <c:pt idx="2183">
                  <c:v>28.37</c:v>
                </c:pt>
                <c:pt idx="2184">
                  <c:v>28.37</c:v>
                </c:pt>
                <c:pt idx="2185">
                  <c:v>28.37</c:v>
                </c:pt>
                <c:pt idx="2186">
                  <c:v>28.37</c:v>
                </c:pt>
                <c:pt idx="2187">
                  <c:v>28.37</c:v>
                </c:pt>
                <c:pt idx="2188">
                  <c:v>28.37</c:v>
                </c:pt>
                <c:pt idx="2189">
                  <c:v>28.37</c:v>
                </c:pt>
                <c:pt idx="2190">
                  <c:v>28.37</c:v>
                </c:pt>
                <c:pt idx="2191">
                  <c:v>28.37</c:v>
                </c:pt>
                <c:pt idx="2192">
                  <c:v>28.37</c:v>
                </c:pt>
                <c:pt idx="2193">
                  <c:v>28.37</c:v>
                </c:pt>
                <c:pt idx="2194">
                  <c:v>28.37</c:v>
                </c:pt>
                <c:pt idx="2195">
                  <c:v>28.37</c:v>
                </c:pt>
                <c:pt idx="2196">
                  <c:v>28.37</c:v>
                </c:pt>
                <c:pt idx="2197">
                  <c:v>28.37</c:v>
                </c:pt>
                <c:pt idx="2198">
                  <c:v>28.37</c:v>
                </c:pt>
                <c:pt idx="2199">
                  <c:v>28.37</c:v>
                </c:pt>
                <c:pt idx="2200">
                  <c:v>28.37</c:v>
                </c:pt>
                <c:pt idx="2201">
                  <c:v>28.37</c:v>
                </c:pt>
                <c:pt idx="2202">
                  <c:v>28.37</c:v>
                </c:pt>
                <c:pt idx="2203">
                  <c:v>28.37</c:v>
                </c:pt>
                <c:pt idx="2204">
                  <c:v>28.37</c:v>
                </c:pt>
                <c:pt idx="2205">
                  <c:v>28.37</c:v>
                </c:pt>
                <c:pt idx="2206">
                  <c:v>28.37</c:v>
                </c:pt>
                <c:pt idx="2207">
                  <c:v>28.37</c:v>
                </c:pt>
                <c:pt idx="2208">
                  <c:v>28.37</c:v>
                </c:pt>
                <c:pt idx="2209">
                  <c:v>28.37</c:v>
                </c:pt>
                <c:pt idx="2210">
                  <c:v>28.37</c:v>
                </c:pt>
                <c:pt idx="2211">
                  <c:v>28.37</c:v>
                </c:pt>
                <c:pt idx="2212">
                  <c:v>28.37</c:v>
                </c:pt>
                <c:pt idx="2213">
                  <c:v>28.37</c:v>
                </c:pt>
                <c:pt idx="2214">
                  <c:v>28.37</c:v>
                </c:pt>
                <c:pt idx="2215">
                  <c:v>28.37</c:v>
                </c:pt>
                <c:pt idx="2216">
                  <c:v>28.37</c:v>
                </c:pt>
                <c:pt idx="2217">
                  <c:v>28.37</c:v>
                </c:pt>
                <c:pt idx="2218">
                  <c:v>28.37</c:v>
                </c:pt>
                <c:pt idx="2219">
                  <c:v>28.37</c:v>
                </c:pt>
                <c:pt idx="2220">
                  <c:v>28.37</c:v>
                </c:pt>
                <c:pt idx="2221">
                  <c:v>28.37</c:v>
                </c:pt>
                <c:pt idx="2222">
                  <c:v>28.37</c:v>
                </c:pt>
                <c:pt idx="2223">
                  <c:v>28.37</c:v>
                </c:pt>
                <c:pt idx="2224">
                  <c:v>28.37</c:v>
                </c:pt>
                <c:pt idx="2225">
                  <c:v>28.37</c:v>
                </c:pt>
                <c:pt idx="2226">
                  <c:v>28.37</c:v>
                </c:pt>
                <c:pt idx="2227">
                  <c:v>28.37</c:v>
                </c:pt>
                <c:pt idx="2228">
                  <c:v>28.37</c:v>
                </c:pt>
                <c:pt idx="2229">
                  <c:v>28.37</c:v>
                </c:pt>
                <c:pt idx="2230">
                  <c:v>28.37</c:v>
                </c:pt>
                <c:pt idx="2231">
                  <c:v>28.37</c:v>
                </c:pt>
                <c:pt idx="2232">
                  <c:v>28.37</c:v>
                </c:pt>
                <c:pt idx="2233">
                  <c:v>28.37</c:v>
                </c:pt>
                <c:pt idx="2234">
                  <c:v>28.37</c:v>
                </c:pt>
                <c:pt idx="2235">
                  <c:v>28.37</c:v>
                </c:pt>
                <c:pt idx="2236">
                  <c:v>28.37</c:v>
                </c:pt>
                <c:pt idx="2237">
                  <c:v>28.37</c:v>
                </c:pt>
                <c:pt idx="2238">
                  <c:v>28.37</c:v>
                </c:pt>
                <c:pt idx="2239">
                  <c:v>28.37</c:v>
                </c:pt>
                <c:pt idx="2240">
                  <c:v>28.37</c:v>
                </c:pt>
                <c:pt idx="2241">
                  <c:v>28.37</c:v>
                </c:pt>
                <c:pt idx="2242">
                  <c:v>28.37</c:v>
                </c:pt>
                <c:pt idx="2243">
                  <c:v>28.37</c:v>
                </c:pt>
                <c:pt idx="2244">
                  <c:v>28.37</c:v>
                </c:pt>
                <c:pt idx="2245">
                  <c:v>28.370999999999999</c:v>
                </c:pt>
                <c:pt idx="2246">
                  <c:v>28.370999999999999</c:v>
                </c:pt>
                <c:pt idx="2247">
                  <c:v>28.370999999999999</c:v>
                </c:pt>
                <c:pt idx="2248">
                  <c:v>28.370999999999999</c:v>
                </c:pt>
                <c:pt idx="2249">
                  <c:v>28.370999999999999</c:v>
                </c:pt>
                <c:pt idx="2250">
                  <c:v>28.370999999999999</c:v>
                </c:pt>
                <c:pt idx="2251">
                  <c:v>28.370999999999999</c:v>
                </c:pt>
                <c:pt idx="2252">
                  <c:v>28.370999999999999</c:v>
                </c:pt>
                <c:pt idx="2253">
                  <c:v>28.370999999999999</c:v>
                </c:pt>
                <c:pt idx="2254">
                  <c:v>28.370999999999999</c:v>
                </c:pt>
                <c:pt idx="2255">
                  <c:v>28.370999999999999</c:v>
                </c:pt>
                <c:pt idx="2256">
                  <c:v>28.370999999999999</c:v>
                </c:pt>
                <c:pt idx="2257">
                  <c:v>28.370999999999999</c:v>
                </c:pt>
                <c:pt idx="2258">
                  <c:v>28.370999999999999</c:v>
                </c:pt>
                <c:pt idx="2259">
                  <c:v>28.370999999999999</c:v>
                </c:pt>
                <c:pt idx="2260">
                  <c:v>28.370999999999999</c:v>
                </c:pt>
                <c:pt idx="2261">
                  <c:v>28.370999999999999</c:v>
                </c:pt>
                <c:pt idx="2262">
                  <c:v>28.370999999999999</c:v>
                </c:pt>
                <c:pt idx="2263">
                  <c:v>28.370999999999999</c:v>
                </c:pt>
                <c:pt idx="2264">
                  <c:v>28.370999999999999</c:v>
                </c:pt>
                <c:pt idx="2265">
                  <c:v>28.370999999999999</c:v>
                </c:pt>
                <c:pt idx="2266">
                  <c:v>28.370999999999999</c:v>
                </c:pt>
                <c:pt idx="2267">
                  <c:v>28.370999999999999</c:v>
                </c:pt>
                <c:pt idx="2268">
                  <c:v>28.370999999999999</c:v>
                </c:pt>
                <c:pt idx="2269">
                  <c:v>28.370999999999999</c:v>
                </c:pt>
                <c:pt idx="2270">
                  <c:v>28.370999999999999</c:v>
                </c:pt>
                <c:pt idx="2271">
                  <c:v>28.370999999999999</c:v>
                </c:pt>
                <c:pt idx="2272">
                  <c:v>28.370999999999999</c:v>
                </c:pt>
                <c:pt idx="2273">
                  <c:v>28.370999999999999</c:v>
                </c:pt>
                <c:pt idx="2274">
                  <c:v>28.370999999999999</c:v>
                </c:pt>
                <c:pt idx="2275">
                  <c:v>28.370999999999999</c:v>
                </c:pt>
                <c:pt idx="2276">
                  <c:v>28.370999999999999</c:v>
                </c:pt>
                <c:pt idx="2277">
                  <c:v>28.370999999999999</c:v>
                </c:pt>
                <c:pt idx="2278">
                  <c:v>28.370999999999999</c:v>
                </c:pt>
                <c:pt idx="2279">
                  <c:v>28.370999999999999</c:v>
                </c:pt>
                <c:pt idx="2280">
                  <c:v>28.370999999999999</c:v>
                </c:pt>
                <c:pt idx="2281">
                  <c:v>28.370999999999999</c:v>
                </c:pt>
                <c:pt idx="2282">
                  <c:v>28.370999999999999</c:v>
                </c:pt>
                <c:pt idx="2283">
                  <c:v>28.370999999999999</c:v>
                </c:pt>
                <c:pt idx="2284">
                  <c:v>28.388000000000002</c:v>
                </c:pt>
                <c:pt idx="2285">
                  <c:v>28.388000000000002</c:v>
                </c:pt>
                <c:pt idx="2286">
                  <c:v>28.388000000000002</c:v>
                </c:pt>
                <c:pt idx="2287">
                  <c:v>28.388000000000002</c:v>
                </c:pt>
                <c:pt idx="2288">
                  <c:v>28.388000000000002</c:v>
                </c:pt>
                <c:pt idx="2289">
                  <c:v>28.388999999999999</c:v>
                </c:pt>
                <c:pt idx="2290">
                  <c:v>28.388999999999999</c:v>
                </c:pt>
                <c:pt idx="2291">
                  <c:v>28.388999999999999</c:v>
                </c:pt>
                <c:pt idx="2292">
                  <c:v>28.388999999999999</c:v>
                </c:pt>
                <c:pt idx="2293">
                  <c:v>28.388999999999999</c:v>
                </c:pt>
                <c:pt idx="2294">
                  <c:v>28.388999999999999</c:v>
                </c:pt>
                <c:pt idx="2295">
                  <c:v>28.388999999999999</c:v>
                </c:pt>
                <c:pt idx="2296">
                  <c:v>28.388999999999999</c:v>
                </c:pt>
                <c:pt idx="2297">
                  <c:v>28.388999999999999</c:v>
                </c:pt>
                <c:pt idx="2298">
                  <c:v>28.388999999999999</c:v>
                </c:pt>
                <c:pt idx="2299">
                  <c:v>28.388999999999999</c:v>
                </c:pt>
                <c:pt idx="2300">
                  <c:v>28.388999999999999</c:v>
                </c:pt>
                <c:pt idx="2301">
                  <c:v>28.388999999999999</c:v>
                </c:pt>
                <c:pt idx="2302">
                  <c:v>28.388999999999999</c:v>
                </c:pt>
                <c:pt idx="2303">
                  <c:v>28.388999999999999</c:v>
                </c:pt>
                <c:pt idx="2304">
                  <c:v>28.388999999999999</c:v>
                </c:pt>
                <c:pt idx="2305">
                  <c:v>28.388999999999999</c:v>
                </c:pt>
                <c:pt idx="2306">
                  <c:v>28.388999999999999</c:v>
                </c:pt>
                <c:pt idx="2307">
                  <c:v>28.388999999999999</c:v>
                </c:pt>
                <c:pt idx="2308">
                  <c:v>28.388999999999999</c:v>
                </c:pt>
                <c:pt idx="2309">
                  <c:v>28.388999999999999</c:v>
                </c:pt>
                <c:pt idx="2310">
                  <c:v>28.388999999999999</c:v>
                </c:pt>
                <c:pt idx="2311">
                  <c:v>28.388999999999999</c:v>
                </c:pt>
                <c:pt idx="2312">
                  <c:v>28.388999999999999</c:v>
                </c:pt>
                <c:pt idx="2313">
                  <c:v>28.388999999999999</c:v>
                </c:pt>
                <c:pt idx="2314">
                  <c:v>28.388999999999999</c:v>
                </c:pt>
                <c:pt idx="2315">
                  <c:v>28.388999999999999</c:v>
                </c:pt>
                <c:pt idx="2316">
                  <c:v>28.388999999999999</c:v>
                </c:pt>
                <c:pt idx="2317">
                  <c:v>28.388999999999999</c:v>
                </c:pt>
                <c:pt idx="2318">
                  <c:v>28.388999999999999</c:v>
                </c:pt>
                <c:pt idx="2319">
                  <c:v>28.388999999999999</c:v>
                </c:pt>
                <c:pt idx="2320">
                  <c:v>28.388999999999999</c:v>
                </c:pt>
                <c:pt idx="2321">
                  <c:v>28.388999999999999</c:v>
                </c:pt>
                <c:pt idx="2322">
                  <c:v>28.388999999999999</c:v>
                </c:pt>
                <c:pt idx="2323">
                  <c:v>28.388999999999999</c:v>
                </c:pt>
                <c:pt idx="2324">
                  <c:v>28.388999999999999</c:v>
                </c:pt>
                <c:pt idx="2325">
                  <c:v>28.388999999999999</c:v>
                </c:pt>
                <c:pt idx="2326">
                  <c:v>28.388999999999999</c:v>
                </c:pt>
                <c:pt idx="2327">
                  <c:v>28.388999999999999</c:v>
                </c:pt>
                <c:pt idx="2328">
                  <c:v>28.388999999999999</c:v>
                </c:pt>
                <c:pt idx="2329">
                  <c:v>28.388999999999999</c:v>
                </c:pt>
                <c:pt idx="2330">
                  <c:v>28.388999999999999</c:v>
                </c:pt>
                <c:pt idx="2331">
                  <c:v>28.388999999999999</c:v>
                </c:pt>
                <c:pt idx="2332">
                  <c:v>28.388999999999999</c:v>
                </c:pt>
                <c:pt idx="2333">
                  <c:v>28.388999999999999</c:v>
                </c:pt>
                <c:pt idx="2334">
                  <c:v>28.388999999999999</c:v>
                </c:pt>
                <c:pt idx="2335">
                  <c:v>28.388999999999999</c:v>
                </c:pt>
                <c:pt idx="2336">
                  <c:v>28.388999999999999</c:v>
                </c:pt>
                <c:pt idx="2337">
                  <c:v>28.388999999999999</c:v>
                </c:pt>
                <c:pt idx="2338">
                  <c:v>28.388999999999999</c:v>
                </c:pt>
                <c:pt idx="2339">
                  <c:v>28.388999999999999</c:v>
                </c:pt>
                <c:pt idx="2340">
                  <c:v>28.388999999999999</c:v>
                </c:pt>
                <c:pt idx="2341">
                  <c:v>28.388999999999999</c:v>
                </c:pt>
                <c:pt idx="2342">
                  <c:v>28.388999999999999</c:v>
                </c:pt>
                <c:pt idx="2343">
                  <c:v>28.388999999999999</c:v>
                </c:pt>
                <c:pt idx="2344">
                  <c:v>28.388999999999999</c:v>
                </c:pt>
                <c:pt idx="2345">
                  <c:v>28.388999999999999</c:v>
                </c:pt>
                <c:pt idx="2346">
                  <c:v>28.388999999999999</c:v>
                </c:pt>
                <c:pt idx="2347">
                  <c:v>28.388999999999999</c:v>
                </c:pt>
                <c:pt idx="2348">
                  <c:v>28.388999999999999</c:v>
                </c:pt>
                <c:pt idx="2349">
                  <c:v>28.388999999999999</c:v>
                </c:pt>
                <c:pt idx="2350">
                  <c:v>28.388999999999999</c:v>
                </c:pt>
                <c:pt idx="2351">
                  <c:v>28.388999999999999</c:v>
                </c:pt>
                <c:pt idx="2352">
                  <c:v>28.388999999999999</c:v>
                </c:pt>
                <c:pt idx="2353">
                  <c:v>28.388999999999999</c:v>
                </c:pt>
                <c:pt idx="2354">
                  <c:v>28.388999999999999</c:v>
                </c:pt>
                <c:pt idx="2355">
                  <c:v>28.388999999999999</c:v>
                </c:pt>
                <c:pt idx="2356">
                  <c:v>28.388999999999999</c:v>
                </c:pt>
                <c:pt idx="2357">
                  <c:v>28.388999999999999</c:v>
                </c:pt>
                <c:pt idx="2358">
                  <c:v>28.388999999999999</c:v>
                </c:pt>
                <c:pt idx="2359">
                  <c:v>28.388999999999999</c:v>
                </c:pt>
                <c:pt idx="2360">
                  <c:v>28.388999999999999</c:v>
                </c:pt>
                <c:pt idx="2361">
                  <c:v>28.388999999999999</c:v>
                </c:pt>
                <c:pt idx="2362">
                  <c:v>28.388999999999999</c:v>
                </c:pt>
                <c:pt idx="2363">
                  <c:v>28.388999999999999</c:v>
                </c:pt>
                <c:pt idx="2364">
                  <c:v>28.388999999999999</c:v>
                </c:pt>
                <c:pt idx="2365">
                  <c:v>28.388999999999999</c:v>
                </c:pt>
                <c:pt idx="2366">
                  <c:v>28.388999999999999</c:v>
                </c:pt>
                <c:pt idx="2367">
                  <c:v>28.388999999999999</c:v>
                </c:pt>
                <c:pt idx="2368">
                  <c:v>28.388999999999999</c:v>
                </c:pt>
                <c:pt idx="2369">
                  <c:v>28.388999999999999</c:v>
                </c:pt>
                <c:pt idx="2370">
                  <c:v>28.388999999999999</c:v>
                </c:pt>
                <c:pt idx="2371">
                  <c:v>28.388999999999999</c:v>
                </c:pt>
                <c:pt idx="2372">
                  <c:v>28.388999999999999</c:v>
                </c:pt>
                <c:pt idx="2373">
                  <c:v>28.388999999999999</c:v>
                </c:pt>
                <c:pt idx="2374">
                  <c:v>28.388999999999999</c:v>
                </c:pt>
                <c:pt idx="2375">
                  <c:v>28.388999999999999</c:v>
                </c:pt>
                <c:pt idx="2376">
                  <c:v>28.388999999999999</c:v>
                </c:pt>
                <c:pt idx="2377">
                  <c:v>28.388999999999999</c:v>
                </c:pt>
                <c:pt idx="2378">
                  <c:v>28.388999999999999</c:v>
                </c:pt>
                <c:pt idx="2379">
                  <c:v>28.388999999999999</c:v>
                </c:pt>
                <c:pt idx="2380">
                  <c:v>28.388999999999999</c:v>
                </c:pt>
                <c:pt idx="2381">
                  <c:v>28.388999999999999</c:v>
                </c:pt>
                <c:pt idx="2382">
                  <c:v>28.388999999999999</c:v>
                </c:pt>
                <c:pt idx="2383">
                  <c:v>28.388999999999999</c:v>
                </c:pt>
                <c:pt idx="2384">
                  <c:v>28.388999999999999</c:v>
                </c:pt>
                <c:pt idx="2385">
                  <c:v>28.388999999999999</c:v>
                </c:pt>
                <c:pt idx="2386">
                  <c:v>28.388999999999999</c:v>
                </c:pt>
                <c:pt idx="2387">
                  <c:v>28.388999999999999</c:v>
                </c:pt>
                <c:pt idx="2388">
                  <c:v>28.388999999999999</c:v>
                </c:pt>
                <c:pt idx="2389">
                  <c:v>28.388999999999999</c:v>
                </c:pt>
                <c:pt idx="2390">
                  <c:v>28.407</c:v>
                </c:pt>
                <c:pt idx="2391">
                  <c:v>28.407</c:v>
                </c:pt>
                <c:pt idx="2392">
                  <c:v>28.407</c:v>
                </c:pt>
                <c:pt idx="2393">
                  <c:v>28.407</c:v>
                </c:pt>
                <c:pt idx="2394">
                  <c:v>28.407</c:v>
                </c:pt>
                <c:pt idx="2395">
                  <c:v>28.407</c:v>
                </c:pt>
                <c:pt idx="2396">
                  <c:v>28.407</c:v>
                </c:pt>
                <c:pt idx="2397">
                  <c:v>28.407</c:v>
                </c:pt>
                <c:pt idx="2398">
                  <c:v>28.407</c:v>
                </c:pt>
                <c:pt idx="2399">
                  <c:v>28.407</c:v>
                </c:pt>
                <c:pt idx="2400">
                  <c:v>28.407</c:v>
                </c:pt>
                <c:pt idx="2401">
                  <c:v>28.407</c:v>
                </c:pt>
                <c:pt idx="2402">
                  <c:v>28.407</c:v>
                </c:pt>
                <c:pt idx="2403">
                  <c:v>28.407</c:v>
                </c:pt>
                <c:pt idx="2404">
                  <c:v>28.407</c:v>
                </c:pt>
                <c:pt idx="2405">
                  <c:v>28.407</c:v>
                </c:pt>
                <c:pt idx="2406">
                  <c:v>28.407</c:v>
                </c:pt>
                <c:pt idx="2407">
                  <c:v>28.407</c:v>
                </c:pt>
                <c:pt idx="2408">
                  <c:v>28.407</c:v>
                </c:pt>
                <c:pt idx="2409">
                  <c:v>28.407</c:v>
                </c:pt>
                <c:pt idx="2410">
                  <c:v>28.407</c:v>
                </c:pt>
                <c:pt idx="2411">
                  <c:v>28.407</c:v>
                </c:pt>
                <c:pt idx="2412">
                  <c:v>28.407</c:v>
                </c:pt>
                <c:pt idx="2413">
                  <c:v>28.407</c:v>
                </c:pt>
                <c:pt idx="2414">
                  <c:v>28.407</c:v>
                </c:pt>
                <c:pt idx="2415">
                  <c:v>28.407</c:v>
                </c:pt>
                <c:pt idx="2416">
                  <c:v>28.407</c:v>
                </c:pt>
                <c:pt idx="2417">
                  <c:v>28.407</c:v>
                </c:pt>
                <c:pt idx="2418">
                  <c:v>28.407</c:v>
                </c:pt>
                <c:pt idx="2419">
                  <c:v>28.407</c:v>
                </c:pt>
                <c:pt idx="2420">
                  <c:v>28.407</c:v>
                </c:pt>
                <c:pt idx="2421">
                  <c:v>28.407</c:v>
                </c:pt>
                <c:pt idx="2422">
                  <c:v>28.407</c:v>
                </c:pt>
                <c:pt idx="2423">
                  <c:v>28.407</c:v>
                </c:pt>
                <c:pt idx="2424">
                  <c:v>28.407</c:v>
                </c:pt>
                <c:pt idx="2425">
                  <c:v>28.407</c:v>
                </c:pt>
                <c:pt idx="2426">
                  <c:v>28.407</c:v>
                </c:pt>
                <c:pt idx="2427">
                  <c:v>28.407</c:v>
                </c:pt>
                <c:pt idx="2428">
                  <c:v>28.407</c:v>
                </c:pt>
                <c:pt idx="2429">
                  <c:v>28.407</c:v>
                </c:pt>
                <c:pt idx="2430">
                  <c:v>28.407</c:v>
                </c:pt>
                <c:pt idx="2431">
                  <c:v>28.407</c:v>
                </c:pt>
                <c:pt idx="2432">
                  <c:v>28.407</c:v>
                </c:pt>
                <c:pt idx="2433">
                  <c:v>28.407</c:v>
                </c:pt>
                <c:pt idx="2434">
                  <c:v>28.407</c:v>
                </c:pt>
                <c:pt idx="2435">
                  <c:v>28.407</c:v>
                </c:pt>
                <c:pt idx="2436">
                  <c:v>28.407</c:v>
                </c:pt>
                <c:pt idx="2437">
                  <c:v>28.407</c:v>
                </c:pt>
                <c:pt idx="2438">
                  <c:v>28.407</c:v>
                </c:pt>
                <c:pt idx="2439">
                  <c:v>28.407</c:v>
                </c:pt>
                <c:pt idx="2440">
                  <c:v>28.407</c:v>
                </c:pt>
                <c:pt idx="2441">
                  <c:v>28.407</c:v>
                </c:pt>
                <c:pt idx="2442">
                  <c:v>28.407</c:v>
                </c:pt>
                <c:pt idx="2443">
                  <c:v>28.407</c:v>
                </c:pt>
                <c:pt idx="2444">
                  <c:v>28.407</c:v>
                </c:pt>
                <c:pt idx="2445">
                  <c:v>28.407</c:v>
                </c:pt>
                <c:pt idx="2446">
                  <c:v>28.407</c:v>
                </c:pt>
                <c:pt idx="2447">
                  <c:v>28.407</c:v>
                </c:pt>
                <c:pt idx="2448">
                  <c:v>28.407</c:v>
                </c:pt>
                <c:pt idx="2449">
                  <c:v>28.407</c:v>
                </c:pt>
                <c:pt idx="2450">
                  <c:v>28.407</c:v>
                </c:pt>
                <c:pt idx="2451">
                  <c:v>28.407</c:v>
                </c:pt>
                <c:pt idx="2452">
                  <c:v>28.407</c:v>
                </c:pt>
                <c:pt idx="2453">
                  <c:v>28.407</c:v>
                </c:pt>
                <c:pt idx="2454">
                  <c:v>28.407</c:v>
                </c:pt>
                <c:pt idx="2455">
                  <c:v>28.407</c:v>
                </c:pt>
                <c:pt idx="2456">
                  <c:v>28.407</c:v>
                </c:pt>
                <c:pt idx="2457">
                  <c:v>28.407</c:v>
                </c:pt>
                <c:pt idx="2458">
                  <c:v>28.407</c:v>
                </c:pt>
                <c:pt idx="2459">
                  <c:v>28.407</c:v>
                </c:pt>
                <c:pt idx="2460">
                  <c:v>28.407</c:v>
                </c:pt>
                <c:pt idx="2461">
                  <c:v>28.408000000000001</c:v>
                </c:pt>
                <c:pt idx="2462">
                  <c:v>28.408000000000001</c:v>
                </c:pt>
                <c:pt idx="2463">
                  <c:v>28.408000000000001</c:v>
                </c:pt>
                <c:pt idx="2464">
                  <c:v>28.408000000000001</c:v>
                </c:pt>
                <c:pt idx="2465">
                  <c:v>28.408000000000001</c:v>
                </c:pt>
                <c:pt idx="2466">
                  <c:v>28.408000000000001</c:v>
                </c:pt>
                <c:pt idx="2467">
                  <c:v>28.408000000000001</c:v>
                </c:pt>
                <c:pt idx="2468">
                  <c:v>28.408000000000001</c:v>
                </c:pt>
                <c:pt idx="2469">
                  <c:v>28.408000000000001</c:v>
                </c:pt>
                <c:pt idx="2470">
                  <c:v>28.408000000000001</c:v>
                </c:pt>
                <c:pt idx="2471">
                  <c:v>28.408000000000001</c:v>
                </c:pt>
                <c:pt idx="2472">
                  <c:v>28.408000000000001</c:v>
                </c:pt>
                <c:pt idx="2473">
                  <c:v>28.408000000000001</c:v>
                </c:pt>
                <c:pt idx="2474">
                  <c:v>28.408000000000001</c:v>
                </c:pt>
                <c:pt idx="2475">
                  <c:v>28.408000000000001</c:v>
                </c:pt>
                <c:pt idx="2476">
                  <c:v>28.408000000000001</c:v>
                </c:pt>
                <c:pt idx="2477">
                  <c:v>28.408000000000001</c:v>
                </c:pt>
                <c:pt idx="2478">
                  <c:v>28.408000000000001</c:v>
                </c:pt>
                <c:pt idx="2479">
                  <c:v>28.408000000000001</c:v>
                </c:pt>
                <c:pt idx="2480">
                  <c:v>28.408000000000001</c:v>
                </c:pt>
                <c:pt idx="2481">
                  <c:v>28.408000000000001</c:v>
                </c:pt>
                <c:pt idx="2482">
                  <c:v>28.408000000000001</c:v>
                </c:pt>
                <c:pt idx="2483">
                  <c:v>28.408000000000001</c:v>
                </c:pt>
                <c:pt idx="2484">
                  <c:v>28.408000000000001</c:v>
                </c:pt>
                <c:pt idx="2485">
                  <c:v>28.408000000000001</c:v>
                </c:pt>
                <c:pt idx="2486">
                  <c:v>28.408000000000001</c:v>
                </c:pt>
                <c:pt idx="2487">
                  <c:v>28.408000000000001</c:v>
                </c:pt>
                <c:pt idx="2488">
                  <c:v>28.408000000000001</c:v>
                </c:pt>
                <c:pt idx="2489">
                  <c:v>28.408000000000001</c:v>
                </c:pt>
                <c:pt idx="2490">
                  <c:v>28.408000000000001</c:v>
                </c:pt>
                <c:pt idx="2491">
                  <c:v>28.408000000000001</c:v>
                </c:pt>
                <c:pt idx="2492">
                  <c:v>28.408000000000001</c:v>
                </c:pt>
                <c:pt idx="2493">
                  <c:v>28.408000000000001</c:v>
                </c:pt>
                <c:pt idx="2494">
                  <c:v>28.408000000000001</c:v>
                </c:pt>
                <c:pt idx="2495">
                  <c:v>28.408000000000001</c:v>
                </c:pt>
                <c:pt idx="2496">
                  <c:v>28.408000000000001</c:v>
                </c:pt>
                <c:pt idx="2497">
                  <c:v>28.408000000000001</c:v>
                </c:pt>
                <c:pt idx="2498">
                  <c:v>28.408000000000001</c:v>
                </c:pt>
                <c:pt idx="2499">
                  <c:v>28.408000000000001</c:v>
                </c:pt>
                <c:pt idx="2500">
                  <c:v>28.408000000000001</c:v>
                </c:pt>
                <c:pt idx="2501">
                  <c:v>28.408000000000001</c:v>
                </c:pt>
                <c:pt idx="2502">
                  <c:v>28.408000000000001</c:v>
                </c:pt>
                <c:pt idx="2503">
                  <c:v>28.408000000000001</c:v>
                </c:pt>
                <c:pt idx="2504">
                  <c:v>28.408000000000001</c:v>
                </c:pt>
                <c:pt idx="2505">
                  <c:v>28.408000000000001</c:v>
                </c:pt>
                <c:pt idx="2506">
                  <c:v>28.408000000000001</c:v>
                </c:pt>
                <c:pt idx="2507">
                  <c:v>28.408000000000001</c:v>
                </c:pt>
                <c:pt idx="2508">
                  <c:v>28.408000000000001</c:v>
                </c:pt>
                <c:pt idx="2509">
                  <c:v>28.425000000000001</c:v>
                </c:pt>
                <c:pt idx="2510">
                  <c:v>28.425000000000001</c:v>
                </c:pt>
                <c:pt idx="2511">
                  <c:v>28.425000000000001</c:v>
                </c:pt>
                <c:pt idx="2512">
                  <c:v>28.425000000000001</c:v>
                </c:pt>
                <c:pt idx="2513">
                  <c:v>28.425000000000001</c:v>
                </c:pt>
                <c:pt idx="2514">
                  <c:v>28.425000000000001</c:v>
                </c:pt>
                <c:pt idx="2515">
                  <c:v>28.425000000000001</c:v>
                </c:pt>
                <c:pt idx="2516">
                  <c:v>28.425000000000001</c:v>
                </c:pt>
                <c:pt idx="2517">
                  <c:v>28.425000000000001</c:v>
                </c:pt>
                <c:pt idx="2518">
                  <c:v>28.425999999999998</c:v>
                </c:pt>
                <c:pt idx="2519">
                  <c:v>28.425999999999998</c:v>
                </c:pt>
                <c:pt idx="2520">
                  <c:v>28.425999999999998</c:v>
                </c:pt>
                <c:pt idx="2521">
                  <c:v>28.425999999999998</c:v>
                </c:pt>
                <c:pt idx="2522">
                  <c:v>28.425999999999998</c:v>
                </c:pt>
                <c:pt idx="2523">
                  <c:v>28.425999999999998</c:v>
                </c:pt>
                <c:pt idx="2524">
                  <c:v>28.425999999999998</c:v>
                </c:pt>
                <c:pt idx="2525">
                  <c:v>28.425999999999998</c:v>
                </c:pt>
                <c:pt idx="2526">
                  <c:v>28.425999999999998</c:v>
                </c:pt>
                <c:pt idx="2527">
                  <c:v>28.425999999999998</c:v>
                </c:pt>
                <c:pt idx="2528">
                  <c:v>28.425999999999998</c:v>
                </c:pt>
                <c:pt idx="2529">
                  <c:v>28.425999999999998</c:v>
                </c:pt>
                <c:pt idx="2530">
                  <c:v>28.425999999999998</c:v>
                </c:pt>
                <c:pt idx="2531">
                  <c:v>28.425999999999998</c:v>
                </c:pt>
                <c:pt idx="2532">
                  <c:v>28.425999999999998</c:v>
                </c:pt>
                <c:pt idx="2533">
                  <c:v>28.425999999999998</c:v>
                </c:pt>
                <c:pt idx="2534">
                  <c:v>28.425999999999998</c:v>
                </c:pt>
                <c:pt idx="2535">
                  <c:v>28.425999999999998</c:v>
                </c:pt>
                <c:pt idx="2536">
                  <c:v>28.425999999999998</c:v>
                </c:pt>
                <c:pt idx="2537">
                  <c:v>28.425999999999998</c:v>
                </c:pt>
                <c:pt idx="2538">
                  <c:v>28.425999999999998</c:v>
                </c:pt>
                <c:pt idx="2539">
                  <c:v>28.425999999999998</c:v>
                </c:pt>
                <c:pt idx="2540">
                  <c:v>28.425999999999998</c:v>
                </c:pt>
                <c:pt idx="2541">
                  <c:v>28.425999999999998</c:v>
                </c:pt>
                <c:pt idx="2542">
                  <c:v>28.425999999999998</c:v>
                </c:pt>
                <c:pt idx="2543">
                  <c:v>28.425999999999998</c:v>
                </c:pt>
                <c:pt idx="2544">
                  <c:v>28.425999999999998</c:v>
                </c:pt>
                <c:pt idx="2545">
                  <c:v>28.425999999999998</c:v>
                </c:pt>
                <c:pt idx="2546">
                  <c:v>28.425999999999998</c:v>
                </c:pt>
                <c:pt idx="2547">
                  <c:v>28.425999999999998</c:v>
                </c:pt>
                <c:pt idx="2548">
                  <c:v>28.425999999999998</c:v>
                </c:pt>
                <c:pt idx="2549">
                  <c:v>28.425999999999998</c:v>
                </c:pt>
                <c:pt idx="2550">
                  <c:v>28.425999999999998</c:v>
                </c:pt>
                <c:pt idx="2551">
                  <c:v>28.425999999999998</c:v>
                </c:pt>
                <c:pt idx="2552">
                  <c:v>28.425999999999998</c:v>
                </c:pt>
                <c:pt idx="2553">
                  <c:v>28.425999999999998</c:v>
                </c:pt>
                <c:pt idx="2554">
                  <c:v>28.425999999999998</c:v>
                </c:pt>
                <c:pt idx="2555">
                  <c:v>28.425999999999998</c:v>
                </c:pt>
                <c:pt idx="2556">
                  <c:v>28.425999999999998</c:v>
                </c:pt>
                <c:pt idx="2557">
                  <c:v>28.425999999999998</c:v>
                </c:pt>
                <c:pt idx="2558">
                  <c:v>28.425999999999998</c:v>
                </c:pt>
                <c:pt idx="2559">
                  <c:v>28.425999999999998</c:v>
                </c:pt>
                <c:pt idx="2560">
                  <c:v>28.425999999999998</c:v>
                </c:pt>
                <c:pt idx="2561">
                  <c:v>28.425999999999998</c:v>
                </c:pt>
                <c:pt idx="2562">
                  <c:v>28.425999999999998</c:v>
                </c:pt>
                <c:pt idx="2563">
                  <c:v>28.425999999999998</c:v>
                </c:pt>
                <c:pt idx="2564">
                  <c:v>28.425999999999998</c:v>
                </c:pt>
                <c:pt idx="2565">
                  <c:v>28.425999999999998</c:v>
                </c:pt>
                <c:pt idx="2566">
                  <c:v>28.425999999999998</c:v>
                </c:pt>
                <c:pt idx="2567">
                  <c:v>28.425999999999998</c:v>
                </c:pt>
                <c:pt idx="2568">
                  <c:v>28.425999999999998</c:v>
                </c:pt>
                <c:pt idx="2569">
                  <c:v>28.425999999999998</c:v>
                </c:pt>
                <c:pt idx="2570">
                  <c:v>28.425999999999998</c:v>
                </c:pt>
                <c:pt idx="2571">
                  <c:v>28.425999999999998</c:v>
                </c:pt>
                <c:pt idx="2572">
                  <c:v>28.425999999999998</c:v>
                </c:pt>
                <c:pt idx="2573">
                  <c:v>28.425999999999998</c:v>
                </c:pt>
                <c:pt idx="2574">
                  <c:v>28.425999999999998</c:v>
                </c:pt>
                <c:pt idx="2575">
                  <c:v>28.425999999999998</c:v>
                </c:pt>
                <c:pt idx="2576">
                  <c:v>28.425999999999998</c:v>
                </c:pt>
                <c:pt idx="2577">
                  <c:v>28.425999999999998</c:v>
                </c:pt>
                <c:pt idx="2578">
                  <c:v>28.425999999999998</c:v>
                </c:pt>
                <c:pt idx="2579">
                  <c:v>28.425999999999998</c:v>
                </c:pt>
                <c:pt idx="2580">
                  <c:v>28.425999999999998</c:v>
                </c:pt>
                <c:pt idx="2581">
                  <c:v>28.425999999999998</c:v>
                </c:pt>
                <c:pt idx="2582">
                  <c:v>28.425999999999998</c:v>
                </c:pt>
                <c:pt idx="2583">
                  <c:v>28.425999999999998</c:v>
                </c:pt>
                <c:pt idx="2584">
                  <c:v>28.425999999999998</c:v>
                </c:pt>
                <c:pt idx="2585">
                  <c:v>28.425999999999998</c:v>
                </c:pt>
                <c:pt idx="2586">
                  <c:v>28.425999999999998</c:v>
                </c:pt>
                <c:pt idx="2587">
                  <c:v>28.425999999999998</c:v>
                </c:pt>
                <c:pt idx="2588">
                  <c:v>28.425999999999998</c:v>
                </c:pt>
                <c:pt idx="2589">
                  <c:v>28.425999999999998</c:v>
                </c:pt>
                <c:pt idx="2590">
                  <c:v>28.425999999999998</c:v>
                </c:pt>
                <c:pt idx="2591">
                  <c:v>28.425999999999998</c:v>
                </c:pt>
                <c:pt idx="2592">
                  <c:v>28.425999999999998</c:v>
                </c:pt>
                <c:pt idx="2593">
                  <c:v>28.425999999999998</c:v>
                </c:pt>
                <c:pt idx="2594">
                  <c:v>28.425999999999998</c:v>
                </c:pt>
                <c:pt idx="2595">
                  <c:v>28.425999999999998</c:v>
                </c:pt>
                <c:pt idx="2596">
                  <c:v>28.425999999999998</c:v>
                </c:pt>
                <c:pt idx="2597">
                  <c:v>28.425999999999998</c:v>
                </c:pt>
                <c:pt idx="2598">
                  <c:v>28.425999999999998</c:v>
                </c:pt>
                <c:pt idx="2599">
                  <c:v>28.425999999999998</c:v>
                </c:pt>
                <c:pt idx="2600">
                  <c:v>28.425999999999998</c:v>
                </c:pt>
                <c:pt idx="2601">
                  <c:v>28.425999999999998</c:v>
                </c:pt>
                <c:pt idx="2602">
                  <c:v>28.425999999999998</c:v>
                </c:pt>
                <c:pt idx="2603">
                  <c:v>28.425999999999998</c:v>
                </c:pt>
                <c:pt idx="2604">
                  <c:v>28.425999999999998</c:v>
                </c:pt>
                <c:pt idx="2605">
                  <c:v>28.425999999999998</c:v>
                </c:pt>
                <c:pt idx="2606">
                  <c:v>28.425999999999998</c:v>
                </c:pt>
                <c:pt idx="2607">
                  <c:v>28.425999999999998</c:v>
                </c:pt>
                <c:pt idx="2608">
                  <c:v>28.425999999999998</c:v>
                </c:pt>
                <c:pt idx="2609">
                  <c:v>28.425999999999998</c:v>
                </c:pt>
                <c:pt idx="2610">
                  <c:v>28.425999999999998</c:v>
                </c:pt>
                <c:pt idx="2611">
                  <c:v>28.425999999999998</c:v>
                </c:pt>
                <c:pt idx="2612">
                  <c:v>28.425999999999998</c:v>
                </c:pt>
                <c:pt idx="2613">
                  <c:v>28.425999999999998</c:v>
                </c:pt>
                <c:pt idx="2614">
                  <c:v>28.425999999999998</c:v>
                </c:pt>
                <c:pt idx="2615">
                  <c:v>28.425999999999998</c:v>
                </c:pt>
                <c:pt idx="2616">
                  <c:v>28.425999999999998</c:v>
                </c:pt>
                <c:pt idx="2617">
                  <c:v>28.425999999999998</c:v>
                </c:pt>
                <c:pt idx="2618">
                  <c:v>28.425999999999998</c:v>
                </c:pt>
                <c:pt idx="2619">
                  <c:v>28.425999999999998</c:v>
                </c:pt>
                <c:pt idx="2620">
                  <c:v>28.425999999999998</c:v>
                </c:pt>
                <c:pt idx="2621">
                  <c:v>28.443999999999999</c:v>
                </c:pt>
                <c:pt idx="2622">
                  <c:v>28.443999999999999</c:v>
                </c:pt>
                <c:pt idx="2623">
                  <c:v>28.443999999999999</c:v>
                </c:pt>
                <c:pt idx="2624">
                  <c:v>28.443999999999999</c:v>
                </c:pt>
                <c:pt idx="2625">
                  <c:v>28.443999999999999</c:v>
                </c:pt>
                <c:pt idx="2626">
                  <c:v>28.443999999999999</c:v>
                </c:pt>
                <c:pt idx="2627">
                  <c:v>28.443999999999999</c:v>
                </c:pt>
                <c:pt idx="2628">
                  <c:v>28.443999999999999</c:v>
                </c:pt>
                <c:pt idx="2629">
                  <c:v>28.443999999999999</c:v>
                </c:pt>
                <c:pt idx="2630">
                  <c:v>28.443999999999999</c:v>
                </c:pt>
                <c:pt idx="2631">
                  <c:v>28.443999999999999</c:v>
                </c:pt>
                <c:pt idx="2632">
                  <c:v>28.443999999999999</c:v>
                </c:pt>
                <c:pt idx="2633">
                  <c:v>28.443999999999999</c:v>
                </c:pt>
                <c:pt idx="2634">
                  <c:v>28.443999999999999</c:v>
                </c:pt>
                <c:pt idx="2635">
                  <c:v>28.443999999999999</c:v>
                </c:pt>
                <c:pt idx="2636">
                  <c:v>28.443999999999999</c:v>
                </c:pt>
                <c:pt idx="2637">
                  <c:v>28.443999999999999</c:v>
                </c:pt>
                <c:pt idx="2638">
                  <c:v>28.443999999999999</c:v>
                </c:pt>
                <c:pt idx="2639">
                  <c:v>28.443999999999999</c:v>
                </c:pt>
                <c:pt idx="2640">
                  <c:v>28.443999999999999</c:v>
                </c:pt>
                <c:pt idx="2641">
                  <c:v>28.443999999999999</c:v>
                </c:pt>
                <c:pt idx="2642">
                  <c:v>28.443999999999999</c:v>
                </c:pt>
                <c:pt idx="2643">
                  <c:v>28.443999999999999</c:v>
                </c:pt>
                <c:pt idx="2644">
                  <c:v>28.443999999999999</c:v>
                </c:pt>
                <c:pt idx="2645">
                  <c:v>28.443999999999999</c:v>
                </c:pt>
                <c:pt idx="2646">
                  <c:v>28.443999999999999</c:v>
                </c:pt>
                <c:pt idx="2647">
                  <c:v>28.443999999999999</c:v>
                </c:pt>
                <c:pt idx="2648">
                  <c:v>28.443999999999999</c:v>
                </c:pt>
                <c:pt idx="2649">
                  <c:v>28.443999999999999</c:v>
                </c:pt>
                <c:pt idx="2650">
                  <c:v>28.443999999999999</c:v>
                </c:pt>
                <c:pt idx="2651">
                  <c:v>28.443999999999999</c:v>
                </c:pt>
                <c:pt idx="2652">
                  <c:v>28.443999999999999</c:v>
                </c:pt>
                <c:pt idx="2653">
                  <c:v>28.443999999999999</c:v>
                </c:pt>
                <c:pt idx="2654">
                  <c:v>28.443999999999999</c:v>
                </c:pt>
                <c:pt idx="2655">
                  <c:v>28.443999999999999</c:v>
                </c:pt>
                <c:pt idx="2656">
                  <c:v>28.443999999999999</c:v>
                </c:pt>
                <c:pt idx="2657">
                  <c:v>28.443999999999999</c:v>
                </c:pt>
                <c:pt idx="2658">
                  <c:v>28.443999999999999</c:v>
                </c:pt>
                <c:pt idx="2659">
                  <c:v>28.443999999999999</c:v>
                </c:pt>
                <c:pt idx="2660">
                  <c:v>28.443999999999999</c:v>
                </c:pt>
                <c:pt idx="2661">
                  <c:v>28.443999999999999</c:v>
                </c:pt>
                <c:pt idx="2662">
                  <c:v>28.443999999999999</c:v>
                </c:pt>
                <c:pt idx="2663">
                  <c:v>28.443999999999999</c:v>
                </c:pt>
                <c:pt idx="2664">
                  <c:v>28.443999999999999</c:v>
                </c:pt>
                <c:pt idx="2665">
                  <c:v>28.443999999999999</c:v>
                </c:pt>
                <c:pt idx="2666">
                  <c:v>28.443999999999999</c:v>
                </c:pt>
                <c:pt idx="2667">
                  <c:v>28.443999999999999</c:v>
                </c:pt>
                <c:pt idx="2668">
                  <c:v>28.443999999999999</c:v>
                </c:pt>
                <c:pt idx="2669">
                  <c:v>28.443999999999999</c:v>
                </c:pt>
                <c:pt idx="2670">
                  <c:v>28.443999999999999</c:v>
                </c:pt>
                <c:pt idx="2671">
                  <c:v>28.443999999999999</c:v>
                </c:pt>
                <c:pt idx="2672">
                  <c:v>28.443999999999999</c:v>
                </c:pt>
                <c:pt idx="2673">
                  <c:v>28.443999999999999</c:v>
                </c:pt>
                <c:pt idx="2674">
                  <c:v>28.443999999999999</c:v>
                </c:pt>
                <c:pt idx="2675">
                  <c:v>28.443999999999999</c:v>
                </c:pt>
                <c:pt idx="2676">
                  <c:v>28.443999999999999</c:v>
                </c:pt>
                <c:pt idx="2677">
                  <c:v>28.443999999999999</c:v>
                </c:pt>
                <c:pt idx="2678">
                  <c:v>28.443999999999999</c:v>
                </c:pt>
                <c:pt idx="2679">
                  <c:v>28.443999999999999</c:v>
                </c:pt>
                <c:pt idx="2680">
                  <c:v>28.443999999999999</c:v>
                </c:pt>
                <c:pt idx="2681">
                  <c:v>28.443999999999999</c:v>
                </c:pt>
                <c:pt idx="2682">
                  <c:v>28.443999999999999</c:v>
                </c:pt>
                <c:pt idx="2683">
                  <c:v>28.443999999999999</c:v>
                </c:pt>
                <c:pt idx="2684">
                  <c:v>28.443999999999999</c:v>
                </c:pt>
                <c:pt idx="2685">
                  <c:v>28.443999999999999</c:v>
                </c:pt>
                <c:pt idx="2686">
                  <c:v>28.443999999999999</c:v>
                </c:pt>
                <c:pt idx="2687">
                  <c:v>28.443999999999999</c:v>
                </c:pt>
                <c:pt idx="2688">
                  <c:v>28.443999999999999</c:v>
                </c:pt>
                <c:pt idx="2689">
                  <c:v>28.445</c:v>
                </c:pt>
                <c:pt idx="2690">
                  <c:v>28.445</c:v>
                </c:pt>
                <c:pt idx="2691">
                  <c:v>28.445</c:v>
                </c:pt>
                <c:pt idx="2692">
                  <c:v>28.445</c:v>
                </c:pt>
                <c:pt idx="2693">
                  <c:v>28.445</c:v>
                </c:pt>
                <c:pt idx="2694">
                  <c:v>28.445</c:v>
                </c:pt>
                <c:pt idx="2695">
                  <c:v>28.445</c:v>
                </c:pt>
                <c:pt idx="2696">
                  <c:v>28.445</c:v>
                </c:pt>
                <c:pt idx="2697">
                  <c:v>28.445</c:v>
                </c:pt>
                <c:pt idx="2698">
                  <c:v>28.445</c:v>
                </c:pt>
                <c:pt idx="2699">
                  <c:v>28.445</c:v>
                </c:pt>
                <c:pt idx="2700">
                  <c:v>28.445</c:v>
                </c:pt>
                <c:pt idx="2701">
                  <c:v>28.445</c:v>
                </c:pt>
                <c:pt idx="2702">
                  <c:v>28.445</c:v>
                </c:pt>
                <c:pt idx="2703">
                  <c:v>28.445</c:v>
                </c:pt>
                <c:pt idx="2704">
                  <c:v>28.445</c:v>
                </c:pt>
                <c:pt idx="2705">
                  <c:v>28.445</c:v>
                </c:pt>
                <c:pt idx="2706">
                  <c:v>28.445</c:v>
                </c:pt>
                <c:pt idx="2707">
                  <c:v>28.445</c:v>
                </c:pt>
                <c:pt idx="2708">
                  <c:v>28.445</c:v>
                </c:pt>
                <c:pt idx="2709">
                  <c:v>28.445</c:v>
                </c:pt>
                <c:pt idx="2710">
                  <c:v>28.445</c:v>
                </c:pt>
                <c:pt idx="2711">
                  <c:v>28.445</c:v>
                </c:pt>
                <c:pt idx="2712">
                  <c:v>28.445</c:v>
                </c:pt>
                <c:pt idx="2713">
                  <c:v>28.445</c:v>
                </c:pt>
                <c:pt idx="2714">
                  <c:v>28.445</c:v>
                </c:pt>
                <c:pt idx="2715">
                  <c:v>28.445</c:v>
                </c:pt>
                <c:pt idx="2716">
                  <c:v>28.445</c:v>
                </c:pt>
                <c:pt idx="2717">
                  <c:v>28.445</c:v>
                </c:pt>
                <c:pt idx="2718">
                  <c:v>28.445</c:v>
                </c:pt>
                <c:pt idx="2719">
                  <c:v>28.445</c:v>
                </c:pt>
                <c:pt idx="2720">
                  <c:v>28.445</c:v>
                </c:pt>
                <c:pt idx="2721">
                  <c:v>28.445</c:v>
                </c:pt>
                <c:pt idx="2722">
                  <c:v>28.445</c:v>
                </c:pt>
                <c:pt idx="2723">
                  <c:v>28.445</c:v>
                </c:pt>
                <c:pt idx="2724">
                  <c:v>28.445</c:v>
                </c:pt>
                <c:pt idx="2725">
                  <c:v>28.445</c:v>
                </c:pt>
                <c:pt idx="2726">
                  <c:v>28.445</c:v>
                </c:pt>
                <c:pt idx="2727">
                  <c:v>28.445</c:v>
                </c:pt>
                <c:pt idx="2728">
                  <c:v>28.445</c:v>
                </c:pt>
                <c:pt idx="2729">
                  <c:v>28.445</c:v>
                </c:pt>
                <c:pt idx="2730">
                  <c:v>28.445</c:v>
                </c:pt>
                <c:pt idx="2731">
                  <c:v>28.445</c:v>
                </c:pt>
                <c:pt idx="2732">
                  <c:v>28.445</c:v>
                </c:pt>
                <c:pt idx="2733">
                  <c:v>28.445</c:v>
                </c:pt>
                <c:pt idx="2734">
                  <c:v>28.445</c:v>
                </c:pt>
                <c:pt idx="2735">
                  <c:v>28.445</c:v>
                </c:pt>
                <c:pt idx="2736">
                  <c:v>28.445</c:v>
                </c:pt>
                <c:pt idx="2737">
                  <c:v>28.462</c:v>
                </c:pt>
                <c:pt idx="2738">
                  <c:v>28.462</c:v>
                </c:pt>
                <c:pt idx="2739">
                  <c:v>28.462</c:v>
                </c:pt>
                <c:pt idx="2740">
                  <c:v>28.462</c:v>
                </c:pt>
                <c:pt idx="2741">
                  <c:v>28.462</c:v>
                </c:pt>
                <c:pt idx="2742">
                  <c:v>28.462</c:v>
                </c:pt>
                <c:pt idx="2743">
                  <c:v>28.462</c:v>
                </c:pt>
                <c:pt idx="2744">
                  <c:v>28.463000000000001</c:v>
                </c:pt>
                <c:pt idx="2745">
                  <c:v>28.463000000000001</c:v>
                </c:pt>
                <c:pt idx="2746">
                  <c:v>28.463000000000001</c:v>
                </c:pt>
                <c:pt idx="2747">
                  <c:v>28.463000000000001</c:v>
                </c:pt>
                <c:pt idx="2748">
                  <c:v>28.463000000000001</c:v>
                </c:pt>
                <c:pt idx="2749">
                  <c:v>28.463000000000001</c:v>
                </c:pt>
                <c:pt idx="2750">
                  <c:v>28.463000000000001</c:v>
                </c:pt>
                <c:pt idx="2751">
                  <c:v>28.463000000000001</c:v>
                </c:pt>
                <c:pt idx="2752">
                  <c:v>28.463000000000001</c:v>
                </c:pt>
                <c:pt idx="2753">
                  <c:v>28.463000000000001</c:v>
                </c:pt>
                <c:pt idx="2754">
                  <c:v>28.463000000000001</c:v>
                </c:pt>
                <c:pt idx="2755">
                  <c:v>28.463000000000001</c:v>
                </c:pt>
                <c:pt idx="2756">
                  <c:v>28.463000000000001</c:v>
                </c:pt>
                <c:pt idx="2757">
                  <c:v>28.463000000000001</c:v>
                </c:pt>
                <c:pt idx="2758">
                  <c:v>28.463000000000001</c:v>
                </c:pt>
                <c:pt idx="2759">
                  <c:v>28.463000000000001</c:v>
                </c:pt>
                <c:pt idx="2760">
                  <c:v>28.463000000000001</c:v>
                </c:pt>
                <c:pt idx="2761">
                  <c:v>28.463000000000001</c:v>
                </c:pt>
                <c:pt idx="2762">
                  <c:v>28.463000000000001</c:v>
                </c:pt>
                <c:pt idx="2763">
                  <c:v>28.463000000000001</c:v>
                </c:pt>
                <c:pt idx="2764">
                  <c:v>28.463000000000001</c:v>
                </c:pt>
                <c:pt idx="2765">
                  <c:v>28.463000000000001</c:v>
                </c:pt>
                <c:pt idx="2766">
                  <c:v>28.463000000000001</c:v>
                </c:pt>
                <c:pt idx="2767">
                  <c:v>28.463000000000001</c:v>
                </c:pt>
                <c:pt idx="2768">
                  <c:v>28.463000000000001</c:v>
                </c:pt>
                <c:pt idx="2769">
                  <c:v>28.463000000000001</c:v>
                </c:pt>
                <c:pt idx="2770">
                  <c:v>28.463000000000001</c:v>
                </c:pt>
                <c:pt idx="2771">
                  <c:v>28.463000000000001</c:v>
                </c:pt>
                <c:pt idx="2772">
                  <c:v>28.463000000000001</c:v>
                </c:pt>
                <c:pt idx="2773">
                  <c:v>28.463000000000001</c:v>
                </c:pt>
                <c:pt idx="2774">
                  <c:v>28.463000000000001</c:v>
                </c:pt>
                <c:pt idx="2775">
                  <c:v>28.463000000000001</c:v>
                </c:pt>
                <c:pt idx="2776">
                  <c:v>28.463000000000001</c:v>
                </c:pt>
                <c:pt idx="2777">
                  <c:v>28.463000000000001</c:v>
                </c:pt>
                <c:pt idx="2778">
                  <c:v>28.463000000000001</c:v>
                </c:pt>
                <c:pt idx="2779">
                  <c:v>28.463000000000001</c:v>
                </c:pt>
                <c:pt idx="2780">
                  <c:v>28.463000000000001</c:v>
                </c:pt>
                <c:pt idx="2781">
                  <c:v>28.463000000000001</c:v>
                </c:pt>
                <c:pt idx="2782">
                  <c:v>28.463000000000001</c:v>
                </c:pt>
                <c:pt idx="2783">
                  <c:v>28.463000000000001</c:v>
                </c:pt>
                <c:pt idx="2784">
                  <c:v>28.463000000000001</c:v>
                </c:pt>
                <c:pt idx="2785">
                  <c:v>28.463000000000001</c:v>
                </c:pt>
                <c:pt idx="2786">
                  <c:v>28.463000000000001</c:v>
                </c:pt>
                <c:pt idx="2787">
                  <c:v>28.463000000000001</c:v>
                </c:pt>
                <c:pt idx="2788">
                  <c:v>28.463000000000001</c:v>
                </c:pt>
                <c:pt idx="2789">
                  <c:v>28.463000000000001</c:v>
                </c:pt>
                <c:pt idx="2790">
                  <c:v>28.463000000000001</c:v>
                </c:pt>
                <c:pt idx="2791">
                  <c:v>28.463000000000001</c:v>
                </c:pt>
                <c:pt idx="2792">
                  <c:v>28.463000000000001</c:v>
                </c:pt>
                <c:pt idx="2793">
                  <c:v>28.463000000000001</c:v>
                </c:pt>
                <c:pt idx="2794">
                  <c:v>28.463000000000001</c:v>
                </c:pt>
                <c:pt idx="2795">
                  <c:v>28.463000000000001</c:v>
                </c:pt>
                <c:pt idx="2796">
                  <c:v>28.463000000000001</c:v>
                </c:pt>
                <c:pt idx="2797">
                  <c:v>28.463000000000001</c:v>
                </c:pt>
                <c:pt idx="2798">
                  <c:v>28.463000000000001</c:v>
                </c:pt>
                <c:pt idx="2799">
                  <c:v>28.463000000000001</c:v>
                </c:pt>
                <c:pt idx="2800">
                  <c:v>28.463000000000001</c:v>
                </c:pt>
                <c:pt idx="2801">
                  <c:v>28.463000000000001</c:v>
                </c:pt>
                <c:pt idx="2802">
                  <c:v>28.463000000000001</c:v>
                </c:pt>
                <c:pt idx="2803">
                  <c:v>28.463000000000001</c:v>
                </c:pt>
                <c:pt idx="2804">
                  <c:v>28.463000000000001</c:v>
                </c:pt>
                <c:pt idx="2805">
                  <c:v>28.463000000000001</c:v>
                </c:pt>
                <c:pt idx="2806">
                  <c:v>28.463000000000001</c:v>
                </c:pt>
                <c:pt idx="2807">
                  <c:v>28.463000000000001</c:v>
                </c:pt>
                <c:pt idx="2808">
                  <c:v>28.463000000000001</c:v>
                </c:pt>
                <c:pt idx="2809">
                  <c:v>28.463000000000001</c:v>
                </c:pt>
                <c:pt idx="2810">
                  <c:v>28.463000000000001</c:v>
                </c:pt>
                <c:pt idx="2811">
                  <c:v>28.463000000000001</c:v>
                </c:pt>
                <c:pt idx="2812">
                  <c:v>28.463000000000001</c:v>
                </c:pt>
                <c:pt idx="2813">
                  <c:v>28.463000000000001</c:v>
                </c:pt>
                <c:pt idx="2814">
                  <c:v>28.463000000000001</c:v>
                </c:pt>
                <c:pt idx="2815">
                  <c:v>28.463000000000001</c:v>
                </c:pt>
                <c:pt idx="2816">
                  <c:v>28.463000000000001</c:v>
                </c:pt>
                <c:pt idx="2817">
                  <c:v>28.463000000000001</c:v>
                </c:pt>
                <c:pt idx="2818">
                  <c:v>28.463000000000001</c:v>
                </c:pt>
                <c:pt idx="2819">
                  <c:v>28.463000000000001</c:v>
                </c:pt>
                <c:pt idx="2820">
                  <c:v>28.463000000000001</c:v>
                </c:pt>
                <c:pt idx="2821">
                  <c:v>28.463000000000001</c:v>
                </c:pt>
                <c:pt idx="2822">
                  <c:v>28.463000000000001</c:v>
                </c:pt>
                <c:pt idx="2823">
                  <c:v>28.463000000000001</c:v>
                </c:pt>
                <c:pt idx="2824">
                  <c:v>28.463000000000001</c:v>
                </c:pt>
                <c:pt idx="2825">
                  <c:v>28.463000000000001</c:v>
                </c:pt>
                <c:pt idx="2826">
                  <c:v>28.463000000000001</c:v>
                </c:pt>
                <c:pt idx="2827">
                  <c:v>28.463000000000001</c:v>
                </c:pt>
                <c:pt idx="2828">
                  <c:v>28.463000000000001</c:v>
                </c:pt>
                <c:pt idx="2829">
                  <c:v>28.463000000000001</c:v>
                </c:pt>
                <c:pt idx="2830">
                  <c:v>28.463000000000001</c:v>
                </c:pt>
                <c:pt idx="2831">
                  <c:v>28.463000000000001</c:v>
                </c:pt>
                <c:pt idx="2832">
                  <c:v>28.463000000000001</c:v>
                </c:pt>
                <c:pt idx="2833">
                  <c:v>28.463000000000001</c:v>
                </c:pt>
                <c:pt idx="2834">
                  <c:v>28.463000000000001</c:v>
                </c:pt>
                <c:pt idx="2835">
                  <c:v>28.463000000000001</c:v>
                </c:pt>
                <c:pt idx="2836">
                  <c:v>28.463000000000001</c:v>
                </c:pt>
                <c:pt idx="2837">
                  <c:v>28.463000000000001</c:v>
                </c:pt>
                <c:pt idx="2838">
                  <c:v>28.463000000000001</c:v>
                </c:pt>
                <c:pt idx="2839">
                  <c:v>28.463000000000001</c:v>
                </c:pt>
                <c:pt idx="2840">
                  <c:v>28.463000000000001</c:v>
                </c:pt>
                <c:pt idx="2841">
                  <c:v>28.463000000000001</c:v>
                </c:pt>
                <c:pt idx="2842">
                  <c:v>28.463000000000001</c:v>
                </c:pt>
                <c:pt idx="2843">
                  <c:v>28.463000000000001</c:v>
                </c:pt>
                <c:pt idx="2844">
                  <c:v>28.463000000000001</c:v>
                </c:pt>
                <c:pt idx="2845">
                  <c:v>28.463000000000001</c:v>
                </c:pt>
                <c:pt idx="2846">
                  <c:v>28.463000000000001</c:v>
                </c:pt>
                <c:pt idx="2847">
                  <c:v>28.463000000000001</c:v>
                </c:pt>
                <c:pt idx="2848">
                  <c:v>28.463000000000001</c:v>
                </c:pt>
                <c:pt idx="2849">
                  <c:v>28.463000000000001</c:v>
                </c:pt>
                <c:pt idx="2850">
                  <c:v>28.463000000000001</c:v>
                </c:pt>
                <c:pt idx="2851">
                  <c:v>28.463000000000001</c:v>
                </c:pt>
                <c:pt idx="2852">
                  <c:v>28.463000000000001</c:v>
                </c:pt>
                <c:pt idx="2853">
                  <c:v>28.463000000000001</c:v>
                </c:pt>
                <c:pt idx="2854">
                  <c:v>28.463000000000001</c:v>
                </c:pt>
                <c:pt idx="2855">
                  <c:v>28.463000000000001</c:v>
                </c:pt>
                <c:pt idx="2856">
                  <c:v>28.463000000000001</c:v>
                </c:pt>
                <c:pt idx="2857">
                  <c:v>28.463000000000001</c:v>
                </c:pt>
                <c:pt idx="2858">
                  <c:v>28.463000000000001</c:v>
                </c:pt>
                <c:pt idx="2859">
                  <c:v>28.463000000000001</c:v>
                </c:pt>
                <c:pt idx="2860">
                  <c:v>28.463000000000001</c:v>
                </c:pt>
                <c:pt idx="2861">
                  <c:v>28.463000000000001</c:v>
                </c:pt>
                <c:pt idx="2862">
                  <c:v>28.463000000000001</c:v>
                </c:pt>
                <c:pt idx="2863">
                  <c:v>28.463000000000001</c:v>
                </c:pt>
                <c:pt idx="2864">
                  <c:v>28.463000000000001</c:v>
                </c:pt>
                <c:pt idx="2865">
                  <c:v>28.463000000000001</c:v>
                </c:pt>
                <c:pt idx="2866">
                  <c:v>28.463000000000001</c:v>
                </c:pt>
                <c:pt idx="2867">
                  <c:v>28.463000000000001</c:v>
                </c:pt>
                <c:pt idx="2868">
                  <c:v>28.463000000000001</c:v>
                </c:pt>
                <c:pt idx="2869">
                  <c:v>28.463000000000001</c:v>
                </c:pt>
                <c:pt idx="2870">
                  <c:v>28.463000000000001</c:v>
                </c:pt>
                <c:pt idx="2871">
                  <c:v>28.463000000000001</c:v>
                </c:pt>
                <c:pt idx="2872">
                  <c:v>28.463000000000001</c:v>
                </c:pt>
                <c:pt idx="2873">
                  <c:v>28.463000000000001</c:v>
                </c:pt>
                <c:pt idx="2874">
                  <c:v>28.463000000000001</c:v>
                </c:pt>
                <c:pt idx="2875">
                  <c:v>28.463000000000001</c:v>
                </c:pt>
                <c:pt idx="2876">
                  <c:v>28.463000000000001</c:v>
                </c:pt>
                <c:pt idx="2877">
                  <c:v>28.481000000000002</c:v>
                </c:pt>
                <c:pt idx="2878">
                  <c:v>28.481000000000002</c:v>
                </c:pt>
                <c:pt idx="2879">
                  <c:v>28.481000000000002</c:v>
                </c:pt>
                <c:pt idx="2880">
                  <c:v>28.481000000000002</c:v>
                </c:pt>
                <c:pt idx="2881">
                  <c:v>28.481000000000002</c:v>
                </c:pt>
                <c:pt idx="2882">
                  <c:v>28.481000000000002</c:v>
                </c:pt>
                <c:pt idx="2883">
                  <c:v>28.481000000000002</c:v>
                </c:pt>
                <c:pt idx="2884">
                  <c:v>28.481000000000002</c:v>
                </c:pt>
                <c:pt idx="2885">
                  <c:v>28.481000000000002</c:v>
                </c:pt>
                <c:pt idx="2886">
                  <c:v>28.481000000000002</c:v>
                </c:pt>
                <c:pt idx="2887">
                  <c:v>28.481000000000002</c:v>
                </c:pt>
                <c:pt idx="2888">
                  <c:v>28.481000000000002</c:v>
                </c:pt>
                <c:pt idx="2889">
                  <c:v>28.481000000000002</c:v>
                </c:pt>
                <c:pt idx="2890">
                  <c:v>28.481000000000002</c:v>
                </c:pt>
                <c:pt idx="2891">
                  <c:v>28.481000000000002</c:v>
                </c:pt>
                <c:pt idx="2892">
                  <c:v>28.481000000000002</c:v>
                </c:pt>
                <c:pt idx="2893">
                  <c:v>28.481000000000002</c:v>
                </c:pt>
                <c:pt idx="2894">
                  <c:v>28.481000000000002</c:v>
                </c:pt>
                <c:pt idx="2895">
                  <c:v>28.481000000000002</c:v>
                </c:pt>
                <c:pt idx="2896">
                  <c:v>28.481000000000002</c:v>
                </c:pt>
                <c:pt idx="2897">
                  <c:v>28.481000000000002</c:v>
                </c:pt>
                <c:pt idx="2898">
                  <c:v>28.481000000000002</c:v>
                </c:pt>
                <c:pt idx="2899">
                  <c:v>28.481000000000002</c:v>
                </c:pt>
                <c:pt idx="2900">
                  <c:v>28.481000000000002</c:v>
                </c:pt>
                <c:pt idx="2901">
                  <c:v>28.481000000000002</c:v>
                </c:pt>
                <c:pt idx="2902">
                  <c:v>28.481000000000002</c:v>
                </c:pt>
                <c:pt idx="2903">
                  <c:v>28.481000000000002</c:v>
                </c:pt>
                <c:pt idx="2904">
                  <c:v>28.481000000000002</c:v>
                </c:pt>
                <c:pt idx="2905">
                  <c:v>28.481000000000002</c:v>
                </c:pt>
                <c:pt idx="2906">
                  <c:v>28.481000000000002</c:v>
                </c:pt>
                <c:pt idx="2907">
                  <c:v>28.481000000000002</c:v>
                </c:pt>
                <c:pt idx="2908">
                  <c:v>28.481000000000002</c:v>
                </c:pt>
                <c:pt idx="2909">
                  <c:v>28.481000000000002</c:v>
                </c:pt>
                <c:pt idx="2910">
                  <c:v>28.481000000000002</c:v>
                </c:pt>
                <c:pt idx="2911">
                  <c:v>28.481000000000002</c:v>
                </c:pt>
                <c:pt idx="2912">
                  <c:v>28.481000000000002</c:v>
                </c:pt>
                <c:pt idx="2913">
                  <c:v>28.481000000000002</c:v>
                </c:pt>
                <c:pt idx="2914">
                  <c:v>28.481000000000002</c:v>
                </c:pt>
                <c:pt idx="2915">
                  <c:v>28.481000000000002</c:v>
                </c:pt>
                <c:pt idx="2916">
                  <c:v>28.481000000000002</c:v>
                </c:pt>
                <c:pt idx="2917">
                  <c:v>28.481000000000002</c:v>
                </c:pt>
                <c:pt idx="2918">
                  <c:v>28.481000000000002</c:v>
                </c:pt>
                <c:pt idx="2919">
                  <c:v>28.481000000000002</c:v>
                </c:pt>
                <c:pt idx="2920">
                  <c:v>28.481000000000002</c:v>
                </c:pt>
                <c:pt idx="2921">
                  <c:v>28.481000000000002</c:v>
                </c:pt>
                <c:pt idx="2922">
                  <c:v>28.481000000000002</c:v>
                </c:pt>
                <c:pt idx="2923">
                  <c:v>28.481000000000002</c:v>
                </c:pt>
                <c:pt idx="2924">
                  <c:v>28.481000000000002</c:v>
                </c:pt>
                <c:pt idx="2925">
                  <c:v>28.481000000000002</c:v>
                </c:pt>
                <c:pt idx="2926">
                  <c:v>28.481000000000002</c:v>
                </c:pt>
                <c:pt idx="2927">
                  <c:v>28.481000000000002</c:v>
                </c:pt>
                <c:pt idx="2928">
                  <c:v>28.481000000000002</c:v>
                </c:pt>
                <c:pt idx="2929">
                  <c:v>28.481000000000002</c:v>
                </c:pt>
                <c:pt idx="2930">
                  <c:v>28.481000000000002</c:v>
                </c:pt>
                <c:pt idx="2931">
                  <c:v>28.481000000000002</c:v>
                </c:pt>
                <c:pt idx="2932">
                  <c:v>28.481000000000002</c:v>
                </c:pt>
                <c:pt idx="2933">
                  <c:v>28.481000000000002</c:v>
                </c:pt>
                <c:pt idx="2934">
                  <c:v>28.481000000000002</c:v>
                </c:pt>
                <c:pt idx="2935">
                  <c:v>28.481000000000002</c:v>
                </c:pt>
                <c:pt idx="2936">
                  <c:v>28.481000000000002</c:v>
                </c:pt>
                <c:pt idx="2937">
                  <c:v>28.481000000000002</c:v>
                </c:pt>
                <c:pt idx="2938">
                  <c:v>28.481000000000002</c:v>
                </c:pt>
                <c:pt idx="2939">
                  <c:v>28.481000000000002</c:v>
                </c:pt>
                <c:pt idx="2940">
                  <c:v>28.481000000000002</c:v>
                </c:pt>
                <c:pt idx="2941">
                  <c:v>28.481000000000002</c:v>
                </c:pt>
                <c:pt idx="2942">
                  <c:v>28.481000000000002</c:v>
                </c:pt>
                <c:pt idx="2943">
                  <c:v>28.481000000000002</c:v>
                </c:pt>
                <c:pt idx="2944">
                  <c:v>28.481000000000002</c:v>
                </c:pt>
                <c:pt idx="2945">
                  <c:v>28.481999999999999</c:v>
                </c:pt>
                <c:pt idx="2946">
                  <c:v>28.481999999999999</c:v>
                </c:pt>
                <c:pt idx="2947">
                  <c:v>28.481999999999999</c:v>
                </c:pt>
                <c:pt idx="2948">
                  <c:v>28.481999999999999</c:v>
                </c:pt>
                <c:pt idx="2949">
                  <c:v>28.481999999999999</c:v>
                </c:pt>
                <c:pt idx="2950">
                  <c:v>28.481999999999999</c:v>
                </c:pt>
                <c:pt idx="2951">
                  <c:v>28.481999999999999</c:v>
                </c:pt>
                <c:pt idx="2952">
                  <c:v>28.481999999999999</c:v>
                </c:pt>
                <c:pt idx="2953">
                  <c:v>28.481999999999999</c:v>
                </c:pt>
                <c:pt idx="2954">
                  <c:v>28.481999999999999</c:v>
                </c:pt>
                <c:pt idx="2955">
                  <c:v>28.481999999999999</c:v>
                </c:pt>
                <c:pt idx="2956">
                  <c:v>28.481999999999999</c:v>
                </c:pt>
                <c:pt idx="2957">
                  <c:v>28.481999999999999</c:v>
                </c:pt>
                <c:pt idx="2958">
                  <c:v>28.481999999999999</c:v>
                </c:pt>
                <c:pt idx="2959">
                  <c:v>28.481999999999999</c:v>
                </c:pt>
                <c:pt idx="2960">
                  <c:v>28.481999999999999</c:v>
                </c:pt>
                <c:pt idx="2961">
                  <c:v>28.481999999999999</c:v>
                </c:pt>
                <c:pt idx="2962">
                  <c:v>28.481999999999999</c:v>
                </c:pt>
                <c:pt idx="2963">
                  <c:v>28.481999999999999</c:v>
                </c:pt>
                <c:pt idx="2964">
                  <c:v>28.481999999999999</c:v>
                </c:pt>
                <c:pt idx="2965">
                  <c:v>28.481999999999999</c:v>
                </c:pt>
                <c:pt idx="2966">
                  <c:v>28.481999999999999</c:v>
                </c:pt>
                <c:pt idx="2967">
                  <c:v>28.481999999999999</c:v>
                </c:pt>
                <c:pt idx="2968">
                  <c:v>28.481999999999999</c:v>
                </c:pt>
                <c:pt idx="2969">
                  <c:v>28.481999999999999</c:v>
                </c:pt>
                <c:pt idx="2970">
                  <c:v>28.481999999999999</c:v>
                </c:pt>
                <c:pt idx="2971">
                  <c:v>28.481999999999999</c:v>
                </c:pt>
                <c:pt idx="2972">
                  <c:v>28.481999999999999</c:v>
                </c:pt>
                <c:pt idx="2973">
                  <c:v>28.481999999999999</c:v>
                </c:pt>
                <c:pt idx="2974">
                  <c:v>28.481999999999999</c:v>
                </c:pt>
                <c:pt idx="2975">
                  <c:v>28.481999999999999</c:v>
                </c:pt>
                <c:pt idx="2976">
                  <c:v>28.481999999999999</c:v>
                </c:pt>
                <c:pt idx="2977">
                  <c:v>28.481999999999999</c:v>
                </c:pt>
                <c:pt idx="2978">
                  <c:v>28.481999999999999</c:v>
                </c:pt>
                <c:pt idx="2979">
                  <c:v>28.481999999999999</c:v>
                </c:pt>
                <c:pt idx="2980">
                  <c:v>28.481999999999999</c:v>
                </c:pt>
                <c:pt idx="2981">
                  <c:v>28.481999999999999</c:v>
                </c:pt>
                <c:pt idx="2982">
                  <c:v>28.481999999999999</c:v>
                </c:pt>
                <c:pt idx="2983">
                  <c:v>28.481999999999999</c:v>
                </c:pt>
                <c:pt idx="2984">
                  <c:v>28.481999999999999</c:v>
                </c:pt>
                <c:pt idx="2985">
                  <c:v>28.481999999999999</c:v>
                </c:pt>
                <c:pt idx="2986">
                  <c:v>28.481999999999999</c:v>
                </c:pt>
                <c:pt idx="2987">
                  <c:v>28.481999999999999</c:v>
                </c:pt>
                <c:pt idx="2988">
                  <c:v>28.481999999999999</c:v>
                </c:pt>
                <c:pt idx="2989">
                  <c:v>28.481999999999999</c:v>
                </c:pt>
                <c:pt idx="2990">
                  <c:v>28.481999999999999</c:v>
                </c:pt>
                <c:pt idx="2991">
                  <c:v>28.481999999999999</c:v>
                </c:pt>
                <c:pt idx="2992">
                  <c:v>28.481999999999999</c:v>
                </c:pt>
                <c:pt idx="2993">
                  <c:v>28.481999999999999</c:v>
                </c:pt>
                <c:pt idx="2994">
                  <c:v>28.481999999999999</c:v>
                </c:pt>
                <c:pt idx="2995">
                  <c:v>28.481999999999999</c:v>
                </c:pt>
                <c:pt idx="2996">
                  <c:v>28.481999999999999</c:v>
                </c:pt>
                <c:pt idx="2997">
                  <c:v>28.481999999999999</c:v>
                </c:pt>
                <c:pt idx="2998">
                  <c:v>28.481999999999999</c:v>
                </c:pt>
                <c:pt idx="2999">
                  <c:v>28.481999999999999</c:v>
                </c:pt>
                <c:pt idx="3000">
                  <c:v>28.481999999999999</c:v>
                </c:pt>
                <c:pt idx="3001">
                  <c:v>28.481999999999999</c:v>
                </c:pt>
                <c:pt idx="3002">
                  <c:v>28.481999999999999</c:v>
                </c:pt>
                <c:pt idx="3003">
                  <c:v>28.481999999999999</c:v>
                </c:pt>
                <c:pt idx="3004">
                  <c:v>28.481999999999999</c:v>
                </c:pt>
                <c:pt idx="3005">
                  <c:v>28.481999999999999</c:v>
                </c:pt>
                <c:pt idx="3006">
                  <c:v>28.481999999999999</c:v>
                </c:pt>
                <c:pt idx="3007">
                  <c:v>28.5</c:v>
                </c:pt>
                <c:pt idx="3008">
                  <c:v>28.5</c:v>
                </c:pt>
                <c:pt idx="3009">
                  <c:v>28.5</c:v>
                </c:pt>
                <c:pt idx="3010">
                  <c:v>28.5</c:v>
                </c:pt>
                <c:pt idx="3011">
                  <c:v>28.5</c:v>
                </c:pt>
                <c:pt idx="3012">
                  <c:v>28.5</c:v>
                </c:pt>
                <c:pt idx="3013">
                  <c:v>28.5</c:v>
                </c:pt>
                <c:pt idx="3014">
                  <c:v>28.5</c:v>
                </c:pt>
                <c:pt idx="3015">
                  <c:v>28.5</c:v>
                </c:pt>
                <c:pt idx="3016">
                  <c:v>28.5</c:v>
                </c:pt>
                <c:pt idx="3017">
                  <c:v>28.5</c:v>
                </c:pt>
                <c:pt idx="3018">
                  <c:v>28.5</c:v>
                </c:pt>
                <c:pt idx="3019">
                  <c:v>28.5</c:v>
                </c:pt>
                <c:pt idx="3020">
                  <c:v>28.5</c:v>
                </c:pt>
                <c:pt idx="3021">
                  <c:v>28.5</c:v>
                </c:pt>
                <c:pt idx="3022">
                  <c:v>28.5</c:v>
                </c:pt>
                <c:pt idx="3023">
                  <c:v>28.5</c:v>
                </c:pt>
                <c:pt idx="3024">
                  <c:v>28.5</c:v>
                </c:pt>
                <c:pt idx="3025">
                  <c:v>28.5</c:v>
                </c:pt>
                <c:pt idx="3026">
                  <c:v>28.5</c:v>
                </c:pt>
                <c:pt idx="3027">
                  <c:v>28.5</c:v>
                </c:pt>
                <c:pt idx="3028">
                  <c:v>28.5</c:v>
                </c:pt>
                <c:pt idx="3029">
                  <c:v>28.5</c:v>
                </c:pt>
                <c:pt idx="3030">
                  <c:v>28.5</c:v>
                </c:pt>
                <c:pt idx="3031">
                  <c:v>28.5</c:v>
                </c:pt>
                <c:pt idx="3032">
                  <c:v>28.5</c:v>
                </c:pt>
                <c:pt idx="3033">
                  <c:v>28.5</c:v>
                </c:pt>
                <c:pt idx="3034">
                  <c:v>28.5</c:v>
                </c:pt>
                <c:pt idx="3035">
                  <c:v>28.5</c:v>
                </c:pt>
                <c:pt idx="3036">
                  <c:v>28.5</c:v>
                </c:pt>
                <c:pt idx="3037">
                  <c:v>28.5</c:v>
                </c:pt>
                <c:pt idx="3038">
                  <c:v>28.5</c:v>
                </c:pt>
                <c:pt idx="3039">
                  <c:v>28.5</c:v>
                </c:pt>
                <c:pt idx="3040">
                  <c:v>28.5</c:v>
                </c:pt>
                <c:pt idx="3041">
                  <c:v>28.5</c:v>
                </c:pt>
                <c:pt idx="3042">
                  <c:v>28.5</c:v>
                </c:pt>
                <c:pt idx="3043">
                  <c:v>28.5</c:v>
                </c:pt>
                <c:pt idx="3044">
                  <c:v>28.5</c:v>
                </c:pt>
                <c:pt idx="3045">
                  <c:v>28.5</c:v>
                </c:pt>
                <c:pt idx="3046">
                  <c:v>28.5</c:v>
                </c:pt>
                <c:pt idx="3047">
                  <c:v>28.5</c:v>
                </c:pt>
                <c:pt idx="3048">
                  <c:v>28.5</c:v>
                </c:pt>
                <c:pt idx="3049">
                  <c:v>28.5</c:v>
                </c:pt>
                <c:pt idx="3050">
                  <c:v>28.5</c:v>
                </c:pt>
                <c:pt idx="3051">
                  <c:v>28.5</c:v>
                </c:pt>
                <c:pt idx="3052">
                  <c:v>28.5</c:v>
                </c:pt>
                <c:pt idx="3053">
                  <c:v>28.5</c:v>
                </c:pt>
                <c:pt idx="3054">
                  <c:v>28.5</c:v>
                </c:pt>
                <c:pt idx="3055">
                  <c:v>28.5</c:v>
                </c:pt>
                <c:pt idx="3056">
                  <c:v>28.5</c:v>
                </c:pt>
                <c:pt idx="3057">
                  <c:v>28.5</c:v>
                </c:pt>
                <c:pt idx="3058">
                  <c:v>28.5</c:v>
                </c:pt>
                <c:pt idx="3059">
                  <c:v>28.5</c:v>
                </c:pt>
                <c:pt idx="3060">
                  <c:v>28.5</c:v>
                </c:pt>
                <c:pt idx="3061">
                  <c:v>28.5</c:v>
                </c:pt>
                <c:pt idx="3062">
                  <c:v>28.5</c:v>
                </c:pt>
                <c:pt idx="3063">
                  <c:v>28.5</c:v>
                </c:pt>
                <c:pt idx="3064">
                  <c:v>28.5</c:v>
                </c:pt>
                <c:pt idx="3065">
                  <c:v>28.5</c:v>
                </c:pt>
                <c:pt idx="3066">
                  <c:v>28.5</c:v>
                </c:pt>
                <c:pt idx="3067">
                  <c:v>28.5</c:v>
                </c:pt>
                <c:pt idx="3068">
                  <c:v>28.5</c:v>
                </c:pt>
                <c:pt idx="3069">
                  <c:v>28.5</c:v>
                </c:pt>
                <c:pt idx="3070">
                  <c:v>28.5</c:v>
                </c:pt>
                <c:pt idx="3071">
                  <c:v>28.5</c:v>
                </c:pt>
                <c:pt idx="3072">
                  <c:v>28.5</c:v>
                </c:pt>
                <c:pt idx="3073">
                  <c:v>28.5</c:v>
                </c:pt>
                <c:pt idx="3074">
                  <c:v>28.5</c:v>
                </c:pt>
                <c:pt idx="3075">
                  <c:v>28.5</c:v>
                </c:pt>
                <c:pt idx="3076">
                  <c:v>28.5</c:v>
                </c:pt>
                <c:pt idx="3077">
                  <c:v>28.5</c:v>
                </c:pt>
                <c:pt idx="3078">
                  <c:v>28.5</c:v>
                </c:pt>
                <c:pt idx="3079">
                  <c:v>28.5</c:v>
                </c:pt>
                <c:pt idx="3080">
                  <c:v>28.5</c:v>
                </c:pt>
                <c:pt idx="3081">
                  <c:v>28.5</c:v>
                </c:pt>
                <c:pt idx="3082">
                  <c:v>28.5</c:v>
                </c:pt>
                <c:pt idx="3083">
                  <c:v>28.5</c:v>
                </c:pt>
                <c:pt idx="3084">
                  <c:v>28.5</c:v>
                </c:pt>
                <c:pt idx="3085">
                  <c:v>28.5</c:v>
                </c:pt>
                <c:pt idx="3086">
                  <c:v>28.5</c:v>
                </c:pt>
                <c:pt idx="3087">
                  <c:v>28.5</c:v>
                </c:pt>
                <c:pt idx="3088">
                  <c:v>28.5</c:v>
                </c:pt>
                <c:pt idx="3089">
                  <c:v>28.5</c:v>
                </c:pt>
                <c:pt idx="3090">
                  <c:v>28.5</c:v>
                </c:pt>
                <c:pt idx="3091">
                  <c:v>28.5</c:v>
                </c:pt>
                <c:pt idx="3092">
                  <c:v>28.5</c:v>
                </c:pt>
                <c:pt idx="3093">
                  <c:v>28.5</c:v>
                </c:pt>
                <c:pt idx="3094">
                  <c:v>28.5</c:v>
                </c:pt>
                <c:pt idx="3095">
                  <c:v>28.5</c:v>
                </c:pt>
                <c:pt idx="3096">
                  <c:v>28.5</c:v>
                </c:pt>
                <c:pt idx="3097">
                  <c:v>28.5</c:v>
                </c:pt>
                <c:pt idx="3098">
                  <c:v>28.5</c:v>
                </c:pt>
                <c:pt idx="3099">
                  <c:v>28.5</c:v>
                </c:pt>
                <c:pt idx="3100">
                  <c:v>28.5</c:v>
                </c:pt>
                <c:pt idx="3101">
                  <c:v>28.5</c:v>
                </c:pt>
                <c:pt idx="3102">
                  <c:v>28.5</c:v>
                </c:pt>
                <c:pt idx="3103">
                  <c:v>28.5</c:v>
                </c:pt>
                <c:pt idx="3104">
                  <c:v>28.5</c:v>
                </c:pt>
                <c:pt idx="3105">
                  <c:v>28.5</c:v>
                </c:pt>
                <c:pt idx="3106">
                  <c:v>28.5</c:v>
                </c:pt>
                <c:pt idx="3107">
                  <c:v>28.5</c:v>
                </c:pt>
                <c:pt idx="3108">
                  <c:v>28.5</c:v>
                </c:pt>
                <c:pt idx="3109">
                  <c:v>28.5</c:v>
                </c:pt>
                <c:pt idx="3110">
                  <c:v>28.5</c:v>
                </c:pt>
                <c:pt idx="3111">
                  <c:v>28.5</c:v>
                </c:pt>
                <c:pt idx="3112">
                  <c:v>28.5</c:v>
                </c:pt>
                <c:pt idx="3113">
                  <c:v>28.5</c:v>
                </c:pt>
                <c:pt idx="3114">
                  <c:v>28.5</c:v>
                </c:pt>
                <c:pt idx="3115">
                  <c:v>28.5</c:v>
                </c:pt>
                <c:pt idx="3116">
                  <c:v>28.5</c:v>
                </c:pt>
                <c:pt idx="3117">
                  <c:v>28.5</c:v>
                </c:pt>
                <c:pt idx="3118">
                  <c:v>28.5</c:v>
                </c:pt>
                <c:pt idx="3119">
                  <c:v>28.5</c:v>
                </c:pt>
                <c:pt idx="3120">
                  <c:v>28.5</c:v>
                </c:pt>
                <c:pt idx="3121">
                  <c:v>28.5</c:v>
                </c:pt>
                <c:pt idx="3122">
                  <c:v>28.5</c:v>
                </c:pt>
                <c:pt idx="3123">
                  <c:v>28.5</c:v>
                </c:pt>
                <c:pt idx="3124">
                  <c:v>28.5</c:v>
                </c:pt>
                <c:pt idx="3125">
                  <c:v>28.5</c:v>
                </c:pt>
                <c:pt idx="3126">
                  <c:v>28.5</c:v>
                </c:pt>
                <c:pt idx="3127">
                  <c:v>28.5</c:v>
                </c:pt>
                <c:pt idx="3128">
                  <c:v>28.5</c:v>
                </c:pt>
                <c:pt idx="3129">
                  <c:v>28.518000000000001</c:v>
                </c:pt>
                <c:pt idx="3130">
                  <c:v>28.518000000000001</c:v>
                </c:pt>
                <c:pt idx="3131">
                  <c:v>28.518000000000001</c:v>
                </c:pt>
                <c:pt idx="3132">
                  <c:v>28.518000000000001</c:v>
                </c:pt>
                <c:pt idx="3133">
                  <c:v>28.518000000000001</c:v>
                </c:pt>
                <c:pt idx="3134">
                  <c:v>28.518000000000001</c:v>
                </c:pt>
                <c:pt idx="3135">
                  <c:v>28.518000000000001</c:v>
                </c:pt>
                <c:pt idx="3136">
                  <c:v>28.518000000000001</c:v>
                </c:pt>
                <c:pt idx="3137">
                  <c:v>28.518000000000001</c:v>
                </c:pt>
                <c:pt idx="3138">
                  <c:v>28.518000000000001</c:v>
                </c:pt>
                <c:pt idx="3139">
                  <c:v>28.518000000000001</c:v>
                </c:pt>
                <c:pt idx="3140">
                  <c:v>28.518000000000001</c:v>
                </c:pt>
                <c:pt idx="3141">
                  <c:v>28.518000000000001</c:v>
                </c:pt>
                <c:pt idx="3142">
                  <c:v>28.518000000000001</c:v>
                </c:pt>
                <c:pt idx="3143">
                  <c:v>28.518000000000001</c:v>
                </c:pt>
                <c:pt idx="3144">
                  <c:v>28.518000000000001</c:v>
                </c:pt>
                <c:pt idx="3145">
                  <c:v>28.518000000000001</c:v>
                </c:pt>
                <c:pt idx="3146">
                  <c:v>28.518000000000001</c:v>
                </c:pt>
                <c:pt idx="3147">
                  <c:v>28.518000000000001</c:v>
                </c:pt>
                <c:pt idx="3148">
                  <c:v>28.518000000000001</c:v>
                </c:pt>
                <c:pt idx="3149">
                  <c:v>28.518000000000001</c:v>
                </c:pt>
                <c:pt idx="3150">
                  <c:v>28.518000000000001</c:v>
                </c:pt>
                <c:pt idx="3151">
                  <c:v>28.518000000000001</c:v>
                </c:pt>
                <c:pt idx="3152">
                  <c:v>28.518000000000001</c:v>
                </c:pt>
                <c:pt idx="3153">
                  <c:v>28.518000000000001</c:v>
                </c:pt>
                <c:pt idx="3154">
                  <c:v>28.518000000000001</c:v>
                </c:pt>
                <c:pt idx="3155">
                  <c:v>28.518000000000001</c:v>
                </c:pt>
                <c:pt idx="3156">
                  <c:v>28.518000000000001</c:v>
                </c:pt>
                <c:pt idx="3157">
                  <c:v>28.518000000000001</c:v>
                </c:pt>
                <c:pt idx="3158">
                  <c:v>28.518000000000001</c:v>
                </c:pt>
                <c:pt idx="3159">
                  <c:v>28.518000000000001</c:v>
                </c:pt>
                <c:pt idx="3160">
                  <c:v>28.518000000000001</c:v>
                </c:pt>
                <c:pt idx="3161">
                  <c:v>28.518000000000001</c:v>
                </c:pt>
                <c:pt idx="3162">
                  <c:v>28.518000000000001</c:v>
                </c:pt>
                <c:pt idx="3163">
                  <c:v>28.518000000000001</c:v>
                </c:pt>
                <c:pt idx="3164">
                  <c:v>28.518000000000001</c:v>
                </c:pt>
                <c:pt idx="3165">
                  <c:v>28.518000000000001</c:v>
                </c:pt>
                <c:pt idx="3166">
                  <c:v>28.518000000000001</c:v>
                </c:pt>
                <c:pt idx="3167">
                  <c:v>28.518000000000001</c:v>
                </c:pt>
                <c:pt idx="3168">
                  <c:v>28.518000000000001</c:v>
                </c:pt>
                <c:pt idx="3169">
                  <c:v>28.518000000000001</c:v>
                </c:pt>
                <c:pt idx="3170">
                  <c:v>28.518000000000001</c:v>
                </c:pt>
                <c:pt idx="3171">
                  <c:v>28.518000000000001</c:v>
                </c:pt>
                <c:pt idx="3172">
                  <c:v>28.518000000000001</c:v>
                </c:pt>
                <c:pt idx="3173">
                  <c:v>28.518000000000001</c:v>
                </c:pt>
                <c:pt idx="3174">
                  <c:v>28.518000000000001</c:v>
                </c:pt>
                <c:pt idx="3175">
                  <c:v>28.518000000000001</c:v>
                </c:pt>
                <c:pt idx="3176">
                  <c:v>28.518000000000001</c:v>
                </c:pt>
                <c:pt idx="3177">
                  <c:v>28.518000000000001</c:v>
                </c:pt>
                <c:pt idx="3178">
                  <c:v>28.518000000000001</c:v>
                </c:pt>
                <c:pt idx="3179">
                  <c:v>28.518000000000001</c:v>
                </c:pt>
                <c:pt idx="3180">
                  <c:v>28.518000000000001</c:v>
                </c:pt>
                <c:pt idx="3181">
                  <c:v>28.518000000000001</c:v>
                </c:pt>
                <c:pt idx="3182">
                  <c:v>28.518000000000001</c:v>
                </c:pt>
                <c:pt idx="3183">
                  <c:v>28.518000000000001</c:v>
                </c:pt>
                <c:pt idx="3184">
                  <c:v>28.518000000000001</c:v>
                </c:pt>
                <c:pt idx="3185">
                  <c:v>28.518000000000001</c:v>
                </c:pt>
                <c:pt idx="3186">
                  <c:v>28.518000000000001</c:v>
                </c:pt>
                <c:pt idx="3187">
                  <c:v>28.518000000000001</c:v>
                </c:pt>
                <c:pt idx="3188">
                  <c:v>28.518000000000001</c:v>
                </c:pt>
                <c:pt idx="3189">
                  <c:v>28.518000000000001</c:v>
                </c:pt>
                <c:pt idx="3190">
                  <c:v>28.518000000000001</c:v>
                </c:pt>
                <c:pt idx="3191">
                  <c:v>28.518000000000001</c:v>
                </c:pt>
                <c:pt idx="3192">
                  <c:v>28.518000000000001</c:v>
                </c:pt>
                <c:pt idx="3193">
                  <c:v>28.518000000000001</c:v>
                </c:pt>
                <c:pt idx="3194">
                  <c:v>28.518000000000001</c:v>
                </c:pt>
                <c:pt idx="3195">
                  <c:v>28.518999999999998</c:v>
                </c:pt>
                <c:pt idx="3196">
                  <c:v>28.518999999999998</c:v>
                </c:pt>
                <c:pt idx="3197">
                  <c:v>28.518999999999998</c:v>
                </c:pt>
                <c:pt idx="3198">
                  <c:v>28.518999999999998</c:v>
                </c:pt>
                <c:pt idx="3199">
                  <c:v>28.518999999999998</c:v>
                </c:pt>
                <c:pt idx="3200">
                  <c:v>28.518999999999998</c:v>
                </c:pt>
                <c:pt idx="3201">
                  <c:v>28.518999999999998</c:v>
                </c:pt>
                <c:pt idx="3202">
                  <c:v>28.518999999999998</c:v>
                </c:pt>
                <c:pt idx="3203">
                  <c:v>28.518999999999998</c:v>
                </c:pt>
                <c:pt idx="3204">
                  <c:v>28.518999999999998</c:v>
                </c:pt>
                <c:pt idx="3205">
                  <c:v>28.518999999999998</c:v>
                </c:pt>
                <c:pt idx="3206">
                  <c:v>28.518999999999998</c:v>
                </c:pt>
                <c:pt idx="3207">
                  <c:v>28.518999999999998</c:v>
                </c:pt>
                <c:pt idx="3208">
                  <c:v>28.518999999999998</c:v>
                </c:pt>
                <c:pt idx="3209">
                  <c:v>28.518999999999998</c:v>
                </c:pt>
                <c:pt idx="3210">
                  <c:v>28.518999999999998</c:v>
                </c:pt>
                <c:pt idx="3211">
                  <c:v>28.518999999999998</c:v>
                </c:pt>
                <c:pt idx="3212">
                  <c:v>28.518999999999998</c:v>
                </c:pt>
                <c:pt idx="3213">
                  <c:v>28.518999999999998</c:v>
                </c:pt>
                <c:pt idx="3214">
                  <c:v>28.518999999999998</c:v>
                </c:pt>
                <c:pt idx="3215">
                  <c:v>28.518999999999998</c:v>
                </c:pt>
                <c:pt idx="3216">
                  <c:v>28.518999999999998</c:v>
                </c:pt>
                <c:pt idx="3217">
                  <c:v>28.518999999999998</c:v>
                </c:pt>
                <c:pt idx="3218">
                  <c:v>28.518999999999998</c:v>
                </c:pt>
                <c:pt idx="3219">
                  <c:v>28.518999999999998</c:v>
                </c:pt>
                <c:pt idx="3220">
                  <c:v>28.518999999999998</c:v>
                </c:pt>
                <c:pt idx="3221">
                  <c:v>28.518999999999998</c:v>
                </c:pt>
                <c:pt idx="3222">
                  <c:v>28.518999999999998</c:v>
                </c:pt>
                <c:pt idx="3223">
                  <c:v>28.518999999999998</c:v>
                </c:pt>
                <c:pt idx="3224">
                  <c:v>28.518999999999998</c:v>
                </c:pt>
                <c:pt idx="3225">
                  <c:v>28.518999999999998</c:v>
                </c:pt>
                <c:pt idx="3226">
                  <c:v>28.518999999999998</c:v>
                </c:pt>
                <c:pt idx="3227">
                  <c:v>28.518999999999998</c:v>
                </c:pt>
                <c:pt idx="3228">
                  <c:v>28.518999999999998</c:v>
                </c:pt>
                <c:pt idx="3229">
                  <c:v>28.518999999999998</c:v>
                </c:pt>
                <c:pt idx="3230">
                  <c:v>28.518999999999998</c:v>
                </c:pt>
                <c:pt idx="3231">
                  <c:v>28.518999999999998</c:v>
                </c:pt>
                <c:pt idx="3232">
                  <c:v>28.518999999999998</c:v>
                </c:pt>
                <c:pt idx="3233">
                  <c:v>28.518999999999998</c:v>
                </c:pt>
                <c:pt idx="3234">
                  <c:v>28.518999999999998</c:v>
                </c:pt>
                <c:pt idx="3235">
                  <c:v>28.518999999999998</c:v>
                </c:pt>
                <c:pt idx="3236">
                  <c:v>28.518999999999998</c:v>
                </c:pt>
                <c:pt idx="3237">
                  <c:v>28.518999999999998</c:v>
                </c:pt>
                <c:pt idx="3238">
                  <c:v>28.518999999999998</c:v>
                </c:pt>
                <c:pt idx="3239">
                  <c:v>28.518999999999998</c:v>
                </c:pt>
                <c:pt idx="3240">
                  <c:v>28.518999999999998</c:v>
                </c:pt>
                <c:pt idx="3241">
                  <c:v>28.518999999999998</c:v>
                </c:pt>
                <c:pt idx="3242">
                  <c:v>28.518999999999998</c:v>
                </c:pt>
                <c:pt idx="3243">
                  <c:v>28.518999999999998</c:v>
                </c:pt>
                <c:pt idx="3244">
                  <c:v>28.518999999999998</c:v>
                </c:pt>
                <c:pt idx="3245">
                  <c:v>28.518999999999998</c:v>
                </c:pt>
                <c:pt idx="3246">
                  <c:v>28.518999999999998</c:v>
                </c:pt>
                <c:pt idx="3247">
                  <c:v>28.518999999999998</c:v>
                </c:pt>
                <c:pt idx="3248">
                  <c:v>28.518999999999998</c:v>
                </c:pt>
                <c:pt idx="3249">
                  <c:v>28.518999999999998</c:v>
                </c:pt>
                <c:pt idx="3250">
                  <c:v>28.518999999999998</c:v>
                </c:pt>
                <c:pt idx="3251">
                  <c:v>28.536999999999999</c:v>
                </c:pt>
                <c:pt idx="3252">
                  <c:v>28.536999999999999</c:v>
                </c:pt>
                <c:pt idx="3253">
                  <c:v>28.536999999999999</c:v>
                </c:pt>
                <c:pt idx="3254">
                  <c:v>28.536999999999999</c:v>
                </c:pt>
                <c:pt idx="3255">
                  <c:v>28.536999999999999</c:v>
                </c:pt>
                <c:pt idx="3256">
                  <c:v>28.536999999999999</c:v>
                </c:pt>
                <c:pt idx="3257">
                  <c:v>28.536999999999999</c:v>
                </c:pt>
                <c:pt idx="3258">
                  <c:v>28.536999999999999</c:v>
                </c:pt>
                <c:pt idx="3259">
                  <c:v>28.536999999999999</c:v>
                </c:pt>
                <c:pt idx="3260">
                  <c:v>28.536999999999999</c:v>
                </c:pt>
                <c:pt idx="3261">
                  <c:v>28.536999999999999</c:v>
                </c:pt>
                <c:pt idx="3262">
                  <c:v>28.536999999999999</c:v>
                </c:pt>
                <c:pt idx="3263">
                  <c:v>28.536999999999999</c:v>
                </c:pt>
                <c:pt idx="3264">
                  <c:v>28.536999999999999</c:v>
                </c:pt>
                <c:pt idx="3265">
                  <c:v>28.536999999999999</c:v>
                </c:pt>
                <c:pt idx="3266">
                  <c:v>28.536999999999999</c:v>
                </c:pt>
                <c:pt idx="3267">
                  <c:v>28.536999999999999</c:v>
                </c:pt>
                <c:pt idx="3268">
                  <c:v>28.536999999999999</c:v>
                </c:pt>
                <c:pt idx="3269">
                  <c:v>28.536999999999999</c:v>
                </c:pt>
                <c:pt idx="3270">
                  <c:v>28.536999999999999</c:v>
                </c:pt>
                <c:pt idx="3271">
                  <c:v>28.536999999999999</c:v>
                </c:pt>
                <c:pt idx="3272">
                  <c:v>28.536999999999999</c:v>
                </c:pt>
                <c:pt idx="3273">
                  <c:v>28.536999999999999</c:v>
                </c:pt>
                <c:pt idx="3274">
                  <c:v>28.536999999999999</c:v>
                </c:pt>
                <c:pt idx="3275">
                  <c:v>28.536999999999999</c:v>
                </c:pt>
                <c:pt idx="3276">
                  <c:v>28.536999999999999</c:v>
                </c:pt>
                <c:pt idx="3277">
                  <c:v>28.536999999999999</c:v>
                </c:pt>
                <c:pt idx="3278">
                  <c:v>28.536999999999999</c:v>
                </c:pt>
                <c:pt idx="3279">
                  <c:v>28.536999999999999</c:v>
                </c:pt>
                <c:pt idx="3280">
                  <c:v>28.536999999999999</c:v>
                </c:pt>
                <c:pt idx="3281">
                  <c:v>28.536999999999999</c:v>
                </c:pt>
                <c:pt idx="3282">
                  <c:v>28.536999999999999</c:v>
                </c:pt>
                <c:pt idx="3283">
                  <c:v>28.536999999999999</c:v>
                </c:pt>
                <c:pt idx="3284">
                  <c:v>28.536999999999999</c:v>
                </c:pt>
                <c:pt idx="3285">
                  <c:v>28.536999999999999</c:v>
                </c:pt>
                <c:pt idx="3286">
                  <c:v>28.536999999999999</c:v>
                </c:pt>
                <c:pt idx="3287">
                  <c:v>28.536999999999999</c:v>
                </c:pt>
                <c:pt idx="3288">
                  <c:v>28.536999999999999</c:v>
                </c:pt>
                <c:pt idx="3289">
                  <c:v>28.536999999999999</c:v>
                </c:pt>
                <c:pt idx="3290">
                  <c:v>28.536999999999999</c:v>
                </c:pt>
                <c:pt idx="3291">
                  <c:v>28.536999999999999</c:v>
                </c:pt>
                <c:pt idx="3292">
                  <c:v>28.536999999999999</c:v>
                </c:pt>
                <c:pt idx="3293">
                  <c:v>28.536999999999999</c:v>
                </c:pt>
                <c:pt idx="3294">
                  <c:v>28.536999999999999</c:v>
                </c:pt>
                <c:pt idx="3295">
                  <c:v>28.536999999999999</c:v>
                </c:pt>
                <c:pt idx="3296">
                  <c:v>28.536999999999999</c:v>
                </c:pt>
                <c:pt idx="3297">
                  <c:v>28.536999999999999</c:v>
                </c:pt>
                <c:pt idx="3298">
                  <c:v>28.536999999999999</c:v>
                </c:pt>
                <c:pt idx="3299">
                  <c:v>28.536999999999999</c:v>
                </c:pt>
                <c:pt idx="3300">
                  <c:v>28.536999999999999</c:v>
                </c:pt>
                <c:pt idx="3301">
                  <c:v>28.536999999999999</c:v>
                </c:pt>
                <c:pt idx="3302">
                  <c:v>28.536999999999999</c:v>
                </c:pt>
                <c:pt idx="3303">
                  <c:v>28.536999999999999</c:v>
                </c:pt>
                <c:pt idx="3304">
                  <c:v>28.536999999999999</c:v>
                </c:pt>
                <c:pt idx="3305">
                  <c:v>28.536999999999999</c:v>
                </c:pt>
                <c:pt idx="3306">
                  <c:v>28.536999999999999</c:v>
                </c:pt>
                <c:pt idx="3307">
                  <c:v>28.536999999999999</c:v>
                </c:pt>
                <c:pt idx="3308">
                  <c:v>28.536999999999999</c:v>
                </c:pt>
                <c:pt idx="3309">
                  <c:v>28.536999999999999</c:v>
                </c:pt>
                <c:pt idx="3310">
                  <c:v>28.536999999999999</c:v>
                </c:pt>
                <c:pt idx="3311">
                  <c:v>28.536999999999999</c:v>
                </c:pt>
                <c:pt idx="3312">
                  <c:v>28.536999999999999</c:v>
                </c:pt>
                <c:pt idx="3313">
                  <c:v>28.536999999999999</c:v>
                </c:pt>
                <c:pt idx="3314">
                  <c:v>28.536999999999999</c:v>
                </c:pt>
                <c:pt idx="3315">
                  <c:v>28.536999999999999</c:v>
                </c:pt>
                <c:pt idx="3316">
                  <c:v>28.536999999999999</c:v>
                </c:pt>
                <c:pt idx="3317">
                  <c:v>28.536999999999999</c:v>
                </c:pt>
                <c:pt idx="3318">
                  <c:v>28.536999999999999</c:v>
                </c:pt>
                <c:pt idx="3319">
                  <c:v>28.536999999999999</c:v>
                </c:pt>
                <c:pt idx="3320">
                  <c:v>28.536999999999999</c:v>
                </c:pt>
                <c:pt idx="3321">
                  <c:v>28.536999999999999</c:v>
                </c:pt>
                <c:pt idx="3322">
                  <c:v>28.536999999999999</c:v>
                </c:pt>
                <c:pt idx="3323">
                  <c:v>28.536999999999999</c:v>
                </c:pt>
                <c:pt idx="3324">
                  <c:v>28.536999999999999</c:v>
                </c:pt>
                <c:pt idx="3325">
                  <c:v>28.536999999999999</c:v>
                </c:pt>
                <c:pt idx="3326">
                  <c:v>28.536999999999999</c:v>
                </c:pt>
                <c:pt idx="3327">
                  <c:v>28.536999999999999</c:v>
                </c:pt>
                <c:pt idx="3328">
                  <c:v>28.536999999999999</c:v>
                </c:pt>
                <c:pt idx="3329">
                  <c:v>28.536999999999999</c:v>
                </c:pt>
                <c:pt idx="3330">
                  <c:v>28.536999999999999</c:v>
                </c:pt>
                <c:pt idx="3331">
                  <c:v>28.536999999999999</c:v>
                </c:pt>
                <c:pt idx="3332">
                  <c:v>28.536999999999999</c:v>
                </c:pt>
                <c:pt idx="3333">
                  <c:v>28.536999999999999</c:v>
                </c:pt>
                <c:pt idx="3334">
                  <c:v>28.536999999999999</c:v>
                </c:pt>
                <c:pt idx="3335">
                  <c:v>28.536999999999999</c:v>
                </c:pt>
                <c:pt idx="3336">
                  <c:v>28.536999999999999</c:v>
                </c:pt>
                <c:pt idx="3337">
                  <c:v>28.536999999999999</c:v>
                </c:pt>
                <c:pt idx="3338">
                  <c:v>28.536999999999999</c:v>
                </c:pt>
                <c:pt idx="3339">
                  <c:v>28.536999999999999</c:v>
                </c:pt>
                <c:pt idx="3340">
                  <c:v>28.536999999999999</c:v>
                </c:pt>
                <c:pt idx="3341">
                  <c:v>28.536999999999999</c:v>
                </c:pt>
                <c:pt idx="3342">
                  <c:v>28.536999999999999</c:v>
                </c:pt>
                <c:pt idx="3343">
                  <c:v>28.536999999999999</c:v>
                </c:pt>
                <c:pt idx="3344">
                  <c:v>28.536999999999999</c:v>
                </c:pt>
                <c:pt idx="3345">
                  <c:v>28.536999999999999</c:v>
                </c:pt>
                <c:pt idx="3346">
                  <c:v>28.536999999999999</c:v>
                </c:pt>
                <c:pt idx="3347">
                  <c:v>28.536999999999999</c:v>
                </c:pt>
                <c:pt idx="3348">
                  <c:v>28.536999999999999</c:v>
                </c:pt>
                <c:pt idx="3349">
                  <c:v>28.536999999999999</c:v>
                </c:pt>
                <c:pt idx="3350">
                  <c:v>28.536999999999999</c:v>
                </c:pt>
                <c:pt idx="3351">
                  <c:v>28.536999999999999</c:v>
                </c:pt>
                <c:pt idx="3352">
                  <c:v>28.536999999999999</c:v>
                </c:pt>
                <c:pt idx="3353">
                  <c:v>28.536999999999999</c:v>
                </c:pt>
                <c:pt idx="3354">
                  <c:v>28.536999999999999</c:v>
                </c:pt>
                <c:pt idx="3355">
                  <c:v>28.536999999999999</c:v>
                </c:pt>
                <c:pt idx="3356">
                  <c:v>28.536999999999999</c:v>
                </c:pt>
                <c:pt idx="3357">
                  <c:v>28.536999999999999</c:v>
                </c:pt>
                <c:pt idx="3358">
                  <c:v>28.536999999999999</c:v>
                </c:pt>
                <c:pt idx="3359">
                  <c:v>28.536999999999999</c:v>
                </c:pt>
                <c:pt idx="3360">
                  <c:v>28.536999999999999</c:v>
                </c:pt>
                <c:pt idx="3361">
                  <c:v>28.536999999999999</c:v>
                </c:pt>
                <c:pt idx="3362">
                  <c:v>28.536999999999999</c:v>
                </c:pt>
                <c:pt idx="3363">
                  <c:v>28.536999999999999</c:v>
                </c:pt>
                <c:pt idx="3364">
                  <c:v>28.536999999999999</c:v>
                </c:pt>
                <c:pt idx="3365">
                  <c:v>28.536999999999999</c:v>
                </c:pt>
                <c:pt idx="3366">
                  <c:v>28.536999999999999</c:v>
                </c:pt>
                <c:pt idx="3367">
                  <c:v>28.536999999999999</c:v>
                </c:pt>
                <c:pt idx="3368">
                  <c:v>28.536999999999999</c:v>
                </c:pt>
                <c:pt idx="3369">
                  <c:v>28.536999999999999</c:v>
                </c:pt>
                <c:pt idx="3370">
                  <c:v>28.536999999999999</c:v>
                </c:pt>
                <c:pt idx="3371">
                  <c:v>28.536999999999999</c:v>
                </c:pt>
                <c:pt idx="3372">
                  <c:v>28.536999999999999</c:v>
                </c:pt>
                <c:pt idx="3373">
                  <c:v>28.536999999999999</c:v>
                </c:pt>
                <c:pt idx="3374">
                  <c:v>28.536999999999999</c:v>
                </c:pt>
                <c:pt idx="3375">
                  <c:v>28.536999999999999</c:v>
                </c:pt>
                <c:pt idx="3376">
                  <c:v>28.536999999999999</c:v>
                </c:pt>
                <c:pt idx="3377">
                  <c:v>28.536999999999999</c:v>
                </c:pt>
                <c:pt idx="3378">
                  <c:v>28.536999999999999</c:v>
                </c:pt>
                <c:pt idx="3379">
                  <c:v>28.536999999999999</c:v>
                </c:pt>
                <c:pt idx="3380">
                  <c:v>28.536999999999999</c:v>
                </c:pt>
                <c:pt idx="3381">
                  <c:v>28.536999999999999</c:v>
                </c:pt>
                <c:pt idx="3382">
                  <c:v>28.536999999999999</c:v>
                </c:pt>
                <c:pt idx="3383">
                  <c:v>28.536999999999999</c:v>
                </c:pt>
                <c:pt idx="3384">
                  <c:v>28.538</c:v>
                </c:pt>
                <c:pt idx="3385">
                  <c:v>28.538</c:v>
                </c:pt>
                <c:pt idx="3386">
                  <c:v>28.555</c:v>
                </c:pt>
                <c:pt idx="3387">
                  <c:v>28.555</c:v>
                </c:pt>
                <c:pt idx="3388">
                  <c:v>28.555</c:v>
                </c:pt>
                <c:pt idx="3389">
                  <c:v>28.555</c:v>
                </c:pt>
                <c:pt idx="3390">
                  <c:v>28.555</c:v>
                </c:pt>
                <c:pt idx="3391">
                  <c:v>28.555</c:v>
                </c:pt>
                <c:pt idx="3392">
                  <c:v>28.555</c:v>
                </c:pt>
                <c:pt idx="3393">
                  <c:v>28.555</c:v>
                </c:pt>
                <c:pt idx="3394">
                  <c:v>28.555</c:v>
                </c:pt>
                <c:pt idx="3395">
                  <c:v>28.555</c:v>
                </c:pt>
                <c:pt idx="3396">
                  <c:v>28.555</c:v>
                </c:pt>
                <c:pt idx="3397">
                  <c:v>28.555</c:v>
                </c:pt>
                <c:pt idx="3398">
                  <c:v>28.555</c:v>
                </c:pt>
                <c:pt idx="3399">
                  <c:v>28.555</c:v>
                </c:pt>
                <c:pt idx="3400">
                  <c:v>28.555</c:v>
                </c:pt>
                <c:pt idx="3401">
                  <c:v>28.555</c:v>
                </c:pt>
                <c:pt idx="3402">
                  <c:v>28.555</c:v>
                </c:pt>
                <c:pt idx="3403">
                  <c:v>28.555</c:v>
                </c:pt>
                <c:pt idx="3404">
                  <c:v>28.555</c:v>
                </c:pt>
                <c:pt idx="3405">
                  <c:v>28.555</c:v>
                </c:pt>
                <c:pt idx="3406">
                  <c:v>28.555</c:v>
                </c:pt>
                <c:pt idx="3407">
                  <c:v>28.555</c:v>
                </c:pt>
                <c:pt idx="3408">
                  <c:v>28.555</c:v>
                </c:pt>
                <c:pt idx="3409">
                  <c:v>28.555</c:v>
                </c:pt>
                <c:pt idx="3410">
                  <c:v>28.555</c:v>
                </c:pt>
                <c:pt idx="3411">
                  <c:v>28.555</c:v>
                </c:pt>
                <c:pt idx="3412">
                  <c:v>28.555</c:v>
                </c:pt>
                <c:pt idx="3413">
                  <c:v>28.555</c:v>
                </c:pt>
                <c:pt idx="3414">
                  <c:v>28.555</c:v>
                </c:pt>
                <c:pt idx="3415">
                  <c:v>28.555</c:v>
                </c:pt>
                <c:pt idx="3416">
                  <c:v>28.555</c:v>
                </c:pt>
                <c:pt idx="3417">
                  <c:v>28.555</c:v>
                </c:pt>
                <c:pt idx="3418">
                  <c:v>28.555</c:v>
                </c:pt>
                <c:pt idx="3419">
                  <c:v>28.555</c:v>
                </c:pt>
                <c:pt idx="3420">
                  <c:v>28.555</c:v>
                </c:pt>
                <c:pt idx="3421">
                  <c:v>28.555</c:v>
                </c:pt>
                <c:pt idx="3422">
                  <c:v>28.555</c:v>
                </c:pt>
                <c:pt idx="3423">
                  <c:v>28.555</c:v>
                </c:pt>
                <c:pt idx="3424">
                  <c:v>28.555</c:v>
                </c:pt>
                <c:pt idx="3425">
                  <c:v>28.555</c:v>
                </c:pt>
                <c:pt idx="3426">
                  <c:v>28.555</c:v>
                </c:pt>
                <c:pt idx="3427">
                  <c:v>28.555</c:v>
                </c:pt>
                <c:pt idx="3428">
                  <c:v>28.555</c:v>
                </c:pt>
                <c:pt idx="3429">
                  <c:v>28.555</c:v>
                </c:pt>
                <c:pt idx="3430">
                  <c:v>28.555</c:v>
                </c:pt>
                <c:pt idx="3431">
                  <c:v>28.555</c:v>
                </c:pt>
                <c:pt idx="3432">
                  <c:v>28.555</c:v>
                </c:pt>
                <c:pt idx="3433">
                  <c:v>28.555</c:v>
                </c:pt>
                <c:pt idx="3434">
                  <c:v>28.555</c:v>
                </c:pt>
                <c:pt idx="3435">
                  <c:v>28.555</c:v>
                </c:pt>
                <c:pt idx="3436">
                  <c:v>28.555</c:v>
                </c:pt>
                <c:pt idx="3437">
                  <c:v>28.555</c:v>
                </c:pt>
                <c:pt idx="3438">
                  <c:v>28.555</c:v>
                </c:pt>
                <c:pt idx="3439">
                  <c:v>28.555</c:v>
                </c:pt>
                <c:pt idx="3440">
                  <c:v>28.555</c:v>
                </c:pt>
                <c:pt idx="3441">
                  <c:v>28.555</c:v>
                </c:pt>
                <c:pt idx="3442">
                  <c:v>28.555</c:v>
                </c:pt>
                <c:pt idx="3443">
                  <c:v>28.555</c:v>
                </c:pt>
                <c:pt idx="3444">
                  <c:v>28.555</c:v>
                </c:pt>
                <c:pt idx="3445">
                  <c:v>28.555</c:v>
                </c:pt>
                <c:pt idx="3446">
                  <c:v>28.555</c:v>
                </c:pt>
                <c:pt idx="3447">
                  <c:v>28.555</c:v>
                </c:pt>
                <c:pt idx="3448">
                  <c:v>28.555</c:v>
                </c:pt>
                <c:pt idx="3449">
                  <c:v>28.555</c:v>
                </c:pt>
                <c:pt idx="3450">
                  <c:v>28.556000000000001</c:v>
                </c:pt>
                <c:pt idx="3451">
                  <c:v>28.556000000000001</c:v>
                </c:pt>
                <c:pt idx="3452">
                  <c:v>28.556000000000001</c:v>
                </c:pt>
                <c:pt idx="3453">
                  <c:v>28.556000000000001</c:v>
                </c:pt>
                <c:pt idx="3454">
                  <c:v>28.556000000000001</c:v>
                </c:pt>
                <c:pt idx="3455">
                  <c:v>28.556000000000001</c:v>
                </c:pt>
                <c:pt idx="3456">
                  <c:v>28.556000000000001</c:v>
                </c:pt>
                <c:pt idx="3457">
                  <c:v>28.556000000000001</c:v>
                </c:pt>
                <c:pt idx="3458">
                  <c:v>28.556000000000001</c:v>
                </c:pt>
                <c:pt idx="3459">
                  <c:v>28.556000000000001</c:v>
                </c:pt>
                <c:pt idx="3460">
                  <c:v>28.556000000000001</c:v>
                </c:pt>
                <c:pt idx="3461">
                  <c:v>28.556000000000001</c:v>
                </c:pt>
                <c:pt idx="3462">
                  <c:v>28.556000000000001</c:v>
                </c:pt>
                <c:pt idx="3463">
                  <c:v>28.556000000000001</c:v>
                </c:pt>
                <c:pt idx="3464">
                  <c:v>28.556000000000001</c:v>
                </c:pt>
                <c:pt idx="3465">
                  <c:v>28.556000000000001</c:v>
                </c:pt>
                <c:pt idx="3466">
                  <c:v>28.556000000000001</c:v>
                </c:pt>
                <c:pt idx="3467">
                  <c:v>28.556000000000001</c:v>
                </c:pt>
                <c:pt idx="3468">
                  <c:v>28.556000000000001</c:v>
                </c:pt>
                <c:pt idx="3469">
                  <c:v>28.556000000000001</c:v>
                </c:pt>
                <c:pt idx="3470">
                  <c:v>28.556000000000001</c:v>
                </c:pt>
                <c:pt idx="3471">
                  <c:v>28.556000000000001</c:v>
                </c:pt>
                <c:pt idx="3472">
                  <c:v>28.556000000000001</c:v>
                </c:pt>
                <c:pt idx="3473">
                  <c:v>28.556000000000001</c:v>
                </c:pt>
                <c:pt idx="3474">
                  <c:v>28.556000000000001</c:v>
                </c:pt>
                <c:pt idx="3475">
                  <c:v>28.556000000000001</c:v>
                </c:pt>
                <c:pt idx="3476">
                  <c:v>28.556000000000001</c:v>
                </c:pt>
                <c:pt idx="3477">
                  <c:v>28.556000000000001</c:v>
                </c:pt>
                <c:pt idx="3478">
                  <c:v>28.556000000000001</c:v>
                </c:pt>
                <c:pt idx="3479">
                  <c:v>28.556000000000001</c:v>
                </c:pt>
                <c:pt idx="3480">
                  <c:v>28.556000000000001</c:v>
                </c:pt>
                <c:pt idx="3481">
                  <c:v>28.556000000000001</c:v>
                </c:pt>
                <c:pt idx="3482">
                  <c:v>28.556000000000001</c:v>
                </c:pt>
                <c:pt idx="3483">
                  <c:v>28.556000000000001</c:v>
                </c:pt>
                <c:pt idx="3484">
                  <c:v>28.556000000000001</c:v>
                </c:pt>
                <c:pt idx="3485">
                  <c:v>28.556000000000001</c:v>
                </c:pt>
                <c:pt idx="3486">
                  <c:v>28.556000000000001</c:v>
                </c:pt>
                <c:pt idx="3487">
                  <c:v>28.556000000000001</c:v>
                </c:pt>
                <c:pt idx="3488">
                  <c:v>28.556000000000001</c:v>
                </c:pt>
                <c:pt idx="3489">
                  <c:v>28.556000000000001</c:v>
                </c:pt>
                <c:pt idx="3490">
                  <c:v>28.556000000000001</c:v>
                </c:pt>
                <c:pt idx="3491">
                  <c:v>28.556000000000001</c:v>
                </c:pt>
                <c:pt idx="3492">
                  <c:v>28.556000000000001</c:v>
                </c:pt>
                <c:pt idx="3493">
                  <c:v>28.556000000000001</c:v>
                </c:pt>
                <c:pt idx="3494">
                  <c:v>28.556000000000001</c:v>
                </c:pt>
                <c:pt idx="3495">
                  <c:v>28.556000000000001</c:v>
                </c:pt>
                <c:pt idx="3496">
                  <c:v>28.556000000000001</c:v>
                </c:pt>
                <c:pt idx="3497">
                  <c:v>28.556000000000001</c:v>
                </c:pt>
                <c:pt idx="3498">
                  <c:v>28.556000000000001</c:v>
                </c:pt>
                <c:pt idx="3499">
                  <c:v>28.556000000000001</c:v>
                </c:pt>
                <c:pt idx="3500">
                  <c:v>28.556000000000001</c:v>
                </c:pt>
                <c:pt idx="3501">
                  <c:v>28.556000000000001</c:v>
                </c:pt>
                <c:pt idx="3502">
                  <c:v>28.556000000000001</c:v>
                </c:pt>
                <c:pt idx="3503">
                  <c:v>28.556000000000001</c:v>
                </c:pt>
                <c:pt idx="3504">
                  <c:v>28.556000000000001</c:v>
                </c:pt>
                <c:pt idx="3505">
                  <c:v>28.556000000000001</c:v>
                </c:pt>
                <c:pt idx="3506">
                  <c:v>28.556000000000001</c:v>
                </c:pt>
                <c:pt idx="3507">
                  <c:v>28.556000000000001</c:v>
                </c:pt>
                <c:pt idx="3508">
                  <c:v>28.556000000000001</c:v>
                </c:pt>
                <c:pt idx="3509">
                  <c:v>28.556000000000001</c:v>
                </c:pt>
                <c:pt idx="3510">
                  <c:v>28.556000000000001</c:v>
                </c:pt>
                <c:pt idx="3511">
                  <c:v>28.556000000000001</c:v>
                </c:pt>
                <c:pt idx="3512">
                  <c:v>28.556000000000001</c:v>
                </c:pt>
                <c:pt idx="3513">
                  <c:v>28.556000000000001</c:v>
                </c:pt>
                <c:pt idx="3514">
                  <c:v>28.556000000000001</c:v>
                </c:pt>
                <c:pt idx="3515">
                  <c:v>28.556000000000001</c:v>
                </c:pt>
                <c:pt idx="3516">
                  <c:v>28.556000000000001</c:v>
                </c:pt>
                <c:pt idx="3517">
                  <c:v>28.556000000000001</c:v>
                </c:pt>
                <c:pt idx="3518">
                  <c:v>28.556000000000001</c:v>
                </c:pt>
                <c:pt idx="3519">
                  <c:v>28.556000000000001</c:v>
                </c:pt>
                <c:pt idx="3520">
                  <c:v>28.556000000000001</c:v>
                </c:pt>
                <c:pt idx="3521">
                  <c:v>28.556000000000001</c:v>
                </c:pt>
                <c:pt idx="3522">
                  <c:v>28.556000000000001</c:v>
                </c:pt>
                <c:pt idx="3523">
                  <c:v>28.556000000000001</c:v>
                </c:pt>
                <c:pt idx="3524">
                  <c:v>28.556000000000001</c:v>
                </c:pt>
                <c:pt idx="3525">
                  <c:v>28.556000000000001</c:v>
                </c:pt>
                <c:pt idx="3526">
                  <c:v>28.556000000000001</c:v>
                </c:pt>
                <c:pt idx="3527">
                  <c:v>28.556000000000001</c:v>
                </c:pt>
                <c:pt idx="3528">
                  <c:v>28.556000000000001</c:v>
                </c:pt>
                <c:pt idx="3529">
                  <c:v>28.556000000000001</c:v>
                </c:pt>
                <c:pt idx="3530">
                  <c:v>28.556000000000001</c:v>
                </c:pt>
                <c:pt idx="3531">
                  <c:v>28.574000000000002</c:v>
                </c:pt>
                <c:pt idx="3532">
                  <c:v>28.574000000000002</c:v>
                </c:pt>
                <c:pt idx="3533">
                  <c:v>28.574000000000002</c:v>
                </c:pt>
                <c:pt idx="3534">
                  <c:v>28.574000000000002</c:v>
                </c:pt>
                <c:pt idx="3535">
                  <c:v>28.574000000000002</c:v>
                </c:pt>
                <c:pt idx="3536">
                  <c:v>28.574000000000002</c:v>
                </c:pt>
                <c:pt idx="3537">
                  <c:v>28.574000000000002</c:v>
                </c:pt>
                <c:pt idx="3538">
                  <c:v>28.574000000000002</c:v>
                </c:pt>
                <c:pt idx="3539">
                  <c:v>28.574000000000002</c:v>
                </c:pt>
                <c:pt idx="3540">
                  <c:v>28.574000000000002</c:v>
                </c:pt>
                <c:pt idx="3541">
                  <c:v>28.574000000000002</c:v>
                </c:pt>
                <c:pt idx="3542">
                  <c:v>28.574000000000002</c:v>
                </c:pt>
                <c:pt idx="3543">
                  <c:v>28.574000000000002</c:v>
                </c:pt>
                <c:pt idx="3544">
                  <c:v>28.574000000000002</c:v>
                </c:pt>
                <c:pt idx="3545">
                  <c:v>28.574000000000002</c:v>
                </c:pt>
                <c:pt idx="3546">
                  <c:v>28.574000000000002</c:v>
                </c:pt>
                <c:pt idx="3547">
                  <c:v>28.574000000000002</c:v>
                </c:pt>
                <c:pt idx="3548">
                  <c:v>28.574000000000002</c:v>
                </c:pt>
                <c:pt idx="3549">
                  <c:v>28.574000000000002</c:v>
                </c:pt>
                <c:pt idx="3550">
                  <c:v>28.574000000000002</c:v>
                </c:pt>
                <c:pt idx="3551">
                  <c:v>28.574000000000002</c:v>
                </c:pt>
                <c:pt idx="3552">
                  <c:v>28.574000000000002</c:v>
                </c:pt>
                <c:pt idx="3553">
                  <c:v>28.574000000000002</c:v>
                </c:pt>
                <c:pt idx="3554">
                  <c:v>28.574000000000002</c:v>
                </c:pt>
                <c:pt idx="3555">
                  <c:v>28.574000000000002</c:v>
                </c:pt>
                <c:pt idx="3556">
                  <c:v>28.574000000000002</c:v>
                </c:pt>
                <c:pt idx="3557">
                  <c:v>28.574000000000002</c:v>
                </c:pt>
                <c:pt idx="3558">
                  <c:v>28.574000000000002</c:v>
                </c:pt>
                <c:pt idx="3559">
                  <c:v>28.574000000000002</c:v>
                </c:pt>
                <c:pt idx="3560">
                  <c:v>28.574000000000002</c:v>
                </c:pt>
                <c:pt idx="3561">
                  <c:v>28.574000000000002</c:v>
                </c:pt>
                <c:pt idx="3562">
                  <c:v>28.574000000000002</c:v>
                </c:pt>
                <c:pt idx="3563">
                  <c:v>28.574000000000002</c:v>
                </c:pt>
                <c:pt idx="3564">
                  <c:v>28.574000000000002</c:v>
                </c:pt>
                <c:pt idx="3565">
                  <c:v>28.574000000000002</c:v>
                </c:pt>
                <c:pt idx="3566">
                  <c:v>28.574000000000002</c:v>
                </c:pt>
                <c:pt idx="3567">
                  <c:v>28.574000000000002</c:v>
                </c:pt>
                <c:pt idx="3568">
                  <c:v>28.574000000000002</c:v>
                </c:pt>
                <c:pt idx="3569">
                  <c:v>28.574000000000002</c:v>
                </c:pt>
                <c:pt idx="3570">
                  <c:v>28.574000000000002</c:v>
                </c:pt>
                <c:pt idx="3571">
                  <c:v>28.574000000000002</c:v>
                </c:pt>
                <c:pt idx="3572">
                  <c:v>28.574000000000002</c:v>
                </c:pt>
                <c:pt idx="3573">
                  <c:v>28.574000000000002</c:v>
                </c:pt>
                <c:pt idx="3574">
                  <c:v>28.574000000000002</c:v>
                </c:pt>
                <c:pt idx="3575">
                  <c:v>28.574000000000002</c:v>
                </c:pt>
                <c:pt idx="3576">
                  <c:v>28.574000000000002</c:v>
                </c:pt>
                <c:pt idx="3577">
                  <c:v>28.574000000000002</c:v>
                </c:pt>
                <c:pt idx="3578">
                  <c:v>28.574000000000002</c:v>
                </c:pt>
                <c:pt idx="3579">
                  <c:v>28.574000000000002</c:v>
                </c:pt>
                <c:pt idx="3580">
                  <c:v>28.574000000000002</c:v>
                </c:pt>
                <c:pt idx="3581">
                  <c:v>28.574000000000002</c:v>
                </c:pt>
                <c:pt idx="3582">
                  <c:v>28.574000000000002</c:v>
                </c:pt>
                <c:pt idx="3583">
                  <c:v>28.574000000000002</c:v>
                </c:pt>
                <c:pt idx="3584">
                  <c:v>28.574000000000002</c:v>
                </c:pt>
                <c:pt idx="3585">
                  <c:v>28.574000000000002</c:v>
                </c:pt>
                <c:pt idx="3586">
                  <c:v>28.574000000000002</c:v>
                </c:pt>
                <c:pt idx="3587">
                  <c:v>28.574000000000002</c:v>
                </c:pt>
                <c:pt idx="3588">
                  <c:v>28.574000000000002</c:v>
                </c:pt>
                <c:pt idx="3589">
                  <c:v>28.574000000000002</c:v>
                </c:pt>
                <c:pt idx="3590">
                  <c:v>28.574000000000002</c:v>
                </c:pt>
                <c:pt idx="3591">
                  <c:v>28.574000000000002</c:v>
                </c:pt>
                <c:pt idx="3592">
                  <c:v>28.574000000000002</c:v>
                </c:pt>
                <c:pt idx="3593">
                  <c:v>28.574000000000002</c:v>
                </c:pt>
                <c:pt idx="3594">
                  <c:v>28.574000000000002</c:v>
                </c:pt>
                <c:pt idx="3595">
                  <c:v>28.574000000000002</c:v>
                </c:pt>
                <c:pt idx="3596">
                  <c:v>28.574000000000002</c:v>
                </c:pt>
                <c:pt idx="3597">
                  <c:v>28.574000000000002</c:v>
                </c:pt>
                <c:pt idx="3598">
                  <c:v>28.574000000000002</c:v>
                </c:pt>
                <c:pt idx="3599">
                  <c:v>28.574000000000002</c:v>
                </c:pt>
                <c:pt idx="3600">
                  <c:v>28.574000000000002</c:v>
                </c:pt>
                <c:pt idx="3601">
                  <c:v>28.574000000000002</c:v>
                </c:pt>
                <c:pt idx="3602">
                  <c:v>28.574000000000002</c:v>
                </c:pt>
                <c:pt idx="3603">
                  <c:v>28.574000000000002</c:v>
                </c:pt>
                <c:pt idx="3604">
                  <c:v>28.574000000000002</c:v>
                </c:pt>
                <c:pt idx="3605">
                  <c:v>28.574000000000002</c:v>
                </c:pt>
                <c:pt idx="3606">
                  <c:v>28.574000000000002</c:v>
                </c:pt>
                <c:pt idx="3607">
                  <c:v>28.574000000000002</c:v>
                </c:pt>
                <c:pt idx="3608">
                  <c:v>28.574000000000002</c:v>
                </c:pt>
                <c:pt idx="3609">
                  <c:v>28.574000000000002</c:v>
                </c:pt>
                <c:pt idx="3610">
                  <c:v>28.574000000000002</c:v>
                </c:pt>
                <c:pt idx="3611">
                  <c:v>28.574000000000002</c:v>
                </c:pt>
                <c:pt idx="3612">
                  <c:v>28.574000000000002</c:v>
                </c:pt>
                <c:pt idx="3613">
                  <c:v>28.574000000000002</c:v>
                </c:pt>
                <c:pt idx="3614">
                  <c:v>28.574000000000002</c:v>
                </c:pt>
                <c:pt idx="3615">
                  <c:v>28.574000000000002</c:v>
                </c:pt>
                <c:pt idx="3616">
                  <c:v>28.574000000000002</c:v>
                </c:pt>
                <c:pt idx="3617">
                  <c:v>28.574000000000002</c:v>
                </c:pt>
                <c:pt idx="3618">
                  <c:v>28.574000000000002</c:v>
                </c:pt>
                <c:pt idx="3619">
                  <c:v>28.574000000000002</c:v>
                </c:pt>
                <c:pt idx="3620">
                  <c:v>28.574000000000002</c:v>
                </c:pt>
                <c:pt idx="3621">
                  <c:v>28.574000000000002</c:v>
                </c:pt>
                <c:pt idx="3622">
                  <c:v>28.574000000000002</c:v>
                </c:pt>
                <c:pt idx="3623">
                  <c:v>28.574000000000002</c:v>
                </c:pt>
                <c:pt idx="3624">
                  <c:v>28.574000000000002</c:v>
                </c:pt>
                <c:pt idx="3625">
                  <c:v>28.574000000000002</c:v>
                </c:pt>
                <c:pt idx="3626">
                  <c:v>28.574000000000002</c:v>
                </c:pt>
                <c:pt idx="3627">
                  <c:v>28.574000000000002</c:v>
                </c:pt>
                <c:pt idx="3628">
                  <c:v>28.574000000000002</c:v>
                </c:pt>
                <c:pt idx="3629">
                  <c:v>28.574000000000002</c:v>
                </c:pt>
                <c:pt idx="3630">
                  <c:v>28.574000000000002</c:v>
                </c:pt>
                <c:pt idx="3631">
                  <c:v>28.574000000000002</c:v>
                </c:pt>
                <c:pt idx="3632">
                  <c:v>28.574000000000002</c:v>
                </c:pt>
                <c:pt idx="3633">
                  <c:v>28.574000000000002</c:v>
                </c:pt>
                <c:pt idx="3634">
                  <c:v>28.574000000000002</c:v>
                </c:pt>
                <c:pt idx="3635">
                  <c:v>28.574000000000002</c:v>
                </c:pt>
                <c:pt idx="3636">
                  <c:v>28.574000000000002</c:v>
                </c:pt>
                <c:pt idx="3637">
                  <c:v>28.574000000000002</c:v>
                </c:pt>
                <c:pt idx="3638">
                  <c:v>28.574000000000002</c:v>
                </c:pt>
                <c:pt idx="3639">
                  <c:v>28.574000000000002</c:v>
                </c:pt>
                <c:pt idx="3640">
                  <c:v>28.574000000000002</c:v>
                </c:pt>
                <c:pt idx="3641">
                  <c:v>28.574000000000002</c:v>
                </c:pt>
                <c:pt idx="3642">
                  <c:v>28.574000000000002</c:v>
                </c:pt>
                <c:pt idx="3643">
                  <c:v>28.574000000000002</c:v>
                </c:pt>
                <c:pt idx="3644">
                  <c:v>28.574000000000002</c:v>
                </c:pt>
                <c:pt idx="3645">
                  <c:v>28.574000000000002</c:v>
                </c:pt>
                <c:pt idx="3646">
                  <c:v>28.574000000000002</c:v>
                </c:pt>
                <c:pt idx="3647">
                  <c:v>28.574000000000002</c:v>
                </c:pt>
                <c:pt idx="3648">
                  <c:v>28.574000000000002</c:v>
                </c:pt>
                <c:pt idx="3649">
                  <c:v>28.574000000000002</c:v>
                </c:pt>
                <c:pt idx="3650">
                  <c:v>28.574000000000002</c:v>
                </c:pt>
                <c:pt idx="3651">
                  <c:v>28.574000000000002</c:v>
                </c:pt>
                <c:pt idx="3652">
                  <c:v>28.574999999999999</c:v>
                </c:pt>
                <c:pt idx="3653">
                  <c:v>28.574999999999999</c:v>
                </c:pt>
                <c:pt idx="3654">
                  <c:v>28.574999999999999</c:v>
                </c:pt>
                <c:pt idx="3655">
                  <c:v>28.574999999999999</c:v>
                </c:pt>
                <c:pt idx="3656">
                  <c:v>28.574999999999999</c:v>
                </c:pt>
                <c:pt idx="3657">
                  <c:v>28.574999999999999</c:v>
                </c:pt>
                <c:pt idx="3658">
                  <c:v>28.574999999999999</c:v>
                </c:pt>
                <c:pt idx="3659">
                  <c:v>28.574999999999999</c:v>
                </c:pt>
                <c:pt idx="3660">
                  <c:v>28.574999999999999</c:v>
                </c:pt>
                <c:pt idx="3661">
                  <c:v>28.574999999999999</c:v>
                </c:pt>
                <c:pt idx="3662">
                  <c:v>28.591999999999999</c:v>
                </c:pt>
                <c:pt idx="3663">
                  <c:v>28.591999999999999</c:v>
                </c:pt>
                <c:pt idx="3664">
                  <c:v>28.591999999999999</c:v>
                </c:pt>
                <c:pt idx="3665">
                  <c:v>28.591999999999999</c:v>
                </c:pt>
                <c:pt idx="3666">
                  <c:v>28.591999999999999</c:v>
                </c:pt>
                <c:pt idx="3667">
                  <c:v>28.591999999999999</c:v>
                </c:pt>
                <c:pt idx="3668">
                  <c:v>28.591999999999999</c:v>
                </c:pt>
                <c:pt idx="3669">
                  <c:v>28.591999999999999</c:v>
                </c:pt>
                <c:pt idx="3670">
                  <c:v>28.591999999999999</c:v>
                </c:pt>
                <c:pt idx="3671">
                  <c:v>28.591999999999999</c:v>
                </c:pt>
                <c:pt idx="3672">
                  <c:v>28.591999999999999</c:v>
                </c:pt>
                <c:pt idx="3673">
                  <c:v>28.591999999999999</c:v>
                </c:pt>
                <c:pt idx="3674">
                  <c:v>28.591999999999999</c:v>
                </c:pt>
                <c:pt idx="3675">
                  <c:v>28.591999999999999</c:v>
                </c:pt>
                <c:pt idx="3676">
                  <c:v>28.591999999999999</c:v>
                </c:pt>
                <c:pt idx="3677">
                  <c:v>28.591999999999999</c:v>
                </c:pt>
                <c:pt idx="3678">
                  <c:v>28.591999999999999</c:v>
                </c:pt>
                <c:pt idx="3679">
                  <c:v>28.591999999999999</c:v>
                </c:pt>
                <c:pt idx="3680">
                  <c:v>28.591999999999999</c:v>
                </c:pt>
                <c:pt idx="3681">
                  <c:v>28.591999999999999</c:v>
                </c:pt>
                <c:pt idx="3682">
                  <c:v>28.591999999999999</c:v>
                </c:pt>
                <c:pt idx="3683">
                  <c:v>28.591999999999999</c:v>
                </c:pt>
                <c:pt idx="3684">
                  <c:v>28.591999999999999</c:v>
                </c:pt>
                <c:pt idx="3685">
                  <c:v>28.591999999999999</c:v>
                </c:pt>
                <c:pt idx="3686">
                  <c:v>28.591999999999999</c:v>
                </c:pt>
                <c:pt idx="3687">
                  <c:v>28.591999999999999</c:v>
                </c:pt>
                <c:pt idx="3688">
                  <c:v>28.591999999999999</c:v>
                </c:pt>
                <c:pt idx="3689">
                  <c:v>28.591999999999999</c:v>
                </c:pt>
                <c:pt idx="3690">
                  <c:v>28.591999999999999</c:v>
                </c:pt>
                <c:pt idx="3691">
                  <c:v>28.591999999999999</c:v>
                </c:pt>
                <c:pt idx="3692">
                  <c:v>28.591999999999999</c:v>
                </c:pt>
                <c:pt idx="3693">
                  <c:v>28.591999999999999</c:v>
                </c:pt>
                <c:pt idx="3694">
                  <c:v>28.591999999999999</c:v>
                </c:pt>
                <c:pt idx="3695">
                  <c:v>28.591999999999999</c:v>
                </c:pt>
                <c:pt idx="3696">
                  <c:v>28.591999999999999</c:v>
                </c:pt>
                <c:pt idx="3697">
                  <c:v>28.591999999999999</c:v>
                </c:pt>
                <c:pt idx="3698">
                  <c:v>28.591999999999999</c:v>
                </c:pt>
                <c:pt idx="3699">
                  <c:v>28.591999999999999</c:v>
                </c:pt>
                <c:pt idx="3700">
                  <c:v>28.591999999999999</c:v>
                </c:pt>
                <c:pt idx="3701">
                  <c:v>28.591999999999999</c:v>
                </c:pt>
                <c:pt idx="3702">
                  <c:v>28.591999999999999</c:v>
                </c:pt>
                <c:pt idx="3703">
                  <c:v>28.591999999999999</c:v>
                </c:pt>
                <c:pt idx="3704">
                  <c:v>28.591999999999999</c:v>
                </c:pt>
                <c:pt idx="3705">
                  <c:v>28.591999999999999</c:v>
                </c:pt>
                <c:pt idx="3706">
                  <c:v>28.591999999999999</c:v>
                </c:pt>
                <c:pt idx="3707">
                  <c:v>28.591999999999999</c:v>
                </c:pt>
                <c:pt idx="3708">
                  <c:v>28.591999999999999</c:v>
                </c:pt>
                <c:pt idx="3709">
                  <c:v>28.591999999999999</c:v>
                </c:pt>
                <c:pt idx="3710">
                  <c:v>28.591999999999999</c:v>
                </c:pt>
                <c:pt idx="3711">
                  <c:v>28.591999999999999</c:v>
                </c:pt>
                <c:pt idx="3712">
                  <c:v>28.591999999999999</c:v>
                </c:pt>
                <c:pt idx="3713">
                  <c:v>28.591999999999999</c:v>
                </c:pt>
                <c:pt idx="3714">
                  <c:v>28.591999999999999</c:v>
                </c:pt>
                <c:pt idx="3715">
                  <c:v>28.591999999999999</c:v>
                </c:pt>
                <c:pt idx="3716">
                  <c:v>28.591999999999999</c:v>
                </c:pt>
                <c:pt idx="3717">
                  <c:v>28.591999999999999</c:v>
                </c:pt>
                <c:pt idx="3718">
                  <c:v>28.591999999999999</c:v>
                </c:pt>
                <c:pt idx="3719">
                  <c:v>28.591999999999999</c:v>
                </c:pt>
                <c:pt idx="3720">
                  <c:v>28.591999999999999</c:v>
                </c:pt>
                <c:pt idx="3721">
                  <c:v>28.591999999999999</c:v>
                </c:pt>
                <c:pt idx="3722">
                  <c:v>28.591999999999999</c:v>
                </c:pt>
                <c:pt idx="3723">
                  <c:v>28.591999999999999</c:v>
                </c:pt>
                <c:pt idx="3724">
                  <c:v>28.591999999999999</c:v>
                </c:pt>
                <c:pt idx="3725">
                  <c:v>28.591999999999999</c:v>
                </c:pt>
                <c:pt idx="3726">
                  <c:v>28.591999999999999</c:v>
                </c:pt>
                <c:pt idx="3727">
                  <c:v>28.591999999999999</c:v>
                </c:pt>
                <c:pt idx="3728">
                  <c:v>28.591999999999999</c:v>
                </c:pt>
                <c:pt idx="3729">
                  <c:v>28.593</c:v>
                </c:pt>
                <c:pt idx="3730">
                  <c:v>28.593</c:v>
                </c:pt>
                <c:pt idx="3731">
                  <c:v>28.593</c:v>
                </c:pt>
                <c:pt idx="3732">
                  <c:v>28.593</c:v>
                </c:pt>
                <c:pt idx="3733">
                  <c:v>28.593</c:v>
                </c:pt>
                <c:pt idx="3734">
                  <c:v>28.593</c:v>
                </c:pt>
                <c:pt idx="3735">
                  <c:v>28.593</c:v>
                </c:pt>
                <c:pt idx="3736">
                  <c:v>28.593</c:v>
                </c:pt>
                <c:pt idx="3737">
                  <c:v>28.593</c:v>
                </c:pt>
                <c:pt idx="3738">
                  <c:v>28.593</c:v>
                </c:pt>
                <c:pt idx="3739">
                  <c:v>28.593</c:v>
                </c:pt>
                <c:pt idx="3740">
                  <c:v>28.593</c:v>
                </c:pt>
                <c:pt idx="3741">
                  <c:v>28.593</c:v>
                </c:pt>
                <c:pt idx="3742">
                  <c:v>28.593</c:v>
                </c:pt>
                <c:pt idx="3743">
                  <c:v>28.593</c:v>
                </c:pt>
                <c:pt idx="3744">
                  <c:v>28.593</c:v>
                </c:pt>
                <c:pt idx="3745">
                  <c:v>28.593</c:v>
                </c:pt>
                <c:pt idx="3746">
                  <c:v>28.593</c:v>
                </c:pt>
                <c:pt idx="3747">
                  <c:v>28.593</c:v>
                </c:pt>
                <c:pt idx="3748">
                  <c:v>28.593</c:v>
                </c:pt>
                <c:pt idx="3749">
                  <c:v>28.593</c:v>
                </c:pt>
                <c:pt idx="3750">
                  <c:v>28.593</c:v>
                </c:pt>
                <c:pt idx="3751">
                  <c:v>28.593</c:v>
                </c:pt>
                <c:pt idx="3752">
                  <c:v>28.593</c:v>
                </c:pt>
                <c:pt idx="3753">
                  <c:v>28.593</c:v>
                </c:pt>
                <c:pt idx="3754">
                  <c:v>28.593</c:v>
                </c:pt>
                <c:pt idx="3755">
                  <c:v>28.593</c:v>
                </c:pt>
                <c:pt idx="3756">
                  <c:v>28.593</c:v>
                </c:pt>
                <c:pt idx="3757">
                  <c:v>28.593</c:v>
                </c:pt>
                <c:pt idx="3758">
                  <c:v>28.593</c:v>
                </c:pt>
                <c:pt idx="3759">
                  <c:v>28.593</c:v>
                </c:pt>
                <c:pt idx="3760">
                  <c:v>28.593</c:v>
                </c:pt>
                <c:pt idx="3761">
                  <c:v>28.593</c:v>
                </c:pt>
                <c:pt idx="3762">
                  <c:v>28.593</c:v>
                </c:pt>
                <c:pt idx="3763">
                  <c:v>28.593</c:v>
                </c:pt>
                <c:pt idx="3764">
                  <c:v>28.593</c:v>
                </c:pt>
                <c:pt idx="3765">
                  <c:v>28.593</c:v>
                </c:pt>
                <c:pt idx="3766">
                  <c:v>28.593</c:v>
                </c:pt>
                <c:pt idx="3767">
                  <c:v>28.593</c:v>
                </c:pt>
                <c:pt idx="3768">
                  <c:v>28.593</c:v>
                </c:pt>
                <c:pt idx="3769">
                  <c:v>28.593</c:v>
                </c:pt>
                <c:pt idx="3770">
                  <c:v>28.593</c:v>
                </c:pt>
                <c:pt idx="3771">
                  <c:v>28.593</c:v>
                </c:pt>
                <c:pt idx="3772">
                  <c:v>28.593</c:v>
                </c:pt>
                <c:pt idx="3773">
                  <c:v>28.593</c:v>
                </c:pt>
                <c:pt idx="3774">
                  <c:v>28.593</c:v>
                </c:pt>
                <c:pt idx="3775">
                  <c:v>28.593</c:v>
                </c:pt>
                <c:pt idx="3776">
                  <c:v>28.593</c:v>
                </c:pt>
                <c:pt idx="3777">
                  <c:v>28.593</c:v>
                </c:pt>
                <c:pt idx="3778">
                  <c:v>28.593</c:v>
                </c:pt>
                <c:pt idx="3779">
                  <c:v>28.593</c:v>
                </c:pt>
                <c:pt idx="3780">
                  <c:v>28.593</c:v>
                </c:pt>
                <c:pt idx="3781">
                  <c:v>28.593</c:v>
                </c:pt>
                <c:pt idx="3782">
                  <c:v>28.593</c:v>
                </c:pt>
                <c:pt idx="3783">
                  <c:v>28.593</c:v>
                </c:pt>
                <c:pt idx="3784">
                  <c:v>28.593</c:v>
                </c:pt>
                <c:pt idx="3785">
                  <c:v>28.593</c:v>
                </c:pt>
                <c:pt idx="3786">
                  <c:v>28.593</c:v>
                </c:pt>
                <c:pt idx="3787">
                  <c:v>28.593</c:v>
                </c:pt>
                <c:pt idx="3788">
                  <c:v>28.593</c:v>
                </c:pt>
                <c:pt idx="3789">
                  <c:v>28.593</c:v>
                </c:pt>
                <c:pt idx="3790">
                  <c:v>28.593</c:v>
                </c:pt>
                <c:pt idx="3791">
                  <c:v>28.593</c:v>
                </c:pt>
                <c:pt idx="3792">
                  <c:v>28.593</c:v>
                </c:pt>
                <c:pt idx="3793">
                  <c:v>28.593</c:v>
                </c:pt>
                <c:pt idx="3794">
                  <c:v>28.593</c:v>
                </c:pt>
                <c:pt idx="3795">
                  <c:v>28.593</c:v>
                </c:pt>
                <c:pt idx="3796">
                  <c:v>28.593</c:v>
                </c:pt>
                <c:pt idx="3797">
                  <c:v>28.593</c:v>
                </c:pt>
                <c:pt idx="3798">
                  <c:v>28.593</c:v>
                </c:pt>
                <c:pt idx="3799">
                  <c:v>28.593</c:v>
                </c:pt>
                <c:pt idx="3800">
                  <c:v>28.593</c:v>
                </c:pt>
                <c:pt idx="3801">
                  <c:v>28.593</c:v>
                </c:pt>
                <c:pt idx="3802">
                  <c:v>28.593</c:v>
                </c:pt>
                <c:pt idx="3803">
                  <c:v>28.593</c:v>
                </c:pt>
                <c:pt idx="3804">
                  <c:v>28.593</c:v>
                </c:pt>
                <c:pt idx="3805">
                  <c:v>28.593</c:v>
                </c:pt>
                <c:pt idx="3806">
                  <c:v>28.593</c:v>
                </c:pt>
                <c:pt idx="3807">
                  <c:v>28.593</c:v>
                </c:pt>
                <c:pt idx="3808">
                  <c:v>28.593</c:v>
                </c:pt>
                <c:pt idx="3809">
                  <c:v>28.593</c:v>
                </c:pt>
                <c:pt idx="3810">
                  <c:v>28.593</c:v>
                </c:pt>
                <c:pt idx="3811">
                  <c:v>28.611000000000001</c:v>
                </c:pt>
                <c:pt idx="3812">
                  <c:v>28.611000000000001</c:v>
                </c:pt>
                <c:pt idx="3813">
                  <c:v>28.611000000000001</c:v>
                </c:pt>
                <c:pt idx="3814">
                  <c:v>28.611000000000001</c:v>
                </c:pt>
                <c:pt idx="3815">
                  <c:v>28.611000000000001</c:v>
                </c:pt>
                <c:pt idx="3816">
                  <c:v>28.611000000000001</c:v>
                </c:pt>
                <c:pt idx="3817">
                  <c:v>28.611000000000001</c:v>
                </c:pt>
                <c:pt idx="3818">
                  <c:v>28.611000000000001</c:v>
                </c:pt>
                <c:pt idx="3819">
                  <c:v>28.611000000000001</c:v>
                </c:pt>
                <c:pt idx="3820">
                  <c:v>28.611000000000001</c:v>
                </c:pt>
                <c:pt idx="3821">
                  <c:v>28.611000000000001</c:v>
                </c:pt>
                <c:pt idx="3822">
                  <c:v>28.611000000000001</c:v>
                </c:pt>
                <c:pt idx="3823">
                  <c:v>28.611000000000001</c:v>
                </c:pt>
                <c:pt idx="3824">
                  <c:v>28.611000000000001</c:v>
                </c:pt>
                <c:pt idx="3825">
                  <c:v>28.611000000000001</c:v>
                </c:pt>
                <c:pt idx="3826">
                  <c:v>28.611000000000001</c:v>
                </c:pt>
                <c:pt idx="3827">
                  <c:v>28.611000000000001</c:v>
                </c:pt>
                <c:pt idx="3828">
                  <c:v>28.611000000000001</c:v>
                </c:pt>
                <c:pt idx="3829">
                  <c:v>28.611000000000001</c:v>
                </c:pt>
                <c:pt idx="3830">
                  <c:v>28.611000000000001</c:v>
                </c:pt>
                <c:pt idx="3831">
                  <c:v>28.611000000000001</c:v>
                </c:pt>
                <c:pt idx="3832">
                  <c:v>28.611000000000001</c:v>
                </c:pt>
                <c:pt idx="3833">
                  <c:v>28.611000000000001</c:v>
                </c:pt>
                <c:pt idx="3834">
                  <c:v>28.611000000000001</c:v>
                </c:pt>
                <c:pt idx="3835">
                  <c:v>28.611000000000001</c:v>
                </c:pt>
                <c:pt idx="3836">
                  <c:v>28.611000000000001</c:v>
                </c:pt>
                <c:pt idx="3837">
                  <c:v>28.611000000000001</c:v>
                </c:pt>
                <c:pt idx="3838">
                  <c:v>28.611000000000001</c:v>
                </c:pt>
                <c:pt idx="3839">
                  <c:v>28.611000000000001</c:v>
                </c:pt>
                <c:pt idx="3840">
                  <c:v>28.611000000000001</c:v>
                </c:pt>
                <c:pt idx="3841">
                  <c:v>28.611000000000001</c:v>
                </c:pt>
                <c:pt idx="3842">
                  <c:v>28.611000000000001</c:v>
                </c:pt>
                <c:pt idx="3843">
                  <c:v>28.611000000000001</c:v>
                </c:pt>
                <c:pt idx="3844">
                  <c:v>28.611000000000001</c:v>
                </c:pt>
                <c:pt idx="3845">
                  <c:v>28.611000000000001</c:v>
                </c:pt>
                <c:pt idx="3846">
                  <c:v>28.611000000000001</c:v>
                </c:pt>
                <c:pt idx="3847">
                  <c:v>28.611000000000001</c:v>
                </c:pt>
                <c:pt idx="3848">
                  <c:v>28.611000000000001</c:v>
                </c:pt>
                <c:pt idx="3849">
                  <c:v>28.611000000000001</c:v>
                </c:pt>
                <c:pt idx="3850">
                  <c:v>28.611000000000001</c:v>
                </c:pt>
                <c:pt idx="3851">
                  <c:v>28.611000000000001</c:v>
                </c:pt>
                <c:pt idx="3852">
                  <c:v>28.611000000000001</c:v>
                </c:pt>
                <c:pt idx="3853">
                  <c:v>28.611000000000001</c:v>
                </c:pt>
                <c:pt idx="3854">
                  <c:v>28.611000000000001</c:v>
                </c:pt>
                <c:pt idx="3855">
                  <c:v>28.611000000000001</c:v>
                </c:pt>
                <c:pt idx="3856">
                  <c:v>28.611000000000001</c:v>
                </c:pt>
                <c:pt idx="3857">
                  <c:v>28.611000000000001</c:v>
                </c:pt>
                <c:pt idx="3858">
                  <c:v>28.611000000000001</c:v>
                </c:pt>
                <c:pt idx="3859">
                  <c:v>28.611000000000001</c:v>
                </c:pt>
                <c:pt idx="3860">
                  <c:v>28.611000000000001</c:v>
                </c:pt>
                <c:pt idx="3861">
                  <c:v>28.611000000000001</c:v>
                </c:pt>
                <c:pt idx="3862">
                  <c:v>28.611000000000001</c:v>
                </c:pt>
                <c:pt idx="3863">
                  <c:v>28.611000000000001</c:v>
                </c:pt>
                <c:pt idx="3864">
                  <c:v>28.611000000000001</c:v>
                </c:pt>
                <c:pt idx="3865">
                  <c:v>28.611000000000001</c:v>
                </c:pt>
                <c:pt idx="3866">
                  <c:v>28.611000000000001</c:v>
                </c:pt>
                <c:pt idx="3867">
                  <c:v>28.611000000000001</c:v>
                </c:pt>
                <c:pt idx="3868">
                  <c:v>28.611000000000001</c:v>
                </c:pt>
                <c:pt idx="3869">
                  <c:v>28.611000000000001</c:v>
                </c:pt>
                <c:pt idx="3870">
                  <c:v>28.611000000000001</c:v>
                </c:pt>
                <c:pt idx="3871">
                  <c:v>28.611000000000001</c:v>
                </c:pt>
                <c:pt idx="3872">
                  <c:v>28.611000000000001</c:v>
                </c:pt>
                <c:pt idx="3873">
                  <c:v>28.611000000000001</c:v>
                </c:pt>
                <c:pt idx="3874">
                  <c:v>28.611000000000001</c:v>
                </c:pt>
                <c:pt idx="3875">
                  <c:v>28.611000000000001</c:v>
                </c:pt>
                <c:pt idx="3876">
                  <c:v>28.611000000000001</c:v>
                </c:pt>
                <c:pt idx="3877">
                  <c:v>28.611000000000001</c:v>
                </c:pt>
                <c:pt idx="3878">
                  <c:v>28.611000000000001</c:v>
                </c:pt>
                <c:pt idx="3879">
                  <c:v>28.611000000000001</c:v>
                </c:pt>
                <c:pt idx="3880">
                  <c:v>28.611000000000001</c:v>
                </c:pt>
                <c:pt idx="3881">
                  <c:v>28.611000000000001</c:v>
                </c:pt>
                <c:pt idx="3882">
                  <c:v>28.611000000000001</c:v>
                </c:pt>
                <c:pt idx="3883">
                  <c:v>28.611000000000001</c:v>
                </c:pt>
                <c:pt idx="3884">
                  <c:v>28.611000000000001</c:v>
                </c:pt>
                <c:pt idx="3885">
                  <c:v>28.611000000000001</c:v>
                </c:pt>
                <c:pt idx="3886">
                  <c:v>28.611000000000001</c:v>
                </c:pt>
                <c:pt idx="3887">
                  <c:v>28.611000000000001</c:v>
                </c:pt>
                <c:pt idx="3888">
                  <c:v>28.611000000000001</c:v>
                </c:pt>
                <c:pt idx="3889">
                  <c:v>28.611000000000001</c:v>
                </c:pt>
                <c:pt idx="3890">
                  <c:v>28.611000000000001</c:v>
                </c:pt>
                <c:pt idx="3891">
                  <c:v>28.611000000000001</c:v>
                </c:pt>
                <c:pt idx="3892">
                  <c:v>28.611000000000001</c:v>
                </c:pt>
                <c:pt idx="3893">
                  <c:v>28.611000000000001</c:v>
                </c:pt>
                <c:pt idx="3894">
                  <c:v>28.611000000000001</c:v>
                </c:pt>
                <c:pt idx="3895">
                  <c:v>28.611000000000001</c:v>
                </c:pt>
                <c:pt idx="3896">
                  <c:v>28.611000000000001</c:v>
                </c:pt>
                <c:pt idx="3897">
                  <c:v>28.611000000000001</c:v>
                </c:pt>
                <c:pt idx="3898">
                  <c:v>28.611000000000001</c:v>
                </c:pt>
                <c:pt idx="3899">
                  <c:v>28.611000000000001</c:v>
                </c:pt>
                <c:pt idx="3900">
                  <c:v>28.611000000000001</c:v>
                </c:pt>
                <c:pt idx="3901">
                  <c:v>28.611000000000001</c:v>
                </c:pt>
                <c:pt idx="3902">
                  <c:v>28.611000000000001</c:v>
                </c:pt>
                <c:pt idx="3903">
                  <c:v>28.611000000000001</c:v>
                </c:pt>
                <c:pt idx="3904">
                  <c:v>28.611000000000001</c:v>
                </c:pt>
                <c:pt idx="3905">
                  <c:v>28.611000000000001</c:v>
                </c:pt>
                <c:pt idx="3906">
                  <c:v>28.611000000000001</c:v>
                </c:pt>
                <c:pt idx="3907">
                  <c:v>28.611000000000001</c:v>
                </c:pt>
                <c:pt idx="3908">
                  <c:v>28.611000000000001</c:v>
                </c:pt>
                <c:pt idx="3909">
                  <c:v>28.611000000000001</c:v>
                </c:pt>
                <c:pt idx="3910">
                  <c:v>28.611000000000001</c:v>
                </c:pt>
                <c:pt idx="3911">
                  <c:v>28.611000000000001</c:v>
                </c:pt>
                <c:pt idx="3912">
                  <c:v>28.611000000000001</c:v>
                </c:pt>
                <c:pt idx="3913">
                  <c:v>28.611000000000001</c:v>
                </c:pt>
                <c:pt idx="3914">
                  <c:v>28.611000000000001</c:v>
                </c:pt>
                <c:pt idx="3915">
                  <c:v>28.611000000000001</c:v>
                </c:pt>
                <c:pt idx="3916">
                  <c:v>28.611000000000001</c:v>
                </c:pt>
                <c:pt idx="3917">
                  <c:v>28.611999999999998</c:v>
                </c:pt>
                <c:pt idx="3918">
                  <c:v>28.611999999999998</c:v>
                </c:pt>
                <c:pt idx="3919">
                  <c:v>28.611999999999998</c:v>
                </c:pt>
                <c:pt idx="3920">
                  <c:v>28.611999999999998</c:v>
                </c:pt>
                <c:pt idx="3921">
                  <c:v>28.611999999999998</c:v>
                </c:pt>
                <c:pt idx="3922">
                  <c:v>28.611999999999998</c:v>
                </c:pt>
                <c:pt idx="3923">
                  <c:v>28.611999999999998</c:v>
                </c:pt>
                <c:pt idx="3924">
                  <c:v>28.611999999999998</c:v>
                </c:pt>
                <c:pt idx="3925">
                  <c:v>28.611999999999998</c:v>
                </c:pt>
                <c:pt idx="3926">
                  <c:v>28.611999999999998</c:v>
                </c:pt>
                <c:pt idx="3927">
                  <c:v>28.611999999999998</c:v>
                </c:pt>
                <c:pt idx="3928">
                  <c:v>28.611999999999998</c:v>
                </c:pt>
                <c:pt idx="3929">
                  <c:v>28.611999999999998</c:v>
                </c:pt>
                <c:pt idx="3930">
                  <c:v>28.629000000000001</c:v>
                </c:pt>
                <c:pt idx="3931">
                  <c:v>28.629000000000001</c:v>
                </c:pt>
                <c:pt idx="3932">
                  <c:v>28.629000000000001</c:v>
                </c:pt>
                <c:pt idx="3933">
                  <c:v>28.629000000000001</c:v>
                </c:pt>
                <c:pt idx="3934">
                  <c:v>28.629000000000001</c:v>
                </c:pt>
                <c:pt idx="3935">
                  <c:v>28.629000000000001</c:v>
                </c:pt>
                <c:pt idx="3936">
                  <c:v>28.629000000000001</c:v>
                </c:pt>
                <c:pt idx="3937">
                  <c:v>28.629000000000001</c:v>
                </c:pt>
                <c:pt idx="3938">
                  <c:v>28.629000000000001</c:v>
                </c:pt>
                <c:pt idx="3939">
                  <c:v>28.629000000000001</c:v>
                </c:pt>
                <c:pt idx="3940">
                  <c:v>28.629000000000001</c:v>
                </c:pt>
                <c:pt idx="3941">
                  <c:v>28.629000000000001</c:v>
                </c:pt>
                <c:pt idx="3942">
                  <c:v>28.629000000000001</c:v>
                </c:pt>
                <c:pt idx="3943">
                  <c:v>28.629000000000001</c:v>
                </c:pt>
                <c:pt idx="3944">
                  <c:v>28.629000000000001</c:v>
                </c:pt>
                <c:pt idx="3945">
                  <c:v>28.629000000000001</c:v>
                </c:pt>
                <c:pt idx="3946">
                  <c:v>28.629000000000001</c:v>
                </c:pt>
                <c:pt idx="3947">
                  <c:v>28.629000000000001</c:v>
                </c:pt>
                <c:pt idx="3948">
                  <c:v>28.629000000000001</c:v>
                </c:pt>
                <c:pt idx="3949">
                  <c:v>28.629000000000001</c:v>
                </c:pt>
                <c:pt idx="3950">
                  <c:v>28.629000000000001</c:v>
                </c:pt>
                <c:pt idx="3951">
                  <c:v>28.629000000000001</c:v>
                </c:pt>
                <c:pt idx="3952">
                  <c:v>28.629000000000001</c:v>
                </c:pt>
                <c:pt idx="3953">
                  <c:v>28.629000000000001</c:v>
                </c:pt>
                <c:pt idx="3954">
                  <c:v>28.629000000000001</c:v>
                </c:pt>
                <c:pt idx="3955">
                  <c:v>28.629000000000001</c:v>
                </c:pt>
                <c:pt idx="3956">
                  <c:v>28.629000000000001</c:v>
                </c:pt>
                <c:pt idx="3957">
                  <c:v>28.629000000000001</c:v>
                </c:pt>
                <c:pt idx="3958">
                  <c:v>28.629000000000001</c:v>
                </c:pt>
                <c:pt idx="3959">
                  <c:v>28.629000000000001</c:v>
                </c:pt>
                <c:pt idx="3960">
                  <c:v>28.629000000000001</c:v>
                </c:pt>
                <c:pt idx="3961">
                  <c:v>28.629000000000001</c:v>
                </c:pt>
                <c:pt idx="3962">
                  <c:v>28.629000000000001</c:v>
                </c:pt>
                <c:pt idx="3963">
                  <c:v>28.629000000000001</c:v>
                </c:pt>
                <c:pt idx="3964">
                  <c:v>28.629000000000001</c:v>
                </c:pt>
                <c:pt idx="3965">
                  <c:v>28.629000000000001</c:v>
                </c:pt>
                <c:pt idx="3966">
                  <c:v>28.629000000000001</c:v>
                </c:pt>
                <c:pt idx="3967">
                  <c:v>28.629000000000001</c:v>
                </c:pt>
                <c:pt idx="3968">
                  <c:v>28.629000000000001</c:v>
                </c:pt>
                <c:pt idx="3969">
                  <c:v>28.629000000000001</c:v>
                </c:pt>
                <c:pt idx="3970">
                  <c:v>28.629000000000001</c:v>
                </c:pt>
                <c:pt idx="3971">
                  <c:v>28.629000000000001</c:v>
                </c:pt>
                <c:pt idx="3972">
                  <c:v>28.629000000000001</c:v>
                </c:pt>
                <c:pt idx="3973">
                  <c:v>28.629000000000001</c:v>
                </c:pt>
                <c:pt idx="3974">
                  <c:v>28.629000000000001</c:v>
                </c:pt>
                <c:pt idx="3975">
                  <c:v>28.629000000000001</c:v>
                </c:pt>
                <c:pt idx="3976">
                  <c:v>28.63</c:v>
                </c:pt>
                <c:pt idx="3977">
                  <c:v>28.63</c:v>
                </c:pt>
                <c:pt idx="3978">
                  <c:v>28.63</c:v>
                </c:pt>
                <c:pt idx="3979">
                  <c:v>28.63</c:v>
                </c:pt>
                <c:pt idx="3980">
                  <c:v>28.63</c:v>
                </c:pt>
                <c:pt idx="3981">
                  <c:v>28.63</c:v>
                </c:pt>
                <c:pt idx="3982">
                  <c:v>28.63</c:v>
                </c:pt>
                <c:pt idx="3983">
                  <c:v>28.63</c:v>
                </c:pt>
                <c:pt idx="3984">
                  <c:v>28.63</c:v>
                </c:pt>
                <c:pt idx="3985">
                  <c:v>28.63</c:v>
                </c:pt>
                <c:pt idx="3986">
                  <c:v>28.63</c:v>
                </c:pt>
                <c:pt idx="3987">
                  <c:v>28.63</c:v>
                </c:pt>
                <c:pt idx="3988">
                  <c:v>28.63</c:v>
                </c:pt>
                <c:pt idx="3989">
                  <c:v>28.63</c:v>
                </c:pt>
                <c:pt idx="3990">
                  <c:v>28.63</c:v>
                </c:pt>
                <c:pt idx="3991">
                  <c:v>28.63</c:v>
                </c:pt>
                <c:pt idx="3992">
                  <c:v>28.63</c:v>
                </c:pt>
                <c:pt idx="3993">
                  <c:v>28.63</c:v>
                </c:pt>
                <c:pt idx="3994">
                  <c:v>28.63</c:v>
                </c:pt>
                <c:pt idx="3995">
                  <c:v>28.63</c:v>
                </c:pt>
                <c:pt idx="3996">
                  <c:v>28.63</c:v>
                </c:pt>
                <c:pt idx="3997">
                  <c:v>28.63</c:v>
                </c:pt>
                <c:pt idx="3998">
                  <c:v>28.63</c:v>
                </c:pt>
                <c:pt idx="3999">
                  <c:v>28.63</c:v>
                </c:pt>
                <c:pt idx="4000">
                  <c:v>28.63</c:v>
                </c:pt>
                <c:pt idx="4001">
                  <c:v>28.63</c:v>
                </c:pt>
                <c:pt idx="4002">
                  <c:v>28.63</c:v>
                </c:pt>
                <c:pt idx="4003">
                  <c:v>28.63</c:v>
                </c:pt>
                <c:pt idx="4004">
                  <c:v>28.63</c:v>
                </c:pt>
                <c:pt idx="4005">
                  <c:v>28.63</c:v>
                </c:pt>
                <c:pt idx="4006">
                  <c:v>28.63</c:v>
                </c:pt>
                <c:pt idx="4007">
                  <c:v>28.63</c:v>
                </c:pt>
                <c:pt idx="4008">
                  <c:v>28.63</c:v>
                </c:pt>
                <c:pt idx="4009">
                  <c:v>28.63</c:v>
                </c:pt>
                <c:pt idx="4010">
                  <c:v>28.63</c:v>
                </c:pt>
                <c:pt idx="4011">
                  <c:v>28.63</c:v>
                </c:pt>
                <c:pt idx="4012">
                  <c:v>28.63</c:v>
                </c:pt>
                <c:pt idx="4013">
                  <c:v>28.63</c:v>
                </c:pt>
                <c:pt idx="4014">
                  <c:v>28.63</c:v>
                </c:pt>
                <c:pt idx="4015">
                  <c:v>28.63</c:v>
                </c:pt>
                <c:pt idx="4016">
                  <c:v>28.63</c:v>
                </c:pt>
                <c:pt idx="4017">
                  <c:v>28.63</c:v>
                </c:pt>
                <c:pt idx="4018">
                  <c:v>28.63</c:v>
                </c:pt>
                <c:pt idx="4019">
                  <c:v>28.63</c:v>
                </c:pt>
                <c:pt idx="4020">
                  <c:v>28.63</c:v>
                </c:pt>
                <c:pt idx="4021">
                  <c:v>28.63</c:v>
                </c:pt>
                <c:pt idx="4022">
                  <c:v>28.63</c:v>
                </c:pt>
                <c:pt idx="4023">
                  <c:v>28.63</c:v>
                </c:pt>
                <c:pt idx="4024">
                  <c:v>28.63</c:v>
                </c:pt>
                <c:pt idx="4025">
                  <c:v>28.63</c:v>
                </c:pt>
                <c:pt idx="4026">
                  <c:v>28.63</c:v>
                </c:pt>
                <c:pt idx="4027">
                  <c:v>28.63</c:v>
                </c:pt>
                <c:pt idx="4028">
                  <c:v>28.63</c:v>
                </c:pt>
                <c:pt idx="4029">
                  <c:v>28.63</c:v>
                </c:pt>
                <c:pt idx="4030">
                  <c:v>28.63</c:v>
                </c:pt>
                <c:pt idx="4031">
                  <c:v>28.63</c:v>
                </c:pt>
                <c:pt idx="4032">
                  <c:v>28.63</c:v>
                </c:pt>
                <c:pt idx="4033">
                  <c:v>28.63</c:v>
                </c:pt>
                <c:pt idx="4034">
                  <c:v>28.63</c:v>
                </c:pt>
                <c:pt idx="4035">
                  <c:v>28.63</c:v>
                </c:pt>
                <c:pt idx="4036">
                  <c:v>28.63</c:v>
                </c:pt>
                <c:pt idx="4037">
                  <c:v>28.63</c:v>
                </c:pt>
                <c:pt idx="4038">
                  <c:v>28.63</c:v>
                </c:pt>
                <c:pt idx="4039">
                  <c:v>28.63</c:v>
                </c:pt>
                <c:pt idx="4040">
                  <c:v>28.63</c:v>
                </c:pt>
                <c:pt idx="4041">
                  <c:v>28.63</c:v>
                </c:pt>
                <c:pt idx="4042">
                  <c:v>28.63</c:v>
                </c:pt>
                <c:pt idx="4043">
                  <c:v>28.63</c:v>
                </c:pt>
                <c:pt idx="4044">
                  <c:v>28.63</c:v>
                </c:pt>
                <c:pt idx="4045">
                  <c:v>28.63</c:v>
                </c:pt>
                <c:pt idx="4046">
                  <c:v>28.63</c:v>
                </c:pt>
                <c:pt idx="4047">
                  <c:v>28.63</c:v>
                </c:pt>
                <c:pt idx="4048">
                  <c:v>28.63</c:v>
                </c:pt>
                <c:pt idx="4049">
                  <c:v>28.63</c:v>
                </c:pt>
                <c:pt idx="4050">
                  <c:v>28.63</c:v>
                </c:pt>
                <c:pt idx="4051">
                  <c:v>28.63</c:v>
                </c:pt>
                <c:pt idx="4052">
                  <c:v>28.63</c:v>
                </c:pt>
                <c:pt idx="4053">
                  <c:v>28.63</c:v>
                </c:pt>
                <c:pt idx="4054">
                  <c:v>28.63</c:v>
                </c:pt>
                <c:pt idx="4055">
                  <c:v>28.63</c:v>
                </c:pt>
                <c:pt idx="4056">
                  <c:v>28.63</c:v>
                </c:pt>
                <c:pt idx="4057">
                  <c:v>28.63</c:v>
                </c:pt>
                <c:pt idx="4058">
                  <c:v>28.63</c:v>
                </c:pt>
                <c:pt idx="4059">
                  <c:v>28.63</c:v>
                </c:pt>
                <c:pt idx="4060">
                  <c:v>28.648</c:v>
                </c:pt>
                <c:pt idx="4061">
                  <c:v>28.648</c:v>
                </c:pt>
                <c:pt idx="4062">
                  <c:v>28.648</c:v>
                </c:pt>
                <c:pt idx="4063">
                  <c:v>28.648</c:v>
                </c:pt>
                <c:pt idx="4064">
                  <c:v>28.648</c:v>
                </c:pt>
                <c:pt idx="4065">
                  <c:v>28.648</c:v>
                </c:pt>
                <c:pt idx="4066">
                  <c:v>28.648</c:v>
                </c:pt>
                <c:pt idx="4067">
                  <c:v>28.648</c:v>
                </c:pt>
                <c:pt idx="4068">
                  <c:v>28.648</c:v>
                </c:pt>
                <c:pt idx="4069">
                  <c:v>28.648</c:v>
                </c:pt>
                <c:pt idx="4070">
                  <c:v>28.648</c:v>
                </c:pt>
                <c:pt idx="4071">
                  <c:v>28.648</c:v>
                </c:pt>
                <c:pt idx="4072">
                  <c:v>28.648</c:v>
                </c:pt>
                <c:pt idx="4073">
                  <c:v>28.648</c:v>
                </c:pt>
                <c:pt idx="4074">
                  <c:v>28.648</c:v>
                </c:pt>
                <c:pt idx="4075">
                  <c:v>28.648</c:v>
                </c:pt>
                <c:pt idx="4076">
                  <c:v>28.648</c:v>
                </c:pt>
                <c:pt idx="4077">
                  <c:v>28.648</c:v>
                </c:pt>
                <c:pt idx="4078">
                  <c:v>28.648</c:v>
                </c:pt>
                <c:pt idx="4079">
                  <c:v>28.648</c:v>
                </c:pt>
                <c:pt idx="4080">
                  <c:v>28.648</c:v>
                </c:pt>
                <c:pt idx="4081">
                  <c:v>28.648</c:v>
                </c:pt>
                <c:pt idx="4082">
                  <c:v>28.648</c:v>
                </c:pt>
                <c:pt idx="4083">
                  <c:v>28.648</c:v>
                </c:pt>
                <c:pt idx="4084">
                  <c:v>28.648</c:v>
                </c:pt>
                <c:pt idx="4085">
                  <c:v>28.648</c:v>
                </c:pt>
                <c:pt idx="4086">
                  <c:v>28.648</c:v>
                </c:pt>
                <c:pt idx="4087">
                  <c:v>28.648</c:v>
                </c:pt>
                <c:pt idx="4088">
                  <c:v>28.648</c:v>
                </c:pt>
                <c:pt idx="4089">
                  <c:v>28.648</c:v>
                </c:pt>
                <c:pt idx="4090">
                  <c:v>28.648</c:v>
                </c:pt>
                <c:pt idx="4091">
                  <c:v>28.648</c:v>
                </c:pt>
                <c:pt idx="4092">
                  <c:v>28.648</c:v>
                </c:pt>
                <c:pt idx="4093">
                  <c:v>28.648</c:v>
                </c:pt>
                <c:pt idx="4094">
                  <c:v>28.648</c:v>
                </c:pt>
                <c:pt idx="4095">
                  <c:v>28.648</c:v>
                </c:pt>
                <c:pt idx="4096">
                  <c:v>28.648</c:v>
                </c:pt>
                <c:pt idx="4097">
                  <c:v>28.648</c:v>
                </c:pt>
                <c:pt idx="4098">
                  <c:v>28.648</c:v>
                </c:pt>
                <c:pt idx="4099">
                  <c:v>28.648</c:v>
                </c:pt>
                <c:pt idx="4100">
                  <c:v>28.648</c:v>
                </c:pt>
                <c:pt idx="4101">
                  <c:v>28.648</c:v>
                </c:pt>
                <c:pt idx="4102">
                  <c:v>28.648</c:v>
                </c:pt>
                <c:pt idx="4103">
                  <c:v>28.648</c:v>
                </c:pt>
                <c:pt idx="4104">
                  <c:v>28.648</c:v>
                </c:pt>
                <c:pt idx="4105">
                  <c:v>28.648</c:v>
                </c:pt>
                <c:pt idx="4106">
                  <c:v>28.648</c:v>
                </c:pt>
                <c:pt idx="4107">
                  <c:v>28.648</c:v>
                </c:pt>
                <c:pt idx="4108">
                  <c:v>28.648</c:v>
                </c:pt>
                <c:pt idx="4109">
                  <c:v>28.648</c:v>
                </c:pt>
                <c:pt idx="4110">
                  <c:v>28.648</c:v>
                </c:pt>
                <c:pt idx="4111">
                  <c:v>28.648</c:v>
                </c:pt>
                <c:pt idx="4112">
                  <c:v>28.648</c:v>
                </c:pt>
                <c:pt idx="4113">
                  <c:v>28.648</c:v>
                </c:pt>
                <c:pt idx="4114">
                  <c:v>28.648</c:v>
                </c:pt>
                <c:pt idx="4115">
                  <c:v>28.648</c:v>
                </c:pt>
                <c:pt idx="4116">
                  <c:v>28.648</c:v>
                </c:pt>
                <c:pt idx="4117">
                  <c:v>28.648</c:v>
                </c:pt>
                <c:pt idx="4118">
                  <c:v>28.648</c:v>
                </c:pt>
                <c:pt idx="4119">
                  <c:v>28.648</c:v>
                </c:pt>
                <c:pt idx="4120">
                  <c:v>28.648</c:v>
                </c:pt>
                <c:pt idx="4121">
                  <c:v>28.648</c:v>
                </c:pt>
                <c:pt idx="4122">
                  <c:v>28.648</c:v>
                </c:pt>
                <c:pt idx="4123">
                  <c:v>28.648</c:v>
                </c:pt>
                <c:pt idx="4124">
                  <c:v>28.648</c:v>
                </c:pt>
                <c:pt idx="4125">
                  <c:v>28.648</c:v>
                </c:pt>
                <c:pt idx="4126">
                  <c:v>28.648</c:v>
                </c:pt>
                <c:pt idx="4127">
                  <c:v>28.648</c:v>
                </c:pt>
                <c:pt idx="4128">
                  <c:v>28.648</c:v>
                </c:pt>
                <c:pt idx="4129">
                  <c:v>28.648</c:v>
                </c:pt>
                <c:pt idx="4130">
                  <c:v>28.648</c:v>
                </c:pt>
                <c:pt idx="4131">
                  <c:v>28.648</c:v>
                </c:pt>
                <c:pt idx="4132">
                  <c:v>28.648</c:v>
                </c:pt>
                <c:pt idx="4133">
                  <c:v>28.648</c:v>
                </c:pt>
                <c:pt idx="4134">
                  <c:v>28.648</c:v>
                </c:pt>
                <c:pt idx="4135">
                  <c:v>28.648</c:v>
                </c:pt>
                <c:pt idx="4136">
                  <c:v>28.648</c:v>
                </c:pt>
                <c:pt idx="4137">
                  <c:v>28.648</c:v>
                </c:pt>
                <c:pt idx="4138">
                  <c:v>28.648</c:v>
                </c:pt>
                <c:pt idx="4139">
                  <c:v>28.648</c:v>
                </c:pt>
                <c:pt idx="4140">
                  <c:v>28.648</c:v>
                </c:pt>
                <c:pt idx="4141">
                  <c:v>28.648</c:v>
                </c:pt>
                <c:pt idx="4142">
                  <c:v>28.648</c:v>
                </c:pt>
                <c:pt idx="4143">
                  <c:v>28.648</c:v>
                </c:pt>
                <c:pt idx="4144">
                  <c:v>28.648</c:v>
                </c:pt>
                <c:pt idx="4145">
                  <c:v>28.648</c:v>
                </c:pt>
                <c:pt idx="4146">
                  <c:v>28.648</c:v>
                </c:pt>
                <c:pt idx="4147">
                  <c:v>28.648</c:v>
                </c:pt>
                <c:pt idx="4148">
                  <c:v>28.648</c:v>
                </c:pt>
                <c:pt idx="4149">
                  <c:v>28.648</c:v>
                </c:pt>
                <c:pt idx="4150">
                  <c:v>28.648</c:v>
                </c:pt>
                <c:pt idx="4151">
                  <c:v>28.648</c:v>
                </c:pt>
                <c:pt idx="4152">
                  <c:v>28.648</c:v>
                </c:pt>
                <c:pt idx="4153">
                  <c:v>28.648</c:v>
                </c:pt>
                <c:pt idx="4154">
                  <c:v>28.648</c:v>
                </c:pt>
                <c:pt idx="4155">
                  <c:v>28.648</c:v>
                </c:pt>
                <c:pt idx="4156">
                  <c:v>28.648</c:v>
                </c:pt>
                <c:pt idx="4157">
                  <c:v>28.648</c:v>
                </c:pt>
                <c:pt idx="4158">
                  <c:v>28.648</c:v>
                </c:pt>
                <c:pt idx="4159">
                  <c:v>28.648</c:v>
                </c:pt>
                <c:pt idx="4160">
                  <c:v>28.648</c:v>
                </c:pt>
                <c:pt idx="4161">
                  <c:v>28.648</c:v>
                </c:pt>
                <c:pt idx="4162">
                  <c:v>28.648</c:v>
                </c:pt>
                <c:pt idx="4163">
                  <c:v>28.648</c:v>
                </c:pt>
                <c:pt idx="4164">
                  <c:v>28.648</c:v>
                </c:pt>
                <c:pt idx="4165">
                  <c:v>28.648</c:v>
                </c:pt>
                <c:pt idx="4166">
                  <c:v>28.648</c:v>
                </c:pt>
                <c:pt idx="4167">
                  <c:v>28.649000000000001</c:v>
                </c:pt>
                <c:pt idx="4168">
                  <c:v>28.649000000000001</c:v>
                </c:pt>
                <c:pt idx="4169">
                  <c:v>28.649000000000001</c:v>
                </c:pt>
                <c:pt idx="4170">
                  <c:v>28.649000000000001</c:v>
                </c:pt>
                <c:pt idx="4171">
                  <c:v>28.649000000000001</c:v>
                </c:pt>
                <c:pt idx="4172">
                  <c:v>28.649000000000001</c:v>
                </c:pt>
                <c:pt idx="4173">
                  <c:v>28.649000000000001</c:v>
                </c:pt>
                <c:pt idx="4174">
                  <c:v>28.649000000000001</c:v>
                </c:pt>
                <c:pt idx="4175">
                  <c:v>28.649000000000001</c:v>
                </c:pt>
                <c:pt idx="4176">
                  <c:v>28.649000000000001</c:v>
                </c:pt>
                <c:pt idx="4177">
                  <c:v>28.649000000000001</c:v>
                </c:pt>
                <c:pt idx="4178">
                  <c:v>28.649000000000001</c:v>
                </c:pt>
                <c:pt idx="4179">
                  <c:v>28.649000000000001</c:v>
                </c:pt>
                <c:pt idx="4180">
                  <c:v>28.649000000000001</c:v>
                </c:pt>
                <c:pt idx="4181">
                  <c:v>28.649000000000001</c:v>
                </c:pt>
                <c:pt idx="4182">
                  <c:v>28.649000000000001</c:v>
                </c:pt>
                <c:pt idx="4183">
                  <c:v>28.649000000000001</c:v>
                </c:pt>
                <c:pt idx="4184">
                  <c:v>28.649000000000001</c:v>
                </c:pt>
                <c:pt idx="4185">
                  <c:v>28.649000000000001</c:v>
                </c:pt>
                <c:pt idx="4186">
                  <c:v>28.649000000000001</c:v>
                </c:pt>
                <c:pt idx="4187">
                  <c:v>28.649000000000001</c:v>
                </c:pt>
                <c:pt idx="4188">
                  <c:v>28.649000000000001</c:v>
                </c:pt>
                <c:pt idx="4189">
                  <c:v>28.649000000000001</c:v>
                </c:pt>
                <c:pt idx="4190">
                  <c:v>28.649000000000001</c:v>
                </c:pt>
                <c:pt idx="4191">
                  <c:v>28.649000000000001</c:v>
                </c:pt>
                <c:pt idx="4192">
                  <c:v>28.649000000000001</c:v>
                </c:pt>
                <c:pt idx="4193">
                  <c:v>28.649000000000001</c:v>
                </c:pt>
                <c:pt idx="4194">
                  <c:v>28.649000000000001</c:v>
                </c:pt>
                <c:pt idx="4195">
                  <c:v>28.649000000000001</c:v>
                </c:pt>
                <c:pt idx="4196">
                  <c:v>28.666</c:v>
                </c:pt>
                <c:pt idx="4197">
                  <c:v>28.666</c:v>
                </c:pt>
                <c:pt idx="4198">
                  <c:v>28.666</c:v>
                </c:pt>
                <c:pt idx="4199">
                  <c:v>28.666</c:v>
                </c:pt>
                <c:pt idx="4200">
                  <c:v>28.666</c:v>
                </c:pt>
                <c:pt idx="4201">
                  <c:v>28.666</c:v>
                </c:pt>
                <c:pt idx="4202">
                  <c:v>28.666</c:v>
                </c:pt>
                <c:pt idx="4203">
                  <c:v>28.666</c:v>
                </c:pt>
                <c:pt idx="4204">
                  <c:v>28.666</c:v>
                </c:pt>
                <c:pt idx="4205">
                  <c:v>28.666</c:v>
                </c:pt>
                <c:pt idx="4206">
                  <c:v>28.666</c:v>
                </c:pt>
                <c:pt idx="4207">
                  <c:v>28.666</c:v>
                </c:pt>
                <c:pt idx="4208">
                  <c:v>28.666</c:v>
                </c:pt>
                <c:pt idx="4209">
                  <c:v>28.666</c:v>
                </c:pt>
                <c:pt idx="4210">
                  <c:v>28.666</c:v>
                </c:pt>
                <c:pt idx="4211">
                  <c:v>28.666</c:v>
                </c:pt>
                <c:pt idx="4212">
                  <c:v>28.666</c:v>
                </c:pt>
                <c:pt idx="4213">
                  <c:v>28.666</c:v>
                </c:pt>
                <c:pt idx="4214">
                  <c:v>28.666</c:v>
                </c:pt>
                <c:pt idx="4215">
                  <c:v>28.666</c:v>
                </c:pt>
                <c:pt idx="4216">
                  <c:v>28.666</c:v>
                </c:pt>
                <c:pt idx="4217">
                  <c:v>28.666</c:v>
                </c:pt>
                <c:pt idx="4218">
                  <c:v>28.666</c:v>
                </c:pt>
                <c:pt idx="4219">
                  <c:v>28.666</c:v>
                </c:pt>
                <c:pt idx="4220">
                  <c:v>28.666</c:v>
                </c:pt>
                <c:pt idx="4221">
                  <c:v>28.666</c:v>
                </c:pt>
                <c:pt idx="4222">
                  <c:v>28.666</c:v>
                </c:pt>
                <c:pt idx="4223">
                  <c:v>28.666</c:v>
                </c:pt>
                <c:pt idx="4224">
                  <c:v>28.666</c:v>
                </c:pt>
                <c:pt idx="4225">
                  <c:v>28.666</c:v>
                </c:pt>
                <c:pt idx="4226">
                  <c:v>28.666</c:v>
                </c:pt>
                <c:pt idx="4227">
                  <c:v>28.666</c:v>
                </c:pt>
                <c:pt idx="4228">
                  <c:v>28.666</c:v>
                </c:pt>
                <c:pt idx="4229">
                  <c:v>28.666</c:v>
                </c:pt>
                <c:pt idx="4230">
                  <c:v>28.666</c:v>
                </c:pt>
                <c:pt idx="4231">
                  <c:v>28.666</c:v>
                </c:pt>
                <c:pt idx="4232">
                  <c:v>28.666</c:v>
                </c:pt>
                <c:pt idx="4233">
                  <c:v>28.666</c:v>
                </c:pt>
                <c:pt idx="4234">
                  <c:v>28.666</c:v>
                </c:pt>
                <c:pt idx="4235">
                  <c:v>28.666</c:v>
                </c:pt>
                <c:pt idx="4236">
                  <c:v>28.666</c:v>
                </c:pt>
                <c:pt idx="4237">
                  <c:v>28.666</c:v>
                </c:pt>
                <c:pt idx="4238">
                  <c:v>28.667000000000002</c:v>
                </c:pt>
                <c:pt idx="4239">
                  <c:v>28.667000000000002</c:v>
                </c:pt>
                <c:pt idx="4240">
                  <c:v>28.667000000000002</c:v>
                </c:pt>
                <c:pt idx="4241">
                  <c:v>28.667000000000002</c:v>
                </c:pt>
                <c:pt idx="4242">
                  <c:v>28.667000000000002</c:v>
                </c:pt>
                <c:pt idx="4243">
                  <c:v>28.667000000000002</c:v>
                </c:pt>
                <c:pt idx="4244">
                  <c:v>28.667000000000002</c:v>
                </c:pt>
                <c:pt idx="4245">
                  <c:v>28.667000000000002</c:v>
                </c:pt>
                <c:pt idx="4246">
                  <c:v>28.667000000000002</c:v>
                </c:pt>
                <c:pt idx="4247">
                  <c:v>28.667000000000002</c:v>
                </c:pt>
                <c:pt idx="4248">
                  <c:v>28.667000000000002</c:v>
                </c:pt>
                <c:pt idx="4249">
                  <c:v>28.667000000000002</c:v>
                </c:pt>
                <c:pt idx="4250">
                  <c:v>28.667000000000002</c:v>
                </c:pt>
                <c:pt idx="4251">
                  <c:v>28.667000000000002</c:v>
                </c:pt>
                <c:pt idx="4252">
                  <c:v>28.667000000000002</c:v>
                </c:pt>
                <c:pt idx="4253">
                  <c:v>28.667000000000002</c:v>
                </c:pt>
                <c:pt idx="4254">
                  <c:v>28.667000000000002</c:v>
                </c:pt>
                <c:pt idx="4255">
                  <c:v>28.667000000000002</c:v>
                </c:pt>
                <c:pt idx="4256">
                  <c:v>28.667000000000002</c:v>
                </c:pt>
                <c:pt idx="4257">
                  <c:v>28.667000000000002</c:v>
                </c:pt>
                <c:pt idx="4258">
                  <c:v>28.667000000000002</c:v>
                </c:pt>
                <c:pt idx="4259">
                  <c:v>28.667000000000002</c:v>
                </c:pt>
                <c:pt idx="4260">
                  <c:v>28.667000000000002</c:v>
                </c:pt>
                <c:pt idx="4261">
                  <c:v>28.667000000000002</c:v>
                </c:pt>
                <c:pt idx="4262">
                  <c:v>28.667000000000002</c:v>
                </c:pt>
                <c:pt idx="4263">
                  <c:v>28.667000000000002</c:v>
                </c:pt>
                <c:pt idx="4264">
                  <c:v>28.667000000000002</c:v>
                </c:pt>
                <c:pt idx="4265">
                  <c:v>28.667000000000002</c:v>
                </c:pt>
                <c:pt idx="4266">
                  <c:v>28.667000000000002</c:v>
                </c:pt>
                <c:pt idx="4267">
                  <c:v>28.667000000000002</c:v>
                </c:pt>
                <c:pt idx="4268">
                  <c:v>28.667000000000002</c:v>
                </c:pt>
                <c:pt idx="4269">
                  <c:v>28.667000000000002</c:v>
                </c:pt>
                <c:pt idx="4270">
                  <c:v>28.667000000000002</c:v>
                </c:pt>
                <c:pt idx="4271">
                  <c:v>28.667000000000002</c:v>
                </c:pt>
                <c:pt idx="4272">
                  <c:v>28.667000000000002</c:v>
                </c:pt>
                <c:pt idx="4273">
                  <c:v>28.667000000000002</c:v>
                </c:pt>
                <c:pt idx="4274">
                  <c:v>28.667000000000002</c:v>
                </c:pt>
                <c:pt idx="4275">
                  <c:v>28.667000000000002</c:v>
                </c:pt>
                <c:pt idx="4276">
                  <c:v>28.667000000000002</c:v>
                </c:pt>
                <c:pt idx="4277">
                  <c:v>28.667000000000002</c:v>
                </c:pt>
                <c:pt idx="4278">
                  <c:v>28.667000000000002</c:v>
                </c:pt>
                <c:pt idx="4279">
                  <c:v>28.667000000000002</c:v>
                </c:pt>
                <c:pt idx="4280">
                  <c:v>28.667000000000002</c:v>
                </c:pt>
                <c:pt idx="4281">
                  <c:v>28.667000000000002</c:v>
                </c:pt>
                <c:pt idx="4282">
                  <c:v>28.667000000000002</c:v>
                </c:pt>
                <c:pt idx="4283">
                  <c:v>28.667000000000002</c:v>
                </c:pt>
                <c:pt idx="4284">
                  <c:v>28.667000000000002</c:v>
                </c:pt>
                <c:pt idx="4285">
                  <c:v>28.667000000000002</c:v>
                </c:pt>
                <c:pt idx="4286">
                  <c:v>28.667000000000002</c:v>
                </c:pt>
                <c:pt idx="4287">
                  <c:v>28.667000000000002</c:v>
                </c:pt>
                <c:pt idx="4288">
                  <c:v>28.667000000000002</c:v>
                </c:pt>
                <c:pt idx="4289">
                  <c:v>28.667000000000002</c:v>
                </c:pt>
                <c:pt idx="4290">
                  <c:v>28.667000000000002</c:v>
                </c:pt>
                <c:pt idx="4291">
                  <c:v>28.667000000000002</c:v>
                </c:pt>
                <c:pt idx="4292">
                  <c:v>28.667000000000002</c:v>
                </c:pt>
                <c:pt idx="4293">
                  <c:v>28.667000000000002</c:v>
                </c:pt>
                <c:pt idx="4294">
                  <c:v>28.667000000000002</c:v>
                </c:pt>
                <c:pt idx="4295">
                  <c:v>28.667000000000002</c:v>
                </c:pt>
                <c:pt idx="4296">
                  <c:v>28.667000000000002</c:v>
                </c:pt>
                <c:pt idx="4297">
                  <c:v>28.667000000000002</c:v>
                </c:pt>
                <c:pt idx="4298">
                  <c:v>28.667000000000002</c:v>
                </c:pt>
                <c:pt idx="4299">
                  <c:v>28.667000000000002</c:v>
                </c:pt>
                <c:pt idx="4300">
                  <c:v>28.667000000000002</c:v>
                </c:pt>
                <c:pt idx="4301">
                  <c:v>28.667000000000002</c:v>
                </c:pt>
                <c:pt idx="4302">
                  <c:v>28.667000000000002</c:v>
                </c:pt>
                <c:pt idx="4303">
                  <c:v>28.667000000000002</c:v>
                </c:pt>
                <c:pt idx="4304">
                  <c:v>28.667000000000002</c:v>
                </c:pt>
                <c:pt idx="4305">
                  <c:v>28.667000000000002</c:v>
                </c:pt>
                <c:pt idx="4306">
                  <c:v>28.667000000000002</c:v>
                </c:pt>
                <c:pt idx="4307">
                  <c:v>28.667000000000002</c:v>
                </c:pt>
                <c:pt idx="4308">
                  <c:v>28.667000000000002</c:v>
                </c:pt>
                <c:pt idx="4309">
                  <c:v>28.667000000000002</c:v>
                </c:pt>
                <c:pt idx="4310">
                  <c:v>28.667000000000002</c:v>
                </c:pt>
                <c:pt idx="4311">
                  <c:v>28.667000000000002</c:v>
                </c:pt>
                <c:pt idx="4312">
                  <c:v>28.667000000000002</c:v>
                </c:pt>
                <c:pt idx="4313">
                  <c:v>28.667000000000002</c:v>
                </c:pt>
                <c:pt idx="4314">
                  <c:v>28.667000000000002</c:v>
                </c:pt>
                <c:pt idx="4315">
                  <c:v>28.667000000000002</c:v>
                </c:pt>
                <c:pt idx="4316">
                  <c:v>28.667000000000002</c:v>
                </c:pt>
                <c:pt idx="4317">
                  <c:v>28.667000000000002</c:v>
                </c:pt>
                <c:pt idx="4318">
                  <c:v>28.667000000000002</c:v>
                </c:pt>
                <c:pt idx="4319">
                  <c:v>28.667000000000002</c:v>
                </c:pt>
                <c:pt idx="4320">
                  <c:v>28.667000000000002</c:v>
                </c:pt>
                <c:pt idx="4321">
                  <c:v>28.667000000000002</c:v>
                </c:pt>
                <c:pt idx="4322">
                  <c:v>28.667000000000002</c:v>
                </c:pt>
                <c:pt idx="4323">
                  <c:v>28.667000000000002</c:v>
                </c:pt>
                <c:pt idx="4324">
                  <c:v>28.667000000000002</c:v>
                </c:pt>
                <c:pt idx="4325">
                  <c:v>28.667000000000002</c:v>
                </c:pt>
                <c:pt idx="4326">
                  <c:v>28.667000000000002</c:v>
                </c:pt>
                <c:pt idx="4327">
                  <c:v>28.667000000000002</c:v>
                </c:pt>
                <c:pt idx="4328">
                  <c:v>28.667000000000002</c:v>
                </c:pt>
                <c:pt idx="4329">
                  <c:v>28.684999999999999</c:v>
                </c:pt>
                <c:pt idx="4330">
                  <c:v>28.684999999999999</c:v>
                </c:pt>
                <c:pt idx="4331">
                  <c:v>28.684999999999999</c:v>
                </c:pt>
                <c:pt idx="4332">
                  <c:v>28.684999999999999</c:v>
                </c:pt>
                <c:pt idx="4333">
                  <c:v>28.684999999999999</c:v>
                </c:pt>
                <c:pt idx="4334">
                  <c:v>28.684999999999999</c:v>
                </c:pt>
                <c:pt idx="4335">
                  <c:v>28.684999999999999</c:v>
                </c:pt>
                <c:pt idx="4336">
                  <c:v>28.684999999999999</c:v>
                </c:pt>
                <c:pt idx="4337">
                  <c:v>28.684999999999999</c:v>
                </c:pt>
                <c:pt idx="4338">
                  <c:v>28.684999999999999</c:v>
                </c:pt>
                <c:pt idx="4339">
                  <c:v>28.684999999999999</c:v>
                </c:pt>
                <c:pt idx="4340">
                  <c:v>28.684999999999999</c:v>
                </c:pt>
                <c:pt idx="4341">
                  <c:v>28.684999999999999</c:v>
                </c:pt>
                <c:pt idx="4342">
                  <c:v>28.684999999999999</c:v>
                </c:pt>
                <c:pt idx="4343">
                  <c:v>28.684999999999999</c:v>
                </c:pt>
                <c:pt idx="4344">
                  <c:v>28.684999999999999</c:v>
                </c:pt>
                <c:pt idx="4345">
                  <c:v>28.684999999999999</c:v>
                </c:pt>
                <c:pt idx="4346">
                  <c:v>28.684999999999999</c:v>
                </c:pt>
                <c:pt idx="4347">
                  <c:v>28.684999999999999</c:v>
                </c:pt>
                <c:pt idx="4348">
                  <c:v>28.684999999999999</c:v>
                </c:pt>
                <c:pt idx="4349">
                  <c:v>28.684999999999999</c:v>
                </c:pt>
                <c:pt idx="4350">
                  <c:v>28.684999999999999</c:v>
                </c:pt>
                <c:pt idx="4351">
                  <c:v>28.684999999999999</c:v>
                </c:pt>
                <c:pt idx="4352">
                  <c:v>28.684999999999999</c:v>
                </c:pt>
                <c:pt idx="4353">
                  <c:v>28.684999999999999</c:v>
                </c:pt>
                <c:pt idx="4354">
                  <c:v>28.684999999999999</c:v>
                </c:pt>
                <c:pt idx="4355">
                  <c:v>28.684999999999999</c:v>
                </c:pt>
                <c:pt idx="4356">
                  <c:v>28.684999999999999</c:v>
                </c:pt>
                <c:pt idx="4357">
                  <c:v>28.684999999999999</c:v>
                </c:pt>
                <c:pt idx="4358">
                  <c:v>28.684999999999999</c:v>
                </c:pt>
                <c:pt idx="4359">
                  <c:v>28.684999999999999</c:v>
                </c:pt>
                <c:pt idx="4360">
                  <c:v>28.684999999999999</c:v>
                </c:pt>
                <c:pt idx="4361">
                  <c:v>28.684999999999999</c:v>
                </c:pt>
                <c:pt idx="4362">
                  <c:v>28.684999999999999</c:v>
                </c:pt>
                <c:pt idx="4363">
                  <c:v>28.684999999999999</c:v>
                </c:pt>
                <c:pt idx="4364">
                  <c:v>28.684999999999999</c:v>
                </c:pt>
                <c:pt idx="4365">
                  <c:v>28.684999999999999</c:v>
                </c:pt>
                <c:pt idx="4366">
                  <c:v>28.684999999999999</c:v>
                </c:pt>
                <c:pt idx="4367">
                  <c:v>28.684999999999999</c:v>
                </c:pt>
                <c:pt idx="4368">
                  <c:v>28.684999999999999</c:v>
                </c:pt>
                <c:pt idx="4369">
                  <c:v>28.684999999999999</c:v>
                </c:pt>
                <c:pt idx="4370">
                  <c:v>28.684999999999999</c:v>
                </c:pt>
                <c:pt idx="4371">
                  <c:v>28.684999999999999</c:v>
                </c:pt>
                <c:pt idx="4372">
                  <c:v>28.684999999999999</c:v>
                </c:pt>
                <c:pt idx="4373">
                  <c:v>28.684999999999999</c:v>
                </c:pt>
                <c:pt idx="4374">
                  <c:v>28.684999999999999</c:v>
                </c:pt>
                <c:pt idx="4375">
                  <c:v>28.684999999999999</c:v>
                </c:pt>
                <c:pt idx="4376">
                  <c:v>28.684999999999999</c:v>
                </c:pt>
                <c:pt idx="4377">
                  <c:v>28.684999999999999</c:v>
                </c:pt>
                <c:pt idx="4378">
                  <c:v>28.684999999999999</c:v>
                </c:pt>
                <c:pt idx="4379">
                  <c:v>28.684999999999999</c:v>
                </c:pt>
                <c:pt idx="4380">
                  <c:v>28.684999999999999</c:v>
                </c:pt>
                <c:pt idx="4381">
                  <c:v>28.684999999999999</c:v>
                </c:pt>
                <c:pt idx="4382">
                  <c:v>28.684999999999999</c:v>
                </c:pt>
                <c:pt idx="4383">
                  <c:v>28.684999999999999</c:v>
                </c:pt>
                <c:pt idx="4384">
                  <c:v>28.684999999999999</c:v>
                </c:pt>
                <c:pt idx="4385">
                  <c:v>28.684999999999999</c:v>
                </c:pt>
                <c:pt idx="4386">
                  <c:v>28.684999999999999</c:v>
                </c:pt>
                <c:pt idx="4387">
                  <c:v>28.684999999999999</c:v>
                </c:pt>
                <c:pt idx="4388">
                  <c:v>28.684999999999999</c:v>
                </c:pt>
                <c:pt idx="4389">
                  <c:v>28.684999999999999</c:v>
                </c:pt>
                <c:pt idx="4390">
                  <c:v>28.684999999999999</c:v>
                </c:pt>
                <c:pt idx="4391">
                  <c:v>28.684999999999999</c:v>
                </c:pt>
                <c:pt idx="4392">
                  <c:v>28.684999999999999</c:v>
                </c:pt>
                <c:pt idx="4393">
                  <c:v>28.684999999999999</c:v>
                </c:pt>
                <c:pt idx="4394">
                  <c:v>28.684999999999999</c:v>
                </c:pt>
                <c:pt idx="4395">
                  <c:v>28.684999999999999</c:v>
                </c:pt>
                <c:pt idx="4396">
                  <c:v>28.684999999999999</c:v>
                </c:pt>
                <c:pt idx="4397">
                  <c:v>28.684999999999999</c:v>
                </c:pt>
                <c:pt idx="4398">
                  <c:v>28.684999999999999</c:v>
                </c:pt>
                <c:pt idx="4399">
                  <c:v>28.684999999999999</c:v>
                </c:pt>
                <c:pt idx="4400">
                  <c:v>28.684999999999999</c:v>
                </c:pt>
                <c:pt idx="4401">
                  <c:v>28.684999999999999</c:v>
                </c:pt>
                <c:pt idx="4402">
                  <c:v>28.684999999999999</c:v>
                </c:pt>
                <c:pt idx="4403">
                  <c:v>28.684999999999999</c:v>
                </c:pt>
                <c:pt idx="4404">
                  <c:v>28.684999999999999</c:v>
                </c:pt>
                <c:pt idx="4405">
                  <c:v>28.684999999999999</c:v>
                </c:pt>
                <c:pt idx="4406">
                  <c:v>28.684999999999999</c:v>
                </c:pt>
                <c:pt idx="4407">
                  <c:v>28.684999999999999</c:v>
                </c:pt>
                <c:pt idx="4408">
                  <c:v>28.684999999999999</c:v>
                </c:pt>
                <c:pt idx="4409">
                  <c:v>28.684999999999999</c:v>
                </c:pt>
                <c:pt idx="4410">
                  <c:v>28.684999999999999</c:v>
                </c:pt>
                <c:pt idx="4411">
                  <c:v>28.684999999999999</c:v>
                </c:pt>
                <c:pt idx="4412">
                  <c:v>28.684999999999999</c:v>
                </c:pt>
                <c:pt idx="4413">
                  <c:v>28.684999999999999</c:v>
                </c:pt>
                <c:pt idx="4414">
                  <c:v>28.684999999999999</c:v>
                </c:pt>
                <c:pt idx="4415">
                  <c:v>28.684999999999999</c:v>
                </c:pt>
                <c:pt idx="4416">
                  <c:v>28.684999999999999</c:v>
                </c:pt>
                <c:pt idx="4417">
                  <c:v>28.684999999999999</c:v>
                </c:pt>
                <c:pt idx="4418">
                  <c:v>28.684999999999999</c:v>
                </c:pt>
                <c:pt idx="4419">
                  <c:v>28.684999999999999</c:v>
                </c:pt>
                <c:pt idx="4420">
                  <c:v>28.684999999999999</c:v>
                </c:pt>
                <c:pt idx="4421">
                  <c:v>28.684999999999999</c:v>
                </c:pt>
                <c:pt idx="4422">
                  <c:v>28.684999999999999</c:v>
                </c:pt>
                <c:pt idx="4423">
                  <c:v>28.684999999999999</c:v>
                </c:pt>
                <c:pt idx="4424">
                  <c:v>28.684999999999999</c:v>
                </c:pt>
                <c:pt idx="4425">
                  <c:v>28.684999999999999</c:v>
                </c:pt>
                <c:pt idx="4426">
                  <c:v>28.684999999999999</c:v>
                </c:pt>
                <c:pt idx="4427">
                  <c:v>28.684999999999999</c:v>
                </c:pt>
                <c:pt idx="4428">
                  <c:v>28.684999999999999</c:v>
                </c:pt>
                <c:pt idx="4429">
                  <c:v>28.684999999999999</c:v>
                </c:pt>
                <c:pt idx="4430">
                  <c:v>28.684999999999999</c:v>
                </c:pt>
                <c:pt idx="4431">
                  <c:v>28.684999999999999</c:v>
                </c:pt>
                <c:pt idx="4432">
                  <c:v>28.684999999999999</c:v>
                </c:pt>
                <c:pt idx="4433">
                  <c:v>28.684999999999999</c:v>
                </c:pt>
                <c:pt idx="4434">
                  <c:v>28.684999999999999</c:v>
                </c:pt>
                <c:pt idx="4435">
                  <c:v>28.684999999999999</c:v>
                </c:pt>
                <c:pt idx="4436">
                  <c:v>28.684999999999999</c:v>
                </c:pt>
                <c:pt idx="4437">
                  <c:v>28.684999999999999</c:v>
                </c:pt>
                <c:pt idx="4438">
                  <c:v>28.684999999999999</c:v>
                </c:pt>
                <c:pt idx="4439">
                  <c:v>28.684999999999999</c:v>
                </c:pt>
                <c:pt idx="4440">
                  <c:v>28.684999999999999</c:v>
                </c:pt>
                <c:pt idx="4441">
                  <c:v>28.684999999999999</c:v>
                </c:pt>
                <c:pt idx="4442">
                  <c:v>28.684999999999999</c:v>
                </c:pt>
                <c:pt idx="4443">
                  <c:v>28.686</c:v>
                </c:pt>
                <c:pt idx="4444">
                  <c:v>28.686</c:v>
                </c:pt>
                <c:pt idx="4445">
                  <c:v>28.686</c:v>
                </c:pt>
                <c:pt idx="4446">
                  <c:v>28.686</c:v>
                </c:pt>
                <c:pt idx="4447">
                  <c:v>28.686</c:v>
                </c:pt>
                <c:pt idx="4448">
                  <c:v>28.686</c:v>
                </c:pt>
                <c:pt idx="4449">
                  <c:v>28.686</c:v>
                </c:pt>
                <c:pt idx="4450">
                  <c:v>28.686</c:v>
                </c:pt>
                <c:pt idx="4451">
                  <c:v>28.686</c:v>
                </c:pt>
                <c:pt idx="4452">
                  <c:v>28.686</c:v>
                </c:pt>
                <c:pt idx="4453">
                  <c:v>28.686</c:v>
                </c:pt>
                <c:pt idx="4454">
                  <c:v>28.686</c:v>
                </c:pt>
                <c:pt idx="4455">
                  <c:v>28.686</c:v>
                </c:pt>
                <c:pt idx="4456">
                  <c:v>28.686</c:v>
                </c:pt>
                <c:pt idx="4457">
                  <c:v>28.686</c:v>
                </c:pt>
                <c:pt idx="4458">
                  <c:v>28.686</c:v>
                </c:pt>
                <c:pt idx="4459">
                  <c:v>28.686</c:v>
                </c:pt>
                <c:pt idx="4460">
                  <c:v>28.686</c:v>
                </c:pt>
                <c:pt idx="4461">
                  <c:v>28.686</c:v>
                </c:pt>
                <c:pt idx="4462">
                  <c:v>28.686</c:v>
                </c:pt>
                <c:pt idx="4463">
                  <c:v>28.686</c:v>
                </c:pt>
                <c:pt idx="4464">
                  <c:v>28.686</c:v>
                </c:pt>
                <c:pt idx="4465">
                  <c:v>28.686</c:v>
                </c:pt>
                <c:pt idx="4466">
                  <c:v>28.686</c:v>
                </c:pt>
                <c:pt idx="4467">
                  <c:v>28.702999999999999</c:v>
                </c:pt>
                <c:pt idx="4468">
                  <c:v>28.702999999999999</c:v>
                </c:pt>
                <c:pt idx="4469">
                  <c:v>28.702999999999999</c:v>
                </c:pt>
                <c:pt idx="4470">
                  <c:v>28.702999999999999</c:v>
                </c:pt>
                <c:pt idx="4471">
                  <c:v>28.702999999999999</c:v>
                </c:pt>
                <c:pt idx="4472">
                  <c:v>28.702999999999999</c:v>
                </c:pt>
                <c:pt idx="4473">
                  <c:v>28.702999999999999</c:v>
                </c:pt>
                <c:pt idx="4474">
                  <c:v>28.702999999999999</c:v>
                </c:pt>
                <c:pt idx="4475">
                  <c:v>28.702999999999999</c:v>
                </c:pt>
                <c:pt idx="4476">
                  <c:v>28.702999999999999</c:v>
                </c:pt>
                <c:pt idx="4477">
                  <c:v>28.702999999999999</c:v>
                </c:pt>
                <c:pt idx="4478">
                  <c:v>28.702999999999999</c:v>
                </c:pt>
                <c:pt idx="4479">
                  <c:v>28.702999999999999</c:v>
                </c:pt>
                <c:pt idx="4480">
                  <c:v>28.702999999999999</c:v>
                </c:pt>
                <c:pt idx="4481">
                  <c:v>28.702999999999999</c:v>
                </c:pt>
                <c:pt idx="4482">
                  <c:v>28.702999999999999</c:v>
                </c:pt>
                <c:pt idx="4483">
                  <c:v>28.702999999999999</c:v>
                </c:pt>
                <c:pt idx="4484">
                  <c:v>28.702999999999999</c:v>
                </c:pt>
                <c:pt idx="4485">
                  <c:v>28.702999999999999</c:v>
                </c:pt>
                <c:pt idx="4486">
                  <c:v>28.702999999999999</c:v>
                </c:pt>
                <c:pt idx="4487">
                  <c:v>28.702999999999999</c:v>
                </c:pt>
                <c:pt idx="4488">
                  <c:v>28.702999999999999</c:v>
                </c:pt>
                <c:pt idx="4489">
                  <c:v>28.702999999999999</c:v>
                </c:pt>
                <c:pt idx="4490">
                  <c:v>28.702999999999999</c:v>
                </c:pt>
                <c:pt idx="4491">
                  <c:v>28.702999999999999</c:v>
                </c:pt>
                <c:pt idx="4492">
                  <c:v>28.702999999999999</c:v>
                </c:pt>
                <c:pt idx="4493">
                  <c:v>28.702999999999999</c:v>
                </c:pt>
                <c:pt idx="4494">
                  <c:v>28.702999999999999</c:v>
                </c:pt>
                <c:pt idx="4495">
                  <c:v>28.702999999999999</c:v>
                </c:pt>
                <c:pt idx="4496">
                  <c:v>28.702999999999999</c:v>
                </c:pt>
                <c:pt idx="4497">
                  <c:v>28.702999999999999</c:v>
                </c:pt>
                <c:pt idx="4498">
                  <c:v>28.702999999999999</c:v>
                </c:pt>
                <c:pt idx="4499">
                  <c:v>28.702999999999999</c:v>
                </c:pt>
                <c:pt idx="4500">
                  <c:v>28.702999999999999</c:v>
                </c:pt>
                <c:pt idx="4501">
                  <c:v>28.702999999999999</c:v>
                </c:pt>
                <c:pt idx="4502">
                  <c:v>28.704000000000001</c:v>
                </c:pt>
                <c:pt idx="4503">
                  <c:v>28.704000000000001</c:v>
                </c:pt>
                <c:pt idx="4504">
                  <c:v>28.704000000000001</c:v>
                </c:pt>
                <c:pt idx="4505">
                  <c:v>28.704000000000001</c:v>
                </c:pt>
                <c:pt idx="4506">
                  <c:v>28.704000000000001</c:v>
                </c:pt>
                <c:pt idx="4507">
                  <c:v>28.704000000000001</c:v>
                </c:pt>
                <c:pt idx="4508">
                  <c:v>28.704000000000001</c:v>
                </c:pt>
                <c:pt idx="4509">
                  <c:v>28.704000000000001</c:v>
                </c:pt>
                <c:pt idx="4510">
                  <c:v>28.704000000000001</c:v>
                </c:pt>
                <c:pt idx="4511">
                  <c:v>28.704000000000001</c:v>
                </c:pt>
                <c:pt idx="4512">
                  <c:v>28.704000000000001</c:v>
                </c:pt>
                <c:pt idx="4513">
                  <c:v>28.704000000000001</c:v>
                </c:pt>
                <c:pt idx="4514">
                  <c:v>28.704000000000001</c:v>
                </c:pt>
                <c:pt idx="4515">
                  <c:v>28.704000000000001</c:v>
                </c:pt>
                <c:pt idx="4516">
                  <c:v>28.704000000000001</c:v>
                </c:pt>
                <c:pt idx="4517">
                  <c:v>28.704000000000001</c:v>
                </c:pt>
                <c:pt idx="4518">
                  <c:v>28.704000000000001</c:v>
                </c:pt>
                <c:pt idx="4519">
                  <c:v>28.704000000000001</c:v>
                </c:pt>
                <c:pt idx="4520">
                  <c:v>28.704000000000001</c:v>
                </c:pt>
                <c:pt idx="4521">
                  <c:v>28.704000000000001</c:v>
                </c:pt>
                <c:pt idx="4522">
                  <c:v>28.704000000000001</c:v>
                </c:pt>
                <c:pt idx="4523">
                  <c:v>28.704000000000001</c:v>
                </c:pt>
                <c:pt idx="4524">
                  <c:v>28.704000000000001</c:v>
                </c:pt>
                <c:pt idx="4525">
                  <c:v>28.704000000000001</c:v>
                </c:pt>
                <c:pt idx="4526">
                  <c:v>28.704000000000001</c:v>
                </c:pt>
                <c:pt idx="4527">
                  <c:v>28.704000000000001</c:v>
                </c:pt>
                <c:pt idx="4528">
                  <c:v>28.704000000000001</c:v>
                </c:pt>
                <c:pt idx="4529">
                  <c:v>28.704000000000001</c:v>
                </c:pt>
                <c:pt idx="4530">
                  <c:v>28.704000000000001</c:v>
                </c:pt>
                <c:pt idx="4531">
                  <c:v>28.704000000000001</c:v>
                </c:pt>
                <c:pt idx="4532">
                  <c:v>28.704000000000001</c:v>
                </c:pt>
                <c:pt idx="4533">
                  <c:v>28.704000000000001</c:v>
                </c:pt>
                <c:pt idx="4534">
                  <c:v>28.704000000000001</c:v>
                </c:pt>
                <c:pt idx="4535">
                  <c:v>28.704000000000001</c:v>
                </c:pt>
                <c:pt idx="4536">
                  <c:v>28.704000000000001</c:v>
                </c:pt>
                <c:pt idx="4537">
                  <c:v>28.704000000000001</c:v>
                </c:pt>
                <c:pt idx="4538">
                  <c:v>28.704000000000001</c:v>
                </c:pt>
                <c:pt idx="4539">
                  <c:v>28.704000000000001</c:v>
                </c:pt>
                <c:pt idx="4540">
                  <c:v>28.704000000000001</c:v>
                </c:pt>
                <c:pt idx="4541">
                  <c:v>28.704000000000001</c:v>
                </c:pt>
                <c:pt idx="4542">
                  <c:v>28.704000000000001</c:v>
                </c:pt>
                <c:pt idx="4543">
                  <c:v>28.704000000000001</c:v>
                </c:pt>
                <c:pt idx="4544">
                  <c:v>28.704000000000001</c:v>
                </c:pt>
                <c:pt idx="4545">
                  <c:v>28.704000000000001</c:v>
                </c:pt>
                <c:pt idx="4546">
                  <c:v>28.704000000000001</c:v>
                </c:pt>
                <c:pt idx="4547">
                  <c:v>28.704000000000001</c:v>
                </c:pt>
                <c:pt idx="4548">
                  <c:v>28.704000000000001</c:v>
                </c:pt>
                <c:pt idx="4549">
                  <c:v>28.704000000000001</c:v>
                </c:pt>
                <c:pt idx="4550">
                  <c:v>28.704000000000001</c:v>
                </c:pt>
                <c:pt idx="4551">
                  <c:v>28.704000000000001</c:v>
                </c:pt>
                <c:pt idx="4552">
                  <c:v>28.704000000000001</c:v>
                </c:pt>
                <c:pt idx="4553">
                  <c:v>28.704000000000001</c:v>
                </c:pt>
                <c:pt idx="4554">
                  <c:v>28.704000000000001</c:v>
                </c:pt>
                <c:pt idx="4555">
                  <c:v>28.704000000000001</c:v>
                </c:pt>
                <c:pt idx="4556">
                  <c:v>28.704000000000001</c:v>
                </c:pt>
                <c:pt idx="4557">
                  <c:v>28.704000000000001</c:v>
                </c:pt>
                <c:pt idx="4558">
                  <c:v>28.704000000000001</c:v>
                </c:pt>
                <c:pt idx="4559">
                  <c:v>28.704000000000001</c:v>
                </c:pt>
                <c:pt idx="4560">
                  <c:v>28.704000000000001</c:v>
                </c:pt>
                <c:pt idx="4561">
                  <c:v>28.704000000000001</c:v>
                </c:pt>
                <c:pt idx="4562">
                  <c:v>28.704000000000001</c:v>
                </c:pt>
                <c:pt idx="4563">
                  <c:v>28.704000000000001</c:v>
                </c:pt>
                <c:pt idx="4564">
                  <c:v>28.704000000000001</c:v>
                </c:pt>
                <c:pt idx="4565">
                  <c:v>28.704000000000001</c:v>
                </c:pt>
                <c:pt idx="4566">
                  <c:v>28.704000000000001</c:v>
                </c:pt>
                <c:pt idx="4567">
                  <c:v>28.704000000000001</c:v>
                </c:pt>
                <c:pt idx="4568">
                  <c:v>28.704000000000001</c:v>
                </c:pt>
                <c:pt idx="4569">
                  <c:v>28.704000000000001</c:v>
                </c:pt>
                <c:pt idx="4570">
                  <c:v>28.704000000000001</c:v>
                </c:pt>
                <c:pt idx="4571">
                  <c:v>28.704000000000001</c:v>
                </c:pt>
                <c:pt idx="4572">
                  <c:v>28.704000000000001</c:v>
                </c:pt>
                <c:pt idx="4573">
                  <c:v>28.704000000000001</c:v>
                </c:pt>
                <c:pt idx="4574">
                  <c:v>28.704000000000001</c:v>
                </c:pt>
                <c:pt idx="4575">
                  <c:v>28.704000000000001</c:v>
                </c:pt>
                <c:pt idx="4576">
                  <c:v>28.704000000000001</c:v>
                </c:pt>
                <c:pt idx="4577">
                  <c:v>28.704000000000001</c:v>
                </c:pt>
                <c:pt idx="4578">
                  <c:v>28.704000000000001</c:v>
                </c:pt>
                <c:pt idx="4579">
                  <c:v>28.704000000000001</c:v>
                </c:pt>
                <c:pt idx="4580">
                  <c:v>28.704000000000001</c:v>
                </c:pt>
                <c:pt idx="4581">
                  <c:v>28.704000000000001</c:v>
                </c:pt>
                <c:pt idx="4582">
                  <c:v>28.704000000000001</c:v>
                </c:pt>
                <c:pt idx="4583">
                  <c:v>28.704000000000001</c:v>
                </c:pt>
                <c:pt idx="4584">
                  <c:v>28.704000000000001</c:v>
                </c:pt>
                <c:pt idx="4585">
                  <c:v>28.704000000000001</c:v>
                </c:pt>
                <c:pt idx="4586">
                  <c:v>28.704000000000001</c:v>
                </c:pt>
                <c:pt idx="4587">
                  <c:v>28.722000000000001</c:v>
                </c:pt>
                <c:pt idx="4588">
                  <c:v>28.722000000000001</c:v>
                </c:pt>
                <c:pt idx="4589">
                  <c:v>28.722000000000001</c:v>
                </c:pt>
                <c:pt idx="4590">
                  <c:v>28.722000000000001</c:v>
                </c:pt>
                <c:pt idx="4591">
                  <c:v>28.722000000000001</c:v>
                </c:pt>
                <c:pt idx="4592">
                  <c:v>28.722000000000001</c:v>
                </c:pt>
                <c:pt idx="4593">
                  <c:v>28.722000000000001</c:v>
                </c:pt>
                <c:pt idx="4594">
                  <c:v>28.722000000000001</c:v>
                </c:pt>
                <c:pt idx="4595">
                  <c:v>28.722000000000001</c:v>
                </c:pt>
                <c:pt idx="4596">
                  <c:v>28.722000000000001</c:v>
                </c:pt>
                <c:pt idx="4597">
                  <c:v>28.722000000000001</c:v>
                </c:pt>
                <c:pt idx="4598">
                  <c:v>28.722000000000001</c:v>
                </c:pt>
                <c:pt idx="4599">
                  <c:v>28.722000000000001</c:v>
                </c:pt>
                <c:pt idx="4600">
                  <c:v>28.722000000000001</c:v>
                </c:pt>
                <c:pt idx="4601">
                  <c:v>28.722000000000001</c:v>
                </c:pt>
                <c:pt idx="4602">
                  <c:v>28.722000000000001</c:v>
                </c:pt>
                <c:pt idx="4603">
                  <c:v>28.722000000000001</c:v>
                </c:pt>
                <c:pt idx="4604">
                  <c:v>28.722000000000001</c:v>
                </c:pt>
                <c:pt idx="4605">
                  <c:v>28.722000000000001</c:v>
                </c:pt>
                <c:pt idx="4606">
                  <c:v>28.722000000000001</c:v>
                </c:pt>
                <c:pt idx="4607">
                  <c:v>28.722000000000001</c:v>
                </c:pt>
                <c:pt idx="4608">
                  <c:v>28.722000000000001</c:v>
                </c:pt>
                <c:pt idx="4609">
                  <c:v>28.722000000000001</c:v>
                </c:pt>
                <c:pt idx="4610">
                  <c:v>28.722000000000001</c:v>
                </c:pt>
                <c:pt idx="4611">
                  <c:v>28.722000000000001</c:v>
                </c:pt>
                <c:pt idx="4612">
                  <c:v>28.722000000000001</c:v>
                </c:pt>
                <c:pt idx="4613">
                  <c:v>28.722000000000001</c:v>
                </c:pt>
                <c:pt idx="4614">
                  <c:v>28.722000000000001</c:v>
                </c:pt>
                <c:pt idx="4615">
                  <c:v>28.722000000000001</c:v>
                </c:pt>
                <c:pt idx="4616">
                  <c:v>28.722000000000001</c:v>
                </c:pt>
                <c:pt idx="4617">
                  <c:v>28.722000000000001</c:v>
                </c:pt>
                <c:pt idx="4618">
                  <c:v>28.722000000000001</c:v>
                </c:pt>
                <c:pt idx="4619">
                  <c:v>28.722000000000001</c:v>
                </c:pt>
                <c:pt idx="4620">
                  <c:v>28.722000000000001</c:v>
                </c:pt>
                <c:pt idx="4621">
                  <c:v>28.722000000000001</c:v>
                </c:pt>
                <c:pt idx="4622">
                  <c:v>28.722000000000001</c:v>
                </c:pt>
                <c:pt idx="4623">
                  <c:v>28.722000000000001</c:v>
                </c:pt>
                <c:pt idx="4624">
                  <c:v>28.722000000000001</c:v>
                </c:pt>
                <c:pt idx="4625">
                  <c:v>28.722000000000001</c:v>
                </c:pt>
                <c:pt idx="4626">
                  <c:v>28.722000000000001</c:v>
                </c:pt>
                <c:pt idx="4627">
                  <c:v>28.722000000000001</c:v>
                </c:pt>
                <c:pt idx="4628">
                  <c:v>28.722000000000001</c:v>
                </c:pt>
                <c:pt idx="4629">
                  <c:v>28.722000000000001</c:v>
                </c:pt>
                <c:pt idx="4630">
                  <c:v>28.722000000000001</c:v>
                </c:pt>
                <c:pt idx="4631">
                  <c:v>28.722000000000001</c:v>
                </c:pt>
                <c:pt idx="4632">
                  <c:v>28.722000000000001</c:v>
                </c:pt>
                <c:pt idx="4633">
                  <c:v>28.722000000000001</c:v>
                </c:pt>
                <c:pt idx="4634">
                  <c:v>28.722000000000001</c:v>
                </c:pt>
                <c:pt idx="4635">
                  <c:v>28.722000000000001</c:v>
                </c:pt>
                <c:pt idx="4636">
                  <c:v>28.722000000000001</c:v>
                </c:pt>
                <c:pt idx="4637">
                  <c:v>28.722000000000001</c:v>
                </c:pt>
                <c:pt idx="4638">
                  <c:v>28.722000000000001</c:v>
                </c:pt>
                <c:pt idx="4639">
                  <c:v>28.722000000000001</c:v>
                </c:pt>
                <c:pt idx="4640">
                  <c:v>28.722000000000001</c:v>
                </c:pt>
                <c:pt idx="4641">
                  <c:v>28.722000000000001</c:v>
                </c:pt>
                <c:pt idx="4642">
                  <c:v>28.722000000000001</c:v>
                </c:pt>
                <c:pt idx="4643">
                  <c:v>28.722000000000001</c:v>
                </c:pt>
                <c:pt idx="4644">
                  <c:v>28.722000000000001</c:v>
                </c:pt>
                <c:pt idx="4645">
                  <c:v>28.722000000000001</c:v>
                </c:pt>
                <c:pt idx="4646">
                  <c:v>28.722000000000001</c:v>
                </c:pt>
                <c:pt idx="4647">
                  <c:v>28.722000000000001</c:v>
                </c:pt>
                <c:pt idx="4648">
                  <c:v>28.722000000000001</c:v>
                </c:pt>
                <c:pt idx="4649">
                  <c:v>28.722000000000001</c:v>
                </c:pt>
                <c:pt idx="4650">
                  <c:v>28.722000000000001</c:v>
                </c:pt>
                <c:pt idx="4651">
                  <c:v>28.722000000000001</c:v>
                </c:pt>
                <c:pt idx="4652">
                  <c:v>28.722000000000001</c:v>
                </c:pt>
                <c:pt idx="4653">
                  <c:v>28.722000000000001</c:v>
                </c:pt>
                <c:pt idx="4654">
                  <c:v>28.722000000000001</c:v>
                </c:pt>
                <c:pt idx="4655">
                  <c:v>28.722000000000001</c:v>
                </c:pt>
                <c:pt idx="4656">
                  <c:v>28.722000000000001</c:v>
                </c:pt>
                <c:pt idx="4657">
                  <c:v>28.722000000000001</c:v>
                </c:pt>
                <c:pt idx="4658">
                  <c:v>28.722000000000001</c:v>
                </c:pt>
                <c:pt idx="4659">
                  <c:v>28.722000000000001</c:v>
                </c:pt>
                <c:pt idx="4660">
                  <c:v>28.722000000000001</c:v>
                </c:pt>
                <c:pt idx="4661">
                  <c:v>28.722000000000001</c:v>
                </c:pt>
                <c:pt idx="4662">
                  <c:v>28.722000000000001</c:v>
                </c:pt>
                <c:pt idx="4663">
                  <c:v>28.722000000000001</c:v>
                </c:pt>
                <c:pt idx="4664">
                  <c:v>28.722000000000001</c:v>
                </c:pt>
                <c:pt idx="4665">
                  <c:v>28.722000000000001</c:v>
                </c:pt>
                <c:pt idx="4666">
                  <c:v>28.722000000000001</c:v>
                </c:pt>
                <c:pt idx="4667">
                  <c:v>28.722000000000001</c:v>
                </c:pt>
                <c:pt idx="4668">
                  <c:v>28.722000000000001</c:v>
                </c:pt>
                <c:pt idx="4669">
                  <c:v>28.722000000000001</c:v>
                </c:pt>
                <c:pt idx="4670">
                  <c:v>28.722000000000001</c:v>
                </c:pt>
                <c:pt idx="4671">
                  <c:v>28.722000000000001</c:v>
                </c:pt>
                <c:pt idx="4672">
                  <c:v>28.722000000000001</c:v>
                </c:pt>
                <c:pt idx="4673">
                  <c:v>28.722000000000001</c:v>
                </c:pt>
                <c:pt idx="4674">
                  <c:v>28.722000000000001</c:v>
                </c:pt>
                <c:pt idx="4675">
                  <c:v>28.722000000000001</c:v>
                </c:pt>
                <c:pt idx="4676">
                  <c:v>28.722000000000001</c:v>
                </c:pt>
                <c:pt idx="4677">
                  <c:v>28.722000000000001</c:v>
                </c:pt>
                <c:pt idx="4678">
                  <c:v>28.722000000000001</c:v>
                </c:pt>
                <c:pt idx="4679">
                  <c:v>28.722000000000001</c:v>
                </c:pt>
                <c:pt idx="4680">
                  <c:v>28.722000000000001</c:v>
                </c:pt>
                <c:pt idx="4681">
                  <c:v>28.722000000000001</c:v>
                </c:pt>
                <c:pt idx="4682">
                  <c:v>28.722000000000001</c:v>
                </c:pt>
                <c:pt idx="4683">
                  <c:v>28.722000000000001</c:v>
                </c:pt>
                <c:pt idx="4684">
                  <c:v>28.722000000000001</c:v>
                </c:pt>
                <c:pt idx="4685">
                  <c:v>28.722000000000001</c:v>
                </c:pt>
                <c:pt idx="4686">
                  <c:v>28.722000000000001</c:v>
                </c:pt>
                <c:pt idx="4687">
                  <c:v>28.722000000000001</c:v>
                </c:pt>
                <c:pt idx="4688">
                  <c:v>28.722000000000001</c:v>
                </c:pt>
                <c:pt idx="4689">
                  <c:v>28.722000000000001</c:v>
                </c:pt>
                <c:pt idx="4690">
                  <c:v>28.722000000000001</c:v>
                </c:pt>
                <c:pt idx="4691">
                  <c:v>28.722000000000001</c:v>
                </c:pt>
                <c:pt idx="4692">
                  <c:v>28.722000000000001</c:v>
                </c:pt>
                <c:pt idx="4693">
                  <c:v>28.722000000000001</c:v>
                </c:pt>
                <c:pt idx="4694">
                  <c:v>28.722000000000001</c:v>
                </c:pt>
                <c:pt idx="4695">
                  <c:v>28.722000000000001</c:v>
                </c:pt>
                <c:pt idx="4696">
                  <c:v>28.722999999999999</c:v>
                </c:pt>
                <c:pt idx="4697">
                  <c:v>28.722999999999999</c:v>
                </c:pt>
                <c:pt idx="4698">
                  <c:v>28.722999999999999</c:v>
                </c:pt>
                <c:pt idx="4699">
                  <c:v>28.722999999999999</c:v>
                </c:pt>
                <c:pt idx="4700">
                  <c:v>28.722999999999999</c:v>
                </c:pt>
                <c:pt idx="4701">
                  <c:v>28.722999999999999</c:v>
                </c:pt>
                <c:pt idx="4702">
                  <c:v>28.722999999999999</c:v>
                </c:pt>
                <c:pt idx="4703">
                  <c:v>28.722999999999999</c:v>
                </c:pt>
                <c:pt idx="4704">
                  <c:v>28.722999999999999</c:v>
                </c:pt>
                <c:pt idx="4705">
                  <c:v>28.722999999999999</c:v>
                </c:pt>
                <c:pt idx="4706">
                  <c:v>28.722999999999999</c:v>
                </c:pt>
                <c:pt idx="4707">
                  <c:v>28.722999999999999</c:v>
                </c:pt>
                <c:pt idx="4708">
                  <c:v>28.722999999999999</c:v>
                </c:pt>
                <c:pt idx="4709">
                  <c:v>28.722999999999999</c:v>
                </c:pt>
                <c:pt idx="4710">
                  <c:v>28.722999999999999</c:v>
                </c:pt>
                <c:pt idx="4711">
                  <c:v>28.722999999999999</c:v>
                </c:pt>
                <c:pt idx="4712">
                  <c:v>28.722999999999999</c:v>
                </c:pt>
                <c:pt idx="4713">
                  <c:v>28.722999999999999</c:v>
                </c:pt>
                <c:pt idx="4714">
                  <c:v>28.722999999999999</c:v>
                </c:pt>
                <c:pt idx="4715">
                  <c:v>28.722999999999999</c:v>
                </c:pt>
                <c:pt idx="4716">
                  <c:v>28.722999999999999</c:v>
                </c:pt>
                <c:pt idx="4717">
                  <c:v>28.722999999999999</c:v>
                </c:pt>
                <c:pt idx="4718">
                  <c:v>28.722999999999999</c:v>
                </c:pt>
                <c:pt idx="4719">
                  <c:v>28.722999999999999</c:v>
                </c:pt>
                <c:pt idx="4720">
                  <c:v>28.722999999999999</c:v>
                </c:pt>
                <c:pt idx="4721">
                  <c:v>28.722999999999999</c:v>
                </c:pt>
                <c:pt idx="4722">
                  <c:v>28.722999999999999</c:v>
                </c:pt>
                <c:pt idx="4723">
                  <c:v>28.722999999999999</c:v>
                </c:pt>
                <c:pt idx="4724">
                  <c:v>28.722999999999999</c:v>
                </c:pt>
                <c:pt idx="4725">
                  <c:v>28.722999999999999</c:v>
                </c:pt>
                <c:pt idx="4726">
                  <c:v>28.74</c:v>
                </c:pt>
                <c:pt idx="4727">
                  <c:v>28.74</c:v>
                </c:pt>
                <c:pt idx="4728">
                  <c:v>28.74</c:v>
                </c:pt>
                <c:pt idx="4729">
                  <c:v>28.74</c:v>
                </c:pt>
                <c:pt idx="4730">
                  <c:v>28.74</c:v>
                </c:pt>
                <c:pt idx="4731">
                  <c:v>28.74</c:v>
                </c:pt>
                <c:pt idx="4732">
                  <c:v>28.74</c:v>
                </c:pt>
                <c:pt idx="4733">
                  <c:v>28.74</c:v>
                </c:pt>
                <c:pt idx="4734">
                  <c:v>28.74</c:v>
                </c:pt>
                <c:pt idx="4735">
                  <c:v>28.74</c:v>
                </c:pt>
                <c:pt idx="4736">
                  <c:v>28.74</c:v>
                </c:pt>
                <c:pt idx="4737">
                  <c:v>28.74</c:v>
                </c:pt>
                <c:pt idx="4738">
                  <c:v>28.74</c:v>
                </c:pt>
                <c:pt idx="4739">
                  <c:v>28.74</c:v>
                </c:pt>
                <c:pt idx="4740">
                  <c:v>28.74</c:v>
                </c:pt>
                <c:pt idx="4741">
                  <c:v>28.74</c:v>
                </c:pt>
                <c:pt idx="4742">
                  <c:v>28.74</c:v>
                </c:pt>
                <c:pt idx="4743">
                  <c:v>28.74</c:v>
                </c:pt>
                <c:pt idx="4744">
                  <c:v>28.74</c:v>
                </c:pt>
                <c:pt idx="4745">
                  <c:v>28.74</c:v>
                </c:pt>
                <c:pt idx="4746">
                  <c:v>28.74</c:v>
                </c:pt>
                <c:pt idx="4747">
                  <c:v>28.74</c:v>
                </c:pt>
                <c:pt idx="4748">
                  <c:v>28.74</c:v>
                </c:pt>
                <c:pt idx="4749">
                  <c:v>28.74</c:v>
                </c:pt>
                <c:pt idx="4750">
                  <c:v>28.74</c:v>
                </c:pt>
                <c:pt idx="4751">
                  <c:v>28.74</c:v>
                </c:pt>
                <c:pt idx="4752">
                  <c:v>28.74</c:v>
                </c:pt>
                <c:pt idx="4753">
                  <c:v>28.74</c:v>
                </c:pt>
                <c:pt idx="4754">
                  <c:v>28.74</c:v>
                </c:pt>
                <c:pt idx="4755">
                  <c:v>28.74</c:v>
                </c:pt>
                <c:pt idx="4756">
                  <c:v>28.74</c:v>
                </c:pt>
                <c:pt idx="4757">
                  <c:v>28.741</c:v>
                </c:pt>
                <c:pt idx="4758">
                  <c:v>28.741</c:v>
                </c:pt>
                <c:pt idx="4759">
                  <c:v>28.741</c:v>
                </c:pt>
                <c:pt idx="4760">
                  <c:v>28.741</c:v>
                </c:pt>
                <c:pt idx="4761">
                  <c:v>28.741</c:v>
                </c:pt>
                <c:pt idx="4762">
                  <c:v>28.741</c:v>
                </c:pt>
                <c:pt idx="4763">
                  <c:v>28.741</c:v>
                </c:pt>
                <c:pt idx="4764">
                  <c:v>28.741</c:v>
                </c:pt>
                <c:pt idx="4765">
                  <c:v>28.741</c:v>
                </c:pt>
                <c:pt idx="4766">
                  <c:v>28.741</c:v>
                </c:pt>
                <c:pt idx="4767">
                  <c:v>28.741</c:v>
                </c:pt>
                <c:pt idx="4768">
                  <c:v>28.741</c:v>
                </c:pt>
                <c:pt idx="4769">
                  <c:v>28.741</c:v>
                </c:pt>
                <c:pt idx="4770">
                  <c:v>28.741</c:v>
                </c:pt>
                <c:pt idx="4771">
                  <c:v>28.741</c:v>
                </c:pt>
                <c:pt idx="4772">
                  <c:v>28.741</c:v>
                </c:pt>
                <c:pt idx="4773">
                  <c:v>28.741</c:v>
                </c:pt>
                <c:pt idx="4774">
                  <c:v>28.741</c:v>
                </c:pt>
                <c:pt idx="4775">
                  <c:v>28.741</c:v>
                </c:pt>
                <c:pt idx="4776">
                  <c:v>28.741</c:v>
                </c:pt>
                <c:pt idx="4777">
                  <c:v>28.741</c:v>
                </c:pt>
                <c:pt idx="4778">
                  <c:v>28.741</c:v>
                </c:pt>
                <c:pt idx="4779">
                  <c:v>28.741</c:v>
                </c:pt>
                <c:pt idx="4780">
                  <c:v>28.741</c:v>
                </c:pt>
                <c:pt idx="4781">
                  <c:v>28.741</c:v>
                </c:pt>
                <c:pt idx="4782">
                  <c:v>28.741</c:v>
                </c:pt>
                <c:pt idx="4783">
                  <c:v>28.741</c:v>
                </c:pt>
                <c:pt idx="4784">
                  <c:v>28.741</c:v>
                </c:pt>
                <c:pt idx="4785">
                  <c:v>28.741</c:v>
                </c:pt>
                <c:pt idx="4786">
                  <c:v>28.741</c:v>
                </c:pt>
                <c:pt idx="4787">
                  <c:v>28.741</c:v>
                </c:pt>
                <c:pt idx="4788">
                  <c:v>28.741</c:v>
                </c:pt>
                <c:pt idx="4789">
                  <c:v>28.741</c:v>
                </c:pt>
                <c:pt idx="4790">
                  <c:v>28.741</c:v>
                </c:pt>
                <c:pt idx="4791">
                  <c:v>28.741</c:v>
                </c:pt>
                <c:pt idx="4792">
                  <c:v>28.741</c:v>
                </c:pt>
                <c:pt idx="4793">
                  <c:v>28.741</c:v>
                </c:pt>
                <c:pt idx="4794">
                  <c:v>28.741</c:v>
                </c:pt>
                <c:pt idx="4795">
                  <c:v>28.741</c:v>
                </c:pt>
                <c:pt idx="4796">
                  <c:v>28.741</c:v>
                </c:pt>
                <c:pt idx="4797">
                  <c:v>28.741</c:v>
                </c:pt>
                <c:pt idx="4798">
                  <c:v>28.741</c:v>
                </c:pt>
                <c:pt idx="4799">
                  <c:v>28.741</c:v>
                </c:pt>
                <c:pt idx="4800">
                  <c:v>28.741</c:v>
                </c:pt>
                <c:pt idx="4801">
                  <c:v>28.741</c:v>
                </c:pt>
                <c:pt idx="4802">
                  <c:v>28.741</c:v>
                </c:pt>
                <c:pt idx="4803">
                  <c:v>28.741</c:v>
                </c:pt>
                <c:pt idx="4804">
                  <c:v>28.741</c:v>
                </c:pt>
                <c:pt idx="4805">
                  <c:v>28.741</c:v>
                </c:pt>
                <c:pt idx="4806">
                  <c:v>28.741</c:v>
                </c:pt>
                <c:pt idx="4807">
                  <c:v>28.741</c:v>
                </c:pt>
                <c:pt idx="4808">
                  <c:v>28.741</c:v>
                </c:pt>
                <c:pt idx="4809">
                  <c:v>28.741</c:v>
                </c:pt>
                <c:pt idx="4810">
                  <c:v>28.741</c:v>
                </c:pt>
                <c:pt idx="4811">
                  <c:v>28.741</c:v>
                </c:pt>
                <c:pt idx="4812">
                  <c:v>28.741</c:v>
                </c:pt>
                <c:pt idx="4813">
                  <c:v>28.741</c:v>
                </c:pt>
                <c:pt idx="4814">
                  <c:v>28.741</c:v>
                </c:pt>
                <c:pt idx="4815">
                  <c:v>28.741</c:v>
                </c:pt>
                <c:pt idx="4816">
                  <c:v>28.741</c:v>
                </c:pt>
                <c:pt idx="4817">
                  <c:v>28.741</c:v>
                </c:pt>
                <c:pt idx="4818">
                  <c:v>28.741</c:v>
                </c:pt>
                <c:pt idx="4819">
                  <c:v>28.741</c:v>
                </c:pt>
                <c:pt idx="4820">
                  <c:v>28.741</c:v>
                </c:pt>
                <c:pt idx="4821">
                  <c:v>28.741</c:v>
                </c:pt>
                <c:pt idx="4822">
                  <c:v>28.741</c:v>
                </c:pt>
                <c:pt idx="4823">
                  <c:v>28.741</c:v>
                </c:pt>
                <c:pt idx="4824">
                  <c:v>28.741</c:v>
                </c:pt>
                <c:pt idx="4825">
                  <c:v>28.741</c:v>
                </c:pt>
                <c:pt idx="4826">
                  <c:v>28.741</c:v>
                </c:pt>
                <c:pt idx="4827">
                  <c:v>28.741</c:v>
                </c:pt>
                <c:pt idx="4828">
                  <c:v>28.741</c:v>
                </c:pt>
                <c:pt idx="4829">
                  <c:v>28.741</c:v>
                </c:pt>
                <c:pt idx="4830">
                  <c:v>28.741</c:v>
                </c:pt>
                <c:pt idx="4831">
                  <c:v>28.741</c:v>
                </c:pt>
                <c:pt idx="4832">
                  <c:v>28.741</c:v>
                </c:pt>
                <c:pt idx="4833">
                  <c:v>28.741</c:v>
                </c:pt>
                <c:pt idx="4834">
                  <c:v>28.741</c:v>
                </c:pt>
                <c:pt idx="4835">
                  <c:v>28.741</c:v>
                </c:pt>
                <c:pt idx="4836">
                  <c:v>28.759</c:v>
                </c:pt>
                <c:pt idx="4837">
                  <c:v>28.759</c:v>
                </c:pt>
                <c:pt idx="4838">
                  <c:v>28.759</c:v>
                </c:pt>
                <c:pt idx="4839">
                  <c:v>28.759</c:v>
                </c:pt>
                <c:pt idx="4840">
                  <c:v>28.759</c:v>
                </c:pt>
                <c:pt idx="4841">
                  <c:v>28.759</c:v>
                </c:pt>
                <c:pt idx="4842">
                  <c:v>28.759</c:v>
                </c:pt>
                <c:pt idx="4843">
                  <c:v>28.759</c:v>
                </c:pt>
                <c:pt idx="4844">
                  <c:v>28.759</c:v>
                </c:pt>
                <c:pt idx="4845">
                  <c:v>28.759</c:v>
                </c:pt>
                <c:pt idx="4846">
                  <c:v>28.759</c:v>
                </c:pt>
                <c:pt idx="4847">
                  <c:v>28.759</c:v>
                </c:pt>
                <c:pt idx="4848">
                  <c:v>28.759</c:v>
                </c:pt>
                <c:pt idx="4849">
                  <c:v>28.759</c:v>
                </c:pt>
                <c:pt idx="4850">
                  <c:v>28.759</c:v>
                </c:pt>
                <c:pt idx="4851">
                  <c:v>28.759</c:v>
                </c:pt>
                <c:pt idx="4852">
                  <c:v>28.759</c:v>
                </c:pt>
                <c:pt idx="4853">
                  <c:v>28.759</c:v>
                </c:pt>
                <c:pt idx="4854">
                  <c:v>28.759</c:v>
                </c:pt>
                <c:pt idx="4855">
                  <c:v>28.759</c:v>
                </c:pt>
                <c:pt idx="4856">
                  <c:v>28.759</c:v>
                </c:pt>
                <c:pt idx="4857">
                  <c:v>28.759</c:v>
                </c:pt>
                <c:pt idx="4858">
                  <c:v>28.759</c:v>
                </c:pt>
                <c:pt idx="4859">
                  <c:v>28.759</c:v>
                </c:pt>
                <c:pt idx="4860">
                  <c:v>28.759</c:v>
                </c:pt>
                <c:pt idx="4861">
                  <c:v>28.759</c:v>
                </c:pt>
                <c:pt idx="4862">
                  <c:v>28.759</c:v>
                </c:pt>
                <c:pt idx="4863">
                  <c:v>28.759</c:v>
                </c:pt>
                <c:pt idx="4864">
                  <c:v>28.759</c:v>
                </c:pt>
                <c:pt idx="4865">
                  <c:v>28.759</c:v>
                </c:pt>
                <c:pt idx="4866">
                  <c:v>28.759</c:v>
                </c:pt>
                <c:pt idx="4867">
                  <c:v>28.759</c:v>
                </c:pt>
                <c:pt idx="4868">
                  <c:v>28.759</c:v>
                </c:pt>
                <c:pt idx="4869">
                  <c:v>28.759</c:v>
                </c:pt>
                <c:pt idx="4870">
                  <c:v>28.759</c:v>
                </c:pt>
                <c:pt idx="4871">
                  <c:v>28.759</c:v>
                </c:pt>
                <c:pt idx="4872">
                  <c:v>28.759</c:v>
                </c:pt>
                <c:pt idx="4873">
                  <c:v>28.759</c:v>
                </c:pt>
                <c:pt idx="4874">
                  <c:v>28.759</c:v>
                </c:pt>
                <c:pt idx="4875">
                  <c:v>28.759</c:v>
                </c:pt>
                <c:pt idx="4876">
                  <c:v>28.759</c:v>
                </c:pt>
                <c:pt idx="4877">
                  <c:v>28.759</c:v>
                </c:pt>
                <c:pt idx="4878">
                  <c:v>28.759</c:v>
                </c:pt>
                <c:pt idx="4879">
                  <c:v>28.759</c:v>
                </c:pt>
                <c:pt idx="4880">
                  <c:v>28.759</c:v>
                </c:pt>
                <c:pt idx="4881">
                  <c:v>28.759</c:v>
                </c:pt>
                <c:pt idx="4882">
                  <c:v>28.759</c:v>
                </c:pt>
                <c:pt idx="4883">
                  <c:v>28.759</c:v>
                </c:pt>
                <c:pt idx="4884">
                  <c:v>28.759</c:v>
                </c:pt>
                <c:pt idx="4885">
                  <c:v>28.759</c:v>
                </c:pt>
                <c:pt idx="4886">
                  <c:v>28.759</c:v>
                </c:pt>
                <c:pt idx="4887">
                  <c:v>28.759</c:v>
                </c:pt>
                <c:pt idx="4888">
                  <c:v>28.759</c:v>
                </c:pt>
                <c:pt idx="4889">
                  <c:v>28.759</c:v>
                </c:pt>
                <c:pt idx="4890">
                  <c:v>28.759</c:v>
                </c:pt>
                <c:pt idx="4891">
                  <c:v>28.759</c:v>
                </c:pt>
                <c:pt idx="4892">
                  <c:v>28.759</c:v>
                </c:pt>
                <c:pt idx="4893">
                  <c:v>28.759</c:v>
                </c:pt>
                <c:pt idx="4894">
                  <c:v>28.759</c:v>
                </c:pt>
                <c:pt idx="4895">
                  <c:v>28.759</c:v>
                </c:pt>
                <c:pt idx="4896">
                  <c:v>28.759</c:v>
                </c:pt>
                <c:pt idx="4897">
                  <c:v>28.759</c:v>
                </c:pt>
                <c:pt idx="4898">
                  <c:v>28.759</c:v>
                </c:pt>
                <c:pt idx="4899">
                  <c:v>28.759</c:v>
                </c:pt>
                <c:pt idx="4900">
                  <c:v>28.759</c:v>
                </c:pt>
                <c:pt idx="4901">
                  <c:v>28.759</c:v>
                </c:pt>
                <c:pt idx="4902">
                  <c:v>28.759</c:v>
                </c:pt>
                <c:pt idx="4903">
                  <c:v>28.759</c:v>
                </c:pt>
                <c:pt idx="4904">
                  <c:v>28.759</c:v>
                </c:pt>
                <c:pt idx="4905">
                  <c:v>28.759</c:v>
                </c:pt>
                <c:pt idx="4906">
                  <c:v>28.759</c:v>
                </c:pt>
                <c:pt idx="4907">
                  <c:v>28.759</c:v>
                </c:pt>
                <c:pt idx="4908">
                  <c:v>28.759</c:v>
                </c:pt>
                <c:pt idx="4909">
                  <c:v>28.759</c:v>
                </c:pt>
                <c:pt idx="4910">
                  <c:v>28.759</c:v>
                </c:pt>
                <c:pt idx="4911">
                  <c:v>28.759</c:v>
                </c:pt>
                <c:pt idx="4912">
                  <c:v>28.759</c:v>
                </c:pt>
                <c:pt idx="4913">
                  <c:v>28.759</c:v>
                </c:pt>
                <c:pt idx="4914">
                  <c:v>28.759</c:v>
                </c:pt>
                <c:pt idx="4915">
                  <c:v>28.759</c:v>
                </c:pt>
                <c:pt idx="4916">
                  <c:v>28.759</c:v>
                </c:pt>
                <c:pt idx="4917">
                  <c:v>28.759</c:v>
                </c:pt>
                <c:pt idx="4918">
                  <c:v>28.759</c:v>
                </c:pt>
                <c:pt idx="4919">
                  <c:v>28.759</c:v>
                </c:pt>
                <c:pt idx="4920">
                  <c:v>28.759</c:v>
                </c:pt>
                <c:pt idx="4921">
                  <c:v>28.759</c:v>
                </c:pt>
                <c:pt idx="4922">
                  <c:v>28.759</c:v>
                </c:pt>
                <c:pt idx="4923">
                  <c:v>28.759</c:v>
                </c:pt>
                <c:pt idx="4924">
                  <c:v>28.759</c:v>
                </c:pt>
                <c:pt idx="4925">
                  <c:v>28.759</c:v>
                </c:pt>
                <c:pt idx="4926">
                  <c:v>28.759</c:v>
                </c:pt>
                <c:pt idx="4927">
                  <c:v>28.759</c:v>
                </c:pt>
                <c:pt idx="4928">
                  <c:v>28.759</c:v>
                </c:pt>
                <c:pt idx="4929">
                  <c:v>28.759</c:v>
                </c:pt>
                <c:pt idx="4930">
                  <c:v>28.759</c:v>
                </c:pt>
                <c:pt idx="4931">
                  <c:v>28.759</c:v>
                </c:pt>
                <c:pt idx="4932">
                  <c:v>28.759</c:v>
                </c:pt>
                <c:pt idx="4933">
                  <c:v>28.759</c:v>
                </c:pt>
                <c:pt idx="4934">
                  <c:v>28.759</c:v>
                </c:pt>
                <c:pt idx="4935">
                  <c:v>28.759</c:v>
                </c:pt>
                <c:pt idx="4936">
                  <c:v>28.759</c:v>
                </c:pt>
                <c:pt idx="4937">
                  <c:v>28.759</c:v>
                </c:pt>
                <c:pt idx="4938">
                  <c:v>28.759</c:v>
                </c:pt>
                <c:pt idx="4939">
                  <c:v>28.759</c:v>
                </c:pt>
                <c:pt idx="4940">
                  <c:v>28.759</c:v>
                </c:pt>
                <c:pt idx="4941">
                  <c:v>28.759</c:v>
                </c:pt>
                <c:pt idx="4942">
                  <c:v>28.759</c:v>
                </c:pt>
                <c:pt idx="4943">
                  <c:v>28.759</c:v>
                </c:pt>
                <c:pt idx="4944">
                  <c:v>28.76</c:v>
                </c:pt>
                <c:pt idx="4945">
                  <c:v>28.76</c:v>
                </c:pt>
                <c:pt idx="4946">
                  <c:v>28.76</c:v>
                </c:pt>
                <c:pt idx="4947">
                  <c:v>28.76</c:v>
                </c:pt>
                <c:pt idx="4948">
                  <c:v>28.76</c:v>
                </c:pt>
                <c:pt idx="4949">
                  <c:v>28.76</c:v>
                </c:pt>
                <c:pt idx="4950">
                  <c:v>28.76</c:v>
                </c:pt>
                <c:pt idx="4951">
                  <c:v>28.76</c:v>
                </c:pt>
                <c:pt idx="4952">
                  <c:v>28.76</c:v>
                </c:pt>
                <c:pt idx="4953">
                  <c:v>28.76</c:v>
                </c:pt>
                <c:pt idx="4954">
                  <c:v>28.76</c:v>
                </c:pt>
                <c:pt idx="4955">
                  <c:v>28.76</c:v>
                </c:pt>
                <c:pt idx="4956">
                  <c:v>28.76</c:v>
                </c:pt>
                <c:pt idx="4957">
                  <c:v>28.76</c:v>
                </c:pt>
                <c:pt idx="4958">
                  <c:v>28.76</c:v>
                </c:pt>
                <c:pt idx="4959">
                  <c:v>28.76</c:v>
                </c:pt>
                <c:pt idx="4960">
                  <c:v>28.76</c:v>
                </c:pt>
                <c:pt idx="4961">
                  <c:v>28.76</c:v>
                </c:pt>
                <c:pt idx="4962">
                  <c:v>28.76</c:v>
                </c:pt>
                <c:pt idx="4963">
                  <c:v>28.76</c:v>
                </c:pt>
                <c:pt idx="4964">
                  <c:v>28.76</c:v>
                </c:pt>
                <c:pt idx="4965">
                  <c:v>28.76</c:v>
                </c:pt>
                <c:pt idx="4966">
                  <c:v>28.76</c:v>
                </c:pt>
                <c:pt idx="4967">
                  <c:v>28.76</c:v>
                </c:pt>
                <c:pt idx="4968">
                  <c:v>28.76</c:v>
                </c:pt>
                <c:pt idx="4969">
                  <c:v>28.76</c:v>
                </c:pt>
                <c:pt idx="4970">
                  <c:v>28.76</c:v>
                </c:pt>
                <c:pt idx="4971">
                  <c:v>28.777000000000001</c:v>
                </c:pt>
                <c:pt idx="4972">
                  <c:v>28.777000000000001</c:v>
                </c:pt>
                <c:pt idx="4973">
                  <c:v>28.777000000000001</c:v>
                </c:pt>
                <c:pt idx="4974">
                  <c:v>28.777000000000001</c:v>
                </c:pt>
                <c:pt idx="4975">
                  <c:v>28.777000000000001</c:v>
                </c:pt>
                <c:pt idx="4976">
                  <c:v>28.777000000000001</c:v>
                </c:pt>
                <c:pt idx="4977">
                  <c:v>28.777000000000001</c:v>
                </c:pt>
                <c:pt idx="4978">
                  <c:v>28.777000000000001</c:v>
                </c:pt>
                <c:pt idx="4979">
                  <c:v>28.777000000000001</c:v>
                </c:pt>
                <c:pt idx="4980">
                  <c:v>28.777000000000001</c:v>
                </c:pt>
                <c:pt idx="4981">
                  <c:v>28.777000000000001</c:v>
                </c:pt>
                <c:pt idx="4982">
                  <c:v>28.777000000000001</c:v>
                </c:pt>
                <c:pt idx="4983">
                  <c:v>28.777000000000001</c:v>
                </c:pt>
                <c:pt idx="4984">
                  <c:v>28.777000000000001</c:v>
                </c:pt>
                <c:pt idx="4985">
                  <c:v>28.777000000000001</c:v>
                </c:pt>
                <c:pt idx="4986">
                  <c:v>28.777000000000001</c:v>
                </c:pt>
                <c:pt idx="4987">
                  <c:v>28.777000000000001</c:v>
                </c:pt>
                <c:pt idx="4988">
                  <c:v>28.777000000000001</c:v>
                </c:pt>
                <c:pt idx="4989">
                  <c:v>28.777000000000001</c:v>
                </c:pt>
                <c:pt idx="4990">
                  <c:v>28.777000000000001</c:v>
                </c:pt>
                <c:pt idx="4991">
                  <c:v>28.777000000000001</c:v>
                </c:pt>
                <c:pt idx="4992">
                  <c:v>28.777000000000001</c:v>
                </c:pt>
                <c:pt idx="4993">
                  <c:v>28.777000000000001</c:v>
                </c:pt>
                <c:pt idx="4994">
                  <c:v>28.777000000000001</c:v>
                </c:pt>
                <c:pt idx="4995">
                  <c:v>28.777999999999999</c:v>
                </c:pt>
                <c:pt idx="4996">
                  <c:v>28.777999999999999</c:v>
                </c:pt>
                <c:pt idx="4997">
                  <c:v>28.777999999999999</c:v>
                </c:pt>
                <c:pt idx="4998">
                  <c:v>28.777999999999999</c:v>
                </c:pt>
                <c:pt idx="4999">
                  <c:v>28.777999999999999</c:v>
                </c:pt>
                <c:pt idx="5000">
                  <c:v>28.777999999999999</c:v>
                </c:pt>
                <c:pt idx="5001">
                  <c:v>28.777999999999999</c:v>
                </c:pt>
                <c:pt idx="5002">
                  <c:v>28.777999999999999</c:v>
                </c:pt>
                <c:pt idx="5003">
                  <c:v>28.777999999999999</c:v>
                </c:pt>
                <c:pt idx="5004">
                  <c:v>28.777999999999999</c:v>
                </c:pt>
                <c:pt idx="5005">
                  <c:v>28.777999999999999</c:v>
                </c:pt>
                <c:pt idx="5006">
                  <c:v>28.777999999999999</c:v>
                </c:pt>
                <c:pt idx="5007">
                  <c:v>28.777999999999999</c:v>
                </c:pt>
                <c:pt idx="5008">
                  <c:v>28.777999999999999</c:v>
                </c:pt>
                <c:pt idx="5009">
                  <c:v>28.777999999999999</c:v>
                </c:pt>
                <c:pt idx="5010">
                  <c:v>28.777999999999999</c:v>
                </c:pt>
                <c:pt idx="5011">
                  <c:v>28.777999999999999</c:v>
                </c:pt>
                <c:pt idx="5012">
                  <c:v>28.777999999999999</c:v>
                </c:pt>
                <c:pt idx="5013">
                  <c:v>28.777999999999999</c:v>
                </c:pt>
                <c:pt idx="5014">
                  <c:v>28.777999999999999</c:v>
                </c:pt>
                <c:pt idx="5015">
                  <c:v>28.777999999999999</c:v>
                </c:pt>
                <c:pt idx="5016">
                  <c:v>28.777999999999999</c:v>
                </c:pt>
                <c:pt idx="5017">
                  <c:v>28.777999999999999</c:v>
                </c:pt>
                <c:pt idx="5018">
                  <c:v>28.777999999999999</c:v>
                </c:pt>
                <c:pt idx="5019">
                  <c:v>28.777999999999999</c:v>
                </c:pt>
                <c:pt idx="5020">
                  <c:v>28.777999999999999</c:v>
                </c:pt>
                <c:pt idx="5021">
                  <c:v>28.777999999999999</c:v>
                </c:pt>
                <c:pt idx="5022">
                  <c:v>28.777999999999999</c:v>
                </c:pt>
                <c:pt idx="5023">
                  <c:v>28.777999999999999</c:v>
                </c:pt>
                <c:pt idx="5024">
                  <c:v>28.777999999999999</c:v>
                </c:pt>
                <c:pt idx="5025">
                  <c:v>28.777999999999999</c:v>
                </c:pt>
                <c:pt idx="5026">
                  <c:v>28.777999999999999</c:v>
                </c:pt>
                <c:pt idx="5027">
                  <c:v>28.777999999999999</c:v>
                </c:pt>
                <c:pt idx="5028">
                  <c:v>28.777999999999999</c:v>
                </c:pt>
                <c:pt idx="5029">
                  <c:v>28.777999999999999</c:v>
                </c:pt>
                <c:pt idx="5030">
                  <c:v>28.777999999999999</c:v>
                </c:pt>
                <c:pt idx="5031">
                  <c:v>28.777999999999999</c:v>
                </c:pt>
                <c:pt idx="5032">
                  <c:v>28.777999999999999</c:v>
                </c:pt>
                <c:pt idx="5033">
                  <c:v>28.777999999999999</c:v>
                </c:pt>
                <c:pt idx="5034">
                  <c:v>28.777999999999999</c:v>
                </c:pt>
                <c:pt idx="5035">
                  <c:v>28.777999999999999</c:v>
                </c:pt>
                <c:pt idx="5036">
                  <c:v>28.777999999999999</c:v>
                </c:pt>
                <c:pt idx="5037">
                  <c:v>28.777999999999999</c:v>
                </c:pt>
                <c:pt idx="5038">
                  <c:v>28.777999999999999</c:v>
                </c:pt>
                <c:pt idx="5039">
                  <c:v>28.777999999999999</c:v>
                </c:pt>
                <c:pt idx="5040">
                  <c:v>28.777999999999999</c:v>
                </c:pt>
                <c:pt idx="5041">
                  <c:v>28.777999999999999</c:v>
                </c:pt>
                <c:pt idx="5042">
                  <c:v>28.777999999999999</c:v>
                </c:pt>
                <c:pt idx="5043">
                  <c:v>28.777999999999999</c:v>
                </c:pt>
                <c:pt idx="5044">
                  <c:v>28.777999999999999</c:v>
                </c:pt>
                <c:pt idx="5045">
                  <c:v>28.777999999999999</c:v>
                </c:pt>
                <c:pt idx="5046">
                  <c:v>28.777999999999999</c:v>
                </c:pt>
                <c:pt idx="5047">
                  <c:v>28.777999999999999</c:v>
                </c:pt>
                <c:pt idx="5048">
                  <c:v>28.777999999999999</c:v>
                </c:pt>
                <c:pt idx="5049">
                  <c:v>28.777999999999999</c:v>
                </c:pt>
                <c:pt idx="5050">
                  <c:v>28.777999999999999</c:v>
                </c:pt>
                <c:pt idx="5051">
                  <c:v>28.777999999999999</c:v>
                </c:pt>
                <c:pt idx="5052">
                  <c:v>28.777999999999999</c:v>
                </c:pt>
                <c:pt idx="5053">
                  <c:v>28.777999999999999</c:v>
                </c:pt>
                <c:pt idx="5054">
                  <c:v>28.777999999999999</c:v>
                </c:pt>
                <c:pt idx="5055">
                  <c:v>28.777999999999999</c:v>
                </c:pt>
                <c:pt idx="5056">
                  <c:v>28.777999999999999</c:v>
                </c:pt>
                <c:pt idx="5057">
                  <c:v>28.777999999999999</c:v>
                </c:pt>
                <c:pt idx="5058">
                  <c:v>28.777999999999999</c:v>
                </c:pt>
                <c:pt idx="5059">
                  <c:v>28.777999999999999</c:v>
                </c:pt>
                <c:pt idx="5060">
                  <c:v>28.777999999999999</c:v>
                </c:pt>
                <c:pt idx="5061">
                  <c:v>28.777999999999999</c:v>
                </c:pt>
                <c:pt idx="5062">
                  <c:v>28.777999999999999</c:v>
                </c:pt>
                <c:pt idx="5063">
                  <c:v>28.777999999999999</c:v>
                </c:pt>
                <c:pt idx="5064">
                  <c:v>28.777999999999999</c:v>
                </c:pt>
                <c:pt idx="5065">
                  <c:v>28.777999999999999</c:v>
                </c:pt>
                <c:pt idx="5066">
                  <c:v>28.777999999999999</c:v>
                </c:pt>
                <c:pt idx="5067">
                  <c:v>28.777999999999999</c:v>
                </c:pt>
                <c:pt idx="5068">
                  <c:v>28.777999999999999</c:v>
                </c:pt>
                <c:pt idx="5069">
                  <c:v>28.777999999999999</c:v>
                </c:pt>
                <c:pt idx="5070">
                  <c:v>28.777999999999999</c:v>
                </c:pt>
                <c:pt idx="5071">
                  <c:v>28.777999999999999</c:v>
                </c:pt>
                <c:pt idx="5072">
                  <c:v>28.777999999999999</c:v>
                </c:pt>
                <c:pt idx="5073">
                  <c:v>28.777999999999999</c:v>
                </c:pt>
                <c:pt idx="5074">
                  <c:v>28.777999999999999</c:v>
                </c:pt>
                <c:pt idx="5075">
                  <c:v>28.777999999999999</c:v>
                </c:pt>
                <c:pt idx="5076">
                  <c:v>28.777999999999999</c:v>
                </c:pt>
                <c:pt idx="5077">
                  <c:v>28.777999999999999</c:v>
                </c:pt>
                <c:pt idx="5078">
                  <c:v>28.777999999999999</c:v>
                </c:pt>
                <c:pt idx="5079">
                  <c:v>28.777999999999999</c:v>
                </c:pt>
                <c:pt idx="5080">
                  <c:v>28.777999999999999</c:v>
                </c:pt>
                <c:pt idx="5081">
                  <c:v>28.777999999999999</c:v>
                </c:pt>
                <c:pt idx="5082">
                  <c:v>28.777999999999999</c:v>
                </c:pt>
                <c:pt idx="5083">
                  <c:v>28.777999999999999</c:v>
                </c:pt>
                <c:pt idx="5084">
                  <c:v>28.777999999999999</c:v>
                </c:pt>
                <c:pt idx="5085">
                  <c:v>28.777999999999999</c:v>
                </c:pt>
                <c:pt idx="5086">
                  <c:v>28.777999999999999</c:v>
                </c:pt>
                <c:pt idx="5087">
                  <c:v>28.777999999999999</c:v>
                </c:pt>
                <c:pt idx="5088">
                  <c:v>28.777999999999999</c:v>
                </c:pt>
                <c:pt idx="5089">
                  <c:v>28.777999999999999</c:v>
                </c:pt>
                <c:pt idx="5090">
                  <c:v>28.777999999999999</c:v>
                </c:pt>
                <c:pt idx="5091">
                  <c:v>28.777999999999999</c:v>
                </c:pt>
                <c:pt idx="5092">
                  <c:v>28.777999999999999</c:v>
                </c:pt>
                <c:pt idx="5093">
                  <c:v>28.795999999999999</c:v>
                </c:pt>
                <c:pt idx="5094">
                  <c:v>28.795999999999999</c:v>
                </c:pt>
                <c:pt idx="5095">
                  <c:v>28.795999999999999</c:v>
                </c:pt>
                <c:pt idx="5096">
                  <c:v>28.795999999999999</c:v>
                </c:pt>
                <c:pt idx="5097">
                  <c:v>28.795999999999999</c:v>
                </c:pt>
                <c:pt idx="5098">
                  <c:v>28.795999999999999</c:v>
                </c:pt>
                <c:pt idx="5099">
                  <c:v>28.795999999999999</c:v>
                </c:pt>
                <c:pt idx="5100">
                  <c:v>28.795999999999999</c:v>
                </c:pt>
                <c:pt idx="5101">
                  <c:v>28.795999999999999</c:v>
                </c:pt>
                <c:pt idx="5102">
                  <c:v>28.795999999999999</c:v>
                </c:pt>
                <c:pt idx="5103">
                  <c:v>28.795999999999999</c:v>
                </c:pt>
                <c:pt idx="5104">
                  <c:v>28.795999999999999</c:v>
                </c:pt>
                <c:pt idx="5105">
                  <c:v>28.795999999999999</c:v>
                </c:pt>
                <c:pt idx="5106">
                  <c:v>28.795999999999999</c:v>
                </c:pt>
                <c:pt idx="5107">
                  <c:v>28.795999999999999</c:v>
                </c:pt>
                <c:pt idx="5108">
                  <c:v>28.795999999999999</c:v>
                </c:pt>
                <c:pt idx="5109">
                  <c:v>28.795999999999999</c:v>
                </c:pt>
                <c:pt idx="5110">
                  <c:v>28.795999999999999</c:v>
                </c:pt>
                <c:pt idx="5111">
                  <c:v>28.795999999999999</c:v>
                </c:pt>
                <c:pt idx="5112">
                  <c:v>28.795999999999999</c:v>
                </c:pt>
                <c:pt idx="5113">
                  <c:v>28.795999999999999</c:v>
                </c:pt>
                <c:pt idx="5114">
                  <c:v>28.795999999999999</c:v>
                </c:pt>
                <c:pt idx="5115">
                  <c:v>28.795999999999999</c:v>
                </c:pt>
                <c:pt idx="5116">
                  <c:v>28.795999999999999</c:v>
                </c:pt>
                <c:pt idx="5117">
                  <c:v>28.795999999999999</c:v>
                </c:pt>
                <c:pt idx="5118">
                  <c:v>28.795999999999999</c:v>
                </c:pt>
                <c:pt idx="5119">
                  <c:v>28.795999999999999</c:v>
                </c:pt>
                <c:pt idx="5120">
                  <c:v>28.795999999999999</c:v>
                </c:pt>
                <c:pt idx="5121">
                  <c:v>28.795999999999999</c:v>
                </c:pt>
                <c:pt idx="5122">
                  <c:v>28.795999999999999</c:v>
                </c:pt>
                <c:pt idx="5123">
                  <c:v>28.795999999999999</c:v>
                </c:pt>
                <c:pt idx="5124">
                  <c:v>28.795999999999999</c:v>
                </c:pt>
                <c:pt idx="5125">
                  <c:v>28.795999999999999</c:v>
                </c:pt>
                <c:pt idx="5126">
                  <c:v>28.795999999999999</c:v>
                </c:pt>
                <c:pt idx="5127">
                  <c:v>28.795999999999999</c:v>
                </c:pt>
                <c:pt idx="5128">
                  <c:v>28.795999999999999</c:v>
                </c:pt>
                <c:pt idx="5129">
                  <c:v>28.795999999999999</c:v>
                </c:pt>
                <c:pt idx="5130">
                  <c:v>28.795999999999999</c:v>
                </c:pt>
                <c:pt idx="5131">
                  <c:v>28.795999999999999</c:v>
                </c:pt>
                <c:pt idx="5132">
                  <c:v>28.795999999999999</c:v>
                </c:pt>
                <c:pt idx="5133">
                  <c:v>28.795999999999999</c:v>
                </c:pt>
                <c:pt idx="5134">
                  <c:v>28.795999999999999</c:v>
                </c:pt>
                <c:pt idx="5135">
                  <c:v>28.795999999999999</c:v>
                </c:pt>
                <c:pt idx="5136">
                  <c:v>28.795999999999999</c:v>
                </c:pt>
                <c:pt idx="5137">
                  <c:v>28.795999999999999</c:v>
                </c:pt>
                <c:pt idx="5138">
                  <c:v>28.795999999999999</c:v>
                </c:pt>
                <c:pt idx="5139">
                  <c:v>28.795999999999999</c:v>
                </c:pt>
                <c:pt idx="5140">
                  <c:v>28.795999999999999</c:v>
                </c:pt>
                <c:pt idx="5141">
                  <c:v>28.795999999999999</c:v>
                </c:pt>
                <c:pt idx="5142">
                  <c:v>28.795999999999999</c:v>
                </c:pt>
                <c:pt idx="5143">
                  <c:v>28.795999999999999</c:v>
                </c:pt>
                <c:pt idx="5144">
                  <c:v>28.795999999999999</c:v>
                </c:pt>
                <c:pt idx="5145">
                  <c:v>28.795999999999999</c:v>
                </c:pt>
                <c:pt idx="5146">
                  <c:v>28.795999999999999</c:v>
                </c:pt>
                <c:pt idx="5147">
                  <c:v>28.795999999999999</c:v>
                </c:pt>
                <c:pt idx="5148">
                  <c:v>28.795999999999999</c:v>
                </c:pt>
                <c:pt idx="5149">
                  <c:v>28.795999999999999</c:v>
                </c:pt>
                <c:pt idx="5150">
                  <c:v>28.795999999999999</c:v>
                </c:pt>
                <c:pt idx="5151">
                  <c:v>28.795999999999999</c:v>
                </c:pt>
                <c:pt idx="5152">
                  <c:v>28.795999999999999</c:v>
                </c:pt>
                <c:pt idx="5153">
                  <c:v>28.795999999999999</c:v>
                </c:pt>
                <c:pt idx="5154">
                  <c:v>28.795999999999999</c:v>
                </c:pt>
                <c:pt idx="5155">
                  <c:v>28.795999999999999</c:v>
                </c:pt>
                <c:pt idx="5156">
                  <c:v>28.795999999999999</c:v>
                </c:pt>
                <c:pt idx="5157">
                  <c:v>28.795999999999999</c:v>
                </c:pt>
                <c:pt idx="5158">
                  <c:v>28.795999999999999</c:v>
                </c:pt>
                <c:pt idx="5159">
                  <c:v>28.795999999999999</c:v>
                </c:pt>
                <c:pt idx="5160">
                  <c:v>28.795999999999999</c:v>
                </c:pt>
                <c:pt idx="5161">
                  <c:v>28.795999999999999</c:v>
                </c:pt>
                <c:pt idx="5162">
                  <c:v>28.795999999999999</c:v>
                </c:pt>
                <c:pt idx="5163">
                  <c:v>28.795999999999999</c:v>
                </c:pt>
                <c:pt idx="5164">
                  <c:v>28.795999999999999</c:v>
                </c:pt>
                <c:pt idx="5165">
                  <c:v>28.795999999999999</c:v>
                </c:pt>
                <c:pt idx="5166">
                  <c:v>28.795999999999999</c:v>
                </c:pt>
                <c:pt idx="5167">
                  <c:v>28.795999999999999</c:v>
                </c:pt>
                <c:pt idx="5168">
                  <c:v>28.795999999999999</c:v>
                </c:pt>
                <c:pt idx="5169">
                  <c:v>28.795999999999999</c:v>
                </c:pt>
                <c:pt idx="5170">
                  <c:v>28.795999999999999</c:v>
                </c:pt>
                <c:pt idx="5171">
                  <c:v>28.795999999999999</c:v>
                </c:pt>
                <c:pt idx="5172">
                  <c:v>28.795999999999999</c:v>
                </c:pt>
                <c:pt idx="5173">
                  <c:v>28.795999999999999</c:v>
                </c:pt>
                <c:pt idx="5174">
                  <c:v>28.795999999999999</c:v>
                </c:pt>
                <c:pt idx="5175">
                  <c:v>28.797000000000001</c:v>
                </c:pt>
                <c:pt idx="5176">
                  <c:v>28.797000000000001</c:v>
                </c:pt>
                <c:pt idx="5177">
                  <c:v>28.797000000000001</c:v>
                </c:pt>
                <c:pt idx="5178">
                  <c:v>28.797000000000001</c:v>
                </c:pt>
                <c:pt idx="5179">
                  <c:v>28.797000000000001</c:v>
                </c:pt>
                <c:pt idx="5180">
                  <c:v>28.797000000000001</c:v>
                </c:pt>
                <c:pt idx="5181">
                  <c:v>28.797000000000001</c:v>
                </c:pt>
                <c:pt idx="5182">
                  <c:v>28.797000000000001</c:v>
                </c:pt>
                <c:pt idx="5183">
                  <c:v>28.797000000000001</c:v>
                </c:pt>
                <c:pt idx="5184">
                  <c:v>28.797000000000001</c:v>
                </c:pt>
                <c:pt idx="5185">
                  <c:v>28.797000000000001</c:v>
                </c:pt>
                <c:pt idx="5186">
                  <c:v>28.797000000000001</c:v>
                </c:pt>
                <c:pt idx="5187">
                  <c:v>28.797000000000001</c:v>
                </c:pt>
                <c:pt idx="5188">
                  <c:v>28.797000000000001</c:v>
                </c:pt>
                <c:pt idx="5189">
                  <c:v>28.797000000000001</c:v>
                </c:pt>
                <c:pt idx="5190">
                  <c:v>28.797000000000001</c:v>
                </c:pt>
                <c:pt idx="5191">
                  <c:v>28.797000000000001</c:v>
                </c:pt>
                <c:pt idx="5192">
                  <c:v>28.797000000000001</c:v>
                </c:pt>
                <c:pt idx="5193">
                  <c:v>28.797000000000001</c:v>
                </c:pt>
                <c:pt idx="5194">
                  <c:v>28.797000000000001</c:v>
                </c:pt>
                <c:pt idx="5195">
                  <c:v>28.797000000000001</c:v>
                </c:pt>
                <c:pt idx="5196">
                  <c:v>28.797000000000001</c:v>
                </c:pt>
                <c:pt idx="5197">
                  <c:v>28.797000000000001</c:v>
                </c:pt>
                <c:pt idx="5198">
                  <c:v>28.797000000000001</c:v>
                </c:pt>
                <c:pt idx="5199">
                  <c:v>28.797000000000001</c:v>
                </c:pt>
                <c:pt idx="5200">
                  <c:v>28.797000000000001</c:v>
                </c:pt>
                <c:pt idx="5201">
                  <c:v>28.797000000000001</c:v>
                </c:pt>
                <c:pt idx="5202">
                  <c:v>28.797000000000001</c:v>
                </c:pt>
                <c:pt idx="5203">
                  <c:v>28.797000000000001</c:v>
                </c:pt>
                <c:pt idx="5204">
                  <c:v>28.797000000000001</c:v>
                </c:pt>
                <c:pt idx="5205">
                  <c:v>28.797000000000001</c:v>
                </c:pt>
                <c:pt idx="5206">
                  <c:v>28.797000000000001</c:v>
                </c:pt>
                <c:pt idx="5207">
                  <c:v>28.797000000000001</c:v>
                </c:pt>
                <c:pt idx="5208">
                  <c:v>28.797000000000001</c:v>
                </c:pt>
                <c:pt idx="5209">
                  <c:v>28.814</c:v>
                </c:pt>
                <c:pt idx="5210">
                  <c:v>28.814</c:v>
                </c:pt>
                <c:pt idx="5211">
                  <c:v>28.814</c:v>
                </c:pt>
                <c:pt idx="5212">
                  <c:v>28.814</c:v>
                </c:pt>
                <c:pt idx="5213">
                  <c:v>28.814</c:v>
                </c:pt>
                <c:pt idx="5214">
                  <c:v>28.814</c:v>
                </c:pt>
                <c:pt idx="5215">
                  <c:v>28.814</c:v>
                </c:pt>
                <c:pt idx="5216">
                  <c:v>28.814</c:v>
                </c:pt>
                <c:pt idx="5217">
                  <c:v>28.814</c:v>
                </c:pt>
                <c:pt idx="5218">
                  <c:v>28.814</c:v>
                </c:pt>
                <c:pt idx="5219">
                  <c:v>28.814</c:v>
                </c:pt>
                <c:pt idx="5220">
                  <c:v>28.814</c:v>
                </c:pt>
                <c:pt idx="5221">
                  <c:v>28.814</c:v>
                </c:pt>
                <c:pt idx="5222">
                  <c:v>28.814</c:v>
                </c:pt>
                <c:pt idx="5223">
                  <c:v>28.814</c:v>
                </c:pt>
                <c:pt idx="5224">
                  <c:v>28.814</c:v>
                </c:pt>
                <c:pt idx="5225">
                  <c:v>28.814</c:v>
                </c:pt>
                <c:pt idx="5226">
                  <c:v>28.814</c:v>
                </c:pt>
                <c:pt idx="5227">
                  <c:v>28.814</c:v>
                </c:pt>
                <c:pt idx="5228">
                  <c:v>28.814</c:v>
                </c:pt>
                <c:pt idx="5229">
                  <c:v>28.814</c:v>
                </c:pt>
                <c:pt idx="5230">
                  <c:v>28.814</c:v>
                </c:pt>
                <c:pt idx="5231">
                  <c:v>28.814</c:v>
                </c:pt>
                <c:pt idx="5232">
                  <c:v>28.814</c:v>
                </c:pt>
                <c:pt idx="5233">
                  <c:v>28.814</c:v>
                </c:pt>
                <c:pt idx="5234">
                  <c:v>28.814</c:v>
                </c:pt>
                <c:pt idx="5235">
                  <c:v>28.814</c:v>
                </c:pt>
                <c:pt idx="5236">
                  <c:v>28.814</c:v>
                </c:pt>
                <c:pt idx="5237">
                  <c:v>28.815000000000001</c:v>
                </c:pt>
                <c:pt idx="5238">
                  <c:v>28.815000000000001</c:v>
                </c:pt>
                <c:pt idx="5239">
                  <c:v>28.815000000000001</c:v>
                </c:pt>
                <c:pt idx="5240">
                  <c:v>28.815000000000001</c:v>
                </c:pt>
                <c:pt idx="5241">
                  <c:v>28.815000000000001</c:v>
                </c:pt>
                <c:pt idx="5242">
                  <c:v>28.815000000000001</c:v>
                </c:pt>
                <c:pt idx="5243">
                  <c:v>28.815000000000001</c:v>
                </c:pt>
                <c:pt idx="5244">
                  <c:v>28.815000000000001</c:v>
                </c:pt>
                <c:pt idx="5245">
                  <c:v>28.815000000000001</c:v>
                </c:pt>
                <c:pt idx="5246">
                  <c:v>28.815000000000001</c:v>
                </c:pt>
                <c:pt idx="5247">
                  <c:v>28.815000000000001</c:v>
                </c:pt>
                <c:pt idx="5248">
                  <c:v>28.815000000000001</c:v>
                </c:pt>
                <c:pt idx="5249">
                  <c:v>28.815000000000001</c:v>
                </c:pt>
                <c:pt idx="5250">
                  <c:v>28.815000000000001</c:v>
                </c:pt>
                <c:pt idx="5251">
                  <c:v>28.815000000000001</c:v>
                </c:pt>
                <c:pt idx="5252">
                  <c:v>28.815000000000001</c:v>
                </c:pt>
                <c:pt idx="5253">
                  <c:v>28.815000000000001</c:v>
                </c:pt>
                <c:pt idx="5254">
                  <c:v>28.815000000000001</c:v>
                </c:pt>
                <c:pt idx="5255">
                  <c:v>28.815000000000001</c:v>
                </c:pt>
                <c:pt idx="5256">
                  <c:v>28.815000000000001</c:v>
                </c:pt>
                <c:pt idx="5257">
                  <c:v>28.815000000000001</c:v>
                </c:pt>
                <c:pt idx="5258">
                  <c:v>28.815000000000001</c:v>
                </c:pt>
                <c:pt idx="5259">
                  <c:v>28.815000000000001</c:v>
                </c:pt>
                <c:pt idx="5260">
                  <c:v>28.815000000000001</c:v>
                </c:pt>
                <c:pt idx="5261">
                  <c:v>28.815000000000001</c:v>
                </c:pt>
                <c:pt idx="5262">
                  <c:v>28.815000000000001</c:v>
                </c:pt>
                <c:pt idx="5263">
                  <c:v>28.815000000000001</c:v>
                </c:pt>
                <c:pt idx="5264">
                  <c:v>28.815000000000001</c:v>
                </c:pt>
                <c:pt idx="5265">
                  <c:v>28.815000000000001</c:v>
                </c:pt>
                <c:pt idx="5266">
                  <c:v>28.815000000000001</c:v>
                </c:pt>
                <c:pt idx="5267">
                  <c:v>28.815000000000001</c:v>
                </c:pt>
                <c:pt idx="5268">
                  <c:v>28.815000000000001</c:v>
                </c:pt>
                <c:pt idx="5269">
                  <c:v>28.815000000000001</c:v>
                </c:pt>
                <c:pt idx="5270">
                  <c:v>28.815000000000001</c:v>
                </c:pt>
                <c:pt idx="5271">
                  <c:v>28.815000000000001</c:v>
                </c:pt>
                <c:pt idx="5272">
                  <c:v>28.815000000000001</c:v>
                </c:pt>
                <c:pt idx="5273">
                  <c:v>28.815000000000001</c:v>
                </c:pt>
                <c:pt idx="5274">
                  <c:v>28.815000000000001</c:v>
                </c:pt>
                <c:pt idx="5275">
                  <c:v>28.815000000000001</c:v>
                </c:pt>
                <c:pt idx="5276">
                  <c:v>28.815000000000001</c:v>
                </c:pt>
                <c:pt idx="5277">
                  <c:v>28.815000000000001</c:v>
                </c:pt>
                <c:pt idx="5278">
                  <c:v>28.815000000000001</c:v>
                </c:pt>
                <c:pt idx="5279">
                  <c:v>28.815000000000001</c:v>
                </c:pt>
                <c:pt idx="5280">
                  <c:v>28.815000000000001</c:v>
                </c:pt>
                <c:pt idx="5281">
                  <c:v>28.815000000000001</c:v>
                </c:pt>
                <c:pt idx="5282">
                  <c:v>28.815000000000001</c:v>
                </c:pt>
                <c:pt idx="5283">
                  <c:v>28.815000000000001</c:v>
                </c:pt>
                <c:pt idx="5284">
                  <c:v>28.815000000000001</c:v>
                </c:pt>
                <c:pt idx="5285">
                  <c:v>28.815000000000001</c:v>
                </c:pt>
                <c:pt idx="5286">
                  <c:v>28.815000000000001</c:v>
                </c:pt>
                <c:pt idx="5287">
                  <c:v>28.815000000000001</c:v>
                </c:pt>
                <c:pt idx="5288">
                  <c:v>28.815000000000001</c:v>
                </c:pt>
                <c:pt idx="5289">
                  <c:v>28.815000000000001</c:v>
                </c:pt>
                <c:pt idx="5290">
                  <c:v>28.815000000000001</c:v>
                </c:pt>
                <c:pt idx="5291">
                  <c:v>28.815000000000001</c:v>
                </c:pt>
                <c:pt idx="5292">
                  <c:v>28.815000000000001</c:v>
                </c:pt>
                <c:pt idx="5293">
                  <c:v>28.815000000000001</c:v>
                </c:pt>
                <c:pt idx="5294">
                  <c:v>28.815000000000001</c:v>
                </c:pt>
                <c:pt idx="5295">
                  <c:v>28.815000000000001</c:v>
                </c:pt>
                <c:pt idx="5296">
                  <c:v>28.815000000000001</c:v>
                </c:pt>
                <c:pt idx="5297">
                  <c:v>28.815000000000001</c:v>
                </c:pt>
                <c:pt idx="5298">
                  <c:v>28.815000000000001</c:v>
                </c:pt>
                <c:pt idx="5299">
                  <c:v>28.815000000000001</c:v>
                </c:pt>
                <c:pt idx="5300">
                  <c:v>28.815000000000001</c:v>
                </c:pt>
                <c:pt idx="5301">
                  <c:v>28.815000000000001</c:v>
                </c:pt>
                <c:pt idx="5302">
                  <c:v>28.815000000000001</c:v>
                </c:pt>
                <c:pt idx="5303">
                  <c:v>28.815000000000001</c:v>
                </c:pt>
                <c:pt idx="5304">
                  <c:v>28.815000000000001</c:v>
                </c:pt>
                <c:pt idx="5305">
                  <c:v>28.815000000000001</c:v>
                </c:pt>
                <c:pt idx="5306">
                  <c:v>28.815000000000001</c:v>
                </c:pt>
                <c:pt idx="5307">
                  <c:v>28.815000000000001</c:v>
                </c:pt>
                <c:pt idx="5308">
                  <c:v>28.815000000000001</c:v>
                </c:pt>
                <c:pt idx="5309">
                  <c:v>28.815000000000001</c:v>
                </c:pt>
                <c:pt idx="5310">
                  <c:v>28.815000000000001</c:v>
                </c:pt>
                <c:pt idx="5311">
                  <c:v>28.815000000000001</c:v>
                </c:pt>
                <c:pt idx="5312">
                  <c:v>28.815000000000001</c:v>
                </c:pt>
                <c:pt idx="5313">
                  <c:v>28.815000000000001</c:v>
                </c:pt>
                <c:pt idx="5314">
                  <c:v>28.815000000000001</c:v>
                </c:pt>
                <c:pt idx="5315">
                  <c:v>28.815000000000001</c:v>
                </c:pt>
                <c:pt idx="5316">
                  <c:v>28.815000000000001</c:v>
                </c:pt>
                <c:pt idx="5317">
                  <c:v>28.815000000000001</c:v>
                </c:pt>
                <c:pt idx="5318">
                  <c:v>28.815000000000001</c:v>
                </c:pt>
                <c:pt idx="5319">
                  <c:v>28.815000000000001</c:v>
                </c:pt>
                <c:pt idx="5320">
                  <c:v>28.815000000000001</c:v>
                </c:pt>
                <c:pt idx="5321">
                  <c:v>28.815000000000001</c:v>
                </c:pt>
                <c:pt idx="5322">
                  <c:v>28.815000000000001</c:v>
                </c:pt>
                <c:pt idx="5323">
                  <c:v>28.815000000000001</c:v>
                </c:pt>
                <c:pt idx="5324">
                  <c:v>28.815000000000001</c:v>
                </c:pt>
                <c:pt idx="5325">
                  <c:v>28.815000000000001</c:v>
                </c:pt>
                <c:pt idx="5326">
                  <c:v>28.815000000000001</c:v>
                </c:pt>
                <c:pt idx="5327">
                  <c:v>28.815000000000001</c:v>
                </c:pt>
                <c:pt idx="5328">
                  <c:v>28.815000000000001</c:v>
                </c:pt>
                <c:pt idx="5329">
                  <c:v>28.815000000000001</c:v>
                </c:pt>
                <c:pt idx="5330">
                  <c:v>28.815000000000001</c:v>
                </c:pt>
                <c:pt idx="5331">
                  <c:v>28.815000000000001</c:v>
                </c:pt>
                <c:pt idx="5332">
                  <c:v>28.815000000000001</c:v>
                </c:pt>
                <c:pt idx="5333">
                  <c:v>28.815000000000001</c:v>
                </c:pt>
                <c:pt idx="5334">
                  <c:v>28.815000000000001</c:v>
                </c:pt>
                <c:pt idx="5335">
                  <c:v>28.815000000000001</c:v>
                </c:pt>
                <c:pt idx="5336">
                  <c:v>28.815000000000001</c:v>
                </c:pt>
                <c:pt idx="5337">
                  <c:v>28.815000000000001</c:v>
                </c:pt>
                <c:pt idx="5338">
                  <c:v>28.815000000000001</c:v>
                </c:pt>
                <c:pt idx="5339">
                  <c:v>28.815000000000001</c:v>
                </c:pt>
                <c:pt idx="5340">
                  <c:v>28.815000000000001</c:v>
                </c:pt>
                <c:pt idx="5341">
                  <c:v>28.832999999999998</c:v>
                </c:pt>
                <c:pt idx="5342">
                  <c:v>28.832999999999998</c:v>
                </c:pt>
                <c:pt idx="5343">
                  <c:v>28.832999999999998</c:v>
                </c:pt>
                <c:pt idx="5344">
                  <c:v>28.832999999999998</c:v>
                </c:pt>
                <c:pt idx="5345">
                  <c:v>28.832999999999998</c:v>
                </c:pt>
                <c:pt idx="5346">
                  <c:v>28.832999999999998</c:v>
                </c:pt>
                <c:pt idx="5347">
                  <c:v>28.832999999999998</c:v>
                </c:pt>
                <c:pt idx="5348">
                  <c:v>28.832999999999998</c:v>
                </c:pt>
                <c:pt idx="5349">
                  <c:v>28.832999999999998</c:v>
                </c:pt>
                <c:pt idx="5350">
                  <c:v>28.832999999999998</c:v>
                </c:pt>
                <c:pt idx="5351">
                  <c:v>28.832999999999998</c:v>
                </c:pt>
                <c:pt idx="5352">
                  <c:v>28.832999999999998</c:v>
                </c:pt>
                <c:pt idx="5353">
                  <c:v>28.832999999999998</c:v>
                </c:pt>
                <c:pt idx="5354">
                  <c:v>28.832999999999998</c:v>
                </c:pt>
                <c:pt idx="5355">
                  <c:v>28.832999999999998</c:v>
                </c:pt>
                <c:pt idx="5356">
                  <c:v>28.832999999999998</c:v>
                </c:pt>
                <c:pt idx="5357">
                  <c:v>28.832999999999998</c:v>
                </c:pt>
                <c:pt idx="5358">
                  <c:v>28.832999999999998</c:v>
                </c:pt>
                <c:pt idx="5359">
                  <c:v>28.832999999999998</c:v>
                </c:pt>
                <c:pt idx="5360">
                  <c:v>28.832999999999998</c:v>
                </c:pt>
                <c:pt idx="5361">
                  <c:v>28.832999999999998</c:v>
                </c:pt>
                <c:pt idx="5362">
                  <c:v>28.832999999999998</c:v>
                </c:pt>
                <c:pt idx="5363">
                  <c:v>28.832999999999998</c:v>
                </c:pt>
                <c:pt idx="5364">
                  <c:v>28.832999999999998</c:v>
                </c:pt>
                <c:pt idx="5365">
                  <c:v>28.832999999999998</c:v>
                </c:pt>
                <c:pt idx="5366">
                  <c:v>28.832999999999998</c:v>
                </c:pt>
                <c:pt idx="5367">
                  <c:v>28.832999999999998</c:v>
                </c:pt>
                <c:pt idx="5368">
                  <c:v>28.832999999999998</c:v>
                </c:pt>
                <c:pt idx="5369">
                  <c:v>28.832999999999998</c:v>
                </c:pt>
                <c:pt idx="5370">
                  <c:v>28.832999999999998</c:v>
                </c:pt>
                <c:pt idx="5371">
                  <c:v>28.832999999999998</c:v>
                </c:pt>
                <c:pt idx="5372">
                  <c:v>28.832999999999998</c:v>
                </c:pt>
                <c:pt idx="5373">
                  <c:v>28.832999999999998</c:v>
                </c:pt>
                <c:pt idx="5374">
                  <c:v>28.832999999999998</c:v>
                </c:pt>
                <c:pt idx="5375">
                  <c:v>28.832999999999998</c:v>
                </c:pt>
                <c:pt idx="5376">
                  <c:v>28.832999999999998</c:v>
                </c:pt>
                <c:pt idx="5377">
                  <c:v>28.832999999999998</c:v>
                </c:pt>
                <c:pt idx="5378">
                  <c:v>28.832999999999998</c:v>
                </c:pt>
                <c:pt idx="5379">
                  <c:v>28.832999999999998</c:v>
                </c:pt>
                <c:pt idx="5380">
                  <c:v>28.832999999999998</c:v>
                </c:pt>
                <c:pt idx="5381">
                  <c:v>28.832999999999998</c:v>
                </c:pt>
                <c:pt idx="5382">
                  <c:v>28.832999999999998</c:v>
                </c:pt>
                <c:pt idx="5383">
                  <c:v>28.832999999999998</c:v>
                </c:pt>
                <c:pt idx="5384">
                  <c:v>28.832999999999998</c:v>
                </c:pt>
                <c:pt idx="5385">
                  <c:v>28.832999999999998</c:v>
                </c:pt>
                <c:pt idx="5386">
                  <c:v>28.832999999999998</c:v>
                </c:pt>
                <c:pt idx="5387">
                  <c:v>28.832999999999998</c:v>
                </c:pt>
                <c:pt idx="5388">
                  <c:v>28.832999999999998</c:v>
                </c:pt>
                <c:pt idx="5389">
                  <c:v>28.832999999999998</c:v>
                </c:pt>
                <c:pt idx="5390">
                  <c:v>28.832999999999998</c:v>
                </c:pt>
                <c:pt idx="5391">
                  <c:v>28.832999999999998</c:v>
                </c:pt>
                <c:pt idx="5392">
                  <c:v>28.832999999999998</c:v>
                </c:pt>
                <c:pt idx="5393">
                  <c:v>28.832999999999998</c:v>
                </c:pt>
                <c:pt idx="5394">
                  <c:v>28.832999999999998</c:v>
                </c:pt>
                <c:pt idx="5395">
                  <c:v>28.832999999999998</c:v>
                </c:pt>
                <c:pt idx="5396">
                  <c:v>28.832999999999998</c:v>
                </c:pt>
                <c:pt idx="5397">
                  <c:v>28.832999999999998</c:v>
                </c:pt>
                <c:pt idx="5398">
                  <c:v>28.832999999999998</c:v>
                </c:pt>
                <c:pt idx="5399">
                  <c:v>28.832999999999998</c:v>
                </c:pt>
                <c:pt idx="5400">
                  <c:v>28.832999999999998</c:v>
                </c:pt>
                <c:pt idx="5401">
                  <c:v>28.832999999999998</c:v>
                </c:pt>
                <c:pt idx="5402">
                  <c:v>28.832999999999998</c:v>
                </c:pt>
                <c:pt idx="5403">
                  <c:v>28.832999999999998</c:v>
                </c:pt>
                <c:pt idx="5404">
                  <c:v>28.832999999999998</c:v>
                </c:pt>
                <c:pt idx="5405">
                  <c:v>28.832999999999998</c:v>
                </c:pt>
                <c:pt idx="5406">
                  <c:v>28.832999999999998</c:v>
                </c:pt>
                <c:pt idx="5407">
                  <c:v>28.832999999999998</c:v>
                </c:pt>
                <c:pt idx="5408">
                  <c:v>28.832999999999998</c:v>
                </c:pt>
                <c:pt idx="5409">
                  <c:v>28.832999999999998</c:v>
                </c:pt>
                <c:pt idx="5410">
                  <c:v>28.832999999999998</c:v>
                </c:pt>
                <c:pt idx="5411">
                  <c:v>28.832999999999998</c:v>
                </c:pt>
                <c:pt idx="5412">
                  <c:v>28.832999999999998</c:v>
                </c:pt>
                <c:pt idx="5413">
                  <c:v>28.832999999999998</c:v>
                </c:pt>
                <c:pt idx="5414">
                  <c:v>28.832999999999998</c:v>
                </c:pt>
                <c:pt idx="5415">
                  <c:v>28.832999999999998</c:v>
                </c:pt>
                <c:pt idx="5416">
                  <c:v>28.832999999999998</c:v>
                </c:pt>
                <c:pt idx="5417">
                  <c:v>28.832999999999998</c:v>
                </c:pt>
                <c:pt idx="5418">
                  <c:v>28.832999999999998</c:v>
                </c:pt>
                <c:pt idx="5419">
                  <c:v>28.834</c:v>
                </c:pt>
                <c:pt idx="5420">
                  <c:v>28.834</c:v>
                </c:pt>
                <c:pt idx="5421">
                  <c:v>28.834</c:v>
                </c:pt>
                <c:pt idx="5422">
                  <c:v>28.834</c:v>
                </c:pt>
                <c:pt idx="5423">
                  <c:v>28.834</c:v>
                </c:pt>
                <c:pt idx="5424">
                  <c:v>28.834</c:v>
                </c:pt>
                <c:pt idx="5425">
                  <c:v>28.834</c:v>
                </c:pt>
                <c:pt idx="5426">
                  <c:v>28.834</c:v>
                </c:pt>
                <c:pt idx="5427">
                  <c:v>28.834</c:v>
                </c:pt>
                <c:pt idx="5428">
                  <c:v>28.834</c:v>
                </c:pt>
                <c:pt idx="5429">
                  <c:v>28.834</c:v>
                </c:pt>
                <c:pt idx="5430">
                  <c:v>28.834</c:v>
                </c:pt>
                <c:pt idx="5431">
                  <c:v>28.834</c:v>
                </c:pt>
                <c:pt idx="5432">
                  <c:v>28.834</c:v>
                </c:pt>
                <c:pt idx="5433">
                  <c:v>28.834</c:v>
                </c:pt>
                <c:pt idx="5434">
                  <c:v>28.834</c:v>
                </c:pt>
                <c:pt idx="5435">
                  <c:v>28.834</c:v>
                </c:pt>
                <c:pt idx="5436">
                  <c:v>28.834</c:v>
                </c:pt>
                <c:pt idx="5437">
                  <c:v>28.834</c:v>
                </c:pt>
                <c:pt idx="5438">
                  <c:v>28.834</c:v>
                </c:pt>
                <c:pt idx="5439">
                  <c:v>28.834</c:v>
                </c:pt>
                <c:pt idx="5440">
                  <c:v>28.834</c:v>
                </c:pt>
                <c:pt idx="5441">
                  <c:v>28.834</c:v>
                </c:pt>
                <c:pt idx="5442">
                  <c:v>28.834</c:v>
                </c:pt>
                <c:pt idx="5443">
                  <c:v>28.834</c:v>
                </c:pt>
                <c:pt idx="5444">
                  <c:v>28.834</c:v>
                </c:pt>
                <c:pt idx="5445">
                  <c:v>28.834</c:v>
                </c:pt>
                <c:pt idx="5446">
                  <c:v>28.834</c:v>
                </c:pt>
                <c:pt idx="5447">
                  <c:v>28.834</c:v>
                </c:pt>
                <c:pt idx="5448">
                  <c:v>28.834</c:v>
                </c:pt>
                <c:pt idx="5449">
                  <c:v>28.834</c:v>
                </c:pt>
                <c:pt idx="5450">
                  <c:v>28.834</c:v>
                </c:pt>
                <c:pt idx="5451">
                  <c:v>28.834</c:v>
                </c:pt>
                <c:pt idx="5452">
                  <c:v>28.850999999999999</c:v>
                </c:pt>
                <c:pt idx="5453">
                  <c:v>28.850999999999999</c:v>
                </c:pt>
                <c:pt idx="5454">
                  <c:v>28.850999999999999</c:v>
                </c:pt>
                <c:pt idx="5455">
                  <c:v>28.850999999999999</c:v>
                </c:pt>
                <c:pt idx="5456">
                  <c:v>28.850999999999999</c:v>
                </c:pt>
                <c:pt idx="5457">
                  <c:v>28.850999999999999</c:v>
                </c:pt>
                <c:pt idx="5458">
                  <c:v>28.850999999999999</c:v>
                </c:pt>
                <c:pt idx="5459">
                  <c:v>28.850999999999999</c:v>
                </c:pt>
                <c:pt idx="5460">
                  <c:v>28.850999999999999</c:v>
                </c:pt>
                <c:pt idx="5461">
                  <c:v>28.850999999999999</c:v>
                </c:pt>
                <c:pt idx="5462">
                  <c:v>28.850999999999999</c:v>
                </c:pt>
                <c:pt idx="5463">
                  <c:v>28.850999999999999</c:v>
                </c:pt>
                <c:pt idx="5464">
                  <c:v>28.850999999999999</c:v>
                </c:pt>
                <c:pt idx="5465">
                  <c:v>28.850999999999999</c:v>
                </c:pt>
                <c:pt idx="5466">
                  <c:v>28.850999999999999</c:v>
                </c:pt>
                <c:pt idx="5467">
                  <c:v>28.850999999999999</c:v>
                </c:pt>
                <c:pt idx="5468">
                  <c:v>28.852</c:v>
                </c:pt>
                <c:pt idx="5469">
                  <c:v>28.852</c:v>
                </c:pt>
                <c:pt idx="5470">
                  <c:v>28.852</c:v>
                </c:pt>
                <c:pt idx="5471">
                  <c:v>28.852</c:v>
                </c:pt>
                <c:pt idx="5472">
                  <c:v>28.852</c:v>
                </c:pt>
                <c:pt idx="5473">
                  <c:v>28.852</c:v>
                </c:pt>
                <c:pt idx="5474">
                  <c:v>28.852</c:v>
                </c:pt>
                <c:pt idx="5475">
                  <c:v>28.852</c:v>
                </c:pt>
                <c:pt idx="5476">
                  <c:v>28.852</c:v>
                </c:pt>
                <c:pt idx="5477">
                  <c:v>28.852</c:v>
                </c:pt>
                <c:pt idx="5478">
                  <c:v>28.852</c:v>
                </c:pt>
                <c:pt idx="5479">
                  <c:v>28.852</c:v>
                </c:pt>
                <c:pt idx="5480">
                  <c:v>28.852</c:v>
                </c:pt>
                <c:pt idx="5481">
                  <c:v>28.852</c:v>
                </c:pt>
                <c:pt idx="5482">
                  <c:v>28.852</c:v>
                </c:pt>
                <c:pt idx="5483">
                  <c:v>28.852</c:v>
                </c:pt>
                <c:pt idx="5484">
                  <c:v>28.852</c:v>
                </c:pt>
                <c:pt idx="5485">
                  <c:v>28.852</c:v>
                </c:pt>
                <c:pt idx="5486">
                  <c:v>28.852</c:v>
                </c:pt>
                <c:pt idx="5487">
                  <c:v>28.852</c:v>
                </c:pt>
                <c:pt idx="5488">
                  <c:v>28.852</c:v>
                </c:pt>
                <c:pt idx="5489">
                  <c:v>28.852</c:v>
                </c:pt>
                <c:pt idx="5490">
                  <c:v>28.852</c:v>
                </c:pt>
                <c:pt idx="5491">
                  <c:v>28.852</c:v>
                </c:pt>
                <c:pt idx="5492">
                  <c:v>28.852</c:v>
                </c:pt>
                <c:pt idx="5493">
                  <c:v>28.852</c:v>
                </c:pt>
                <c:pt idx="5494">
                  <c:v>28.852</c:v>
                </c:pt>
                <c:pt idx="5495">
                  <c:v>28.852</c:v>
                </c:pt>
                <c:pt idx="5496">
                  <c:v>28.852</c:v>
                </c:pt>
                <c:pt idx="5497">
                  <c:v>28.852</c:v>
                </c:pt>
                <c:pt idx="5498">
                  <c:v>28.852</c:v>
                </c:pt>
                <c:pt idx="5499">
                  <c:v>28.852</c:v>
                </c:pt>
                <c:pt idx="5500">
                  <c:v>28.852</c:v>
                </c:pt>
                <c:pt idx="5501">
                  <c:v>28.852</c:v>
                </c:pt>
                <c:pt idx="5502">
                  <c:v>28.852</c:v>
                </c:pt>
                <c:pt idx="5503">
                  <c:v>28.852</c:v>
                </c:pt>
                <c:pt idx="5504">
                  <c:v>28.852</c:v>
                </c:pt>
                <c:pt idx="5505">
                  <c:v>28.852</c:v>
                </c:pt>
                <c:pt idx="5506">
                  <c:v>28.852</c:v>
                </c:pt>
                <c:pt idx="5507">
                  <c:v>28.852</c:v>
                </c:pt>
                <c:pt idx="5508">
                  <c:v>28.852</c:v>
                </c:pt>
                <c:pt idx="5509">
                  <c:v>28.852</c:v>
                </c:pt>
                <c:pt idx="5510">
                  <c:v>28.852</c:v>
                </c:pt>
                <c:pt idx="5511">
                  <c:v>28.852</c:v>
                </c:pt>
                <c:pt idx="5512">
                  <c:v>28.852</c:v>
                </c:pt>
                <c:pt idx="5513">
                  <c:v>28.852</c:v>
                </c:pt>
                <c:pt idx="5514">
                  <c:v>28.852</c:v>
                </c:pt>
                <c:pt idx="5515">
                  <c:v>28.852</c:v>
                </c:pt>
                <c:pt idx="5516">
                  <c:v>28.852</c:v>
                </c:pt>
                <c:pt idx="5517">
                  <c:v>28.852</c:v>
                </c:pt>
                <c:pt idx="5518">
                  <c:v>28.852</c:v>
                </c:pt>
                <c:pt idx="5519">
                  <c:v>28.852</c:v>
                </c:pt>
                <c:pt idx="5520">
                  <c:v>28.852</c:v>
                </c:pt>
                <c:pt idx="5521">
                  <c:v>28.852</c:v>
                </c:pt>
                <c:pt idx="5522">
                  <c:v>28.852</c:v>
                </c:pt>
                <c:pt idx="5523">
                  <c:v>28.852</c:v>
                </c:pt>
                <c:pt idx="5524">
                  <c:v>28.852</c:v>
                </c:pt>
                <c:pt idx="5525">
                  <c:v>28.852</c:v>
                </c:pt>
                <c:pt idx="5526">
                  <c:v>28.852</c:v>
                </c:pt>
                <c:pt idx="5527">
                  <c:v>28.852</c:v>
                </c:pt>
                <c:pt idx="5528">
                  <c:v>28.852</c:v>
                </c:pt>
                <c:pt idx="5529">
                  <c:v>28.852</c:v>
                </c:pt>
                <c:pt idx="5530">
                  <c:v>28.852</c:v>
                </c:pt>
                <c:pt idx="5531">
                  <c:v>28.852</c:v>
                </c:pt>
                <c:pt idx="5532">
                  <c:v>28.852</c:v>
                </c:pt>
                <c:pt idx="5533">
                  <c:v>28.852</c:v>
                </c:pt>
                <c:pt idx="5534">
                  <c:v>28.852</c:v>
                </c:pt>
                <c:pt idx="5535">
                  <c:v>28.852</c:v>
                </c:pt>
                <c:pt idx="5536">
                  <c:v>28.852</c:v>
                </c:pt>
                <c:pt idx="5537">
                  <c:v>28.852</c:v>
                </c:pt>
                <c:pt idx="5538">
                  <c:v>28.852</c:v>
                </c:pt>
                <c:pt idx="5539">
                  <c:v>28.852</c:v>
                </c:pt>
                <c:pt idx="5540">
                  <c:v>28.852</c:v>
                </c:pt>
                <c:pt idx="5541">
                  <c:v>28.852</c:v>
                </c:pt>
                <c:pt idx="5542">
                  <c:v>28.852</c:v>
                </c:pt>
                <c:pt idx="5543">
                  <c:v>28.852</c:v>
                </c:pt>
                <c:pt idx="5544">
                  <c:v>28.852</c:v>
                </c:pt>
                <c:pt idx="5545">
                  <c:v>28.852</c:v>
                </c:pt>
                <c:pt idx="5546">
                  <c:v>28.852</c:v>
                </c:pt>
                <c:pt idx="5547">
                  <c:v>28.852</c:v>
                </c:pt>
                <c:pt idx="5548">
                  <c:v>28.852</c:v>
                </c:pt>
                <c:pt idx="5549">
                  <c:v>28.852</c:v>
                </c:pt>
                <c:pt idx="5550">
                  <c:v>28.852</c:v>
                </c:pt>
                <c:pt idx="5551">
                  <c:v>28.852</c:v>
                </c:pt>
                <c:pt idx="5552">
                  <c:v>28.852</c:v>
                </c:pt>
                <c:pt idx="5553">
                  <c:v>28.852</c:v>
                </c:pt>
                <c:pt idx="5554">
                  <c:v>28.852</c:v>
                </c:pt>
                <c:pt idx="5555">
                  <c:v>28.852</c:v>
                </c:pt>
                <c:pt idx="5556">
                  <c:v>28.852</c:v>
                </c:pt>
                <c:pt idx="5557">
                  <c:v>28.852</c:v>
                </c:pt>
                <c:pt idx="5558">
                  <c:v>28.852</c:v>
                </c:pt>
                <c:pt idx="5559">
                  <c:v>28.852</c:v>
                </c:pt>
                <c:pt idx="5560">
                  <c:v>28.852</c:v>
                </c:pt>
                <c:pt idx="5561">
                  <c:v>28.87</c:v>
                </c:pt>
                <c:pt idx="5562">
                  <c:v>28.87</c:v>
                </c:pt>
                <c:pt idx="5563">
                  <c:v>28.87</c:v>
                </c:pt>
                <c:pt idx="5564">
                  <c:v>28.87</c:v>
                </c:pt>
                <c:pt idx="5565">
                  <c:v>28.87</c:v>
                </c:pt>
                <c:pt idx="5566">
                  <c:v>28.87</c:v>
                </c:pt>
                <c:pt idx="5567">
                  <c:v>28.87</c:v>
                </c:pt>
                <c:pt idx="5568">
                  <c:v>28.87</c:v>
                </c:pt>
                <c:pt idx="5569">
                  <c:v>28.87</c:v>
                </c:pt>
                <c:pt idx="5570">
                  <c:v>28.87</c:v>
                </c:pt>
                <c:pt idx="5571">
                  <c:v>28.87</c:v>
                </c:pt>
                <c:pt idx="5572">
                  <c:v>28.87</c:v>
                </c:pt>
                <c:pt idx="5573">
                  <c:v>28.87</c:v>
                </c:pt>
                <c:pt idx="5574">
                  <c:v>28.87</c:v>
                </c:pt>
                <c:pt idx="5575">
                  <c:v>28.87</c:v>
                </c:pt>
                <c:pt idx="5576">
                  <c:v>28.87</c:v>
                </c:pt>
                <c:pt idx="5577">
                  <c:v>28.87</c:v>
                </c:pt>
                <c:pt idx="5578">
                  <c:v>28.87</c:v>
                </c:pt>
                <c:pt idx="5579">
                  <c:v>28.87</c:v>
                </c:pt>
                <c:pt idx="5580">
                  <c:v>28.87</c:v>
                </c:pt>
                <c:pt idx="5581">
                  <c:v>28.87</c:v>
                </c:pt>
                <c:pt idx="5582">
                  <c:v>28.87</c:v>
                </c:pt>
                <c:pt idx="5583">
                  <c:v>28.87</c:v>
                </c:pt>
                <c:pt idx="5584">
                  <c:v>28.87</c:v>
                </c:pt>
                <c:pt idx="5585">
                  <c:v>28.87</c:v>
                </c:pt>
                <c:pt idx="5586">
                  <c:v>28.87</c:v>
                </c:pt>
                <c:pt idx="5587">
                  <c:v>28.87</c:v>
                </c:pt>
                <c:pt idx="5588">
                  <c:v>28.87</c:v>
                </c:pt>
                <c:pt idx="5589">
                  <c:v>28.87</c:v>
                </c:pt>
                <c:pt idx="5590">
                  <c:v>28.87</c:v>
                </c:pt>
                <c:pt idx="5591">
                  <c:v>28.87</c:v>
                </c:pt>
                <c:pt idx="5592">
                  <c:v>28.87</c:v>
                </c:pt>
                <c:pt idx="5593">
                  <c:v>28.87</c:v>
                </c:pt>
                <c:pt idx="5594">
                  <c:v>28.87</c:v>
                </c:pt>
                <c:pt idx="5595">
                  <c:v>28.87</c:v>
                </c:pt>
                <c:pt idx="5596">
                  <c:v>28.87</c:v>
                </c:pt>
                <c:pt idx="5597">
                  <c:v>28.87</c:v>
                </c:pt>
                <c:pt idx="5598">
                  <c:v>28.87</c:v>
                </c:pt>
                <c:pt idx="5599">
                  <c:v>28.87</c:v>
                </c:pt>
                <c:pt idx="5600">
                  <c:v>28.87</c:v>
                </c:pt>
                <c:pt idx="5601">
                  <c:v>28.87</c:v>
                </c:pt>
                <c:pt idx="5602">
                  <c:v>28.87</c:v>
                </c:pt>
                <c:pt idx="5603">
                  <c:v>28.87</c:v>
                </c:pt>
                <c:pt idx="5604">
                  <c:v>28.87</c:v>
                </c:pt>
                <c:pt idx="5605">
                  <c:v>28.87</c:v>
                </c:pt>
                <c:pt idx="5606">
                  <c:v>28.87</c:v>
                </c:pt>
                <c:pt idx="5607">
                  <c:v>28.87</c:v>
                </c:pt>
                <c:pt idx="5608">
                  <c:v>28.87</c:v>
                </c:pt>
                <c:pt idx="5609">
                  <c:v>28.87</c:v>
                </c:pt>
                <c:pt idx="5610">
                  <c:v>28.87</c:v>
                </c:pt>
                <c:pt idx="5611">
                  <c:v>28.87</c:v>
                </c:pt>
                <c:pt idx="5612">
                  <c:v>28.87</c:v>
                </c:pt>
                <c:pt idx="5613">
                  <c:v>28.87</c:v>
                </c:pt>
                <c:pt idx="5614">
                  <c:v>28.87</c:v>
                </c:pt>
                <c:pt idx="5615">
                  <c:v>28.87</c:v>
                </c:pt>
                <c:pt idx="5616">
                  <c:v>28.87</c:v>
                </c:pt>
                <c:pt idx="5617">
                  <c:v>28.87</c:v>
                </c:pt>
                <c:pt idx="5618">
                  <c:v>28.87</c:v>
                </c:pt>
                <c:pt idx="5619">
                  <c:v>28.87</c:v>
                </c:pt>
                <c:pt idx="5620">
                  <c:v>28.87</c:v>
                </c:pt>
                <c:pt idx="5621">
                  <c:v>28.87</c:v>
                </c:pt>
                <c:pt idx="5622">
                  <c:v>28.87</c:v>
                </c:pt>
                <c:pt idx="5623">
                  <c:v>28.87</c:v>
                </c:pt>
                <c:pt idx="5624">
                  <c:v>28.870999999999999</c:v>
                </c:pt>
                <c:pt idx="5625">
                  <c:v>28.870999999999999</c:v>
                </c:pt>
                <c:pt idx="5626">
                  <c:v>28.870999999999999</c:v>
                </c:pt>
                <c:pt idx="5627">
                  <c:v>28.870999999999999</c:v>
                </c:pt>
                <c:pt idx="5628">
                  <c:v>28.870999999999999</c:v>
                </c:pt>
                <c:pt idx="5629">
                  <c:v>28.870999999999999</c:v>
                </c:pt>
                <c:pt idx="5630">
                  <c:v>28.870999999999999</c:v>
                </c:pt>
                <c:pt idx="5631">
                  <c:v>28.870999999999999</c:v>
                </c:pt>
                <c:pt idx="5632">
                  <c:v>28.870999999999999</c:v>
                </c:pt>
                <c:pt idx="5633">
                  <c:v>28.870999999999999</c:v>
                </c:pt>
                <c:pt idx="5634">
                  <c:v>28.870999999999999</c:v>
                </c:pt>
                <c:pt idx="5635">
                  <c:v>28.870999999999999</c:v>
                </c:pt>
                <c:pt idx="5636">
                  <c:v>28.870999999999999</c:v>
                </c:pt>
                <c:pt idx="5637">
                  <c:v>28.870999999999999</c:v>
                </c:pt>
                <c:pt idx="5638">
                  <c:v>28.870999999999999</c:v>
                </c:pt>
                <c:pt idx="5639">
                  <c:v>28.870999999999999</c:v>
                </c:pt>
                <c:pt idx="5640">
                  <c:v>28.870999999999999</c:v>
                </c:pt>
                <c:pt idx="5641">
                  <c:v>28.870999999999999</c:v>
                </c:pt>
                <c:pt idx="5642">
                  <c:v>28.870999999999999</c:v>
                </c:pt>
                <c:pt idx="5643">
                  <c:v>28.870999999999999</c:v>
                </c:pt>
                <c:pt idx="5644">
                  <c:v>28.870999999999999</c:v>
                </c:pt>
                <c:pt idx="5645">
                  <c:v>28.870999999999999</c:v>
                </c:pt>
                <c:pt idx="5646">
                  <c:v>28.870999999999999</c:v>
                </c:pt>
                <c:pt idx="5647">
                  <c:v>28.870999999999999</c:v>
                </c:pt>
                <c:pt idx="5648">
                  <c:v>28.870999999999999</c:v>
                </c:pt>
                <c:pt idx="5649">
                  <c:v>28.870999999999999</c:v>
                </c:pt>
                <c:pt idx="5650">
                  <c:v>28.870999999999999</c:v>
                </c:pt>
                <c:pt idx="5651">
                  <c:v>28.870999999999999</c:v>
                </c:pt>
                <c:pt idx="5652">
                  <c:v>28.870999999999999</c:v>
                </c:pt>
                <c:pt idx="5653">
                  <c:v>28.870999999999999</c:v>
                </c:pt>
                <c:pt idx="5654">
                  <c:v>28.870999999999999</c:v>
                </c:pt>
                <c:pt idx="5655">
                  <c:v>28.870999999999999</c:v>
                </c:pt>
                <c:pt idx="5656">
                  <c:v>28.870999999999999</c:v>
                </c:pt>
                <c:pt idx="5657">
                  <c:v>28.870999999999999</c:v>
                </c:pt>
                <c:pt idx="5658">
                  <c:v>28.870999999999999</c:v>
                </c:pt>
                <c:pt idx="5659">
                  <c:v>28.870999999999999</c:v>
                </c:pt>
                <c:pt idx="5660">
                  <c:v>28.870999999999999</c:v>
                </c:pt>
                <c:pt idx="5661">
                  <c:v>28.870999999999999</c:v>
                </c:pt>
                <c:pt idx="5662">
                  <c:v>28.870999999999999</c:v>
                </c:pt>
                <c:pt idx="5663">
                  <c:v>28.870999999999999</c:v>
                </c:pt>
                <c:pt idx="5664">
                  <c:v>28.870999999999999</c:v>
                </c:pt>
                <c:pt idx="5665">
                  <c:v>28.870999999999999</c:v>
                </c:pt>
                <c:pt idx="5666">
                  <c:v>28.870999999999999</c:v>
                </c:pt>
                <c:pt idx="5667">
                  <c:v>28.870999999999999</c:v>
                </c:pt>
                <c:pt idx="5668">
                  <c:v>28.870999999999999</c:v>
                </c:pt>
                <c:pt idx="5669">
                  <c:v>28.870999999999999</c:v>
                </c:pt>
                <c:pt idx="5670">
                  <c:v>28.870999999999999</c:v>
                </c:pt>
                <c:pt idx="5671">
                  <c:v>28.870999999999999</c:v>
                </c:pt>
                <c:pt idx="5672">
                  <c:v>28.870999999999999</c:v>
                </c:pt>
                <c:pt idx="5673">
                  <c:v>28.888000000000002</c:v>
                </c:pt>
                <c:pt idx="5674">
                  <c:v>28.888000000000002</c:v>
                </c:pt>
                <c:pt idx="5675">
                  <c:v>28.888000000000002</c:v>
                </c:pt>
                <c:pt idx="5676">
                  <c:v>28.888000000000002</c:v>
                </c:pt>
                <c:pt idx="5677">
                  <c:v>28.888000000000002</c:v>
                </c:pt>
                <c:pt idx="5678">
                  <c:v>28.888000000000002</c:v>
                </c:pt>
                <c:pt idx="5679">
                  <c:v>28.888000000000002</c:v>
                </c:pt>
                <c:pt idx="5680">
                  <c:v>28.888000000000002</c:v>
                </c:pt>
                <c:pt idx="5681">
                  <c:v>28.888000000000002</c:v>
                </c:pt>
                <c:pt idx="5682">
                  <c:v>28.888000000000002</c:v>
                </c:pt>
                <c:pt idx="5683">
                  <c:v>28.888000000000002</c:v>
                </c:pt>
                <c:pt idx="5684">
                  <c:v>28.888000000000002</c:v>
                </c:pt>
                <c:pt idx="5685">
                  <c:v>28.888000000000002</c:v>
                </c:pt>
                <c:pt idx="5686">
                  <c:v>28.888000000000002</c:v>
                </c:pt>
                <c:pt idx="5687">
                  <c:v>28.888000000000002</c:v>
                </c:pt>
                <c:pt idx="5688">
                  <c:v>28.888999999999999</c:v>
                </c:pt>
                <c:pt idx="5689">
                  <c:v>28.888999999999999</c:v>
                </c:pt>
                <c:pt idx="5690">
                  <c:v>28.888999999999999</c:v>
                </c:pt>
                <c:pt idx="5691">
                  <c:v>28.888999999999999</c:v>
                </c:pt>
                <c:pt idx="5692">
                  <c:v>28.888999999999999</c:v>
                </c:pt>
                <c:pt idx="5693">
                  <c:v>28.888999999999999</c:v>
                </c:pt>
                <c:pt idx="5694">
                  <c:v>28.888999999999999</c:v>
                </c:pt>
                <c:pt idx="5695">
                  <c:v>28.888999999999999</c:v>
                </c:pt>
                <c:pt idx="5696">
                  <c:v>28.888999999999999</c:v>
                </c:pt>
                <c:pt idx="5697">
                  <c:v>28.888999999999999</c:v>
                </c:pt>
                <c:pt idx="5698">
                  <c:v>28.888999999999999</c:v>
                </c:pt>
                <c:pt idx="5699">
                  <c:v>28.888999999999999</c:v>
                </c:pt>
                <c:pt idx="5700">
                  <c:v>28.888999999999999</c:v>
                </c:pt>
                <c:pt idx="5701">
                  <c:v>28.888999999999999</c:v>
                </c:pt>
                <c:pt idx="5702">
                  <c:v>28.888999999999999</c:v>
                </c:pt>
                <c:pt idx="5703">
                  <c:v>28.888999999999999</c:v>
                </c:pt>
                <c:pt idx="5704">
                  <c:v>28.888999999999999</c:v>
                </c:pt>
                <c:pt idx="5705">
                  <c:v>28.888999999999999</c:v>
                </c:pt>
                <c:pt idx="5706">
                  <c:v>28.888999999999999</c:v>
                </c:pt>
                <c:pt idx="5707">
                  <c:v>28.888999999999999</c:v>
                </c:pt>
                <c:pt idx="5708">
                  <c:v>28.888999999999999</c:v>
                </c:pt>
                <c:pt idx="5709">
                  <c:v>28.888999999999999</c:v>
                </c:pt>
                <c:pt idx="5710">
                  <c:v>28.888999999999999</c:v>
                </c:pt>
                <c:pt idx="5711">
                  <c:v>28.888999999999999</c:v>
                </c:pt>
                <c:pt idx="5712">
                  <c:v>28.888999999999999</c:v>
                </c:pt>
                <c:pt idx="5713">
                  <c:v>28.888999999999999</c:v>
                </c:pt>
                <c:pt idx="5714">
                  <c:v>28.888999999999999</c:v>
                </c:pt>
                <c:pt idx="5715">
                  <c:v>28.888999999999999</c:v>
                </c:pt>
                <c:pt idx="5716">
                  <c:v>28.888999999999999</c:v>
                </c:pt>
                <c:pt idx="5717">
                  <c:v>28.888999999999999</c:v>
                </c:pt>
                <c:pt idx="5718">
                  <c:v>28.888999999999999</c:v>
                </c:pt>
                <c:pt idx="5719">
                  <c:v>28.888999999999999</c:v>
                </c:pt>
                <c:pt idx="5720">
                  <c:v>28.888999999999999</c:v>
                </c:pt>
                <c:pt idx="5721">
                  <c:v>28.888999999999999</c:v>
                </c:pt>
                <c:pt idx="5722">
                  <c:v>28.888999999999999</c:v>
                </c:pt>
                <c:pt idx="5723">
                  <c:v>28.888999999999999</c:v>
                </c:pt>
                <c:pt idx="5724">
                  <c:v>28.888999999999999</c:v>
                </c:pt>
                <c:pt idx="5725">
                  <c:v>28.888999999999999</c:v>
                </c:pt>
                <c:pt idx="5726">
                  <c:v>28.888999999999999</c:v>
                </c:pt>
                <c:pt idx="5727">
                  <c:v>28.888999999999999</c:v>
                </c:pt>
                <c:pt idx="5728">
                  <c:v>28.888999999999999</c:v>
                </c:pt>
                <c:pt idx="5729">
                  <c:v>28.888999999999999</c:v>
                </c:pt>
                <c:pt idx="5730">
                  <c:v>28.888999999999999</c:v>
                </c:pt>
                <c:pt idx="5731">
                  <c:v>28.888999999999999</c:v>
                </c:pt>
                <c:pt idx="5732">
                  <c:v>28.888999999999999</c:v>
                </c:pt>
                <c:pt idx="5733">
                  <c:v>28.888999999999999</c:v>
                </c:pt>
                <c:pt idx="5734">
                  <c:v>28.888999999999999</c:v>
                </c:pt>
                <c:pt idx="5735">
                  <c:v>28.888999999999999</c:v>
                </c:pt>
                <c:pt idx="5736">
                  <c:v>28.888999999999999</c:v>
                </c:pt>
                <c:pt idx="5737">
                  <c:v>28.888999999999999</c:v>
                </c:pt>
                <c:pt idx="5738">
                  <c:v>28.888999999999999</c:v>
                </c:pt>
                <c:pt idx="5739">
                  <c:v>28.888999999999999</c:v>
                </c:pt>
                <c:pt idx="5740">
                  <c:v>28.888999999999999</c:v>
                </c:pt>
                <c:pt idx="5741">
                  <c:v>28.888999999999999</c:v>
                </c:pt>
                <c:pt idx="5742">
                  <c:v>28.888999999999999</c:v>
                </c:pt>
                <c:pt idx="5743">
                  <c:v>28.888999999999999</c:v>
                </c:pt>
                <c:pt idx="5744">
                  <c:v>28.888999999999999</c:v>
                </c:pt>
                <c:pt idx="5745">
                  <c:v>28.888999999999999</c:v>
                </c:pt>
                <c:pt idx="5746">
                  <c:v>28.888999999999999</c:v>
                </c:pt>
                <c:pt idx="5747">
                  <c:v>28.888999999999999</c:v>
                </c:pt>
                <c:pt idx="5748">
                  <c:v>28.888999999999999</c:v>
                </c:pt>
                <c:pt idx="5749">
                  <c:v>28.888999999999999</c:v>
                </c:pt>
                <c:pt idx="5750">
                  <c:v>28.888999999999999</c:v>
                </c:pt>
                <c:pt idx="5751">
                  <c:v>28.888999999999999</c:v>
                </c:pt>
                <c:pt idx="5752">
                  <c:v>28.888999999999999</c:v>
                </c:pt>
                <c:pt idx="5753">
                  <c:v>28.888999999999999</c:v>
                </c:pt>
                <c:pt idx="5754">
                  <c:v>28.888999999999999</c:v>
                </c:pt>
                <c:pt idx="5755">
                  <c:v>28.888999999999999</c:v>
                </c:pt>
                <c:pt idx="5756">
                  <c:v>28.888999999999999</c:v>
                </c:pt>
                <c:pt idx="5757">
                  <c:v>28.888999999999999</c:v>
                </c:pt>
                <c:pt idx="5758">
                  <c:v>28.888999999999999</c:v>
                </c:pt>
                <c:pt idx="5759">
                  <c:v>28.888999999999999</c:v>
                </c:pt>
                <c:pt idx="5760">
                  <c:v>28.888999999999999</c:v>
                </c:pt>
                <c:pt idx="5761">
                  <c:v>28.888999999999999</c:v>
                </c:pt>
                <c:pt idx="5762">
                  <c:v>28.888999999999999</c:v>
                </c:pt>
                <c:pt idx="5763">
                  <c:v>28.888999999999999</c:v>
                </c:pt>
                <c:pt idx="5764">
                  <c:v>28.888999999999999</c:v>
                </c:pt>
                <c:pt idx="5765">
                  <c:v>28.888999999999999</c:v>
                </c:pt>
                <c:pt idx="5766">
                  <c:v>28.888999999999999</c:v>
                </c:pt>
                <c:pt idx="5767">
                  <c:v>28.888999999999999</c:v>
                </c:pt>
                <c:pt idx="5768">
                  <c:v>28.888999999999999</c:v>
                </c:pt>
                <c:pt idx="5769">
                  <c:v>28.888999999999999</c:v>
                </c:pt>
                <c:pt idx="5770">
                  <c:v>28.888999999999999</c:v>
                </c:pt>
                <c:pt idx="5771">
                  <c:v>28.888999999999999</c:v>
                </c:pt>
                <c:pt idx="5772">
                  <c:v>28.888999999999999</c:v>
                </c:pt>
                <c:pt idx="5773">
                  <c:v>28.888999999999999</c:v>
                </c:pt>
                <c:pt idx="5774">
                  <c:v>28.888999999999999</c:v>
                </c:pt>
                <c:pt idx="5775">
                  <c:v>28.888999999999999</c:v>
                </c:pt>
                <c:pt idx="5776">
                  <c:v>28.888999999999999</c:v>
                </c:pt>
                <c:pt idx="5777">
                  <c:v>28.888999999999999</c:v>
                </c:pt>
                <c:pt idx="5778">
                  <c:v>28.888999999999999</c:v>
                </c:pt>
                <c:pt idx="5779">
                  <c:v>28.888999999999999</c:v>
                </c:pt>
                <c:pt idx="5780">
                  <c:v>28.888999999999999</c:v>
                </c:pt>
                <c:pt idx="5781">
                  <c:v>28.888999999999999</c:v>
                </c:pt>
                <c:pt idx="5782">
                  <c:v>28.888999999999999</c:v>
                </c:pt>
                <c:pt idx="5783">
                  <c:v>28.888999999999999</c:v>
                </c:pt>
                <c:pt idx="5784">
                  <c:v>28.888999999999999</c:v>
                </c:pt>
                <c:pt idx="5785">
                  <c:v>28.888999999999999</c:v>
                </c:pt>
                <c:pt idx="5786">
                  <c:v>28.888999999999999</c:v>
                </c:pt>
                <c:pt idx="5787">
                  <c:v>28.888999999999999</c:v>
                </c:pt>
                <c:pt idx="5788">
                  <c:v>28.888999999999999</c:v>
                </c:pt>
                <c:pt idx="5789">
                  <c:v>28.888999999999999</c:v>
                </c:pt>
                <c:pt idx="5790">
                  <c:v>28.888999999999999</c:v>
                </c:pt>
                <c:pt idx="5791">
                  <c:v>28.888999999999999</c:v>
                </c:pt>
                <c:pt idx="5792">
                  <c:v>28.888999999999999</c:v>
                </c:pt>
                <c:pt idx="5793">
                  <c:v>28.907</c:v>
                </c:pt>
                <c:pt idx="5794">
                  <c:v>28.907</c:v>
                </c:pt>
                <c:pt idx="5795">
                  <c:v>28.907</c:v>
                </c:pt>
                <c:pt idx="5796">
                  <c:v>28.907</c:v>
                </c:pt>
                <c:pt idx="5797">
                  <c:v>28.907</c:v>
                </c:pt>
                <c:pt idx="5798">
                  <c:v>28.907</c:v>
                </c:pt>
                <c:pt idx="5799">
                  <c:v>28.907</c:v>
                </c:pt>
                <c:pt idx="5800">
                  <c:v>28.907</c:v>
                </c:pt>
                <c:pt idx="5801">
                  <c:v>28.907</c:v>
                </c:pt>
                <c:pt idx="5802">
                  <c:v>28.907</c:v>
                </c:pt>
                <c:pt idx="5803">
                  <c:v>28.907</c:v>
                </c:pt>
                <c:pt idx="5804">
                  <c:v>28.907</c:v>
                </c:pt>
                <c:pt idx="5805">
                  <c:v>28.907</c:v>
                </c:pt>
                <c:pt idx="5806">
                  <c:v>28.907</c:v>
                </c:pt>
                <c:pt idx="5807">
                  <c:v>28.907</c:v>
                </c:pt>
                <c:pt idx="5808">
                  <c:v>28.907</c:v>
                </c:pt>
                <c:pt idx="5809">
                  <c:v>28.907</c:v>
                </c:pt>
                <c:pt idx="5810">
                  <c:v>28.907</c:v>
                </c:pt>
                <c:pt idx="5811">
                  <c:v>28.907</c:v>
                </c:pt>
                <c:pt idx="5812">
                  <c:v>28.907</c:v>
                </c:pt>
                <c:pt idx="5813">
                  <c:v>28.907</c:v>
                </c:pt>
                <c:pt idx="5814">
                  <c:v>28.907</c:v>
                </c:pt>
                <c:pt idx="5815">
                  <c:v>28.907</c:v>
                </c:pt>
                <c:pt idx="5816">
                  <c:v>28.907</c:v>
                </c:pt>
                <c:pt idx="5817">
                  <c:v>28.907</c:v>
                </c:pt>
                <c:pt idx="5818">
                  <c:v>28.907</c:v>
                </c:pt>
                <c:pt idx="5819">
                  <c:v>28.907</c:v>
                </c:pt>
                <c:pt idx="5820">
                  <c:v>28.907</c:v>
                </c:pt>
                <c:pt idx="5821">
                  <c:v>28.907</c:v>
                </c:pt>
                <c:pt idx="5822">
                  <c:v>28.907</c:v>
                </c:pt>
                <c:pt idx="5823">
                  <c:v>28.907</c:v>
                </c:pt>
                <c:pt idx="5824">
                  <c:v>28.907</c:v>
                </c:pt>
                <c:pt idx="5825">
                  <c:v>28.907</c:v>
                </c:pt>
                <c:pt idx="5826">
                  <c:v>28.907</c:v>
                </c:pt>
                <c:pt idx="5827">
                  <c:v>28.907</c:v>
                </c:pt>
                <c:pt idx="5828">
                  <c:v>28.907</c:v>
                </c:pt>
                <c:pt idx="5829">
                  <c:v>28.907</c:v>
                </c:pt>
                <c:pt idx="5830">
                  <c:v>28.907</c:v>
                </c:pt>
                <c:pt idx="5831">
                  <c:v>28.907</c:v>
                </c:pt>
                <c:pt idx="5832">
                  <c:v>28.907</c:v>
                </c:pt>
                <c:pt idx="5833">
                  <c:v>28.907</c:v>
                </c:pt>
                <c:pt idx="5834">
                  <c:v>28.907</c:v>
                </c:pt>
                <c:pt idx="5835">
                  <c:v>28.907</c:v>
                </c:pt>
                <c:pt idx="5836">
                  <c:v>28.907</c:v>
                </c:pt>
                <c:pt idx="5837">
                  <c:v>28.907</c:v>
                </c:pt>
                <c:pt idx="5838">
                  <c:v>28.907</c:v>
                </c:pt>
                <c:pt idx="5839">
                  <c:v>28.907</c:v>
                </c:pt>
                <c:pt idx="5840">
                  <c:v>28.907</c:v>
                </c:pt>
                <c:pt idx="5841">
                  <c:v>28.907</c:v>
                </c:pt>
                <c:pt idx="5842">
                  <c:v>28.907</c:v>
                </c:pt>
                <c:pt idx="5843">
                  <c:v>28.907</c:v>
                </c:pt>
                <c:pt idx="5844">
                  <c:v>28.907</c:v>
                </c:pt>
                <c:pt idx="5845">
                  <c:v>28.907</c:v>
                </c:pt>
                <c:pt idx="5846">
                  <c:v>28.907</c:v>
                </c:pt>
                <c:pt idx="5847">
                  <c:v>28.907</c:v>
                </c:pt>
                <c:pt idx="5848">
                  <c:v>28.907</c:v>
                </c:pt>
                <c:pt idx="5849">
                  <c:v>28.907</c:v>
                </c:pt>
                <c:pt idx="5850">
                  <c:v>28.907</c:v>
                </c:pt>
                <c:pt idx="5851">
                  <c:v>28.907</c:v>
                </c:pt>
                <c:pt idx="5852">
                  <c:v>28.907</c:v>
                </c:pt>
                <c:pt idx="5853">
                  <c:v>28.907</c:v>
                </c:pt>
                <c:pt idx="5854">
                  <c:v>28.907</c:v>
                </c:pt>
                <c:pt idx="5855">
                  <c:v>28.908000000000001</c:v>
                </c:pt>
                <c:pt idx="5856">
                  <c:v>28.908000000000001</c:v>
                </c:pt>
                <c:pt idx="5857">
                  <c:v>28.908000000000001</c:v>
                </c:pt>
                <c:pt idx="5858">
                  <c:v>28.908000000000001</c:v>
                </c:pt>
                <c:pt idx="5859">
                  <c:v>28.908000000000001</c:v>
                </c:pt>
                <c:pt idx="5860">
                  <c:v>28.908000000000001</c:v>
                </c:pt>
                <c:pt idx="5861">
                  <c:v>28.908000000000001</c:v>
                </c:pt>
                <c:pt idx="5862">
                  <c:v>28.908000000000001</c:v>
                </c:pt>
                <c:pt idx="5863">
                  <c:v>28.908000000000001</c:v>
                </c:pt>
                <c:pt idx="5864">
                  <c:v>28.908000000000001</c:v>
                </c:pt>
                <c:pt idx="5865">
                  <c:v>28.908000000000001</c:v>
                </c:pt>
                <c:pt idx="5866">
                  <c:v>28.908000000000001</c:v>
                </c:pt>
                <c:pt idx="5867">
                  <c:v>28.908000000000001</c:v>
                </c:pt>
                <c:pt idx="5868">
                  <c:v>28.908000000000001</c:v>
                </c:pt>
                <c:pt idx="5869">
                  <c:v>28.908000000000001</c:v>
                </c:pt>
                <c:pt idx="5870">
                  <c:v>28.908000000000001</c:v>
                </c:pt>
                <c:pt idx="5871">
                  <c:v>28.908000000000001</c:v>
                </c:pt>
                <c:pt idx="5872">
                  <c:v>28.908000000000001</c:v>
                </c:pt>
                <c:pt idx="5873">
                  <c:v>28.908000000000001</c:v>
                </c:pt>
                <c:pt idx="5874">
                  <c:v>28.908000000000001</c:v>
                </c:pt>
                <c:pt idx="5875">
                  <c:v>28.908000000000001</c:v>
                </c:pt>
                <c:pt idx="5876">
                  <c:v>28.908000000000001</c:v>
                </c:pt>
                <c:pt idx="5877">
                  <c:v>28.908000000000001</c:v>
                </c:pt>
                <c:pt idx="5878">
                  <c:v>28.908000000000001</c:v>
                </c:pt>
                <c:pt idx="5879">
                  <c:v>28.908000000000001</c:v>
                </c:pt>
                <c:pt idx="5880">
                  <c:v>28.908000000000001</c:v>
                </c:pt>
                <c:pt idx="5881">
                  <c:v>28.908000000000001</c:v>
                </c:pt>
                <c:pt idx="5882">
                  <c:v>28.908000000000001</c:v>
                </c:pt>
                <c:pt idx="5883">
                  <c:v>28.908000000000001</c:v>
                </c:pt>
                <c:pt idx="5884">
                  <c:v>28.908000000000001</c:v>
                </c:pt>
                <c:pt idx="5885">
                  <c:v>28.908000000000001</c:v>
                </c:pt>
                <c:pt idx="5886">
                  <c:v>28.908000000000001</c:v>
                </c:pt>
                <c:pt idx="5887">
                  <c:v>28.908000000000001</c:v>
                </c:pt>
                <c:pt idx="5888">
                  <c:v>28.908000000000001</c:v>
                </c:pt>
                <c:pt idx="5889">
                  <c:v>28.908000000000001</c:v>
                </c:pt>
                <c:pt idx="5890">
                  <c:v>28.908000000000001</c:v>
                </c:pt>
                <c:pt idx="5891">
                  <c:v>28.908000000000001</c:v>
                </c:pt>
                <c:pt idx="5892">
                  <c:v>28.908000000000001</c:v>
                </c:pt>
                <c:pt idx="5893">
                  <c:v>28.908000000000001</c:v>
                </c:pt>
                <c:pt idx="5894">
                  <c:v>28.908000000000001</c:v>
                </c:pt>
                <c:pt idx="5895">
                  <c:v>28.908000000000001</c:v>
                </c:pt>
                <c:pt idx="5896">
                  <c:v>28.908000000000001</c:v>
                </c:pt>
                <c:pt idx="5897">
                  <c:v>28.908000000000001</c:v>
                </c:pt>
                <c:pt idx="5898">
                  <c:v>28.908000000000001</c:v>
                </c:pt>
                <c:pt idx="5899">
                  <c:v>28.908000000000001</c:v>
                </c:pt>
                <c:pt idx="5900">
                  <c:v>28.908000000000001</c:v>
                </c:pt>
                <c:pt idx="5901">
                  <c:v>28.925000000000001</c:v>
                </c:pt>
                <c:pt idx="5902">
                  <c:v>28.925000000000001</c:v>
                </c:pt>
                <c:pt idx="5903">
                  <c:v>28.925000000000001</c:v>
                </c:pt>
                <c:pt idx="5904">
                  <c:v>28.925000000000001</c:v>
                </c:pt>
                <c:pt idx="5905">
                  <c:v>28.925000000000001</c:v>
                </c:pt>
                <c:pt idx="5906">
                  <c:v>28.925000000000001</c:v>
                </c:pt>
                <c:pt idx="5907">
                  <c:v>28.925000000000001</c:v>
                </c:pt>
                <c:pt idx="5908">
                  <c:v>28.925000000000001</c:v>
                </c:pt>
                <c:pt idx="5909">
                  <c:v>28.925000000000001</c:v>
                </c:pt>
                <c:pt idx="5910">
                  <c:v>28.925000000000001</c:v>
                </c:pt>
                <c:pt idx="5911">
                  <c:v>28.925000000000001</c:v>
                </c:pt>
                <c:pt idx="5912">
                  <c:v>28.925999999999998</c:v>
                </c:pt>
                <c:pt idx="5913">
                  <c:v>28.925999999999998</c:v>
                </c:pt>
                <c:pt idx="5914">
                  <c:v>28.925999999999998</c:v>
                </c:pt>
                <c:pt idx="5915">
                  <c:v>28.925999999999998</c:v>
                </c:pt>
                <c:pt idx="5916">
                  <c:v>28.925999999999998</c:v>
                </c:pt>
                <c:pt idx="5917">
                  <c:v>28.925999999999998</c:v>
                </c:pt>
                <c:pt idx="5918">
                  <c:v>28.925999999999998</c:v>
                </c:pt>
                <c:pt idx="5919">
                  <c:v>28.925999999999998</c:v>
                </c:pt>
                <c:pt idx="5920">
                  <c:v>28.925999999999998</c:v>
                </c:pt>
                <c:pt idx="5921">
                  <c:v>28.925999999999998</c:v>
                </c:pt>
                <c:pt idx="5922">
                  <c:v>28.925999999999998</c:v>
                </c:pt>
                <c:pt idx="5923">
                  <c:v>28.925999999999998</c:v>
                </c:pt>
                <c:pt idx="5924">
                  <c:v>28.925999999999998</c:v>
                </c:pt>
                <c:pt idx="5925">
                  <c:v>28.925999999999998</c:v>
                </c:pt>
                <c:pt idx="5926">
                  <c:v>28.925999999999998</c:v>
                </c:pt>
                <c:pt idx="5927">
                  <c:v>28.925999999999998</c:v>
                </c:pt>
                <c:pt idx="5928">
                  <c:v>28.925999999999998</c:v>
                </c:pt>
                <c:pt idx="5929">
                  <c:v>28.925999999999998</c:v>
                </c:pt>
                <c:pt idx="5930">
                  <c:v>28.925999999999998</c:v>
                </c:pt>
                <c:pt idx="5931">
                  <c:v>28.925999999999998</c:v>
                </c:pt>
                <c:pt idx="5932">
                  <c:v>28.925999999999998</c:v>
                </c:pt>
                <c:pt idx="5933">
                  <c:v>28.925999999999998</c:v>
                </c:pt>
                <c:pt idx="5934">
                  <c:v>28.925999999999998</c:v>
                </c:pt>
                <c:pt idx="5935">
                  <c:v>28.925999999999998</c:v>
                </c:pt>
                <c:pt idx="5936">
                  <c:v>28.925999999999998</c:v>
                </c:pt>
                <c:pt idx="5937">
                  <c:v>28.925999999999998</c:v>
                </c:pt>
                <c:pt idx="5938">
                  <c:v>28.925999999999998</c:v>
                </c:pt>
                <c:pt idx="5939">
                  <c:v>28.925999999999998</c:v>
                </c:pt>
                <c:pt idx="5940">
                  <c:v>28.925999999999998</c:v>
                </c:pt>
                <c:pt idx="5941">
                  <c:v>28.925999999999998</c:v>
                </c:pt>
                <c:pt idx="5942">
                  <c:v>28.925999999999998</c:v>
                </c:pt>
                <c:pt idx="5943">
                  <c:v>28.925999999999998</c:v>
                </c:pt>
                <c:pt idx="5944">
                  <c:v>28.925999999999998</c:v>
                </c:pt>
                <c:pt idx="5945">
                  <c:v>28.925999999999998</c:v>
                </c:pt>
                <c:pt idx="5946">
                  <c:v>28.925999999999998</c:v>
                </c:pt>
                <c:pt idx="5947">
                  <c:v>28.925999999999998</c:v>
                </c:pt>
                <c:pt idx="5948">
                  <c:v>28.925999999999998</c:v>
                </c:pt>
                <c:pt idx="5949">
                  <c:v>28.925999999999998</c:v>
                </c:pt>
                <c:pt idx="5950">
                  <c:v>28.925999999999998</c:v>
                </c:pt>
                <c:pt idx="5951">
                  <c:v>28.925999999999998</c:v>
                </c:pt>
                <c:pt idx="5952">
                  <c:v>28.925999999999998</c:v>
                </c:pt>
                <c:pt idx="5953">
                  <c:v>28.925999999999998</c:v>
                </c:pt>
                <c:pt idx="5954">
                  <c:v>28.925999999999998</c:v>
                </c:pt>
                <c:pt idx="5955">
                  <c:v>28.925999999999998</c:v>
                </c:pt>
                <c:pt idx="5956">
                  <c:v>28.925999999999998</c:v>
                </c:pt>
                <c:pt idx="5957">
                  <c:v>28.925999999999998</c:v>
                </c:pt>
                <c:pt idx="5958">
                  <c:v>28.925999999999998</c:v>
                </c:pt>
                <c:pt idx="5959">
                  <c:v>28.925999999999998</c:v>
                </c:pt>
                <c:pt idx="5960">
                  <c:v>28.925999999999998</c:v>
                </c:pt>
                <c:pt idx="5961">
                  <c:v>28.925999999999998</c:v>
                </c:pt>
                <c:pt idx="5962">
                  <c:v>28.925999999999998</c:v>
                </c:pt>
                <c:pt idx="5963">
                  <c:v>28.925999999999998</c:v>
                </c:pt>
                <c:pt idx="5964">
                  <c:v>28.925999999999998</c:v>
                </c:pt>
                <c:pt idx="5965">
                  <c:v>28.925999999999998</c:v>
                </c:pt>
                <c:pt idx="5966">
                  <c:v>28.925999999999998</c:v>
                </c:pt>
                <c:pt idx="5967">
                  <c:v>28.925999999999998</c:v>
                </c:pt>
                <c:pt idx="5968">
                  <c:v>28.925999999999998</c:v>
                </c:pt>
                <c:pt idx="5969">
                  <c:v>28.925999999999998</c:v>
                </c:pt>
                <c:pt idx="5970">
                  <c:v>28.925999999999998</c:v>
                </c:pt>
                <c:pt idx="5971">
                  <c:v>28.925999999999998</c:v>
                </c:pt>
                <c:pt idx="5972">
                  <c:v>28.925999999999998</c:v>
                </c:pt>
                <c:pt idx="5973">
                  <c:v>28.925999999999998</c:v>
                </c:pt>
                <c:pt idx="5974">
                  <c:v>28.925999999999998</c:v>
                </c:pt>
                <c:pt idx="5975">
                  <c:v>28.925999999999998</c:v>
                </c:pt>
                <c:pt idx="5976">
                  <c:v>28.925999999999998</c:v>
                </c:pt>
                <c:pt idx="5977">
                  <c:v>28.925999999999998</c:v>
                </c:pt>
                <c:pt idx="5978">
                  <c:v>28.925999999999998</c:v>
                </c:pt>
                <c:pt idx="5979">
                  <c:v>28.925999999999998</c:v>
                </c:pt>
                <c:pt idx="5980">
                  <c:v>28.925999999999998</c:v>
                </c:pt>
                <c:pt idx="5981">
                  <c:v>28.925999999999998</c:v>
                </c:pt>
                <c:pt idx="5982">
                  <c:v>28.925999999999998</c:v>
                </c:pt>
                <c:pt idx="5983">
                  <c:v>28.925999999999998</c:v>
                </c:pt>
                <c:pt idx="5984">
                  <c:v>28.925999999999998</c:v>
                </c:pt>
                <c:pt idx="5985">
                  <c:v>28.925999999999998</c:v>
                </c:pt>
                <c:pt idx="5986">
                  <c:v>28.925999999999998</c:v>
                </c:pt>
                <c:pt idx="5987">
                  <c:v>28.925999999999998</c:v>
                </c:pt>
                <c:pt idx="5988">
                  <c:v>28.925999999999998</c:v>
                </c:pt>
                <c:pt idx="5989">
                  <c:v>28.925999999999998</c:v>
                </c:pt>
                <c:pt idx="5990">
                  <c:v>28.943999999999999</c:v>
                </c:pt>
                <c:pt idx="5991">
                  <c:v>28.943999999999999</c:v>
                </c:pt>
                <c:pt idx="5992">
                  <c:v>28.943999999999999</c:v>
                </c:pt>
                <c:pt idx="5993">
                  <c:v>28.943999999999999</c:v>
                </c:pt>
                <c:pt idx="5994">
                  <c:v>28.943999999999999</c:v>
                </c:pt>
                <c:pt idx="5995">
                  <c:v>28.943999999999999</c:v>
                </c:pt>
                <c:pt idx="5996">
                  <c:v>28.943999999999999</c:v>
                </c:pt>
                <c:pt idx="5997">
                  <c:v>28.943999999999999</c:v>
                </c:pt>
                <c:pt idx="5998">
                  <c:v>28.943999999999999</c:v>
                </c:pt>
                <c:pt idx="5999">
                  <c:v>28.943999999999999</c:v>
                </c:pt>
                <c:pt idx="6000">
                  <c:v>28.943999999999999</c:v>
                </c:pt>
                <c:pt idx="6001">
                  <c:v>28.943999999999999</c:v>
                </c:pt>
                <c:pt idx="6002">
                  <c:v>28.943999999999999</c:v>
                </c:pt>
                <c:pt idx="6003">
                  <c:v>28.943999999999999</c:v>
                </c:pt>
                <c:pt idx="6004">
                  <c:v>28.943999999999999</c:v>
                </c:pt>
                <c:pt idx="6005">
                  <c:v>28.943999999999999</c:v>
                </c:pt>
                <c:pt idx="6006">
                  <c:v>28.943999999999999</c:v>
                </c:pt>
                <c:pt idx="6007">
                  <c:v>28.943999999999999</c:v>
                </c:pt>
                <c:pt idx="6008">
                  <c:v>28.943999999999999</c:v>
                </c:pt>
                <c:pt idx="6009">
                  <c:v>28.943999999999999</c:v>
                </c:pt>
                <c:pt idx="6010">
                  <c:v>28.943999999999999</c:v>
                </c:pt>
                <c:pt idx="6011">
                  <c:v>28.943999999999999</c:v>
                </c:pt>
                <c:pt idx="6012">
                  <c:v>28.943999999999999</c:v>
                </c:pt>
                <c:pt idx="6013">
                  <c:v>28.943999999999999</c:v>
                </c:pt>
                <c:pt idx="6014">
                  <c:v>28.943999999999999</c:v>
                </c:pt>
                <c:pt idx="6015">
                  <c:v>28.943999999999999</c:v>
                </c:pt>
                <c:pt idx="6016">
                  <c:v>28.943999999999999</c:v>
                </c:pt>
                <c:pt idx="6017">
                  <c:v>28.943999999999999</c:v>
                </c:pt>
                <c:pt idx="6018">
                  <c:v>28.943999999999999</c:v>
                </c:pt>
                <c:pt idx="6019">
                  <c:v>28.943999999999999</c:v>
                </c:pt>
                <c:pt idx="6020">
                  <c:v>28.943999999999999</c:v>
                </c:pt>
                <c:pt idx="6021">
                  <c:v>28.943999999999999</c:v>
                </c:pt>
                <c:pt idx="6022">
                  <c:v>28.943999999999999</c:v>
                </c:pt>
                <c:pt idx="6023">
                  <c:v>28.943999999999999</c:v>
                </c:pt>
                <c:pt idx="6024">
                  <c:v>28.943999999999999</c:v>
                </c:pt>
                <c:pt idx="6025">
                  <c:v>28.943999999999999</c:v>
                </c:pt>
                <c:pt idx="6026">
                  <c:v>28.943999999999999</c:v>
                </c:pt>
                <c:pt idx="6027">
                  <c:v>28.943999999999999</c:v>
                </c:pt>
                <c:pt idx="6028">
                  <c:v>28.943999999999999</c:v>
                </c:pt>
                <c:pt idx="6029">
                  <c:v>28.943999999999999</c:v>
                </c:pt>
                <c:pt idx="6030">
                  <c:v>28.943999999999999</c:v>
                </c:pt>
                <c:pt idx="6031">
                  <c:v>28.943999999999999</c:v>
                </c:pt>
                <c:pt idx="6032">
                  <c:v>28.943999999999999</c:v>
                </c:pt>
                <c:pt idx="6033">
                  <c:v>28.943999999999999</c:v>
                </c:pt>
                <c:pt idx="6034">
                  <c:v>28.943999999999999</c:v>
                </c:pt>
                <c:pt idx="6035">
                  <c:v>28.943999999999999</c:v>
                </c:pt>
                <c:pt idx="6036">
                  <c:v>28.943999999999999</c:v>
                </c:pt>
                <c:pt idx="6037">
                  <c:v>28.943999999999999</c:v>
                </c:pt>
                <c:pt idx="6038">
                  <c:v>28.943999999999999</c:v>
                </c:pt>
                <c:pt idx="6039">
                  <c:v>28.943999999999999</c:v>
                </c:pt>
                <c:pt idx="6040">
                  <c:v>28.945</c:v>
                </c:pt>
                <c:pt idx="6041">
                  <c:v>28.945</c:v>
                </c:pt>
                <c:pt idx="6042">
                  <c:v>28.945</c:v>
                </c:pt>
                <c:pt idx="6043">
                  <c:v>28.945</c:v>
                </c:pt>
                <c:pt idx="6044">
                  <c:v>28.945</c:v>
                </c:pt>
                <c:pt idx="6045">
                  <c:v>28.945</c:v>
                </c:pt>
                <c:pt idx="6046">
                  <c:v>28.945</c:v>
                </c:pt>
                <c:pt idx="6047">
                  <c:v>28.945</c:v>
                </c:pt>
                <c:pt idx="6048">
                  <c:v>28.945</c:v>
                </c:pt>
                <c:pt idx="6049">
                  <c:v>28.945</c:v>
                </c:pt>
                <c:pt idx="6050">
                  <c:v>28.945</c:v>
                </c:pt>
                <c:pt idx="6051">
                  <c:v>28.945</c:v>
                </c:pt>
                <c:pt idx="6052">
                  <c:v>28.945</c:v>
                </c:pt>
                <c:pt idx="6053">
                  <c:v>28.945</c:v>
                </c:pt>
                <c:pt idx="6054">
                  <c:v>28.945</c:v>
                </c:pt>
                <c:pt idx="6055">
                  <c:v>28.945</c:v>
                </c:pt>
                <c:pt idx="6056">
                  <c:v>28.945</c:v>
                </c:pt>
                <c:pt idx="6057">
                  <c:v>28.945</c:v>
                </c:pt>
                <c:pt idx="6058">
                  <c:v>28.945</c:v>
                </c:pt>
                <c:pt idx="6059">
                  <c:v>28.945</c:v>
                </c:pt>
                <c:pt idx="6060">
                  <c:v>28.945</c:v>
                </c:pt>
                <c:pt idx="6061">
                  <c:v>28.945</c:v>
                </c:pt>
                <c:pt idx="6062">
                  <c:v>28.945</c:v>
                </c:pt>
                <c:pt idx="6063">
                  <c:v>28.945</c:v>
                </c:pt>
                <c:pt idx="6064">
                  <c:v>28.945</c:v>
                </c:pt>
                <c:pt idx="6065">
                  <c:v>28.945</c:v>
                </c:pt>
                <c:pt idx="6066">
                  <c:v>28.945</c:v>
                </c:pt>
                <c:pt idx="6067">
                  <c:v>28.945</c:v>
                </c:pt>
                <c:pt idx="6068">
                  <c:v>28.945</c:v>
                </c:pt>
                <c:pt idx="6069">
                  <c:v>28.945</c:v>
                </c:pt>
                <c:pt idx="6070">
                  <c:v>28.945</c:v>
                </c:pt>
                <c:pt idx="6071">
                  <c:v>28.945</c:v>
                </c:pt>
                <c:pt idx="6072">
                  <c:v>28.945</c:v>
                </c:pt>
                <c:pt idx="6073">
                  <c:v>28.945</c:v>
                </c:pt>
                <c:pt idx="6074">
                  <c:v>28.945</c:v>
                </c:pt>
                <c:pt idx="6075">
                  <c:v>28.945</c:v>
                </c:pt>
                <c:pt idx="6076">
                  <c:v>28.945</c:v>
                </c:pt>
                <c:pt idx="6077">
                  <c:v>28.945</c:v>
                </c:pt>
                <c:pt idx="6078">
                  <c:v>28.945</c:v>
                </c:pt>
                <c:pt idx="6079">
                  <c:v>28.945</c:v>
                </c:pt>
                <c:pt idx="6080">
                  <c:v>28.945</c:v>
                </c:pt>
                <c:pt idx="6081">
                  <c:v>28.945</c:v>
                </c:pt>
                <c:pt idx="6082">
                  <c:v>28.945</c:v>
                </c:pt>
                <c:pt idx="6083">
                  <c:v>28.945</c:v>
                </c:pt>
                <c:pt idx="6084">
                  <c:v>28.945</c:v>
                </c:pt>
                <c:pt idx="6085">
                  <c:v>28.945</c:v>
                </c:pt>
                <c:pt idx="6086">
                  <c:v>28.945</c:v>
                </c:pt>
                <c:pt idx="6087">
                  <c:v>28.945</c:v>
                </c:pt>
                <c:pt idx="6088">
                  <c:v>28.945</c:v>
                </c:pt>
                <c:pt idx="6089">
                  <c:v>28.945</c:v>
                </c:pt>
                <c:pt idx="6090">
                  <c:v>28.945</c:v>
                </c:pt>
                <c:pt idx="6091">
                  <c:v>28.962</c:v>
                </c:pt>
                <c:pt idx="6092">
                  <c:v>28.962</c:v>
                </c:pt>
                <c:pt idx="6093">
                  <c:v>28.962</c:v>
                </c:pt>
                <c:pt idx="6094">
                  <c:v>28.963000000000001</c:v>
                </c:pt>
                <c:pt idx="6095">
                  <c:v>28.963000000000001</c:v>
                </c:pt>
                <c:pt idx="6096">
                  <c:v>28.963000000000001</c:v>
                </c:pt>
                <c:pt idx="6097">
                  <c:v>28.963000000000001</c:v>
                </c:pt>
                <c:pt idx="6098">
                  <c:v>28.963000000000001</c:v>
                </c:pt>
                <c:pt idx="6099">
                  <c:v>28.963000000000001</c:v>
                </c:pt>
                <c:pt idx="6100">
                  <c:v>28.963000000000001</c:v>
                </c:pt>
                <c:pt idx="6101">
                  <c:v>28.963000000000001</c:v>
                </c:pt>
                <c:pt idx="6102">
                  <c:v>28.963000000000001</c:v>
                </c:pt>
                <c:pt idx="6103">
                  <c:v>28.963000000000001</c:v>
                </c:pt>
                <c:pt idx="6104">
                  <c:v>28.963000000000001</c:v>
                </c:pt>
                <c:pt idx="6105">
                  <c:v>28.963000000000001</c:v>
                </c:pt>
                <c:pt idx="6106">
                  <c:v>28.963000000000001</c:v>
                </c:pt>
                <c:pt idx="6107">
                  <c:v>28.963000000000001</c:v>
                </c:pt>
                <c:pt idx="6108">
                  <c:v>28.963000000000001</c:v>
                </c:pt>
                <c:pt idx="6109">
                  <c:v>28.963000000000001</c:v>
                </c:pt>
                <c:pt idx="6110">
                  <c:v>28.963000000000001</c:v>
                </c:pt>
                <c:pt idx="6111">
                  <c:v>28.963000000000001</c:v>
                </c:pt>
                <c:pt idx="6112">
                  <c:v>28.963000000000001</c:v>
                </c:pt>
                <c:pt idx="6113">
                  <c:v>28.963000000000001</c:v>
                </c:pt>
                <c:pt idx="6114">
                  <c:v>28.963000000000001</c:v>
                </c:pt>
                <c:pt idx="6115">
                  <c:v>28.963000000000001</c:v>
                </c:pt>
                <c:pt idx="6116">
                  <c:v>28.963000000000001</c:v>
                </c:pt>
                <c:pt idx="6117">
                  <c:v>28.963000000000001</c:v>
                </c:pt>
                <c:pt idx="6118">
                  <c:v>28.963000000000001</c:v>
                </c:pt>
                <c:pt idx="6119">
                  <c:v>28.963000000000001</c:v>
                </c:pt>
                <c:pt idx="6120">
                  <c:v>28.963000000000001</c:v>
                </c:pt>
                <c:pt idx="6121">
                  <c:v>28.963000000000001</c:v>
                </c:pt>
                <c:pt idx="6122">
                  <c:v>28.963000000000001</c:v>
                </c:pt>
                <c:pt idx="6123">
                  <c:v>28.963000000000001</c:v>
                </c:pt>
                <c:pt idx="6124">
                  <c:v>28.963000000000001</c:v>
                </c:pt>
                <c:pt idx="6125">
                  <c:v>28.963000000000001</c:v>
                </c:pt>
                <c:pt idx="6126">
                  <c:v>28.963000000000001</c:v>
                </c:pt>
                <c:pt idx="6127">
                  <c:v>28.963000000000001</c:v>
                </c:pt>
                <c:pt idx="6128">
                  <c:v>28.963000000000001</c:v>
                </c:pt>
                <c:pt idx="6129">
                  <c:v>28.963000000000001</c:v>
                </c:pt>
                <c:pt idx="6130">
                  <c:v>28.963000000000001</c:v>
                </c:pt>
                <c:pt idx="6131">
                  <c:v>28.963000000000001</c:v>
                </c:pt>
                <c:pt idx="6132">
                  <c:v>28.963000000000001</c:v>
                </c:pt>
                <c:pt idx="6133">
                  <c:v>28.963000000000001</c:v>
                </c:pt>
                <c:pt idx="6134">
                  <c:v>28.963000000000001</c:v>
                </c:pt>
                <c:pt idx="6135">
                  <c:v>28.963000000000001</c:v>
                </c:pt>
                <c:pt idx="6136">
                  <c:v>28.963000000000001</c:v>
                </c:pt>
                <c:pt idx="6137">
                  <c:v>28.963000000000001</c:v>
                </c:pt>
                <c:pt idx="6138">
                  <c:v>28.963000000000001</c:v>
                </c:pt>
                <c:pt idx="6139">
                  <c:v>28.963000000000001</c:v>
                </c:pt>
                <c:pt idx="6140">
                  <c:v>28.963000000000001</c:v>
                </c:pt>
                <c:pt idx="6141">
                  <c:v>28.963000000000001</c:v>
                </c:pt>
                <c:pt idx="6142">
                  <c:v>28.963000000000001</c:v>
                </c:pt>
                <c:pt idx="6143">
                  <c:v>28.963000000000001</c:v>
                </c:pt>
                <c:pt idx="6144">
                  <c:v>28.963000000000001</c:v>
                </c:pt>
                <c:pt idx="6145">
                  <c:v>28.963000000000001</c:v>
                </c:pt>
                <c:pt idx="6146">
                  <c:v>28.963000000000001</c:v>
                </c:pt>
                <c:pt idx="6147">
                  <c:v>28.963000000000001</c:v>
                </c:pt>
                <c:pt idx="6148">
                  <c:v>28.963000000000001</c:v>
                </c:pt>
                <c:pt idx="6149">
                  <c:v>28.963000000000001</c:v>
                </c:pt>
                <c:pt idx="6150">
                  <c:v>28.963000000000001</c:v>
                </c:pt>
                <c:pt idx="6151">
                  <c:v>28.963000000000001</c:v>
                </c:pt>
                <c:pt idx="6152">
                  <c:v>28.963000000000001</c:v>
                </c:pt>
                <c:pt idx="6153">
                  <c:v>28.963000000000001</c:v>
                </c:pt>
                <c:pt idx="6154">
                  <c:v>28.963000000000001</c:v>
                </c:pt>
                <c:pt idx="6155">
                  <c:v>28.963000000000001</c:v>
                </c:pt>
                <c:pt idx="6156">
                  <c:v>28.963000000000001</c:v>
                </c:pt>
                <c:pt idx="6157">
                  <c:v>28.963000000000001</c:v>
                </c:pt>
                <c:pt idx="6158">
                  <c:v>28.963000000000001</c:v>
                </c:pt>
                <c:pt idx="6159">
                  <c:v>28.963000000000001</c:v>
                </c:pt>
                <c:pt idx="6160">
                  <c:v>28.963000000000001</c:v>
                </c:pt>
                <c:pt idx="6161">
                  <c:v>28.963000000000001</c:v>
                </c:pt>
                <c:pt idx="6162">
                  <c:v>28.963000000000001</c:v>
                </c:pt>
                <c:pt idx="6163">
                  <c:v>28.963000000000001</c:v>
                </c:pt>
                <c:pt idx="6164">
                  <c:v>28.963000000000001</c:v>
                </c:pt>
                <c:pt idx="6165">
                  <c:v>28.963000000000001</c:v>
                </c:pt>
                <c:pt idx="6166">
                  <c:v>28.963000000000001</c:v>
                </c:pt>
                <c:pt idx="6167">
                  <c:v>28.963000000000001</c:v>
                </c:pt>
                <c:pt idx="6168">
                  <c:v>28.963000000000001</c:v>
                </c:pt>
                <c:pt idx="6169">
                  <c:v>28.963000000000001</c:v>
                </c:pt>
                <c:pt idx="6170">
                  <c:v>28.963000000000001</c:v>
                </c:pt>
                <c:pt idx="6171">
                  <c:v>28.963000000000001</c:v>
                </c:pt>
                <c:pt idx="6172">
                  <c:v>28.963000000000001</c:v>
                </c:pt>
                <c:pt idx="6173">
                  <c:v>28.963000000000001</c:v>
                </c:pt>
                <c:pt idx="6174">
                  <c:v>28.963000000000001</c:v>
                </c:pt>
                <c:pt idx="6175">
                  <c:v>28.963000000000001</c:v>
                </c:pt>
                <c:pt idx="6176">
                  <c:v>28.963000000000001</c:v>
                </c:pt>
                <c:pt idx="6177">
                  <c:v>28.963000000000001</c:v>
                </c:pt>
                <c:pt idx="6178">
                  <c:v>28.963000000000001</c:v>
                </c:pt>
                <c:pt idx="6179">
                  <c:v>28.963000000000001</c:v>
                </c:pt>
                <c:pt idx="6180">
                  <c:v>28.963000000000001</c:v>
                </c:pt>
                <c:pt idx="6181">
                  <c:v>28.963000000000001</c:v>
                </c:pt>
                <c:pt idx="6182">
                  <c:v>28.963000000000001</c:v>
                </c:pt>
                <c:pt idx="6183">
                  <c:v>28.963000000000001</c:v>
                </c:pt>
                <c:pt idx="6184">
                  <c:v>28.963000000000001</c:v>
                </c:pt>
                <c:pt idx="6185">
                  <c:v>28.963000000000001</c:v>
                </c:pt>
                <c:pt idx="6186">
                  <c:v>28.981000000000002</c:v>
                </c:pt>
                <c:pt idx="6187">
                  <c:v>28.981000000000002</c:v>
                </c:pt>
                <c:pt idx="6188">
                  <c:v>28.981000000000002</c:v>
                </c:pt>
                <c:pt idx="6189">
                  <c:v>28.981000000000002</c:v>
                </c:pt>
                <c:pt idx="6190">
                  <c:v>28.981000000000002</c:v>
                </c:pt>
                <c:pt idx="6191">
                  <c:v>28.981000000000002</c:v>
                </c:pt>
                <c:pt idx="6192">
                  <c:v>28.981000000000002</c:v>
                </c:pt>
                <c:pt idx="6193">
                  <c:v>28.981000000000002</c:v>
                </c:pt>
                <c:pt idx="6194">
                  <c:v>28.981000000000002</c:v>
                </c:pt>
                <c:pt idx="6195">
                  <c:v>28.981000000000002</c:v>
                </c:pt>
                <c:pt idx="6196">
                  <c:v>28.981000000000002</c:v>
                </c:pt>
                <c:pt idx="6197">
                  <c:v>28.981000000000002</c:v>
                </c:pt>
                <c:pt idx="6198">
                  <c:v>28.981000000000002</c:v>
                </c:pt>
                <c:pt idx="6199">
                  <c:v>28.981000000000002</c:v>
                </c:pt>
                <c:pt idx="6200">
                  <c:v>28.981000000000002</c:v>
                </c:pt>
                <c:pt idx="6201">
                  <c:v>28.981000000000002</c:v>
                </c:pt>
                <c:pt idx="6202">
                  <c:v>28.981000000000002</c:v>
                </c:pt>
                <c:pt idx="6203">
                  <c:v>28.981000000000002</c:v>
                </c:pt>
                <c:pt idx="6204">
                  <c:v>28.981000000000002</c:v>
                </c:pt>
                <c:pt idx="6205">
                  <c:v>28.981000000000002</c:v>
                </c:pt>
                <c:pt idx="6206">
                  <c:v>28.981000000000002</c:v>
                </c:pt>
                <c:pt idx="6207">
                  <c:v>28.981000000000002</c:v>
                </c:pt>
                <c:pt idx="6208">
                  <c:v>28.981000000000002</c:v>
                </c:pt>
                <c:pt idx="6209">
                  <c:v>28.981000000000002</c:v>
                </c:pt>
                <c:pt idx="6210">
                  <c:v>28.981000000000002</c:v>
                </c:pt>
                <c:pt idx="6211">
                  <c:v>28.981000000000002</c:v>
                </c:pt>
                <c:pt idx="6212">
                  <c:v>28.981000000000002</c:v>
                </c:pt>
                <c:pt idx="6213">
                  <c:v>28.981000000000002</c:v>
                </c:pt>
                <c:pt idx="6214">
                  <c:v>28.981000000000002</c:v>
                </c:pt>
                <c:pt idx="6215">
                  <c:v>28.981000000000002</c:v>
                </c:pt>
                <c:pt idx="6216">
                  <c:v>28.981000000000002</c:v>
                </c:pt>
                <c:pt idx="6217">
                  <c:v>28.981000000000002</c:v>
                </c:pt>
                <c:pt idx="6218">
                  <c:v>28.981000000000002</c:v>
                </c:pt>
                <c:pt idx="6219">
                  <c:v>28.981000000000002</c:v>
                </c:pt>
                <c:pt idx="6220">
                  <c:v>28.981000000000002</c:v>
                </c:pt>
                <c:pt idx="6221">
                  <c:v>28.981000000000002</c:v>
                </c:pt>
                <c:pt idx="6222">
                  <c:v>28.981000000000002</c:v>
                </c:pt>
                <c:pt idx="6223">
                  <c:v>28.981000000000002</c:v>
                </c:pt>
                <c:pt idx="6224">
                  <c:v>28.981000000000002</c:v>
                </c:pt>
                <c:pt idx="6225">
                  <c:v>28.981000000000002</c:v>
                </c:pt>
                <c:pt idx="6226">
                  <c:v>28.981000000000002</c:v>
                </c:pt>
                <c:pt idx="6227">
                  <c:v>28.981000000000002</c:v>
                </c:pt>
                <c:pt idx="6228">
                  <c:v>28.981000000000002</c:v>
                </c:pt>
                <c:pt idx="6229">
                  <c:v>28.981000000000002</c:v>
                </c:pt>
                <c:pt idx="6230">
                  <c:v>28.981000000000002</c:v>
                </c:pt>
                <c:pt idx="6231">
                  <c:v>28.981000000000002</c:v>
                </c:pt>
                <c:pt idx="6232">
                  <c:v>28.981000000000002</c:v>
                </c:pt>
                <c:pt idx="6233">
                  <c:v>28.981000000000002</c:v>
                </c:pt>
                <c:pt idx="6234">
                  <c:v>28.981000000000002</c:v>
                </c:pt>
                <c:pt idx="6235">
                  <c:v>28.981000000000002</c:v>
                </c:pt>
                <c:pt idx="6236">
                  <c:v>28.981000000000002</c:v>
                </c:pt>
                <c:pt idx="6237">
                  <c:v>28.981000000000002</c:v>
                </c:pt>
                <c:pt idx="6238">
                  <c:v>28.981000000000002</c:v>
                </c:pt>
                <c:pt idx="6239">
                  <c:v>28.981999999999999</c:v>
                </c:pt>
                <c:pt idx="6240">
                  <c:v>28.981999999999999</c:v>
                </c:pt>
                <c:pt idx="6241">
                  <c:v>28.981999999999999</c:v>
                </c:pt>
                <c:pt idx="6242">
                  <c:v>28.981999999999999</c:v>
                </c:pt>
                <c:pt idx="6243">
                  <c:v>28.981999999999999</c:v>
                </c:pt>
                <c:pt idx="6244">
                  <c:v>28.981999999999999</c:v>
                </c:pt>
                <c:pt idx="6245">
                  <c:v>28.981999999999999</c:v>
                </c:pt>
                <c:pt idx="6246">
                  <c:v>28.981999999999999</c:v>
                </c:pt>
                <c:pt idx="6247">
                  <c:v>28.981999999999999</c:v>
                </c:pt>
                <c:pt idx="6248">
                  <c:v>28.981999999999999</c:v>
                </c:pt>
                <c:pt idx="6249">
                  <c:v>28.981999999999999</c:v>
                </c:pt>
                <c:pt idx="6250">
                  <c:v>28.981999999999999</c:v>
                </c:pt>
                <c:pt idx="6251">
                  <c:v>28.981999999999999</c:v>
                </c:pt>
                <c:pt idx="6252">
                  <c:v>28.981999999999999</c:v>
                </c:pt>
                <c:pt idx="6253">
                  <c:v>28.981999999999999</c:v>
                </c:pt>
                <c:pt idx="6254">
                  <c:v>28.981999999999999</c:v>
                </c:pt>
                <c:pt idx="6255">
                  <c:v>28.981999999999999</c:v>
                </c:pt>
                <c:pt idx="6256">
                  <c:v>28.981999999999999</c:v>
                </c:pt>
                <c:pt idx="6257">
                  <c:v>28.981999999999999</c:v>
                </c:pt>
                <c:pt idx="6258">
                  <c:v>28.981999999999999</c:v>
                </c:pt>
                <c:pt idx="6259">
                  <c:v>28.981999999999999</c:v>
                </c:pt>
                <c:pt idx="6260">
                  <c:v>28.981999999999999</c:v>
                </c:pt>
                <c:pt idx="6261">
                  <c:v>28.981999999999999</c:v>
                </c:pt>
                <c:pt idx="6262">
                  <c:v>28.981999999999999</c:v>
                </c:pt>
                <c:pt idx="6263">
                  <c:v>28.981999999999999</c:v>
                </c:pt>
                <c:pt idx="6264">
                  <c:v>28.981999999999999</c:v>
                </c:pt>
                <c:pt idx="6265">
                  <c:v>28.981999999999999</c:v>
                </c:pt>
                <c:pt idx="6266">
                  <c:v>28.981999999999999</c:v>
                </c:pt>
                <c:pt idx="6267">
                  <c:v>28.981999999999999</c:v>
                </c:pt>
                <c:pt idx="6268">
                  <c:v>28.981999999999999</c:v>
                </c:pt>
                <c:pt idx="6269">
                  <c:v>28.981999999999999</c:v>
                </c:pt>
                <c:pt idx="6270">
                  <c:v>28.981999999999999</c:v>
                </c:pt>
                <c:pt idx="6271">
                  <c:v>28.981999999999999</c:v>
                </c:pt>
                <c:pt idx="6272">
                  <c:v>28.981999999999999</c:v>
                </c:pt>
                <c:pt idx="6273">
                  <c:v>28.981999999999999</c:v>
                </c:pt>
                <c:pt idx="6274">
                  <c:v>28.981999999999999</c:v>
                </c:pt>
                <c:pt idx="6275">
                  <c:v>28.981999999999999</c:v>
                </c:pt>
                <c:pt idx="6276">
                  <c:v>28.981999999999999</c:v>
                </c:pt>
                <c:pt idx="6277">
                  <c:v>28.981999999999999</c:v>
                </c:pt>
                <c:pt idx="6278">
                  <c:v>28.981999999999999</c:v>
                </c:pt>
                <c:pt idx="6279">
                  <c:v>28.981999999999999</c:v>
                </c:pt>
                <c:pt idx="6280">
                  <c:v>28.981999999999999</c:v>
                </c:pt>
                <c:pt idx="6281">
                  <c:v>28.981999999999999</c:v>
                </c:pt>
                <c:pt idx="6282">
                  <c:v>28.981999999999999</c:v>
                </c:pt>
                <c:pt idx="6283">
                  <c:v>28.981999999999999</c:v>
                </c:pt>
                <c:pt idx="6284">
                  <c:v>28.981999999999999</c:v>
                </c:pt>
                <c:pt idx="6285">
                  <c:v>28.981999999999999</c:v>
                </c:pt>
                <c:pt idx="6286">
                  <c:v>28.981999999999999</c:v>
                </c:pt>
                <c:pt idx="6287">
                  <c:v>28.981999999999999</c:v>
                </c:pt>
                <c:pt idx="6288">
                  <c:v>29</c:v>
                </c:pt>
                <c:pt idx="6289">
                  <c:v>29</c:v>
                </c:pt>
                <c:pt idx="6290">
                  <c:v>29</c:v>
                </c:pt>
                <c:pt idx="6291">
                  <c:v>29</c:v>
                </c:pt>
                <c:pt idx="6292">
                  <c:v>29</c:v>
                </c:pt>
                <c:pt idx="6293">
                  <c:v>29</c:v>
                </c:pt>
                <c:pt idx="6294">
                  <c:v>29</c:v>
                </c:pt>
                <c:pt idx="6295">
                  <c:v>29</c:v>
                </c:pt>
                <c:pt idx="6296">
                  <c:v>29</c:v>
                </c:pt>
                <c:pt idx="6297">
                  <c:v>29</c:v>
                </c:pt>
                <c:pt idx="6298">
                  <c:v>29</c:v>
                </c:pt>
                <c:pt idx="6299">
                  <c:v>29</c:v>
                </c:pt>
                <c:pt idx="6300">
                  <c:v>29</c:v>
                </c:pt>
                <c:pt idx="6301">
                  <c:v>29</c:v>
                </c:pt>
                <c:pt idx="6302">
                  <c:v>29</c:v>
                </c:pt>
                <c:pt idx="6303">
                  <c:v>29</c:v>
                </c:pt>
                <c:pt idx="6304">
                  <c:v>29</c:v>
                </c:pt>
                <c:pt idx="6305">
                  <c:v>29</c:v>
                </c:pt>
                <c:pt idx="6306">
                  <c:v>29</c:v>
                </c:pt>
                <c:pt idx="6307">
                  <c:v>29</c:v>
                </c:pt>
                <c:pt idx="6308">
                  <c:v>29</c:v>
                </c:pt>
                <c:pt idx="6309">
                  <c:v>29</c:v>
                </c:pt>
                <c:pt idx="6310">
                  <c:v>29</c:v>
                </c:pt>
                <c:pt idx="6311">
                  <c:v>29</c:v>
                </c:pt>
                <c:pt idx="6312">
                  <c:v>29</c:v>
                </c:pt>
                <c:pt idx="6313">
                  <c:v>29</c:v>
                </c:pt>
                <c:pt idx="6314">
                  <c:v>29</c:v>
                </c:pt>
                <c:pt idx="6315">
                  <c:v>29</c:v>
                </c:pt>
                <c:pt idx="6316">
                  <c:v>29</c:v>
                </c:pt>
                <c:pt idx="6317">
                  <c:v>29</c:v>
                </c:pt>
                <c:pt idx="6318">
                  <c:v>29</c:v>
                </c:pt>
                <c:pt idx="6319">
                  <c:v>29</c:v>
                </c:pt>
                <c:pt idx="6320">
                  <c:v>29</c:v>
                </c:pt>
                <c:pt idx="6321">
                  <c:v>29</c:v>
                </c:pt>
                <c:pt idx="6322">
                  <c:v>29</c:v>
                </c:pt>
                <c:pt idx="6323">
                  <c:v>29</c:v>
                </c:pt>
                <c:pt idx="6324">
                  <c:v>29</c:v>
                </c:pt>
                <c:pt idx="6325">
                  <c:v>29</c:v>
                </c:pt>
                <c:pt idx="6326">
                  <c:v>29</c:v>
                </c:pt>
                <c:pt idx="6327">
                  <c:v>29</c:v>
                </c:pt>
                <c:pt idx="6328">
                  <c:v>29</c:v>
                </c:pt>
                <c:pt idx="6329">
                  <c:v>29</c:v>
                </c:pt>
                <c:pt idx="6330">
                  <c:v>29</c:v>
                </c:pt>
                <c:pt idx="6331">
                  <c:v>29</c:v>
                </c:pt>
                <c:pt idx="6332">
                  <c:v>29</c:v>
                </c:pt>
                <c:pt idx="6333">
                  <c:v>29</c:v>
                </c:pt>
                <c:pt idx="6334">
                  <c:v>29</c:v>
                </c:pt>
                <c:pt idx="6335">
                  <c:v>29</c:v>
                </c:pt>
                <c:pt idx="6336">
                  <c:v>29</c:v>
                </c:pt>
                <c:pt idx="6337">
                  <c:v>29</c:v>
                </c:pt>
                <c:pt idx="6338">
                  <c:v>29</c:v>
                </c:pt>
                <c:pt idx="6339">
                  <c:v>29</c:v>
                </c:pt>
                <c:pt idx="6340">
                  <c:v>29</c:v>
                </c:pt>
                <c:pt idx="6341">
                  <c:v>29</c:v>
                </c:pt>
                <c:pt idx="6342">
                  <c:v>29</c:v>
                </c:pt>
                <c:pt idx="6343">
                  <c:v>29</c:v>
                </c:pt>
                <c:pt idx="6344">
                  <c:v>29</c:v>
                </c:pt>
                <c:pt idx="6345">
                  <c:v>29</c:v>
                </c:pt>
                <c:pt idx="6346">
                  <c:v>29</c:v>
                </c:pt>
                <c:pt idx="6347">
                  <c:v>29</c:v>
                </c:pt>
                <c:pt idx="6348">
                  <c:v>29</c:v>
                </c:pt>
                <c:pt idx="6349">
                  <c:v>29</c:v>
                </c:pt>
                <c:pt idx="6350">
                  <c:v>29</c:v>
                </c:pt>
                <c:pt idx="6351">
                  <c:v>29</c:v>
                </c:pt>
                <c:pt idx="6352">
                  <c:v>29</c:v>
                </c:pt>
                <c:pt idx="6353">
                  <c:v>29</c:v>
                </c:pt>
                <c:pt idx="6354">
                  <c:v>29</c:v>
                </c:pt>
                <c:pt idx="6355">
                  <c:v>29</c:v>
                </c:pt>
                <c:pt idx="6356">
                  <c:v>29</c:v>
                </c:pt>
                <c:pt idx="6357">
                  <c:v>29</c:v>
                </c:pt>
                <c:pt idx="6358">
                  <c:v>29</c:v>
                </c:pt>
                <c:pt idx="6359">
                  <c:v>29</c:v>
                </c:pt>
                <c:pt idx="6360">
                  <c:v>29</c:v>
                </c:pt>
                <c:pt idx="6361">
                  <c:v>29</c:v>
                </c:pt>
                <c:pt idx="6362">
                  <c:v>29</c:v>
                </c:pt>
                <c:pt idx="6363">
                  <c:v>29</c:v>
                </c:pt>
                <c:pt idx="6364">
                  <c:v>29</c:v>
                </c:pt>
                <c:pt idx="6365">
                  <c:v>29</c:v>
                </c:pt>
                <c:pt idx="6366">
                  <c:v>29</c:v>
                </c:pt>
                <c:pt idx="6367">
                  <c:v>29</c:v>
                </c:pt>
                <c:pt idx="6368">
                  <c:v>29</c:v>
                </c:pt>
                <c:pt idx="6369">
                  <c:v>29</c:v>
                </c:pt>
                <c:pt idx="6370">
                  <c:v>29</c:v>
                </c:pt>
                <c:pt idx="6371">
                  <c:v>29</c:v>
                </c:pt>
                <c:pt idx="6372">
                  <c:v>29</c:v>
                </c:pt>
                <c:pt idx="6373">
                  <c:v>29</c:v>
                </c:pt>
                <c:pt idx="6374">
                  <c:v>29</c:v>
                </c:pt>
                <c:pt idx="6375">
                  <c:v>29</c:v>
                </c:pt>
                <c:pt idx="6376">
                  <c:v>29</c:v>
                </c:pt>
                <c:pt idx="6377">
                  <c:v>29</c:v>
                </c:pt>
                <c:pt idx="6378">
                  <c:v>29</c:v>
                </c:pt>
                <c:pt idx="6379">
                  <c:v>29.018000000000001</c:v>
                </c:pt>
                <c:pt idx="6380">
                  <c:v>29.018000000000001</c:v>
                </c:pt>
                <c:pt idx="6381">
                  <c:v>29.018000000000001</c:v>
                </c:pt>
                <c:pt idx="6382">
                  <c:v>29.018000000000001</c:v>
                </c:pt>
                <c:pt idx="6383">
                  <c:v>29.018000000000001</c:v>
                </c:pt>
                <c:pt idx="6384">
                  <c:v>29.018000000000001</c:v>
                </c:pt>
                <c:pt idx="6385">
                  <c:v>29.018000000000001</c:v>
                </c:pt>
                <c:pt idx="6386">
                  <c:v>29.018000000000001</c:v>
                </c:pt>
                <c:pt idx="6387">
                  <c:v>29.018000000000001</c:v>
                </c:pt>
                <c:pt idx="6388">
                  <c:v>29.018000000000001</c:v>
                </c:pt>
                <c:pt idx="6389">
                  <c:v>29.018000000000001</c:v>
                </c:pt>
                <c:pt idx="6390">
                  <c:v>29.018000000000001</c:v>
                </c:pt>
                <c:pt idx="6391">
                  <c:v>29.018000000000001</c:v>
                </c:pt>
                <c:pt idx="6392">
                  <c:v>29.018000000000001</c:v>
                </c:pt>
                <c:pt idx="6393">
                  <c:v>29.018000000000001</c:v>
                </c:pt>
                <c:pt idx="6394">
                  <c:v>29.018000000000001</c:v>
                </c:pt>
                <c:pt idx="6395">
                  <c:v>29.018000000000001</c:v>
                </c:pt>
                <c:pt idx="6396">
                  <c:v>29.018000000000001</c:v>
                </c:pt>
                <c:pt idx="6397">
                  <c:v>29.018000000000001</c:v>
                </c:pt>
                <c:pt idx="6398">
                  <c:v>29.018000000000001</c:v>
                </c:pt>
                <c:pt idx="6399">
                  <c:v>29.018000000000001</c:v>
                </c:pt>
                <c:pt idx="6400">
                  <c:v>29.018000000000001</c:v>
                </c:pt>
                <c:pt idx="6401">
                  <c:v>29.018000000000001</c:v>
                </c:pt>
                <c:pt idx="6402">
                  <c:v>29.018000000000001</c:v>
                </c:pt>
                <c:pt idx="6403">
                  <c:v>29.018000000000001</c:v>
                </c:pt>
                <c:pt idx="6404">
                  <c:v>29.018000000000001</c:v>
                </c:pt>
                <c:pt idx="6405">
                  <c:v>29.018000000000001</c:v>
                </c:pt>
                <c:pt idx="6406">
                  <c:v>29.018000000000001</c:v>
                </c:pt>
                <c:pt idx="6407">
                  <c:v>29.018000000000001</c:v>
                </c:pt>
                <c:pt idx="6408">
                  <c:v>29.018000000000001</c:v>
                </c:pt>
                <c:pt idx="6409">
                  <c:v>29.018000000000001</c:v>
                </c:pt>
                <c:pt idx="6410">
                  <c:v>29.018000000000001</c:v>
                </c:pt>
                <c:pt idx="6411">
                  <c:v>29.018000000000001</c:v>
                </c:pt>
                <c:pt idx="6412">
                  <c:v>29.018000000000001</c:v>
                </c:pt>
                <c:pt idx="6413">
                  <c:v>29.018000000000001</c:v>
                </c:pt>
                <c:pt idx="6414">
                  <c:v>29.018000000000001</c:v>
                </c:pt>
                <c:pt idx="6415">
                  <c:v>29.018000000000001</c:v>
                </c:pt>
                <c:pt idx="6416">
                  <c:v>29.018000000000001</c:v>
                </c:pt>
                <c:pt idx="6417">
                  <c:v>29.018999999999998</c:v>
                </c:pt>
                <c:pt idx="6418">
                  <c:v>29.018999999999998</c:v>
                </c:pt>
                <c:pt idx="6419">
                  <c:v>29.018999999999998</c:v>
                </c:pt>
                <c:pt idx="6420">
                  <c:v>29.018999999999998</c:v>
                </c:pt>
                <c:pt idx="6421">
                  <c:v>29.018999999999998</c:v>
                </c:pt>
                <c:pt idx="6422">
                  <c:v>29.018999999999998</c:v>
                </c:pt>
                <c:pt idx="6423">
                  <c:v>29.018999999999998</c:v>
                </c:pt>
                <c:pt idx="6424">
                  <c:v>29.018999999999998</c:v>
                </c:pt>
                <c:pt idx="6425">
                  <c:v>29.018999999999998</c:v>
                </c:pt>
                <c:pt idx="6426">
                  <c:v>29.018999999999998</c:v>
                </c:pt>
                <c:pt idx="6427">
                  <c:v>29.018999999999998</c:v>
                </c:pt>
                <c:pt idx="6428">
                  <c:v>29.018999999999998</c:v>
                </c:pt>
                <c:pt idx="6429">
                  <c:v>29.018999999999998</c:v>
                </c:pt>
                <c:pt idx="6430">
                  <c:v>29.018999999999998</c:v>
                </c:pt>
                <c:pt idx="6431">
                  <c:v>29.018999999999998</c:v>
                </c:pt>
                <c:pt idx="6432">
                  <c:v>29.018999999999998</c:v>
                </c:pt>
                <c:pt idx="6433">
                  <c:v>29.018999999999998</c:v>
                </c:pt>
                <c:pt idx="6434">
                  <c:v>29.018999999999998</c:v>
                </c:pt>
                <c:pt idx="6435">
                  <c:v>29.018999999999998</c:v>
                </c:pt>
                <c:pt idx="6436">
                  <c:v>29.018999999999998</c:v>
                </c:pt>
                <c:pt idx="6437">
                  <c:v>29.018999999999998</c:v>
                </c:pt>
                <c:pt idx="6438">
                  <c:v>29.018999999999998</c:v>
                </c:pt>
                <c:pt idx="6439">
                  <c:v>29.018999999999998</c:v>
                </c:pt>
                <c:pt idx="6440">
                  <c:v>29.018999999999998</c:v>
                </c:pt>
                <c:pt idx="6441">
                  <c:v>29.018999999999998</c:v>
                </c:pt>
                <c:pt idx="6442">
                  <c:v>29.018999999999998</c:v>
                </c:pt>
                <c:pt idx="6443">
                  <c:v>29.018999999999998</c:v>
                </c:pt>
                <c:pt idx="6444">
                  <c:v>29.018999999999998</c:v>
                </c:pt>
                <c:pt idx="6445">
                  <c:v>29.018999999999998</c:v>
                </c:pt>
                <c:pt idx="6446">
                  <c:v>29.018999999999998</c:v>
                </c:pt>
                <c:pt idx="6447">
                  <c:v>29.018999999999998</c:v>
                </c:pt>
                <c:pt idx="6448">
                  <c:v>29.018999999999998</c:v>
                </c:pt>
                <c:pt idx="6449">
                  <c:v>29.018999999999998</c:v>
                </c:pt>
                <c:pt idx="6450">
                  <c:v>29.018999999999998</c:v>
                </c:pt>
                <c:pt idx="6451">
                  <c:v>29.018999999999998</c:v>
                </c:pt>
                <c:pt idx="6452">
                  <c:v>29.018999999999998</c:v>
                </c:pt>
                <c:pt idx="6453">
                  <c:v>29.018999999999998</c:v>
                </c:pt>
                <c:pt idx="6454">
                  <c:v>29.018999999999998</c:v>
                </c:pt>
                <c:pt idx="6455">
                  <c:v>29.018999999999998</c:v>
                </c:pt>
                <c:pt idx="6456">
                  <c:v>29.018999999999998</c:v>
                </c:pt>
                <c:pt idx="6457">
                  <c:v>29.018999999999998</c:v>
                </c:pt>
                <c:pt idx="6458">
                  <c:v>29.018999999999998</c:v>
                </c:pt>
                <c:pt idx="6459">
                  <c:v>29.018999999999998</c:v>
                </c:pt>
                <c:pt idx="6460">
                  <c:v>29.018999999999998</c:v>
                </c:pt>
                <c:pt idx="6461">
                  <c:v>29.018999999999998</c:v>
                </c:pt>
                <c:pt idx="6462">
                  <c:v>29.018999999999998</c:v>
                </c:pt>
                <c:pt idx="6463">
                  <c:v>29.018999999999998</c:v>
                </c:pt>
                <c:pt idx="6464">
                  <c:v>29.018999999999998</c:v>
                </c:pt>
                <c:pt idx="6465">
                  <c:v>29.018999999999998</c:v>
                </c:pt>
                <c:pt idx="6466">
                  <c:v>29.018999999999998</c:v>
                </c:pt>
                <c:pt idx="6467">
                  <c:v>29.018999999999998</c:v>
                </c:pt>
                <c:pt idx="6468">
                  <c:v>29.018999999999998</c:v>
                </c:pt>
                <c:pt idx="6469">
                  <c:v>29.018999999999998</c:v>
                </c:pt>
                <c:pt idx="6470">
                  <c:v>29.018999999999998</c:v>
                </c:pt>
                <c:pt idx="6471">
                  <c:v>29.018999999999998</c:v>
                </c:pt>
                <c:pt idx="6472">
                  <c:v>29.018999999999998</c:v>
                </c:pt>
                <c:pt idx="6473">
                  <c:v>29.018999999999998</c:v>
                </c:pt>
                <c:pt idx="6474">
                  <c:v>29.018999999999998</c:v>
                </c:pt>
                <c:pt idx="6475">
                  <c:v>29.036999999999999</c:v>
                </c:pt>
                <c:pt idx="6476">
                  <c:v>29.036999999999999</c:v>
                </c:pt>
                <c:pt idx="6477">
                  <c:v>29.036999999999999</c:v>
                </c:pt>
                <c:pt idx="6478">
                  <c:v>29.036999999999999</c:v>
                </c:pt>
                <c:pt idx="6479">
                  <c:v>29.036999999999999</c:v>
                </c:pt>
                <c:pt idx="6480">
                  <c:v>29.036999999999999</c:v>
                </c:pt>
                <c:pt idx="6481">
                  <c:v>29.036999999999999</c:v>
                </c:pt>
                <c:pt idx="6482">
                  <c:v>29.036999999999999</c:v>
                </c:pt>
                <c:pt idx="6483">
                  <c:v>29.036999999999999</c:v>
                </c:pt>
                <c:pt idx="6484">
                  <c:v>29.036999999999999</c:v>
                </c:pt>
                <c:pt idx="6485">
                  <c:v>29.036999999999999</c:v>
                </c:pt>
                <c:pt idx="6486">
                  <c:v>29.036999999999999</c:v>
                </c:pt>
                <c:pt idx="6487">
                  <c:v>29.036999999999999</c:v>
                </c:pt>
                <c:pt idx="6488">
                  <c:v>29.036999999999999</c:v>
                </c:pt>
                <c:pt idx="6489">
                  <c:v>29.036999999999999</c:v>
                </c:pt>
                <c:pt idx="6490">
                  <c:v>29.036999999999999</c:v>
                </c:pt>
                <c:pt idx="6491">
                  <c:v>29.036999999999999</c:v>
                </c:pt>
                <c:pt idx="6492">
                  <c:v>29.036999999999999</c:v>
                </c:pt>
                <c:pt idx="6493">
                  <c:v>29.036999999999999</c:v>
                </c:pt>
                <c:pt idx="6494">
                  <c:v>29.036999999999999</c:v>
                </c:pt>
                <c:pt idx="6495">
                  <c:v>29.036999999999999</c:v>
                </c:pt>
                <c:pt idx="6496">
                  <c:v>29.036999999999999</c:v>
                </c:pt>
                <c:pt idx="6497">
                  <c:v>29.036999999999999</c:v>
                </c:pt>
                <c:pt idx="6498">
                  <c:v>29.036999999999999</c:v>
                </c:pt>
                <c:pt idx="6499">
                  <c:v>29.036999999999999</c:v>
                </c:pt>
                <c:pt idx="6500">
                  <c:v>29.036999999999999</c:v>
                </c:pt>
                <c:pt idx="6501">
                  <c:v>29.036999999999999</c:v>
                </c:pt>
                <c:pt idx="6502">
                  <c:v>29.036999999999999</c:v>
                </c:pt>
                <c:pt idx="6503">
                  <c:v>29.036999999999999</c:v>
                </c:pt>
                <c:pt idx="6504">
                  <c:v>29.036999999999999</c:v>
                </c:pt>
                <c:pt idx="6505">
                  <c:v>29.036999999999999</c:v>
                </c:pt>
                <c:pt idx="6506">
                  <c:v>29.036999999999999</c:v>
                </c:pt>
                <c:pt idx="6507">
                  <c:v>29.036999999999999</c:v>
                </c:pt>
                <c:pt idx="6508">
                  <c:v>29.036999999999999</c:v>
                </c:pt>
                <c:pt idx="6509">
                  <c:v>29.036999999999999</c:v>
                </c:pt>
                <c:pt idx="6510">
                  <c:v>29.036999999999999</c:v>
                </c:pt>
                <c:pt idx="6511">
                  <c:v>29.036999999999999</c:v>
                </c:pt>
                <c:pt idx="6512">
                  <c:v>29.036999999999999</c:v>
                </c:pt>
                <c:pt idx="6513">
                  <c:v>29.036999999999999</c:v>
                </c:pt>
                <c:pt idx="6514">
                  <c:v>29.036999999999999</c:v>
                </c:pt>
                <c:pt idx="6515">
                  <c:v>29.036999999999999</c:v>
                </c:pt>
                <c:pt idx="6516">
                  <c:v>29.036999999999999</c:v>
                </c:pt>
                <c:pt idx="6517">
                  <c:v>29.036999999999999</c:v>
                </c:pt>
                <c:pt idx="6518">
                  <c:v>29.036999999999999</c:v>
                </c:pt>
                <c:pt idx="6519">
                  <c:v>29.036999999999999</c:v>
                </c:pt>
                <c:pt idx="6520">
                  <c:v>29.036999999999999</c:v>
                </c:pt>
                <c:pt idx="6521">
                  <c:v>29.036999999999999</c:v>
                </c:pt>
                <c:pt idx="6522">
                  <c:v>29.036999999999999</c:v>
                </c:pt>
                <c:pt idx="6523">
                  <c:v>29.036999999999999</c:v>
                </c:pt>
                <c:pt idx="6524">
                  <c:v>29.036999999999999</c:v>
                </c:pt>
                <c:pt idx="6525">
                  <c:v>29.036999999999999</c:v>
                </c:pt>
                <c:pt idx="6526">
                  <c:v>29.036999999999999</c:v>
                </c:pt>
                <c:pt idx="6527">
                  <c:v>29.036999999999999</c:v>
                </c:pt>
                <c:pt idx="6528">
                  <c:v>29.036999999999999</c:v>
                </c:pt>
                <c:pt idx="6529">
                  <c:v>29.036999999999999</c:v>
                </c:pt>
                <c:pt idx="6530">
                  <c:v>29.036999999999999</c:v>
                </c:pt>
                <c:pt idx="6531">
                  <c:v>29.036999999999999</c:v>
                </c:pt>
                <c:pt idx="6532">
                  <c:v>29.036999999999999</c:v>
                </c:pt>
                <c:pt idx="6533">
                  <c:v>29.036999999999999</c:v>
                </c:pt>
                <c:pt idx="6534">
                  <c:v>29.036999999999999</c:v>
                </c:pt>
                <c:pt idx="6535">
                  <c:v>29.036999999999999</c:v>
                </c:pt>
                <c:pt idx="6536">
                  <c:v>29.036999999999999</c:v>
                </c:pt>
                <c:pt idx="6537">
                  <c:v>29.036999999999999</c:v>
                </c:pt>
                <c:pt idx="6538">
                  <c:v>29.036999999999999</c:v>
                </c:pt>
                <c:pt idx="6539">
                  <c:v>29.036999999999999</c:v>
                </c:pt>
                <c:pt idx="6540">
                  <c:v>29.036999999999999</c:v>
                </c:pt>
                <c:pt idx="6541">
                  <c:v>29.036999999999999</c:v>
                </c:pt>
                <c:pt idx="6542">
                  <c:v>29.036999999999999</c:v>
                </c:pt>
                <c:pt idx="6543">
                  <c:v>29.036999999999999</c:v>
                </c:pt>
                <c:pt idx="6544">
                  <c:v>29.036999999999999</c:v>
                </c:pt>
                <c:pt idx="6545">
                  <c:v>29.036999999999999</c:v>
                </c:pt>
                <c:pt idx="6546">
                  <c:v>29.036999999999999</c:v>
                </c:pt>
                <c:pt idx="6547">
                  <c:v>29.036999999999999</c:v>
                </c:pt>
                <c:pt idx="6548">
                  <c:v>29.036999999999999</c:v>
                </c:pt>
                <c:pt idx="6549">
                  <c:v>29.036999999999999</c:v>
                </c:pt>
                <c:pt idx="6550">
                  <c:v>29.036999999999999</c:v>
                </c:pt>
                <c:pt idx="6551">
                  <c:v>29.036999999999999</c:v>
                </c:pt>
                <c:pt idx="6552">
                  <c:v>29.036999999999999</c:v>
                </c:pt>
                <c:pt idx="6553">
                  <c:v>29.036999999999999</c:v>
                </c:pt>
                <c:pt idx="6554">
                  <c:v>29.036999999999999</c:v>
                </c:pt>
                <c:pt idx="6555">
                  <c:v>29.036999999999999</c:v>
                </c:pt>
                <c:pt idx="6556">
                  <c:v>29.036999999999999</c:v>
                </c:pt>
                <c:pt idx="6557">
                  <c:v>29.036999999999999</c:v>
                </c:pt>
                <c:pt idx="6558">
                  <c:v>29.036999999999999</c:v>
                </c:pt>
                <c:pt idx="6559">
                  <c:v>29.036999999999999</c:v>
                </c:pt>
                <c:pt idx="6560">
                  <c:v>29.036999999999999</c:v>
                </c:pt>
                <c:pt idx="6561">
                  <c:v>29.036999999999999</c:v>
                </c:pt>
                <c:pt idx="6562">
                  <c:v>29.036999999999999</c:v>
                </c:pt>
                <c:pt idx="6563">
                  <c:v>29.036999999999999</c:v>
                </c:pt>
                <c:pt idx="6564">
                  <c:v>29.036999999999999</c:v>
                </c:pt>
                <c:pt idx="6565">
                  <c:v>29.036999999999999</c:v>
                </c:pt>
                <c:pt idx="6566">
                  <c:v>29.036999999999999</c:v>
                </c:pt>
                <c:pt idx="6567">
                  <c:v>29.036999999999999</c:v>
                </c:pt>
                <c:pt idx="6568">
                  <c:v>29.036999999999999</c:v>
                </c:pt>
                <c:pt idx="6569">
                  <c:v>29.036999999999999</c:v>
                </c:pt>
                <c:pt idx="6570">
                  <c:v>29.036999999999999</c:v>
                </c:pt>
                <c:pt idx="6571">
                  <c:v>29.036999999999999</c:v>
                </c:pt>
                <c:pt idx="6572">
                  <c:v>29.038</c:v>
                </c:pt>
                <c:pt idx="6573">
                  <c:v>29.038</c:v>
                </c:pt>
                <c:pt idx="6574">
                  <c:v>29.055</c:v>
                </c:pt>
                <c:pt idx="6575">
                  <c:v>29.055</c:v>
                </c:pt>
                <c:pt idx="6576">
                  <c:v>29.055</c:v>
                </c:pt>
                <c:pt idx="6577">
                  <c:v>29.055</c:v>
                </c:pt>
                <c:pt idx="6578">
                  <c:v>29.055</c:v>
                </c:pt>
                <c:pt idx="6579">
                  <c:v>29.055</c:v>
                </c:pt>
                <c:pt idx="6580">
                  <c:v>29.055</c:v>
                </c:pt>
                <c:pt idx="6581">
                  <c:v>29.055</c:v>
                </c:pt>
                <c:pt idx="6582">
                  <c:v>29.055</c:v>
                </c:pt>
                <c:pt idx="6583">
                  <c:v>29.055</c:v>
                </c:pt>
                <c:pt idx="6584">
                  <c:v>29.055</c:v>
                </c:pt>
                <c:pt idx="6585">
                  <c:v>29.055</c:v>
                </c:pt>
                <c:pt idx="6586">
                  <c:v>29.055</c:v>
                </c:pt>
                <c:pt idx="6587">
                  <c:v>29.055</c:v>
                </c:pt>
                <c:pt idx="6588">
                  <c:v>29.055</c:v>
                </c:pt>
                <c:pt idx="6589">
                  <c:v>29.055</c:v>
                </c:pt>
                <c:pt idx="6590">
                  <c:v>29.055</c:v>
                </c:pt>
                <c:pt idx="6591">
                  <c:v>29.055</c:v>
                </c:pt>
                <c:pt idx="6592">
                  <c:v>29.055</c:v>
                </c:pt>
                <c:pt idx="6593">
                  <c:v>29.055</c:v>
                </c:pt>
                <c:pt idx="6594">
                  <c:v>29.055</c:v>
                </c:pt>
                <c:pt idx="6595">
                  <c:v>29.055</c:v>
                </c:pt>
                <c:pt idx="6596">
                  <c:v>29.055</c:v>
                </c:pt>
                <c:pt idx="6597">
                  <c:v>29.055</c:v>
                </c:pt>
                <c:pt idx="6598">
                  <c:v>29.055</c:v>
                </c:pt>
                <c:pt idx="6599">
                  <c:v>29.055</c:v>
                </c:pt>
                <c:pt idx="6600">
                  <c:v>29.055</c:v>
                </c:pt>
                <c:pt idx="6601">
                  <c:v>29.055</c:v>
                </c:pt>
                <c:pt idx="6602">
                  <c:v>29.055</c:v>
                </c:pt>
                <c:pt idx="6603">
                  <c:v>29.055</c:v>
                </c:pt>
                <c:pt idx="6604">
                  <c:v>29.055</c:v>
                </c:pt>
                <c:pt idx="6605">
                  <c:v>29.055</c:v>
                </c:pt>
                <c:pt idx="6606">
                  <c:v>29.055</c:v>
                </c:pt>
                <c:pt idx="6607">
                  <c:v>29.055</c:v>
                </c:pt>
                <c:pt idx="6608">
                  <c:v>29.055</c:v>
                </c:pt>
                <c:pt idx="6609">
                  <c:v>29.055</c:v>
                </c:pt>
                <c:pt idx="6610">
                  <c:v>29.055</c:v>
                </c:pt>
                <c:pt idx="6611">
                  <c:v>29.055</c:v>
                </c:pt>
                <c:pt idx="6612">
                  <c:v>29.055</c:v>
                </c:pt>
                <c:pt idx="6613">
                  <c:v>29.055</c:v>
                </c:pt>
                <c:pt idx="6614">
                  <c:v>29.056000000000001</c:v>
                </c:pt>
                <c:pt idx="6615">
                  <c:v>29.056000000000001</c:v>
                </c:pt>
                <c:pt idx="6616">
                  <c:v>29.056000000000001</c:v>
                </c:pt>
                <c:pt idx="6617">
                  <c:v>29.056000000000001</c:v>
                </c:pt>
                <c:pt idx="6618">
                  <c:v>29.056000000000001</c:v>
                </c:pt>
                <c:pt idx="6619">
                  <c:v>29.056000000000001</c:v>
                </c:pt>
                <c:pt idx="6620">
                  <c:v>29.056000000000001</c:v>
                </c:pt>
                <c:pt idx="6621">
                  <c:v>29.056000000000001</c:v>
                </c:pt>
                <c:pt idx="6622">
                  <c:v>29.056000000000001</c:v>
                </c:pt>
                <c:pt idx="6623">
                  <c:v>29.056000000000001</c:v>
                </c:pt>
                <c:pt idx="6624">
                  <c:v>29.056000000000001</c:v>
                </c:pt>
                <c:pt idx="6625">
                  <c:v>29.056000000000001</c:v>
                </c:pt>
                <c:pt idx="6626">
                  <c:v>29.056000000000001</c:v>
                </c:pt>
                <c:pt idx="6627">
                  <c:v>29.056000000000001</c:v>
                </c:pt>
                <c:pt idx="6628">
                  <c:v>29.056000000000001</c:v>
                </c:pt>
                <c:pt idx="6629">
                  <c:v>29.056000000000001</c:v>
                </c:pt>
                <c:pt idx="6630">
                  <c:v>29.056000000000001</c:v>
                </c:pt>
                <c:pt idx="6631">
                  <c:v>29.056000000000001</c:v>
                </c:pt>
                <c:pt idx="6632">
                  <c:v>29.056000000000001</c:v>
                </c:pt>
                <c:pt idx="6633">
                  <c:v>29.056000000000001</c:v>
                </c:pt>
                <c:pt idx="6634">
                  <c:v>29.056000000000001</c:v>
                </c:pt>
                <c:pt idx="6635">
                  <c:v>29.056000000000001</c:v>
                </c:pt>
                <c:pt idx="6636">
                  <c:v>29.056000000000001</c:v>
                </c:pt>
                <c:pt idx="6637">
                  <c:v>29.056000000000001</c:v>
                </c:pt>
                <c:pt idx="6638">
                  <c:v>29.056000000000001</c:v>
                </c:pt>
                <c:pt idx="6639">
                  <c:v>29.056000000000001</c:v>
                </c:pt>
                <c:pt idx="6640">
                  <c:v>29.056000000000001</c:v>
                </c:pt>
                <c:pt idx="6641">
                  <c:v>29.056000000000001</c:v>
                </c:pt>
                <c:pt idx="6642">
                  <c:v>29.056000000000001</c:v>
                </c:pt>
                <c:pt idx="6643">
                  <c:v>29.056000000000001</c:v>
                </c:pt>
                <c:pt idx="6644">
                  <c:v>29.056000000000001</c:v>
                </c:pt>
                <c:pt idx="6645">
                  <c:v>29.056000000000001</c:v>
                </c:pt>
                <c:pt idx="6646">
                  <c:v>29.056000000000001</c:v>
                </c:pt>
                <c:pt idx="6647">
                  <c:v>29.056000000000001</c:v>
                </c:pt>
                <c:pt idx="6648">
                  <c:v>29.056000000000001</c:v>
                </c:pt>
                <c:pt idx="6649">
                  <c:v>29.056000000000001</c:v>
                </c:pt>
                <c:pt idx="6650">
                  <c:v>29.056000000000001</c:v>
                </c:pt>
                <c:pt idx="6651">
                  <c:v>29.056000000000001</c:v>
                </c:pt>
                <c:pt idx="6652">
                  <c:v>29.056000000000001</c:v>
                </c:pt>
                <c:pt idx="6653">
                  <c:v>29.056000000000001</c:v>
                </c:pt>
                <c:pt idx="6654">
                  <c:v>29.056000000000001</c:v>
                </c:pt>
                <c:pt idx="6655">
                  <c:v>29.056000000000001</c:v>
                </c:pt>
                <c:pt idx="6656">
                  <c:v>29.056000000000001</c:v>
                </c:pt>
                <c:pt idx="6657">
                  <c:v>29.056000000000001</c:v>
                </c:pt>
                <c:pt idx="6658">
                  <c:v>29.056000000000001</c:v>
                </c:pt>
                <c:pt idx="6659">
                  <c:v>29.056000000000001</c:v>
                </c:pt>
                <c:pt idx="6660">
                  <c:v>29.056000000000001</c:v>
                </c:pt>
                <c:pt idx="6661">
                  <c:v>29.056000000000001</c:v>
                </c:pt>
                <c:pt idx="6662">
                  <c:v>29.056000000000001</c:v>
                </c:pt>
                <c:pt idx="6663">
                  <c:v>29.056000000000001</c:v>
                </c:pt>
                <c:pt idx="6664">
                  <c:v>29.056000000000001</c:v>
                </c:pt>
                <c:pt idx="6665">
                  <c:v>29.056000000000001</c:v>
                </c:pt>
                <c:pt idx="6666">
                  <c:v>29.074000000000002</c:v>
                </c:pt>
                <c:pt idx="6667">
                  <c:v>29.074000000000002</c:v>
                </c:pt>
                <c:pt idx="6668">
                  <c:v>29.074000000000002</c:v>
                </c:pt>
                <c:pt idx="6669">
                  <c:v>29.074000000000002</c:v>
                </c:pt>
                <c:pt idx="6670">
                  <c:v>29.074000000000002</c:v>
                </c:pt>
                <c:pt idx="6671">
                  <c:v>29.074000000000002</c:v>
                </c:pt>
                <c:pt idx="6672">
                  <c:v>29.074000000000002</c:v>
                </c:pt>
                <c:pt idx="6673">
                  <c:v>29.074000000000002</c:v>
                </c:pt>
                <c:pt idx="6674">
                  <c:v>29.074000000000002</c:v>
                </c:pt>
                <c:pt idx="6675">
                  <c:v>29.074000000000002</c:v>
                </c:pt>
                <c:pt idx="6676">
                  <c:v>29.074000000000002</c:v>
                </c:pt>
                <c:pt idx="6677">
                  <c:v>29.074000000000002</c:v>
                </c:pt>
                <c:pt idx="6678">
                  <c:v>29.074000000000002</c:v>
                </c:pt>
                <c:pt idx="6679">
                  <c:v>29.074000000000002</c:v>
                </c:pt>
                <c:pt idx="6680">
                  <c:v>29.074000000000002</c:v>
                </c:pt>
                <c:pt idx="6681">
                  <c:v>29.074000000000002</c:v>
                </c:pt>
                <c:pt idx="6682">
                  <c:v>29.074000000000002</c:v>
                </c:pt>
                <c:pt idx="6683">
                  <c:v>29.074000000000002</c:v>
                </c:pt>
                <c:pt idx="6684">
                  <c:v>29.074000000000002</c:v>
                </c:pt>
                <c:pt idx="6685">
                  <c:v>29.074000000000002</c:v>
                </c:pt>
                <c:pt idx="6686">
                  <c:v>29.074000000000002</c:v>
                </c:pt>
                <c:pt idx="6687">
                  <c:v>29.074000000000002</c:v>
                </c:pt>
                <c:pt idx="6688">
                  <c:v>29.074000000000002</c:v>
                </c:pt>
                <c:pt idx="6689">
                  <c:v>29.074000000000002</c:v>
                </c:pt>
                <c:pt idx="6690">
                  <c:v>29.074000000000002</c:v>
                </c:pt>
                <c:pt idx="6691">
                  <c:v>29.074000000000002</c:v>
                </c:pt>
                <c:pt idx="6692">
                  <c:v>29.074000000000002</c:v>
                </c:pt>
                <c:pt idx="6693">
                  <c:v>29.074000000000002</c:v>
                </c:pt>
                <c:pt idx="6694">
                  <c:v>29.074000000000002</c:v>
                </c:pt>
                <c:pt idx="6695">
                  <c:v>29.074000000000002</c:v>
                </c:pt>
                <c:pt idx="6696">
                  <c:v>29.074000000000002</c:v>
                </c:pt>
                <c:pt idx="6697">
                  <c:v>29.074000000000002</c:v>
                </c:pt>
                <c:pt idx="6698">
                  <c:v>29.074000000000002</c:v>
                </c:pt>
                <c:pt idx="6699">
                  <c:v>29.074000000000002</c:v>
                </c:pt>
                <c:pt idx="6700">
                  <c:v>29.074000000000002</c:v>
                </c:pt>
                <c:pt idx="6701">
                  <c:v>29.074000000000002</c:v>
                </c:pt>
                <c:pt idx="6702">
                  <c:v>29.074000000000002</c:v>
                </c:pt>
                <c:pt idx="6703">
                  <c:v>29.074000000000002</c:v>
                </c:pt>
                <c:pt idx="6704">
                  <c:v>29.074000000000002</c:v>
                </c:pt>
                <c:pt idx="6705">
                  <c:v>29.074000000000002</c:v>
                </c:pt>
                <c:pt idx="6706">
                  <c:v>29.074000000000002</c:v>
                </c:pt>
                <c:pt idx="6707">
                  <c:v>29.074000000000002</c:v>
                </c:pt>
                <c:pt idx="6708">
                  <c:v>29.074000000000002</c:v>
                </c:pt>
                <c:pt idx="6709">
                  <c:v>29.074000000000002</c:v>
                </c:pt>
                <c:pt idx="6710">
                  <c:v>29.074000000000002</c:v>
                </c:pt>
                <c:pt idx="6711">
                  <c:v>29.074000000000002</c:v>
                </c:pt>
                <c:pt idx="6712">
                  <c:v>29.074000000000002</c:v>
                </c:pt>
                <c:pt idx="6713">
                  <c:v>29.074000000000002</c:v>
                </c:pt>
                <c:pt idx="6714">
                  <c:v>29.074000000000002</c:v>
                </c:pt>
                <c:pt idx="6715">
                  <c:v>29.074000000000002</c:v>
                </c:pt>
                <c:pt idx="6716">
                  <c:v>29.074000000000002</c:v>
                </c:pt>
                <c:pt idx="6717">
                  <c:v>29.074000000000002</c:v>
                </c:pt>
                <c:pt idx="6718">
                  <c:v>29.074000000000002</c:v>
                </c:pt>
                <c:pt idx="6719">
                  <c:v>29.074000000000002</c:v>
                </c:pt>
                <c:pt idx="6720">
                  <c:v>29.074000000000002</c:v>
                </c:pt>
                <c:pt idx="6721">
                  <c:v>29.074000000000002</c:v>
                </c:pt>
                <c:pt idx="6722">
                  <c:v>29.074000000000002</c:v>
                </c:pt>
                <c:pt idx="6723">
                  <c:v>29.074000000000002</c:v>
                </c:pt>
                <c:pt idx="6724">
                  <c:v>29.074000000000002</c:v>
                </c:pt>
                <c:pt idx="6725">
                  <c:v>29.074000000000002</c:v>
                </c:pt>
                <c:pt idx="6726">
                  <c:v>29.074000000000002</c:v>
                </c:pt>
                <c:pt idx="6727">
                  <c:v>29.074000000000002</c:v>
                </c:pt>
                <c:pt idx="6728">
                  <c:v>29.074000000000002</c:v>
                </c:pt>
                <c:pt idx="6729">
                  <c:v>29.074000000000002</c:v>
                </c:pt>
                <c:pt idx="6730">
                  <c:v>29.074000000000002</c:v>
                </c:pt>
                <c:pt idx="6731">
                  <c:v>29.074000000000002</c:v>
                </c:pt>
                <c:pt idx="6732">
                  <c:v>29.074000000000002</c:v>
                </c:pt>
                <c:pt idx="6733">
                  <c:v>29.074000000000002</c:v>
                </c:pt>
                <c:pt idx="6734">
                  <c:v>29.074000000000002</c:v>
                </c:pt>
                <c:pt idx="6735">
                  <c:v>29.074000000000002</c:v>
                </c:pt>
                <c:pt idx="6736">
                  <c:v>29.074000000000002</c:v>
                </c:pt>
                <c:pt idx="6737">
                  <c:v>29.074000000000002</c:v>
                </c:pt>
                <c:pt idx="6738">
                  <c:v>29.074000000000002</c:v>
                </c:pt>
                <c:pt idx="6739">
                  <c:v>29.074999999999999</c:v>
                </c:pt>
                <c:pt idx="6740">
                  <c:v>29.074999999999999</c:v>
                </c:pt>
                <c:pt idx="6741">
                  <c:v>29.074999999999999</c:v>
                </c:pt>
                <c:pt idx="6742">
                  <c:v>29.074999999999999</c:v>
                </c:pt>
                <c:pt idx="6743">
                  <c:v>29.074999999999999</c:v>
                </c:pt>
                <c:pt idx="6744">
                  <c:v>29.091999999999999</c:v>
                </c:pt>
                <c:pt idx="6745">
                  <c:v>29.091999999999999</c:v>
                </c:pt>
                <c:pt idx="6746">
                  <c:v>29.091999999999999</c:v>
                </c:pt>
                <c:pt idx="6747">
                  <c:v>29.091999999999999</c:v>
                </c:pt>
                <c:pt idx="6748">
                  <c:v>29.091999999999999</c:v>
                </c:pt>
                <c:pt idx="6749">
                  <c:v>29.091999999999999</c:v>
                </c:pt>
                <c:pt idx="6750">
                  <c:v>29.091999999999999</c:v>
                </c:pt>
                <c:pt idx="6751">
                  <c:v>29.091999999999999</c:v>
                </c:pt>
                <c:pt idx="6752">
                  <c:v>29.091999999999999</c:v>
                </c:pt>
                <c:pt idx="6753">
                  <c:v>29.091999999999999</c:v>
                </c:pt>
                <c:pt idx="6754">
                  <c:v>29.091999999999999</c:v>
                </c:pt>
                <c:pt idx="6755">
                  <c:v>29.091999999999999</c:v>
                </c:pt>
                <c:pt idx="6756">
                  <c:v>29.091999999999999</c:v>
                </c:pt>
                <c:pt idx="6757">
                  <c:v>29.091999999999999</c:v>
                </c:pt>
                <c:pt idx="6758">
                  <c:v>29.091999999999999</c:v>
                </c:pt>
                <c:pt idx="6759">
                  <c:v>29.091999999999999</c:v>
                </c:pt>
                <c:pt idx="6760">
                  <c:v>29.091999999999999</c:v>
                </c:pt>
                <c:pt idx="6761">
                  <c:v>29.091999999999999</c:v>
                </c:pt>
                <c:pt idx="6762">
                  <c:v>29.091999999999999</c:v>
                </c:pt>
                <c:pt idx="6763">
                  <c:v>29.091999999999999</c:v>
                </c:pt>
                <c:pt idx="6764">
                  <c:v>29.091999999999999</c:v>
                </c:pt>
                <c:pt idx="6765">
                  <c:v>29.091999999999999</c:v>
                </c:pt>
                <c:pt idx="6766">
                  <c:v>29.091999999999999</c:v>
                </c:pt>
                <c:pt idx="6767">
                  <c:v>29.091999999999999</c:v>
                </c:pt>
                <c:pt idx="6768">
                  <c:v>29.091999999999999</c:v>
                </c:pt>
                <c:pt idx="6769">
                  <c:v>29.091999999999999</c:v>
                </c:pt>
                <c:pt idx="6770">
                  <c:v>29.091999999999999</c:v>
                </c:pt>
                <c:pt idx="6771">
                  <c:v>29.091999999999999</c:v>
                </c:pt>
                <c:pt idx="6772">
                  <c:v>29.091999999999999</c:v>
                </c:pt>
                <c:pt idx="6773">
                  <c:v>29.091999999999999</c:v>
                </c:pt>
                <c:pt idx="6774">
                  <c:v>29.091999999999999</c:v>
                </c:pt>
                <c:pt idx="6775">
                  <c:v>29.093</c:v>
                </c:pt>
                <c:pt idx="6776">
                  <c:v>29.093</c:v>
                </c:pt>
                <c:pt idx="6777">
                  <c:v>29.093</c:v>
                </c:pt>
                <c:pt idx="6778">
                  <c:v>29.093</c:v>
                </c:pt>
                <c:pt idx="6779">
                  <c:v>29.093</c:v>
                </c:pt>
                <c:pt idx="6780">
                  <c:v>29.093</c:v>
                </c:pt>
                <c:pt idx="6781">
                  <c:v>29.093</c:v>
                </c:pt>
                <c:pt idx="6782">
                  <c:v>29.093</c:v>
                </c:pt>
                <c:pt idx="6783">
                  <c:v>29.093</c:v>
                </c:pt>
                <c:pt idx="6784">
                  <c:v>29.093</c:v>
                </c:pt>
                <c:pt idx="6785">
                  <c:v>29.093</c:v>
                </c:pt>
                <c:pt idx="6786">
                  <c:v>29.093</c:v>
                </c:pt>
                <c:pt idx="6787">
                  <c:v>29.093</c:v>
                </c:pt>
                <c:pt idx="6788">
                  <c:v>29.093</c:v>
                </c:pt>
                <c:pt idx="6789">
                  <c:v>29.093</c:v>
                </c:pt>
                <c:pt idx="6790">
                  <c:v>29.093</c:v>
                </c:pt>
                <c:pt idx="6791">
                  <c:v>29.093</c:v>
                </c:pt>
                <c:pt idx="6792">
                  <c:v>29.093</c:v>
                </c:pt>
                <c:pt idx="6793">
                  <c:v>29.093</c:v>
                </c:pt>
                <c:pt idx="6794">
                  <c:v>29.093</c:v>
                </c:pt>
                <c:pt idx="6795">
                  <c:v>29.093</c:v>
                </c:pt>
                <c:pt idx="6796">
                  <c:v>29.093</c:v>
                </c:pt>
                <c:pt idx="6797">
                  <c:v>29.093</c:v>
                </c:pt>
                <c:pt idx="6798">
                  <c:v>29.093</c:v>
                </c:pt>
                <c:pt idx="6799">
                  <c:v>29.093</c:v>
                </c:pt>
                <c:pt idx="6800">
                  <c:v>29.093</c:v>
                </c:pt>
                <c:pt idx="6801">
                  <c:v>29.093</c:v>
                </c:pt>
                <c:pt idx="6802">
                  <c:v>29.093</c:v>
                </c:pt>
                <c:pt idx="6803">
                  <c:v>29.093</c:v>
                </c:pt>
                <c:pt idx="6804">
                  <c:v>29.093</c:v>
                </c:pt>
                <c:pt idx="6805">
                  <c:v>29.093</c:v>
                </c:pt>
                <c:pt idx="6806">
                  <c:v>29.093</c:v>
                </c:pt>
                <c:pt idx="6807">
                  <c:v>29.093</c:v>
                </c:pt>
                <c:pt idx="6808">
                  <c:v>29.093</c:v>
                </c:pt>
                <c:pt idx="6809">
                  <c:v>29.093</c:v>
                </c:pt>
                <c:pt idx="6810">
                  <c:v>29.093</c:v>
                </c:pt>
                <c:pt idx="6811">
                  <c:v>29.093</c:v>
                </c:pt>
                <c:pt idx="6812">
                  <c:v>29.093</c:v>
                </c:pt>
                <c:pt idx="6813">
                  <c:v>29.093</c:v>
                </c:pt>
                <c:pt idx="6814">
                  <c:v>29.093</c:v>
                </c:pt>
                <c:pt idx="6815">
                  <c:v>29.093</c:v>
                </c:pt>
                <c:pt idx="6816">
                  <c:v>29.093</c:v>
                </c:pt>
                <c:pt idx="6817">
                  <c:v>29.093</c:v>
                </c:pt>
                <c:pt idx="6818">
                  <c:v>29.093</c:v>
                </c:pt>
                <c:pt idx="6819">
                  <c:v>29.093</c:v>
                </c:pt>
                <c:pt idx="6820">
                  <c:v>29.093</c:v>
                </c:pt>
                <c:pt idx="6821">
                  <c:v>29.093</c:v>
                </c:pt>
                <c:pt idx="6822">
                  <c:v>29.093</c:v>
                </c:pt>
                <c:pt idx="6823">
                  <c:v>29.093</c:v>
                </c:pt>
                <c:pt idx="6824">
                  <c:v>29.093</c:v>
                </c:pt>
                <c:pt idx="6825">
                  <c:v>29.093</c:v>
                </c:pt>
                <c:pt idx="6826">
                  <c:v>29.093</c:v>
                </c:pt>
                <c:pt idx="6827">
                  <c:v>29.093</c:v>
                </c:pt>
                <c:pt idx="6828">
                  <c:v>29.111000000000001</c:v>
                </c:pt>
                <c:pt idx="6829">
                  <c:v>29.111000000000001</c:v>
                </c:pt>
                <c:pt idx="6830">
                  <c:v>29.111000000000001</c:v>
                </c:pt>
                <c:pt idx="6831">
                  <c:v>29.111000000000001</c:v>
                </c:pt>
                <c:pt idx="6832">
                  <c:v>29.111000000000001</c:v>
                </c:pt>
                <c:pt idx="6833">
                  <c:v>29.111000000000001</c:v>
                </c:pt>
                <c:pt idx="6834">
                  <c:v>29.111000000000001</c:v>
                </c:pt>
                <c:pt idx="6835">
                  <c:v>29.111000000000001</c:v>
                </c:pt>
                <c:pt idx="6836">
                  <c:v>29.111000000000001</c:v>
                </c:pt>
                <c:pt idx="6837">
                  <c:v>29.111000000000001</c:v>
                </c:pt>
                <c:pt idx="6838">
                  <c:v>29.111000000000001</c:v>
                </c:pt>
                <c:pt idx="6839">
                  <c:v>29.111000000000001</c:v>
                </c:pt>
                <c:pt idx="6840">
                  <c:v>29.111000000000001</c:v>
                </c:pt>
                <c:pt idx="6841">
                  <c:v>29.111000000000001</c:v>
                </c:pt>
                <c:pt idx="6842">
                  <c:v>29.111000000000001</c:v>
                </c:pt>
                <c:pt idx="6843">
                  <c:v>29.111000000000001</c:v>
                </c:pt>
                <c:pt idx="6844">
                  <c:v>29.111000000000001</c:v>
                </c:pt>
                <c:pt idx="6845">
                  <c:v>29.111000000000001</c:v>
                </c:pt>
                <c:pt idx="6846">
                  <c:v>29.111000000000001</c:v>
                </c:pt>
                <c:pt idx="6847">
                  <c:v>29.111000000000001</c:v>
                </c:pt>
                <c:pt idx="6848">
                  <c:v>29.111000000000001</c:v>
                </c:pt>
                <c:pt idx="6849">
                  <c:v>29.111000000000001</c:v>
                </c:pt>
                <c:pt idx="6850">
                  <c:v>29.111000000000001</c:v>
                </c:pt>
                <c:pt idx="6851">
                  <c:v>29.111000000000001</c:v>
                </c:pt>
                <c:pt idx="6852">
                  <c:v>29.111000000000001</c:v>
                </c:pt>
                <c:pt idx="6853">
                  <c:v>29.111000000000001</c:v>
                </c:pt>
                <c:pt idx="6854">
                  <c:v>29.111000000000001</c:v>
                </c:pt>
                <c:pt idx="6855">
                  <c:v>29.111000000000001</c:v>
                </c:pt>
                <c:pt idx="6856">
                  <c:v>29.111000000000001</c:v>
                </c:pt>
                <c:pt idx="6857">
                  <c:v>29.111000000000001</c:v>
                </c:pt>
                <c:pt idx="6858">
                  <c:v>29.111000000000001</c:v>
                </c:pt>
                <c:pt idx="6859">
                  <c:v>29.111000000000001</c:v>
                </c:pt>
                <c:pt idx="6860">
                  <c:v>29.111000000000001</c:v>
                </c:pt>
                <c:pt idx="6861">
                  <c:v>29.111000000000001</c:v>
                </c:pt>
                <c:pt idx="6862">
                  <c:v>29.111000000000001</c:v>
                </c:pt>
                <c:pt idx="6863">
                  <c:v>29.111000000000001</c:v>
                </c:pt>
                <c:pt idx="6864">
                  <c:v>29.111000000000001</c:v>
                </c:pt>
                <c:pt idx="6865">
                  <c:v>29.111000000000001</c:v>
                </c:pt>
                <c:pt idx="6866">
                  <c:v>29.111000000000001</c:v>
                </c:pt>
                <c:pt idx="6867">
                  <c:v>29.111000000000001</c:v>
                </c:pt>
                <c:pt idx="6868">
                  <c:v>29.111000000000001</c:v>
                </c:pt>
                <c:pt idx="6869">
                  <c:v>29.111000000000001</c:v>
                </c:pt>
                <c:pt idx="6870">
                  <c:v>29.111000000000001</c:v>
                </c:pt>
                <c:pt idx="6871">
                  <c:v>29.111000000000001</c:v>
                </c:pt>
                <c:pt idx="6872">
                  <c:v>29.111000000000001</c:v>
                </c:pt>
                <c:pt idx="6873">
                  <c:v>29.111000000000001</c:v>
                </c:pt>
                <c:pt idx="6874">
                  <c:v>29.111000000000001</c:v>
                </c:pt>
                <c:pt idx="6875">
                  <c:v>29.111000000000001</c:v>
                </c:pt>
                <c:pt idx="6876">
                  <c:v>29.111000000000001</c:v>
                </c:pt>
                <c:pt idx="6877">
                  <c:v>29.111000000000001</c:v>
                </c:pt>
                <c:pt idx="6878">
                  <c:v>29.111000000000001</c:v>
                </c:pt>
                <c:pt idx="6879">
                  <c:v>29.111000000000001</c:v>
                </c:pt>
                <c:pt idx="6880">
                  <c:v>29.111000000000001</c:v>
                </c:pt>
                <c:pt idx="6881">
                  <c:v>29.111000000000001</c:v>
                </c:pt>
                <c:pt idx="6882">
                  <c:v>29.111000000000001</c:v>
                </c:pt>
                <c:pt idx="6883">
                  <c:v>29.111000000000001</c:v>
                </c:pt>
                <c:pt idx="6884">
                  <c:v>29.111000000000001</c:v>
                </c:pt>
                <c:pt idx="6885">
                  <c:v>29.111000000000001</c:v>
                </c:pt>
                <c:pt idx="6886">
                  <c:v>29.111000000000001</c:v>
                </c:pt>
                <c:pt idx="6887">
                  <c:v>29.111000000000001</c:v>
                </c:pt>
                <c:pt idx="6888">
                  <c:v>29.111000000000001</c:v>
                </c:pt>
                <c:pt idx="6889">
                  <c:v>29.111000000000001</c:v>
                </c:pt>
                <c:pt idx="6890">
                  <c:v>29.111000000000001</c:v>
                </c:pt>
                <c:pt idx="6891">
                  <c:v>29.111000000000001</c:v>
                </c:pt>
                <c:pt idx="6892">
                  <c:v>29.111000000000001</c:v>
                </c:pt>
                <c:pt idx="6893">
                  <c:v>29.111000000000001</c:v>
                </c:pt>
                <c:pt idx="6894">
                  <c:v>29.111000000000001</c:v>
                </c:pt>
                <c:pt idx="6895">
                  <c:v>29.111000000000001</c:v>
                </c:pt>
                <c:pt idx="6896">
                  <c:v>29.111000000000001</c:v>
                </c:pt>
                <c:pt idx="6897">
                  <c:v>29.111000000000001</c:v>
                </c:pt>
                <c:pt idx="6898">
                  <c:v>29.111000000000001</c:v>
                </c:pt>
                <c:pt idx="6899">
                  <c:v>29.111000000000001</c:v>
                </c:pt>
                <c:pt idx="6900">
                  <c:v>29.111000000000001</c:v>
                </c:pt>
                <c:pt idx="6901">
                  <c:v>29.111000000000001</c:v>
                </c:pt>
                <c:pt idx="6902">
                  <c:v>29.111000000000001</c:v>
                </c:pt>
                <c:pt idx="6903">
                  <c:v>29.111000000000001</c:v>
                </c:pt>
                <c:pt idx="6904">
                  <c:v>29.111000000000001</c:v>
                </c:pt>
                <c:pt idx="6905">
                  <c:v>29.111000000000001</c:v>
                </c:pt>
                <c:pt idx="6906">
                  <c:v>29.111000000000001</c:v>
                </c:pt>
                <c:pt idx="6907">
                  <c:v>29.111999999999998</c:v>
                </c:pt>
                <c:pt idx="6908">
                  <c:v>29.111999999999998</c:v>
                </c:pt>
                <c:pt idx="6909">
                  <c:v>29.111999999999998</c:v>
                </c:pt>
                <c:pt idx="6910">
                  <c:v>29.111999999999998</c:v>
                </c:pt>
                <c:pt idx="6911">
                  <c:v>29.111999999999998</c:v>
                </c:pt>
                <c:pt idx="6912">
                  <c:v>29.111999999999998</c:v>
                </c:pt>
                <c:pt idx="6913">
                  <c:v>29.111999999999998</c:v>
                </c:pt>
                <c:pt idx="6914">
                  <c:v>29.129000000000001</c:v>
                </c:pt>
                <c:pt idx="6915">
                  <c:v>29.129000000000001</c:v>
                </c:pt>
                <c:pt idx="6916">
                  <c:v>29.129000000000001</c:v>
                </c:pt>
                <c:pt idx="6917">
                  <c:v>29.129000000000001</c:v>
                </c:pt>
                <c:pt idx="6918">
                  <c:v>29.129000000000001</c:v>
                </c:pt>
                <c:pt idx="6919">
                  <c:v>29.129000000000001</c:v>
                </c:pt>
                <c:pt idx="6920">
                  <c:v>29.129000000000001</c:v>
                </c:pt>
                <c:pt idx="6921">
                  <c:v>29.129000000000001</c:v>
                </c:pt>
                <c:pt idx="6922">
                  <c:v>29.129000000000001</c:v>
                </c:pt>
                <c:pt idx="6923">
                  <c:v>29.129000000000001</c:v>
                </c:pt>
                <c:pt idx="6924">
                  <c:v>29.129000000000001</c:v>
                </c:pt>
                <c:pt idx="6925">
                  <c:v>29.129000000000001</c:v>
                </c:pt>
                <c:pt idx="6926">
                  <c:v>29.129000000000001</c:v>
                </c:pt>
                <c:pt idx="6927">
                  <c:v>29.129000000000001</c:v>
                </c:pt>
                <c:pt idx="6928">
                  <c:v>29.129000000000001</c:v>
                </c:pt>
                <c:pt idx="6929">
                  <c:v>29.129000000000001</c:v>
                </c:pt>
                <c:pt idx="6930">
                  <c:v>29.129000000000001</c:v>
                </c:pt>
                <c:pt idx="6931">
                  <c:v>29.129000000000001</c:v>
                </c:pt>
                <c:pt idx="6932">
                  <c:v>29.129000000000001</c:v>
                </c:pt>
                <c:pt idx="6933">
                  <c:v>29.129000000000001</c:v>
                </c:pt>
                <c:pt idx="6934">
                  <c:v>29.129000000000001</c:v>
                </c:pt>
                <c:pt idx="6935">
                  <c:v>29.129000000000001</c:v>
                </c:pt>
                <c:pt idx="6936">
                  <c:v>29.129000000000001</c:v>
                </c:pt>
                <c:pt idx="6937">
                  <c:v>29.129000000000001</c:v>
                </c:pt>
                <c:pt idx="6938">
                  <c:v>29.129000000000001</c:v>
                </c:pt>
                <c:pt idx="6939">
                  <c:v>29.129000000000001</c:v>
                </c:pt>
                <c:pt idx="6940">
                  <c:v>29.129000000000001</c:v>
                </c:pt>
                <c:pt idx="6941">
                  <c:v>29.129000000000001</c:v>
                </c:pt>
                <c:pt idx="6942">
                  <c:v>29.129000000000001</c:v>
                </c:pt>
                <c:pt idx="6943">
                  <c:v>29.13</c:v>
                </c:pt>
                <c:pt idx="6944">
                  <c:v>29.13</c:v>
                </c:pt>
                <c:pt idx="6945">
                  <c:v>29.13</c:v>
                </c:pt>
                <c:pt idx="6946">
                  <c:v>29.13</c:v>
                </c:pt>
                <c:pt idx="6947">
                  <c:v>29.13</c:v>
                </c:pt>
                <c:pt idx="6948">
                  <c:v>29.13</c:v>
                </c:pt>
                <c:pt idx="6949">
                  <c:v>29.13</c:v>
                </c:pt>
                <c:pt idx="6950">
                  <c:v>29.13</c:v>
                </c:pt>
                <c:pt idx="6951">
                  <c:v>29.13</c:v>
                </c:pt>
                <c:pt idx="6952">
                  <c:v>29.13</c:v>
                </c:pt>
                <c:pt idx="6953">
                  <c:v>29.13</c:v>
                </c:pt>
                <c:pt idx="6954">
                  <c:v>29.13</c:v>
                </c:pt>
                <c:pt idx="6955">
                  <c:v>29.13</c:v>
                </c:pt>
                <c:pt idx="6956">
                  <c:v>29.13</c:v>
                </c:pt>
                <c:pt idx="6957">
                  <c:v>29.13</c:v>
                </c:pt>
                <c:pt idx="6958">
                  <c:v>29.13</c:v>
                </c:pt>
                <c:pt idx="6959">
                  <c:v>29.13</c:v>
                </c:pt>
                <c:pt idx="6960">
                  <c:v>29.13</c:v>
                </c:pt>
                <c:pt idx="6961">
                  <c:v>29.13</c:v>
                </c:pt>
                <c:pt idx="6962">
                  <c:v>29.13</c:v>
                </c:pt>
                <c:pt idx="6963">
                  <c:v>29.13</c:v>
                </c:pt>
                <c:pt idx="6964">
                  <c:v>29.13</c:v>
                </c:pt>
                <c:pt idx="6965">
                  <c:v>29.13</c:v>
                </c:pt>
                <c:pt idx="6966">
                  <c:v>29.13</c:v>
                </c:pt>
                <c:pt idx="6967">
                  <c:v>29.13</c:v>
                </c:pt>
                <c:pt idx="6968">
                  <c:v>29.13</c:v>
                </c:pt>
                <c:pt idx="6969">
                  <c:v>29.13</c:v>
                </c:pt>
                <c:pt idx="6970">
                  <c:v>29.13</c:v>
                </c:pt>
                <c:pt idx="6971">
                  <c:v>29.13</c:v>
                </c:pt>
                <c:pt idx="6972">
                  <c:v>29.13</c:v>
                </c:pt>
                <c:pt idx="6973">
                  <c:v>29.13</c:v>
                </c:pt>
                <c:pt idx="6974">
                  <c:v>29.13</c:v>
                </c:pt>
                <c:pt idx="6975">
                  <c:v>29.13</c:v>
                </c:pt>
                <c:pt idx="6976">
                  <c:v>29.13</c:v>
                </c:pt>
                <c:pt idx="6977">
                  <c:v>29.13</c:v>
                </c:pt>
                <c:pt idx="6978">
                  <c:v>29.13</c:v>
                </c:pt>
                <c:pt idx="6979">
                  <c:v>29.13</c:v>
                </c:pt>
                <c:pt idx="6980">
                  <c:v>29.13</c:v>
                </c:pt>
                <c:pt idx="6981">
                  <c:v>29.13</c:v>
                </c:pt>
                <c:pt idx="6982">
                  <c:v>29.13</c:v>
                </c:pt>
                <c:pt idx="6983">
                  <c:v>29.13</c:v>
                </c:pt>
                <c:pt idx="6984">
                  <c:v>29.13</c:v>
                </c:pt>
                <c:pt idx="6985">
                  <c:v>29.13</c:v>
                </c:pt>
                <c:pt idx="6986">
                  <c:v>29.13</c:v>
                </c:pt>
                <c:pt idx="6987">
                  <c:v>29.13</c:v>
                </c:pt>
                <c:pt idx="6988">
                  <c:v>29.13</c:v>
                </c:pt>
                <c:pt idx="6989">
                  <c:v>29.13</c:v>
                </c:pt>
                <c:pt idx="6990">
                  <c:v>29.13</c:v>
                </c:pt>
                <c:pt idx="6991">
                  <c:v>29.13</c:v>
                </c:pt>
                <c:pt idx="6992">
                  <c:v>29.13</c:v>
                </c:pt>
                <c:pt idx="6993">
                  <c:v>29.13</c:v>
                </c:pt>
                <c:pt idx="6994">
                  <c:v>29.13</c:v>
                </c:pt>
                <c:pt idx="6995">
                  <c:v>29.13</c:v>
                </c:pt>
                <c:pt idx="6996">
                  <c:v>29.148</c:v>
                </c:pt>
                <c:pt idx="6997">
                  <c:v>29.148</c:v>
                </c:pt>
                <c:pt idx="6998">
                  <c:v>29.148</c:v>
                </c:pt>
                <c:pt idx="6999">
                  <c:v>29.148</c:v>
                </c:pt>
                <c:pt idx="7000">
                  <c:v>29.148</c:v>
                </c:pt>
                <c:pt idx="7001">
                  <c:v>29.148</c:v>
                </c:pt>
                <c:pt idx="7002">
                  <c:v>29.148</c:v>
                </c:pt>
                <c:pt idx="7003">
                  <c:v>29.148</c:v>
                </c:pt>
                <c:pt idx="7004">
                  <c:v>29.148</c:v>
                </c:pt>
                <c:pt idx="7005">
                  <c:v>29.148</c:v>
                </c:pt>
                <c:pt idx="7006">
                  <c:v>29.148</c:v>
                </c:pt>
                <c:pt idx="7007">
                  <c:v>29.148</c:v>
                </c:pt>
                <c:pt idx="7008">
                  <c:v>29.148</c:v>
                </c:pt>
                <c:pt idx="7009">
                  <c:v>29.148</c:v>
                </c:pt>
                <c:pt idx="7010">
                  <c:v>29.148</c:v>
                </c:pt>
                <c:pt idx="7011">
                  <c:v>29.148</c:v>
                </c:pt>
                <c:pt idx="7012">
                  <c:v>29.148</c:v>
                </c:pt>
                <c:pt idx="7013">
                  <c:v>29.148</c:v>
                </c:pt>
                <c:pt idx="7014">
                  <c:v>29.148</c:v>
                </c:pt>
                <c:pt idx="7015">
                  <c:v>29.148</c:v>
                </c:pt>
                <c:pt idx="7016">
                  <c:v>29.148</c:v>
                </c:pt>
                <c:pt idx="7017">
                  <c:v>29.148</c:v>
                </c:pt>
                <c:pt idx="7018">
                  <c:v>29.148</c:v>
                </c:pt>
                <c:pt idx="7019">
                  <c:v>29.148</c:v>
                </c:pt>
                <c:pt idx="7020">
                  <c:v>29.148</c:v>
                </c:pt>
                <c:pt idx="7021">
                  <c:v>29.148</c:v>
                </c:pt>
                <c:pt idx="7022">
                  <c:v>29.148</c:v>
                </c:pt>
                <c:pt idx="7023">
                  <c:v>29.148</c:v>
                </c:pt>
                <c:pt idx="7024">
                  <c:v>29.148</c:v>
                </c:pt>
                <c:pt idx="7025">
                  <c:v>29.148</c:v>
                </c:pt>
                <c:pt idx="7026">
                  <c:v>29.148</c:v>
                </c:pt>
                <c:pt idx="7027">
                  <c:v>29.148</c:v>
                </c:pt>
                <c:pt idx="7028">
                  <c:v>29.148</c:v>
                </c:pt>
                <c:pt idx="7029">
                  <c:v>29.148</c:v>
                </c:pt>
                <c:pt idx="7030">
                  <c:v>29.148</c:v>
                </c:pt>
                <c:pt idx="7031">
                  <c:v>29.148</c:v>
                </c:pt>
                <c:pt idx="7032">
                  <c:v>29.148</c:v>
                </c:pt>
                <c:pt idx="7033">
                  <c:v>29.148</c:v>
                </c:pt>
                <c:pt idx="7034">
                  <c:v>29.148</c:v>
                </c:pt>
                <c:pt idx="7035">
                  <c:v>29.148</c:v>
                </c:pt>
                <c:pt idx="7036">
                  <c:v>29.148</c:v>
                </c:pt>
                <c:pt idx="7037">
                  <c:v>29.148</c:v>
                </c:pt>
                <c:pt idx="7038">
                  <c:v>29.148</c:v>
                </c:pt>
                <c:pt idx="7039">
                  <c:v>29.148</c:v>
                </c:pt>
                <c:pt idx="7040">
                  <c:v>29.148</c:v>
                </c:pt>
                <c:pt idx="7041">
                  <c:v>29.148</c:v>
                </c:pt>
                <c:pt idx="7042">
                  <c:v>29.148</c:v>
                </c:pt>
                <c:pt idx="7043">
                  <c:v>29.148</c:v>
                </c:pt>
                <c:pt idx="7044">
                  <c:v>29.148</c:v>
                </c:pt>
                <c:pt idx="7045">
                  <c:v>29.148</c:v>
                </c:pt>
                <c:pt idx="7046">
                  <c:v>29.148</c:v>
                </c:pt>
                <c:pt idx="7047">
                  <c:v>29.148</c:v>
                </c:pt>
                <c:pt idx="7048">
                  <c:v>29.148</c:v>
                </c:pt>
                <c:pt idx="7049">
                  <c:v>29.148</c:v>
                </c:pt>
                <c:pt idx="7050">
                  <c:v>29.148</c:v>
                </c:pt>
                <c:pt idx="7051">
                  <c:v>29.148</c:v>
                </c:pt>
                <c:pt idx="7052">
                  <c:v>29.148</c:v>
                </c:pt>
                <c:pt idx="7053">
                  <c:v>29.148</c:v>
                </c:pt>
                <c:pt idx="7054">
                  <c:v>29.148</c:v>
                </c:pt>
                <c:pt idx="7055">
                  <c:v>29.148</c:v>
                </c:pt>
                <c:pt idx="7056">
                  <c:v>29.148</c:v>
                </c:pt>
                <c:pt idx="7057">
                  <c:v>29.148</c:v>
                </c:pt>
                <c:pt idx="7058">
                  <c:v>29.148</c:v>
                </c:pt>
                <c:pt idx="7059">
                  <c:v>29.148</c:v>
                </c:pt>
                <c:pt idx="7060">
                  <c:v>29.148</c:v>
                </c:pt>
                <c:pt idx="7061">
                  <c:v>29.149000000000001</c:v>
                </c:pt>
                <c:pt idx="7062">
                  <c:v>29.149000000000001</c:v>
                </c:pt>
                <c:pt idx="7063">
                  <c:v>29.149000000000001</c:v>
                </c:pt>
                <c:pt idx="7064">
                  <c:v>29.149000000000001</c:v>
                </c:pt>
                <c:pt idx="7065">
                  <c:v>29.149000000000001</c:v>
                </c:pt>
                <c:pt idx="7066">
                  <c:v>29.149000000000001</c:v>
                </c:pt>
                <c:pt idx="7067">
                  <c:v>29.149000000000001</c:v>
                </c:pt>
                <c:pt idx="7068">
                  <c:v>29.149000000000001</c:v>
                </c:pt>
                <c:pt idx="7069">
                  <c:v>29.149000000000001</c:v>
                </c:pt>
                <c:pt idx="7070">
                  <c:v>29.149000000000001</c:v>
                </c:pt>
                <c:pt idx="7071">
                  <c:v>29.149000000000001</c:v>
                </c:pt>
                <c:pt idx="7072">
                  <c:v>29.149000000000001</c:v>
                </c:pt>
                <c:pt idx="7073">
                  <c:v>29.166</c:v>
                </c:pt>
                <c:pt idx="7074">
                  <c:v>29.166</c:v>
                </c:pt>
                <c:pt idx="7075">
                  <c:v>29.166</c:v>
                </c:pt>
                <c:pt idx="7076">
                  <c:v>29.166</c:v>
                </c:pt>
                <c:pt idx="7077">
                  <c:v>29.166</c:v>
                </c:pt>
                <c:pt idx="7078">
                  <c:v>29.166</c:v>
                </c:pt>
                <c:pt idx="7079">
                  <c:v>29.166</c:v>
                </c:pt>
                <c:pt idx="7080">
                  <c:v>29.166</c:v>
                </c:pt>
                <c:pt idx="7081">
                  <c:v>29.166</c:v>
                </c:pt>
                <c:pt idx="7082">
                  <c:v>29.166</c:v>
                </c:pt>
                <c:pt idx="7083">
                  <c:v>29.166</c:v>
                </c:pt>
                <c:pt idx="7084">
                  <c:v>29.166</c:v>
                </c:pt>
                <c:pt idx="7085">
                  <c:v>29.166</c:v>
                </c:pt>
                <c:pt idx="7086">
                  <c:v>29.166</c:v>
                </c:pt>
                <c:pt idx="7087">
                  <c:v>29.166</c:v>
                </c:pt>
                <c:pt idx="7088">
                  <c:v>29.166</c:v>
                </c:pt>
                <c:pt idx="7089">
                  <c:v>29.166</c:v>
                </c:pt>
                <c:pt idx="7090">
                  <c:v>29.166</c:v>
                </c:pt>
                <c:pt idx="7091">
                  <c:v>29.166</c:v>
                </c:pt>
                <c:pt idx="7092">
                  <c:v>29.166</c:v>
                </c:pt>
                <c:pt idx="7093">
                  <c:v>29.166</c:v>
                </c:pt>
                <c:pt idx="7094">
                  <c:v>29.166</c:v>
                </c:pt>
                <c:pt idx="7095">
                  <c:v>29.166</c:v>
                </c:pt>
                <c:pt idx="7096">
                  <c:v>29.166</c:v>
                </c:pt>
                <c:pt idx="7097">
                  <c:v>29.166</c:v>
                </c:pt>
                <c:pt idx="7098">
                  <c:v>29.166</c:v>
                </c:pt>
                <c:pt idx="7099">
                  <c:v>29.166</c:v>
                </c:pt>
                <c:pt idx="7100">
                  <c:v>29.166</c:v>
                </c:pt>
                <c:pt idx="7101">
                  <c:v>29.166</c:v>
                </c:pt>
                <c:pt idx="7102">
                  <c:v>29.166</c:v>
                </c:pt>
                <c:pt idx="7103">
                  <c:v>29.166</c:v>
                </c:pt>
                <c:pt idx="7104">
                  <c:v>29.167000000000002</c:v>
                </c:pt>
                <c:pt idx="7105">
                  <c:v>29.167000000000002</c:v>
                </c:pt>
                <c:pt idx="7106">
                  <c:v>29.167000000000002</c:v>
                </c:pt>
                <c:pt idx="7107">
                  <c:v>29.167000000000002</c:v>
                </c:pt>
                <c:pt idx="7108">
                  <c:v>29.167000000000002</c:v>
                </c:pt>
                <c:pt idx="7109">
                  <c:v>29.167000000000002</c:v>
                </c:pt>
                <c:pt idx="7110">
                  <c:v>29.167000000000002</c:v>
                </c:pt>
                <c:pt idx="7111">
                  <c:v>29.167000000000002</c:v>
                </c:pt>
                <c:pt idx="7112">
                  <c:v>29.167000000000002</c:v>
                </c:pt>
                <c:pt idx="7113">
                  <c:v>29.167000000000002</c:v>
                </c:pt>
                <c:pt idx="7114">
                  <c:v>29.167000000000002</c:v>
                </c:pt>
                <c:pt idx="7115">
                  <c:v>29.167000000000002</c:v>
                </c:pt>
                <c:pt idx="7116">
                  <c:v>29.167000000000002</c:v>
                </c:pt>
                <c:pt idx="7117">
                  <c:v>29.167000000000002</c:v>
                </c:pt>
                <c:pt idx="7118">
                  <c:v>29.167000000000002</c:v>
                </c:pt>
                <c:pt idx="7119">
                  <c:v>29.167000000000002</c:v>
                </c:pt>
                <c:pt idx="7120">
                  <c:v>29.167000000000002</c:v>
                </c:pt>
                <c:pt idx="7121">
                  <c:v>29.167000000000002</c:v>
                </c:pt>
                <c:pt idx="7122">
                  <c:v>29.167000000000002</c:v>
                </c:pt>
                <c:pt idx="7123">
                  <c:v>29.167000000000002</c:v>
                </c:pt>
                <c:pt idx="7124">
                  <c:v>29.167000000000002</c:v>
                </c:pt>
                <c:pt idx="7125">
                  <c:v>29.167000000000002</c:v>
                </c:pt>
                <c:pt idx="7126">
                  <c:v>29.167000000000002</c:v>
                </c:pt>
                <c:pt idx="7127">
                  <c:v>29.167000000000002</c:v>
                </c:pt>
                <c:pt idx="7128">
                  <c:v>29.167000000000002</c:v>
                </c:pt>
                <c:pt idx="7129">
                  <c:v>29.167000000000002</c:v>
                </c:pt>
                <c:pt idx="7130">
                  <c:v>29.167000000000002</c:v>
                </c:pt>
                <c:pt idx="7131">
                  <c:v>29.167000000000002</c:v>
                </c:pt>
                <c:pt idx="7132">
                  <c:v>29.167000000000002</c:v>
                </c:pt>
                <c:pt idx="7133">
                  <c:v>29.167000000000002</c:v>
                </c:pt>
                <c:pt idx="7134">
                  <c:v>29.167000000000002</c:v>
                </c:pt>
                <c:pt idx="7135">
                  <c:v>29.167000000000002</c:v>
                </c:pt>
                <c:pt idx="7136">
                  <c:v>29.167000000000002</c:v>
                </c:pt>
                <c:pt idx="7137">
                  <c:v>29.167000000000002</c:v>
                </c:pt>
                <c:pt idx="7138">
                  <c:v>29.167000000000002</c:v>
                </c:pt>
                <c:pt idx="7139">
                  <c:v>29.167000000000002</c:v>
                </c:pt>
                <c:pt idx="7140">
                  <c:v>29.167000000000002</c:v>
                </c:pt>
                <c:pt idx="7141">
                  <c:v>29.167000000000002</c:v>
                </c:pt>
                <c:pt idx="7142">
                  <c:v>29.167000000000002</c:v>
                </c:pt>
                <c:pt idx="7143">
                  <c:v>29.167000000000002</c:v>
                </c:pt>
                <c:pt idx="7144">
                  <c:v>29.167000000000002</c:v>
                </c:pt>
                <c:pt idx="7145">
                  <c:v>29.167000000000002</c:v>
                </c:pt>
                <c:pt idx="7146">
                  <c:v>29.167000000000002</c:v>
                </c:pt>
                <c:pt idx="7147">
                  <c:v>29.167000000000002</c:v>
                </c:pt>
                <c:pt idx="7148">
                  <c:v>29.167000000000002</c:v>
                </c:pt>
                <c:pt idx="7149">
                  <c:v>29.167000000000002</c:v>
                </c:pt>
                <c:pt idx="7150">
                  <c:v>29.167000000000002</c:v>
                </c:pt>
                <c:pt idx="7151">
                  <c:v>29.167000000000002</c:v>
                </c:pt>
                <c:pt idx="7152">
                  <c:v>29.167000000000002</c:v>
                </c:pt>
                <c:pt idx="7153">
                  <c:v>29.167000000000002</c:v>
                </c:pt>
                <c:pt idx="7154">
                  <c:v>29.167000000000002</c:v>
                </c:pt>
                <c:pt idx="7155">
                  <c:v>29.184999999999999</c:v>
                </c:pt>
                <c:pt idx="7156">
                  <c:v>29.184999999999999</c:v>
                </c:pt>
                <c:pt idx="7157">
                  <c:v>29.184999999999999</c:v>
                </c:pt>
                <c:pt idx="7158">
                  <c:v>29.184999999999999</c:v>
                </c:pt>
                <c:pt idx="7159">
                  <c:v>29.184999999999999</c:v>
                </c:pt>
                <c:pt idx="7160">
                  <c:v>29.184999999999999</c:v>
                </c:pt>
                <c:pt idx="7161">
                  <c:v>29.184999999999999</c:v>
                </c:pt>
                <c:pt idx="7162">
                  <c:v>29.184999999999999</c:v>
                </c:pt>
                <c:pt idx="7163">
                  <c:v>29.184999999999999</c:v>
                </c:pt>
                <c:pt idx="7164">
                  <c:v>29.184999999999999</c:v>
                </c:pt>
                <c:pt idx="7165">
                  <c:v>29.184999999999999</c:v>
                </c:pt>
                <c:pt idx="7166">
                  <c:v>29.184999999999999</c:v>
                </c:pt>
                <c:pt idx="7167">
                  <c:v>29.184999999999999</c:v>
                </c:pt>
                <c:pt idx="7168">
                  <c:v>29.184999999999999</c:v>
                </c:pt>
                <c:pt idx="7169">
                  <c:v>29.184999999999999</c:v>
                </c:pt>
                <c:pt idx="7170">
                  <c:v>29.184999999999999</c:v>
                </c:pt>
                <c:pt idx="7171">
                  <c:v>29.184999999999999</c:v>
                </c:pt>
                <c:pt idx="7172">
                  <c:v>29.184999999999999</c:v>
                </c:pt>
                <c:pt idx="7173">
                  <c:v>29.184999999999999</c:v>
                </c:pt>
                <c:pt idx="7174">
                  <c:v>29.184999999999999</c:v>
                </c:pt>
                <c:pt idx="7175">
                  <c:v>29.184999999999999</c:v>
                </c:pt>
                <c:pt idx="7176">
                  <c:v>29.184999999999999</c:v>
                </c:pt>
                <c:pt idx="7177">
                  <c:v>29.184999999999999</c:v>
                </c:pt>
                <c:pt idx="7178">
                  <c:v>29.184999999999999</c:v>
                </c:pt>
                <c:pt idx="7179">
                  <c:v>29.184999999999999</c:v>
                </c:pt>
                <c:pt idx="7180">
                  <c:v>29.184999999999999</c:v>
                </c:pt>
                <c:pt idx="7181">
                  <c:v>29.184999999999999</c:v>
                </c:pt>
                <c:pt idx="7182">
                  <c:v>29.184999999999999</c:v>
                </c:pt>
                <c:pt idx="7183">
                  <c:v>29.184999999999999</c:v>
                </c:pt>
                <c:pt idx="7184">
                  <c:v>29.184999999999999</c:v>
                </c:pt>
                <c:pt idx="7185">
                  <c:v>29.184999999999999</c:v>
                </c:pt>
                <c:pt idx="7186">
                  <c:v>29.184999999999999</c:v>
                </c:pt>
                <c:pt idx="7187">
                  <c:v>29.184999999999999</c:v>
                </c:pt>
                <c:pt idx="7188">
                  <c:v>29.184999999999999</c:v>
                </c:pt>
                <c:pt idx="7189">
                  <c:v>29.184999999999999</c:v>
                </c:pt>
                <c:pt idx="7190">
                  <c:v>29.184999999999999</c:v>
                </c:pt>
                <c:pt idx="7191">
                  <c:v>29.184999999999999</c:v>
                </c:pt>
                <c:pt idx="7192">
                  <c:v>29.184999999999999</c:v>
                </c:pt>
                <c:pt idx="7193">
                  <c:v>29.184999999999999</c:v>
                </c:pt>
                <c:pt idx="7194">
                  <c:v>29.184999999999999</c:v>
                </c:pt>
                <c:pt idx="7195">
                  <c:v>29.184999999999999</c:v>
                </c:pt>
                <c:pt idx="7196">
                  <c:v>29.184999999999999</c:v>
                </c:pt>
                <c:pt idx="7197">
                  <c:v>29.184999999999999</c:v>
                </c:pt>
                <c:pt idx="7198">
                  <c:v>29.184999999999999</c:v>
                </c:pt>
                <c:pt idx="7199">
                  <c:v>29.184999999999999</c:v>
                </c:pt>
                <c:pt idx="7200">
                  <c:v>29.184999999999999</c:v>
                </c:pt>
                <c:pt idx="7201">
                  <c:v>29.184999999999999</c:v>
                </c:pt>
                <c:pt idx="7202">
                  <c:v>29.184999999999999</c:v>
                </c:pt>
                <c:pt idx="7203">
                  <c:v>29.184999999999999</c:v>
                </c:pt>
                <c:pt idx="7204">
                  <c:v>29.184999999999999</c:v>
                </c:pt>
                <c:pt idx="7205">
                  <c:v>29.184999999999999</c:v>
                </c:pt>
                <c:pt idx="7206">
                  <c:v>29.184999999999999</c:v>
                </c:pt>
                <c:pt idx="7207">
                  <c:v>29.184999999999999</c:v>
                </c:pt>
                <c:pt idx="7208">
                  <c:v>29.184999999999999</c:v>
                </c:pt>
                <c:pt idx="7209">
                  <c:v>29.184999999999999</c:v>
                </c:pt>
                <c:pt idx="7210">
                  <c:v>29.184999999999999</c:v>
                </c:pt>
                <c:pt idx="7211">
                  <c:v>29.184999999999999</c:v>
                </c:pt>
                <c:pt idx="7212">
                  <c:v>29.184999999999999</c:v>
                </c:pt>
                <c:pt idx="7213">
                  <c:v>29.184999999999999</c:v>
                </c:pt>
                <c:pt idx="7214">
                  <c:v>29.184999999999999</c:v>
                </c:pt>
                <c:pt idx="7215">
                  <c:v>29.186</c:v>
                </c:pt>
                <c:pt idx="7216">
                  <c:v>29.186</c:v>
                </c:pt>
                <c:pt idx="7217">
                  <c:v>29.186</c:v>
                </c:pt>
                <c:pt idx="7218">
                  <c:v>29.186</c:v>
                </c:pt>
                <c:pt idx="7219">
                  <c:v>29.186</c:v>
                </c:pt>
                <c:pt idx="7220">
                  <c:v>29.186</c:v>
                </c:pt>
                <c:pt idx="7221">
                  <c:v>29.186</c:v>
                </c:pt>
                <c:pt idx="7222">
                  <c:v>29.186</c:v>
                </c:pt>
                <c:pt idx="7223">
                  <c:v>29.202999999999999</c:v>
                </c:pt>
                <c:pt idx="7224">
                  <c:v>29.202999999999999</c:v>
                </c:pt>
                <c:pt idx="7225">
                  <c:v>29.202999999999999</c:v>
                </c:pt>
                <c:pt idx="7226">
                  <c:v>29.202999999999999</c:v>
                </c:pt>
                <c:pt idx="7227">
                  <c:v>29.202999999999999</c:v>
                </c:pt>
                <c:pt idx="7228">
                  <c:v>29.202999999999999</c:v>
                </c:pt>
                <c:pt idx="7229">
                  <c:v>29.202999999999999</c:v>
                </c:pt>
                <c:pt idx="7230">
                  <c:v>29.202999999999999</c:v>
                </c:pt>
                <c:pt idx="7231">
                  <c:v>29.202999999999999</c:v>
                </c:pt>
                <c:pt idx="7232">
                  <c:v>29.202999999999999</c:v>
                </c:pt>
                <c:pt idx="7233">
                  <c:v>29.202999999999999</c:v>
                </c:pt>
                <c:pt idx="7234">
                  <c:v>29.202999999999999</c:v>
                </c:pt>
                <c:pt idx="7235">
                  <c:v>29.202999999999999</c:v>
                </c:pt>
                <c:pt idx="7236">
                  <c:v>29.202999999999999</c:v>
                </c:pt>
                <c:pt idx="7237">
                  <c:v>29.202999999999999</c:v>
                </c:pt>
                <c:pt idx="7238">
                  <c:v>29.202999999999999</c:v>
                </c:pt>
                <c:pt idx="7239">
                  <c:v>29.202999999999999</c:v>
                </c:pt>
                <c:pt idx="7240">
                  <c:v>29.202999999999999</c:v>
                </c:pt>
                <c:pt idx="7241">
                  <c:v>29.204000000000001</c:v>
                </c:pt>
                <c:pt idx="7242">
                  <c:v>29.204000000000001</c:v>
                </c:pt>
                <c:pt idx="7243">
                  <c:v>29.204000000000001</c:v>
                </c:pt>
                <c:pt idx="7244">
                  <c:v>29.204000000000001</c:v>
                </c:pt>
                <c:pt idx="7245">
                  <c:v>29.204000000000001</c:v>
                </c:pt>
                <c:pt idx="7246">
                  <c:v>29.204000000000001</c:v>
                </c:pt>
                <c:pt idx="7247">
                  <c:v>29.204000000000001</c:v>
                </c:pt>
                <c:pt idx="7248">
                  <c:v>29.204000000000001</c:v>
                </c:pt>
                <c:pt idx="7249">
                  <c:v>29.204000000000001</c:v>
                </c:pt>
                <c:pt idx="7250">
                  <c:v>29.204000000000001</c:v>
                </c:pt>
                <c:pt idx="7251">
                  <c:v>29.204000000000001</c:v>
                </c:pt>
                <c:pt idx="7252">
                  <c:v>29.204000000000001</c:v>
                </c:pt>
                <c:pt idx="7253">
                  <c:v>29.204000000000001</c:v>
                </c:pt>
                <c:pt idx="7254">
                  <c:v>29.204000000000001</c:v>
                </c:pt>
                <c:pt idx="7255">
                  <c:v>29.204000000000001</c:v>
                </c:pt>
                <c:pt idx="7256">
                  <c:v>29.204000000000001</c:v>
                </c:pt>
                <c:pt idx="7257">
                  <c:v>29.204000000000001</c:v>
                </c:pt>
                <c:pt idx="7258">
                  <c:v>29.204000000000001</c:v>
                </c:pt>
                <c:pt idx="7259">
                  <c:v>29.204000000000001</c:v>
                </c:pt>
                <c:pt idx="7260">
                  <c:v>29.204000000000001</c:v>
                </c:pt>
                <c:pt idx="7261">
                  <c:v>29.204000000000001</c:v>
                </c:pt>
                <c:pt idx="7262">
                  <c:v>29.204000000000001</c:v>
                </c:pt>
                <c:pt idx="7263">
                  <c:v>29.204000000000001</c:v>
                </c:pt>
                <c:pt idx="7264">
                  <c:v>29.204000000000001</c:v>
                </c:pt>
                <c:pt idx="7265">
                  <c:v>29.204000000000001</c:v>
                </c:pt>
                <c:pt idx="7266">
                  <c:v>29.204000000000001</c:v>
                </c:pt>
                <c:pt idx="7267">
                  <c:v>29.204000000000001</c:v>
                </c:pt>
                <c:pt idx="7268">
                  <c:v>29.204000000000001</c:v>
                </c:pt>
                <c:pt idx="7269">
                  <c:v>29.204000000000001</c:v>
                </c:pt>
                <c:pt idx="7270">
                  <c:v>29.204000000000001</c:v>
                </c:pt>
                <c:pt idx="7271">
                  <c:v>29.204000000000001</c:v>
                </c:pt>
                <c:pt idx="7272">
                  <c:v>29.204000000000001</c:v>
                </c:pt>
                <c:pt idx="7273">
                  <c:v>29.204000000000001</c:v>
                </c:pt>
                <c:pt idx="7274">
                  <c:v>29.204000000000001</c:v>
                </c:pt>
                <c:pt idx="7275">
                  <c:v>29.204000000000001</c:v>
                </c:pt>
                <c:pt idx="7276">
                  <c:v>29.204000000000001</c:v>
                </c:pt>
                <c:pt idx="7277">
                  <c:v>29.204000000000001</c:v>
                </c:pt>
                <c:pt idx="7278">
                  <c:v>29.204000000000001</c:v>
                </c:pt>
                <c:pt idx="7279">
                  <c:v>29.204000000000001</c:v>
                </c:pt>
                <c:pt idx="7280">
                  <c:v>29.204000000000001</c:v>
                </c:pt>
                <c:pt idx="7281">
                  <c:v>29.204000000000001</c:v>
                </c:pt>
                <c:pt idx="7282">
                  <c:v>29.204000000000001</c:v>
                </c:pt>
                <c:pt idx="7283">
                  <c:v>29.204000000000001</c:v>
                </c:pt>
                <c:pt idx="7284">
                  <c:v>29.204000000000001</c:v>
                </c:pt>
                <c:pt idx="7285">
                  <c:v>29.204000000000001</c:v>
                </c:pt>
                <c:pt idx="7286">
                  <c:v>29.204000000000001</c:v>
                </c:pt>
                <c:pt idx="7287">
                  <c:v>29.204000000000001</c:v>
                </c:pt>
                <c:pt idx="7288">
                  <c:v>29.222000000000001</c:v>
                </c:pt>
                <c:pt idx="7289">
                  <c:v>29.222000000000001</c:v>
                </c:pt>
                <c:pt idx="7290">
                  <c:v>29.222000000000001</c:v>
                </c:pt>
                <c:pt idx="7291">
                  <c:v>29.222000000000001</c:v>
                </c:pt>
                <c:pt idx="7292">
                  <c:v>29.222000000000001</c:v>
                </c:pt>
                <c:pt idx="7293">
                  <c:v>29.222000000000001</c:v>
                </c:pt>
                <c:pt idx="7294">
                  <c:v>29.222000000000001</c:v>
                </c:pt>
                <c:pt idx="7295">
                  <c:v>29.222000000000001</c:v>
                </c:pt>
                <c:pt idx="7296">
                  <c:v>29.222000000000001</c:v>
                </c:pt>
                <c:pt idx="7297">
                  <c:v>29.222000000000001</c:v>
                </c:pt>
                <c:pt idx="7298">
                  <c:v>29.222000000000001</c:v>
                </c:pt>
                <c:pt idx="7299">
                  <c:v>29.222000000000001</c:v>
                </c:pt>
                <c:pt idx="7300">
                  <c:v>29.222000000000001</c:v>
                </c:pt>
                <c:pt idx="7301">
                  <c:v>29.222000000000001</c:v>
                </c:pt>
                <c:pt idx="7302">
                  <c:v>29.222000000000001</c:v>
                </c:pt>
                <c:pt idx="7303">
                  <c:v>29.222000000000001</c:v>
                </c:pt>
                <c:pt idx="7304">
                  <c:v>29.222000000000001</c:v>
                </c:pt>
                <c:pt idx="7305">
                  <c:v>29.222000000000001</c:v>
                </c:pt>
                <c:pt idx="7306">
                  <c:v>29.222000000000001</c:v>
                </c:pt>
                <c:pt idx="7307">
                  <c:v>29.222000000000001</c:v>
                </c:pt>
                <c:pt idx="7308">
                  <c:v>29.222000000000001</c:v>
                </c:pt>
                <c:pt idx="7309">
                  <c:v>29.222000000000001</c:v>
                </c:pt>
                <c:pt idx="7310">
                  <c:v>29.222000000000001</c:v>
                </c:pt>
                <c:pt idx="7311">
                  <c:v>29.222000000000001</c:v>
                </c:pt>
                <c:pt idx="7312">
                  <c:v>29.222000000000001</c:v>
                </c:pt>
                <c:pt idx="7313">
                  <c:v>29.222000000000001</c:v>
                </c:pt>
                <c:pt idx="7314">
                  <c:v>29.222000000000001</c:v>
                </c:pt>
                <c:pt idx="7315">
                  <c:v>29.222000000000001</c:v>
                </c:pt>
                <c:pt idx="7316">
                  <c:v>29.222000000000001</c:v>
                </c:pt>
                <c:pt idx="7317">
                  <c:v>29.222000000000001</c:v>
                </c:pt>
                <c:pt idx="7318">
                  <c:v>29.222000000000001</c:v>
                </c:pt>
                <c:pt idx="7319">
                  <c:v>29.222000000000001</c:v>
                </c:pt>
                <c:pt idx="7320">
                  <c:v>29.222000000000001</c:v>
                </c:pt>
                <c:pt idx="7321">
                  <c:v>29.222000000000001</c:v>
                </c:pt>
                <c:pt idx="7322">
                  <c:v>29.222000000000001</c:v>
                </c:pt>
                <c:pt idx="7323">
                  <c:v>29.222000000000001</c:v>
                </c:pt>
                <c:pt idx="7324">
                  <c:v>29.222000000000001</c:v>
                </c:pt>
                <c:pt idx="7325">
                  <c:v>29.222000000000001</c:v>
                </c:pt>
                <c:pt idx="7326">
                  <c:v>29.222000000000001</c:v>
                </c:pt>
                <c:pt idx="7327">
                  <c:v>29.222000000000001</c:v>
                </c:pt>
                <c:pt idx="7328">
                  <c:v>29.222000000000001</c:v>
                </c:pt>
                <c:pt idx="7329">
                  <c:v>29.222000000000001</c:v>
                </c:pt>
                <c:pt idx="7330">
                  <c:v>29.222000000000001</c:v>
                </c:pt>
                <c:pt idx="7331">
                  <c:v>29.222000000000001</c:v>
                </c:pt>
                <c:pt idx="7332">
                  <c:v>29.222000000000001</c:v>
                </c:pt>
                <c:pt idx="7333">
                  <c:v>29.222000000000001</c:v>
                </c:pt>
                <c:pt idx="7334">
                  <c:v>29.222000000000001</c:v>
                </c:pt>
                <c:pt idx="7335">
                  <c:v>29.222000000000001</c:v>
                </c:pt>
                <c:pt idx="7336">
                  <c:v>29.222000000000001</c:v>
                </c:pt>
                <c:pt idx="7337">
                  <c:v>29.222000000000001</c:v>
                </c:pt>
                <c:pt idx="7338">
                  <c:v>29.222000000000001</c:v>
                </c:pt>
                <c:pt idx="7339">
                  <c:v>29.222000000000001</c:v>
                </c:pt>
                <c:pt idx="7340">
                  <c:v>29.222999999999999</c:v>
                </c:pt>
                <c:pt idx="7341">
                  <c:v>29.222999999999999</c:v>
                </c:pt>
                <c:pt idx="7342">
                  <c:v>29.222999999999999</c:v>
                </c:pt>
                <c:pt idx="7343">
                  <c:v>29.222999999999999</c:v>
                </c:pt>
                <c:pt idx="7344">
                  <c:v>29.222999999999999</c:v>
                </c:pt>
                <c:pt idx="7345">
                  <c:v>29.222999999999999</c:v>
                </c:pt>
                <c:pt idx="7346">
                  <c:v>29.222999999999999</c:v>
                </c:pt>
                <c:pt idx="7347">
                  <c:v>29.222999999999999</c:v>
                </c:pt>
                <c:pt idx="7348">
                  <c:v>29.222999999999999</c:v>
                </c:pt>
                <c:pt idx="7349">
                  <c:v>29.222999999999999</c:v>
                </c:pt>
                <c:pt idx="7350">
                  <c:v>29.222999999999999</c:v>
                </c:pt>
                <c:pt idx="7351">
                  <c:v>29.222999999999999</c:v>
                </c:pt>
                <c:pt idx="7352">
                  <c:v>29.222999999999999</c:v>
                </c:pt>
                <c:pt idx="7353">
                  <c:v>29.222999999999999</c:v>
                </c:pt>
                <c:pt idx="7354">
                  <c:v>29.222999999999999</c:v>
                </c:pt>
                <c:pt idx="7355">
                  <c:v>29.222999999999999</c:v>
                </c:pt>
                <c:pt idx="7356">
                  <c:v>29.24</c:v>
                </c:pt>
                <c:pt idx="7357">
                  <c:v>29.24</c:v>
                </c:pt>
                <c:pt idx="7358">
                  <c:v>29.24</c:v>
                </c:pt>
                <c:pt idx="7359">
                  <c:v>29.24</c:v>
                </c:pt>
                <c:pt idx="7360">
                  <c:v>29.24</c:v>
                </c:pt>
                <c:pt idx="7361">
                  <c:v>29.24</c:v>
                </c:pt>
                <c:pt idx="7362">
                  <c:v>29.24</c:v>
                </c:pt>
                <c:pt idx="7363">
                  <c:v>29.24</c:v>
                </c:pt>
                <c:pt idx="7364">
                  <c:v>29.24</c:v>
                </c:pt>
                <c:pt idx="7365">
                  <c:v>29.24</c:v>
                </c:pt>
                <c:pt idx="7366">
                  <c:v>29.24</c:v>
                </c:pt>
                <c:pt idx="7367">
                  <c:v>29.24</c:v>
                </c:pt>
                <c:pt idx="7368">
                  <c:v>29.24</c:v>
                </c:pt>
                <c:pt idx="7369">
                  <c:v>29.24</c:v>
                </c:pt>
                <c:pt idx="7370">
                  <c:v>29.24</c:v>
                </c:pt>
                <c:pt idx="7371">
                  <c:v>29.24</c:v>
                </c:pt>
                <c:pt idx="7372">
                  <c:v>29.241</c:v>
                </c:pt>
                <c:pt idx="7373">
                  <c:v>29.241</c:v>
                </c:pt>
                <c:pt idx="7374">
                  <c:v>29.241</c:v>
                </c:pt>
                <c:pt idx="7375">
                  <c:v>29.241</c:v>
                </c:pt>
                <c:pt idx="7376">
                  <c:v>29.241</c:v>
                </c:pt>
                <c:pt idx="7377">
                  <c:v>29.241</c:v>
                </c:pt>
                <c:pt idx="7378">
                  <c:v>29.241</c:v>
                </c:pt>
                <c:pt idx="7379">
                  <c:v>29.241</c:v>
                </c:pt>
                <c:pt idx="7380">
                  <c:v>29.241</c:v>
                </c:pt>
                <c:pt idx="7381">
                  <c:v>29.241</c:v>
                </c:pt>
                <c:pt idx="7382">
                  <c:v>29.241</c:v>
                </c:pt>
                <c:pt idx="7383">
                  <c:v>29.241</c:v>
                </c:pt>
                <c:pt idx="7384">
                  <c:v>29.241</c:v>
                </c:pt>
                <c:pt idx="7385">
                  <c:v>29.241</c:v>
                </c:pt>
                <c:pt idx="7386">
                  <c:v>29.241</c:v>
                </c:pt>
                <c:pt idx="7387">
                  <c:v>29.241</c:v>
                </c:pt>
                <c:pt idx="7388">
                  <c:v>29.241</c:v>
                </c:pt>
                <c:pt idx="7389">
                  <c:v>29.241</c:v>
                </c:pt>
                <c:pt idx="7390">
                  <c:v>29.241</c:v>
                </c:pt>
                <c:pt idx="7391">
                  <c:v>29.241</c:v>
                </c:pt>
                <c:pt idx="7392">
                  <c:v>29.241</c:v>
                </c:pt>
                <c:pt idx="7393">
                  <c:v>29.241</c:v>
                </c:pt>
                <c:pt idx="7394">
                  <c:v>29.241</c:v>
                </c:pt>
                <c:pt idx="7395">
                  <c:v>29.241</c:v>
                </c:pt>
                <c:pt idx="7396">
                  <c:v>29.241</c:v>
                </c:pt>
                <c:pt idx="7397">
                  <c:v>29.241</c:v>
                </c:pt>
                <c:pt idx="7398">
                  <c:v>29.241</c:v>
                </c:pt>
                <c:pt idx="7399">
                  <c:v>29.241</c:v>
                </c:pt>
                <c:pt idx="7400">
                  <c:v>29.241</c:v>
                </c:pt>
                <c:pt idx="7401">
                  <c:v>29.241</c:v>
                </c:pt>
                <c:pt idx="7402">
                  <c:v>29.241</c:v>
                </c:pt>
                <c:pt idx="7403">
                  <c:v>29.241</c:v>
                </c:pt>
                <c:pt idx="7404">
                  <c:v>29.241</c:v>
                </c:pt>
                <c:pt idx="7405">
                  <c:v>29.241</c:v>
                </c:pt>
                <c:pt idx="7406">
                  <c:v>29.241</c:v>
                </c:pt>
                <c:pt idx="7407">
                  <c:v>29.241</c:v>
                </c:pt>
                <c:pt idx="7408">
                  <c:v>29.241</c:v>
                </c:pt>
                <c:pt idx="7409">
                  <c:v>29.241</c:v>
                </c:pt>
                <c:pt idx="7410">
                  <c:v>29.241</c:v>
                </c:pt>
                <c:pt idx="7411">
                  <c:v>29.259</c:v>
                </c:pt>
                <c:pt idx="7412">
                  <c:v>29.259</c:v>
                </c:pt>
                <c:pt idx="7413">
                  <c:v>29.259</c:v>
                </c:pt>
                <c:pt idx="7414">
                  <c:v>29.259</c:v>
                </c:pt>
                <c:pt idx="7415">
                  <c:v>29.259</c:v>
                </c:pt>
                <c:pt idx="7416">
                  <c:v>29.259</c:v>
                </c:pt>
                <c:pt idx="7417">
                  <c:v>29.259</c:v>
                </c:pt>
                <c:pt idx="7418">
                  <c:v>29.259</c:v>
                </c:pt>
                <c:pt idx="7419">
                  <c:v>29.259</c:v>
                </c:pt>
                <c:pt idx="7420">
                  <c:v>29.259</c:v>
                </c:pt>
                <c:pt idx="7421">
                  <c:v>29.259</c:v>
                </c:pt>
                <c:pt idx="7422">
                  <c:v>29.259</c:v>
                </c:pt>
                <c:pt idx="7423">
                  <c:v>29.259</c:v>
                </c:pt>
                <c:pt idx="7424">
                  <c:v>29.259</c:v>
                </c:pt>
                <c:pt idx="7425">
                  <c:v>29.259</c:v>
                </c:pt>
                <c:pt idx="7426">
                  <c:v>29.259</c:v>
                </c:pt>
                <c:pt idx="7427">
                  <c:v>29.259</c:v>
                </c:pt>
                <c:pt idx="7428">
                  <c:v>29.259</c:v>
                </c:pt>
                <c:pt idx="7429">
                  <c:v>29.259</c:v>
                </c:pt>
                <c:pt idx="7430">
                  <c:v>29.259</c:v>
                </c:pt>
                <c:pt idx="7431">
                  <c:v>29.259</c:v>
                </c:pt>
                <c:pt idx="7432">
                  <c:v>29.259</c:v>
                </c:pt>
                <c:pt idx="7433">
                  <c:v>29.259</c:v>
                </c:pt>
                <c:pt idx="7434">
                  <c:v>29.259</c:v>
                </c:pt>
                <c:pt idx="7435">
                  <c:v>29.259</c:v>
                </c:pt>
                <c:pt idx="7436">
                  <c:v>29.259</c:v>
                </c:pt>
                <c:pt idx="7437">
                  <c:v>29.259</c:v>
                </c:pt>
                <c:pt idx="7438">
                  <c:v>29.259</c:v>
                </c:pt>
                <c:pt idx="7439">
                  <c:v>29.259</c:v>
                </c:pt>
                <c:pt idx="7440">
                  <c:v>29.259</c:v>
                </c:pt>
                <c:pt idx="7441">
                  <c:v>29.259</c:v>
                </c:pt>
                <c:pt idx="7442">
                  <c:v>29.259</c:v>
                </c:pt>
                <c:pt idx="7443">
                  <c:v>29.259</c:v>
                </c:pt>
                <c:pt idx="7444">
                  <c:v>29.259</c:v>
                </c:pt>
                <c:pt idx="7445">
                  <c:v>29.259</c:v>
                </c:pt>
                <c:pt idx="7446">
                  <c:v>29.26</c:v>
                </c:pt>
                <c:pt idx="7447">
                  <c:v>29.26</c:v>
                </c:pt>
                <c:pt idx="7448">
                  <c:v>29.26</c:v>
                </c:pt>
                <c:pt idx="7449">
                  <c:v>29.26</c:v>
                </c:pt>
                <c:pt idx="7450">
                  <c:v>29.26</c:v>
                </c:pt>
                <c:pt idx="7451">
                  <c:v>29.26</c:v>
                </c:pt>
                <c:pt idx="7452">
                  <c:v>29.26</c:v>
                </c:pt>
                <c:pt idx="7453">
                  <c:v>29.26</c:v>
                </c:pt>
                <c:pt idx="7454">
                  <c:v>29.26</c:v>
                </c:pt>
                <c:pt idx="7455">
                  <c:v>29.26</c:v>
                </c:pt>
                <c:pt idx="7456">
                  <c:v>29.26</c:v>
                </c:pt>
                <c:pt idx="7457">
                  <c:v>29.26</c:v>
                </c:pt>
                <c:pt idx="7458">
                  <c:v>29.26</c:v>
                </c:pt>
                <c:pt idx="7459">
                  <c:v>29.26</c:v>
                </c:pt>
                <c:pt idx="7460">
                  <c:v>29.26</c:v>
                </c:pt>
                <c:pt idx="7461">
                  <c:v>29.26</c:v>
                </c:pt>
                <c:pt idx="7462">
                  <c:v>29.26</c:v>
                </c:pt>
                <c:pt idx="7463">
                  <c:v>29.26</c:v>
                </c:pt>
                <c:pt idx="7464">
                  <c:v>29.26</c:v>
                </c:pt>
                <c:pt idx="7465">
                  <c:v>29.26</c:v>
                </c:pt>
                <c:pt idx="7466">
                  <c:v>29.277000000000001</c:v>
                </c:pt>
                <c:pt idx="7467">
                  <c:v>29.277000000000001</c:v>
                </c:pt>
                <c:pt idx="7468">
                  <c:v>29.277000000000001</c:v>
                </c:pt>
                <c:pt idx="7469">
                  <c:v>29.277000000000001</c:v>
                </c:pt>
                <c:pt idx="7470">
                  <c:v>29.277000000000001</c:v>
                </c:pt>
                <c:pt idx="7471">
                  <c:v>29.277000000000001</c:v>
                </c:pt>
                <c:pt idx="7472">
                  <c:v>29.277000000000001</c:v>
                </c:pt>
                <c:pt idx="7473">
                  <c:v>29.277000000000001</c:v>
                </c:pt>
                <c:pt idx="7474">
                  <c:v>29.277000000000001</c:v>
                </c:pt>
                <c:pt idx="7475">
                  <c:v>29.277000000000001</c:v>
                </c:pt>
                <c:pt idx="7476">
                  <c:v>29.277000000000001</c:v>
                </c:pt>
                <c:pt idx="7477">
                  <c:v>29.277000000000001</c:v>
                </c:pt>
                <c:pt idx="7478">
                  <c:v>29.277000000000001</c:v>
                </c:pt>
                <c:pt idx="7479">
                  <c:v>29.277000000000001</c:v>
                </c:pt>
                <c:pt idx="7480">
                  <c:v>29.277999999999999</c:v>
                </c:pt>
                <c:pt idx="7481">
                  <c:v>29.277999999999999</c:v>
                </c:pt>
                <c:pt idx="7482">
                  <c:v>29.277999999999999</c:v>
                </c:pt>
                <c:pt idx="7483">
                  <c:v>29.277999999999999</c:v>
                </c:pt>
                <c:pt idx="7484">
                  <c:v>29.277999999999999</c:v>
                </c:pt>
                <c:pt idx="7485">
                  <c:v>29.277999999999999</c:v>
                </c:pt>
                <c:pt idx="7486">
                  <c:v>29.277999999999999</c:v>
                </c:pt>
                <c:pt idx="7487">
                  <c:v>29.277999999999999</c:v>
                </c:pt>
                <c:pt idx="7488">
                  <c:v>29.277999999999999</c:v>
                </c:pt>
                <c:pt idx="7489">
                  <c:v>29.277999999999999</c:v>
                </c:pt>
                <c:pt idx="7490">
                  <c:v>29.277999999999999</c:v>
                </c:pt>
                <c:pt idx="7491">
                  <c:v>29.277999999999999</c:v>
                </c:pt>
                <c:pt idx="7492">
                  <c:v>29.277999999999999</c:v>
                </c:pt>
                <c:pt idx="7493">
                  <c:v>29.277999999999999</c:v>
                </c:pt>
                <c:pt idx="7494">
                  <c:v>29.277999999999999</c:v>
                </c:pt>
                <c:pt idx="7495">
                  <c:v>29.277999999999999</c:v>
                </c:pt>
                <c:pt idx="7496">
                  <c:v>29.277999999999999</c:v>
                </c:pt>
                <c:pt idx="7497">
                  <c:v>29.277999999999999</c:v>
                </c:pt>
                <c:pt idx="7498">
                  <c:v>29.277999999999999</c:v>
                </c:pt>
                <c:pt idx="7499">
                  <c:v>29.277999999999999</c:v>
                </c:pt>
                <c:pt idx="7500">
                  <c:v>29.277999999999999</c:v>
                </c:pt>
                <c:pt idx="7501">
                  <c:v>29.277999999999999</c:v>
                </c:pt>
                <c:pt idx="7502">
                  <c:v>29.277999999999999</c:v>
                </c:pt>
                <c:pt idx="7503">
                  <c:v>29.277999999999999</c:v>
                </c:pt>
                <c:pt idx="7504">
                  <c:v>29.277999999999999</c:v>
                </c:pt>
                <c:pt idx="7505">
                  <c:v>29.277999999999999</c:v>
                </c:pt>
                <c:pt idx="7506">
                  <c:v>29.277999999999999</c:v>
                </c:pt>
                <c:pt idx="7507">
                  <c:v>29.277999999999999</c:v>
                </c:pt>
                <c:pt idx="7508">
                  <c:v>29.277999999999999</c:v>
                </c:pt>
                <c:pt idx="7509">
                  <c:v>29.277999999999999</c:v>
                </c:pt>
                <c:pt idx="7510">
                  <c:v>29.277999999999999</c:v>
                </c:pt>
                <c:pt idx="7511">
                  <c:v>29.277999999999999</c:v>
                </c:pt>
                <c:pt idx="7512">
                  <c:v>29.277999999999999</c:v>
                </c:pt>
                <c:pt idx="7513">
                  <c:v>29.277999999999999</c:v>
                </c:pt>
                <c:pt idx="7514">
                  <c:v>29.277999999999999</c:v>
                </c:pt>
                <c:pt idx="7515">
                  <c:v>29.277999999999999</c:v>
                </c:pt>
                <c:pt idx="7516">
                  <c:v>29.277999999999999</c:v>
                </c:pt>
                <c:pt idx="7517">
                  <c:v>29.277999999999999</c:v>
                </c:pt>
                <c:pt idx="7518">
                  <c:v>29.277999999999999</c:v>
                </c:pt>
                <c:pt idx="7519">
                  <c:v>29.277999999999999</c:v>
                </c:pt>
                <c:pt idx="7520">
                  <c:v>29.277999999999999</c:v>
                </c:pt>
                <c:pt idx="7521">
                  <c:v>29.277999999999999</c:v>
                </c:pt>
                <c:pt idx="7522">
                  <c:v>29.277999999999999</c:v>
                </c:pt>
                <c:pt idx="7523">
                  <c:v>29.277999999999999</c:v>
                </c:pt>
                <c:pt idx="7524">
                  <c:v>29.277999999999999</c:v>
                </c:pt>
                <c:pt idx="7525">
                  <c:v>29.277999999999999</c:v>
                </c:pt>
                <c:pt idx="7526">
                  <c:v>29.277999999999999</c:v>
                </c:pt>
                <c:pt idx="7527">
                  <c:v>29.295999999999999</c:v>
                </c:pt>
                <c:pt idx="7528">
                  <c:v>29.295999999999999</c:v>
                </c:pt>
                <c:pt idx="7529">
                  <c:v>29.295999999999999</c:v>
                </c:pt>
                <c:pt idx="7530">
                  <c:v>29.295999999999999</c:v>
                </c:pt>
                <c:pt idx="7531">
                  <c:v>29.295999999999999</c:v>
                </c:pt>
                <c:pt idx="7532">
                  <c:v>29.295999999999999</c:v>
                </c:pt>
                <c:pt idx="7533">
                  <c:v>29.295999999999999</c:v>
                </c:pt>
                <c:pt idx="7534">
                  <c:v>29.295999999999999</c:v>
                </c:pt>
                <c:pt idx="7535">
                  <c:v>29.295999999999999</c:v>
                </c:pt>
                <c:pt idx="7536">
                  <c:v>29.295999999999999</c:v>
                </c:pt>
                <c:pt idx="7537">
                  <c:v>29.295999999999999</c:v>
                </c:pt>
                <c:pt idx="7538">
                  <c:v>29.295999999999999</c:v>
                </c:pt>
                <c:pt idx="7539">
                  <c:v>29.295999999999999</c:v>
                </c:pt>
                <c:pt idx="7540">
                  <c:v>29.295999999999999</c:v>
                </c:pt>
                <c:pt idx="7541">
                  <c:v>29.295999999999999</c:v>
                </c:pt>
                <c:pt idx="7542">
                  <c:v>29.295999999999999</c:v>
                </c:pt>
                <c:pt idx="7543">
                  <c:v>29.295999999999999</c:v>
                </c:pt>
                <c:pt idx="7544">
                  <c:v>29.295999999999999</c:v>
                </c:pt>
                <c:pt idx="7545">
                  <c:v>29.295999999999999</c:v>
                </c:pt>
                <c:pt idx="7546">
                  <c:v>29.295999999999999</c:v>
                </c:pt>
                <c:pt idx="7547">
                  <c:v>29.295999999999999</c:v>
                </c:pt>
                <c:pt idx="7548">
                  <c:v>29.295999999999999</c:v>
                </c:pt>
                <c:pt idx="7549">
                  <c:v>29.295999999999999</c:v>
                </c:pt>
                <c:pt idx="7550">
                  <c:v>29.295999999999999</c:v>
                </c:pt>
                <c:pt idx="7551">
                  <c:v>29.295999999999999</c:v>
                </c:pt>
                <c:pt idx="7552">
                  <c:v>29.295999999999999</c:v>
                </c:pt>
                <c:pt idx="7553">
                  <c:v>29.295999999999999</c:v>
                </c:pt>
                <c:pt idx="7554">
                  <c:v>29.295999999999999</c:v>
                </c:pt>
                <c:pt idx="7555">
                  <c:v>29.295999999999999</c:v>
                </c:pt>
                <c:pt idx="7556">
                  <c:v>29.295999999999999</c:v>
                </c:pt>
                <c:pt idx="7557">
                  <c:v>29.295999999999999</c:v>
                </c:pt>
                <c:pt idx="7558">
                  <c:v>29.295999999999999</c:v>
                </c:pt>
                <c:pt idx="7559">
                  <c:v>29.295999999999999</c:v>
                </c:pt>
                <c:pt idx="7560">
                  <c:v>29.295999999999999</c:v>
                </c:pt>
                <c:pt idx="7561">
                  <c:v>29.295999999999999</c:v>
                </c:pt>
                <c:pt idx="7562">
                  <c:v>29.295999999999999</c:v>
                </c:pt>
                <c:pt idx="7563">
                  <c:v>29.295999999999999</c:v>
                </c:pt>
                <c:pt idx="7564">
                  <c:v>29.297000000000001</c:v>
                </c:pt>
                <c:pt idx="7565">
                  <c:v>29.297000000000001</c:v>
                </c:pt>
                <c:pt idx="7566">
                  <c:v>29.297000000000001</c:v>
                </c:pt>
                <c:pt idx="7567">
                  <c:v>29.297000000000001</c:v>
                </c:pt>
                <c:pt idx="7568">
                  <c:v>29.297000000000001</c:v>
                </c:pt>
                <c:pt idx="7569">
                  <c:v>29.297000000000001</c:v>
                </c:pt>
                <c:pt idx="7570">
                  <c:v>29.297000000000001</c:v>
                </c:pt>
                <c:pt idx="7571">
                  <c:v>29.297000000000001</c:v>
                </c:pt>
                <c:pt idx="7572">
                  <c:v>29.297000000000001</c:v>
                </c:pt>
                <c:pt idx="7573">
                  <c:v>29.297000000000001</c:v>
                </c:pt>
                <c:pt idx="7574">
                  <c:v>29.297000000000001</c:v>
                </c:pt>
                <c:pt idx="7575">
                  <c:v>29.297000000000001</c:v>
                </c:pt>
                <c:pt idx="7576">
                  <c:v>29.297000000000001</c:v>
                </c:pt>
                <c:pt idx="7577">
                  <c:v>29.297000000000001</c:v>
                </c:pt>
                <c:pt idx="7578">
                  <c:v>29.297000000000001</c:v>
                </c:pt>
                <c:pt idx="7579">
                  <c:v>29.297000000000001</c:v>
                </c:pt>
                <c:pt idx="7580">
                  <c:v>29.314</c:v>
                </c:pt>
                <c:pt idx="7581">
                  <c:v>29.314</c:v>
                </c:pt>
                <c:pt idx="7582">
                  <c:v>29.314</c:v>
                </c:pt>
                <c:pt idx="7583">
                  <c:v>29.314</c:v>
                </c:pt>
                <c:pt idx="7584">
                  <c:v>29.314</c:v>
                </c:pt>
                <c:pt idx="7585">
                  <c:v>29.314</c:v>
                </c:pt>
                <c:pt idx="7586">
                  <c:v>29.314</c:v>
                </c:pt>
                <c:pt idx="7587">
                  <c:v>29.314</c:v>
                </c:pt>
                <c:pt idx="7588">
                  <c:v>29.314</c:v>
                </c:pt>
                <c:pt idx="7589">
                  <c:v>29.314</c:v>
                </c:pt>
                <c:pt idx="7590">
                  <c:v>29.314</c:v>
                </c:pt>
                <c:pt idx="7591">
                  <c:v>29.315000000000001</c:v>
                </c:pt>
                <c:pt idx="7592">
                  <c:v>29.315000000000001</c:v>
                </c:pt>
                <c:pt idx="7593">
                  <c:v>29.315000000000001</c:v>
                </c:pt>
                <c:pt idx="7594">
                  <c:v>29.315000000000001</c:v>
                </c:pt>
                <c:pt idx="7595">
                  <c:v>29.315000000000001</c:v>
                </c:pt>
                <c:pt idx="7596">
                  <c:v>29.315000000000001</c:v>
                </c:pt>
                <c:pt idx="7597">
                  <c:v>29.315000000000001</c:v>
                </c:pt>
                <c:pt idx="7598">
                  <c:v>29.315000000000001</c:v>
                </c:pt>
                <c:pt idx="7599">
                  <c:v>29.315000000000001</c:v>
                </c:pt>
                <c:pt idx="7600">
                  <c:v>29.315000000000001</c:v>
                </c:pt>
                <c:pt idx="7601">
                  <c:v>29.315000000000001</c:v>
                </c:pt>
                <c:pt idx="7602">
                  <c:v>29.315000000000001</c:v>
                </c:pt>
                <c:pt idx="7603">
                  <c:v>29.315000000000001</c:v>
                </c:pt>
                <c:pt idx="7604">
                  <c:v>29.315000000000001</c:v>
                </c:pt>
                <c:pt idx="7605">
                  <c:v>29.315000000000001</c:v>
                </c:pt>
                <c:pt idx="7606">
                  <c:v>29.315000000000001</c:v>
                </c:pt>
                <c:pt idx="7607">
                  <c:v>29.315000000000001</c:v>
                </c:pt>
                <c:pt idx="7608">
                  <c:v>29.315000000000001</c:v>
                </c:pt>
                <c:pt idx="7609">
                  <c:v>29.315000000000001</c:v>
                </c:pt>
                <c:pt idx="7610">
                  <c:v>29.315000000000001</c:v>
                </c:pt>
                <c:pt idx="7611">
                  <c:v>29.315000000000001</c:v>
                </c:pt>
                <c:pt idx="7612">
                  <c:v>29.315000000000001</c:v>
                </c:pt>
                <c:pt idx="7613">
                  <c:v>29.315000000000001</c:v>
                </c:pt>
                <c:pt idx="7614">
                  <c:v>29.315000000000001</c:v>
                </c:pt>
                <c:pt idx="7615">
                  <c:v>29.315000000000001</c:v>
                </c:pt>
                <c:pt idx="7616">
                  <c:v>29.315000000000001</c:v>
                </c:pt>
                <c:pt idx="7617">
                  <c:v>29.315000000000001</c:v>
                </c:pt>
                <c:pt idx="7618">
                  <c:v>29.315000000000001</c:v>
                </c:pt>
                <c:pt idx="7619">
                  <c:v>29.315000000000001</c:v>
                </c:pt>
                <c:pt idx="7620">
                  <c:v>29.315000000000001</c:v>
                </c:pt>
                <c:pt idx="7621">
                  <c:v>29.315000000000001</c:v>
                </c:pt>
                <c:pt idx="7622">
                  <c:v>29.315000000000001</c:v>
                </c:pt>
                <c:pt idx="7623">
                  <c:v>29.315000000000001</c:v>
                </c:pt>
                <c:pt idx="7624">
                  <c:v>29.315000000000001</c:v>
                </c:pt>
                <c:pt idx="7625">
                  <c:v>29.315000000000001</c:v>
                </c:pt>
                <c:pt idx="7626">
                  <c:v>29.315000000000001</c:v>
                </c:pt>
                <c:pt idx="7627">
                  <c:v>29.332999999999998</c:v>
                </c:pt>
                <c:pt idx="7628">
                  <c:v>29.332999999999998</c:v>
                </c:pt>
                <c:pt idx="7629">
                  <c:v>29.332999999999998</c:v>
                </c:pt>
                <c:pt idx="7630">
                  <c:v>29.332999999999998</c:v>
                </c:pt>
                <c:pt idx="7631">
                  <c:v>29.332999999999998</c:v>
                </c:pt>
                <c:pt idx="7632">
                  <c:v>29.332999999999998</c:v>
                </c:pt>
                <c:pt idx="7633">
                  <c:v>29.332999999999998</c:v>
                </c:pt>
                <c:pt idx="7634">
                  <c:v>29.332999999999998</c:v>
                </c:pt>
                <c:pt idx="7635">
                  <c:v>29.332999999999998</c:v>
                </c:pt>
                <c:pt idx="7636">
                  <c:v>29.332999999999998</c:v>
                </c:pt>
                <c:pt idx="7637">
                  <c:v>29.332999999999998</c:v>
                </c:pt>
                <c:pt idx="7638">
                  <c:v>29.332999999999998</c:v>
                </c:pt>
                <c:pt idx="7639">
                  <c:v>29.332999999999998</c:v>
                </c:pt>
                <c:pt idx="7640">
                  <c:v>29.332999999999998</c:v>
                </c:pt>
                <c:pt idx="7641">
                  <c:v>29.332999999999998</c:v>
                </c:pt>
                <c:pt idx="7642">
                  <c:v>29.332999999999998</c:v>
                </c:pt>
                <c:pt idx="7643">
                  <c:v>29.332999999999998</c:v>
                </c:pt>
                <c:pt idx="7644">
                  <c:v>29.332999999999998</c:v>
                </c:pt>
                <c:pt idx="7645">
                  <c:v>29.332999999999998</c:v>
                </c:pt>
                <c:pt idx="7646">
                  <c:v>29.332999999999998</c:v>
                </c:pt>
                <c:pt idx="7647">
                  <c:v>29.332999999999998</c:v>
                </c:pt>
                <c:pt idx="7648">
                  <c:v>29.332999999999998</c:v>
                </c:pt>
                <c:pt idx="7649">
                  <c:v>29.332999999999998</c:v>
                </c:pt>
                <c:pt idx="7650">
                  <c:v>29.332999999999998</c:v>
                </c:pt>
                <c:pt idx="7651">
                  <c:v>29.332999999999998</c:v>
                </c:pt>
                <c:pt idx="7652">
                  <c:v>29.332999999999998</c:v>
                </c:pt>
                <c:pt idx="7653">
                  <c:v>29.332999999999998</c:v>
                </c:pt>
                <c:pt idx="7654">
                  <c:v>29.332999999999998</c:v>
                </c:pt>
                <c:pt idx="7655">
                  <c:v>29.332999999999998</c:v>
                </c:pt>
                <c:pt idx="7656">
                  <c:v>29.332999999999998</c:v>
                </c:pt>
                <c:pt idx="7657">
                  <c:v>29.332999999999998</c:v>
                </c:pt>
                <c:pt idx="7658">
                  <c:v>29.332999999999998</c:v>
                </c:pt>
                <c:pt idx="7659">
                  <c:v>29.332999999999998</c:v>
                </c:pt>
                <c:pt idx="7660">
                  <c:v>29.332999999999998</c:v>
                </c:pt>
                <c:pt idx="7661">
                  <c:v>29.332999999999998</c:v>
                </c:pt>
                <c:pt idx="7662">
                  <c:v>29.332999999999998</c:v>
                </c:pt>
                <c:pt idx="7663">
                  <c:v>29.332999999999998</c:v>
                </c:pt>
                <c:pt idx="7664">
                  <c:v>29.332999999999998</c:v>
                </c:pt>
                <c:pt idx="7665">
                  <c:v>29.334</c:v>
                </c:pt>
                <c:pt idx="7666">
                  <c:v>29.334</c:v>
                </c:pt>
                <c:pt idx="7667">
                  <c:v>29.334</c:v>
                </c:pt>
                <c:pt idx="7668">
                  <c:v>29.334</c:v>
                </c:pt>
                <c:pt idx="7669">
                  <c:v>29.334</c:v>
                </c:pt>
                <c:pt idx="7670">
                  <c:v>29.334</c:v>
                </c:pt>
                <c:pt idx="7671">
                  <c:v>29.334</c:v>
                </c:pt>
                <c:pt idx="7672">
                  <c:v>29.334</c:v>
                </c:pt>
                <c:pt idx="7673">
                  <c:v>29.334</c:v>
                </c:pt>
                <c:pt idx="7674">
                  <c:v>29.334</c:v>
                </c:pt>
                <c:pt idx="7675">
                  <c:v>29.334</c:v>
                </c:pt>
                <c:pt idx="7676">
                  <c:v>29.334</c:v>
                </c:pt>
                <c:pt idx="7677">
                  <c:v>29.334</c:v>
                </c:pt>
                <c:pt idx="7678">
                  <c:v>29.334</c:v>
                </c:pt>
                <c:pt idx="7679">
                  <c:v>29.334</c:v>
                </c:pt>
                <c:pt idx="7680">
                  <c:v>29.334</c:v>
                </c:pt>
                <c:pt idx="7681">
                  <c:v>29.334</c:v>
                </c:pt>
                <c:pt idx="7682">
                  <c:v>29.334</c:v>
                </c:pt>
                <c:pt idx="7683">
                  <c:v>29.334</c:v>
                </c:pt>
                <c:pt idx="7684">
                  <c:v>29.334</c:v>
                </c:pt>
                <c:pt idx="7685">
                  <c:v>29.334</c:v>
                </c:pt>
                <c:pt idx="7686">
                  <c:v>29.350999999999999</c:v>
                </c:pt>
                <c:pt idx="7687">
                  <c:v>29.350999999999999</c:v>
                </c:pt>
                <c:pt idx="7688">
                  <c:v>29.350999999999999</c:v>
                </c:pt>
                <c:pt idx="7689">
                  <c:v>29.352</c:v>
                </c:pt>
                <c:pt idx="7690">
                  <c:v>29.352</c:v>
                </c:pt>
                <c:pt idx="7691">
                  <c:v>29.352</c:v>
                </c:pt>
                <c:pt idx="7692">
                  <c:v>29.352</c:v>
                </c:pt>
                <c:pt idx="7693">
                  <c:v>29.352</c:v>
                </c:pt>
                <c:pt idx="7694">
                  <c:v>29.352</c:v>
                </c:pt>
                <c:pt idx="7695">
                  <c:v>29.352</c:v>
                </c:pt>
                <c:pt idx="7696">
                  <c:v>29.352</c:v>
                </c:pt>
                <c:pt idx="7697">
                  <c:v>29.352</c:v>
                </c:pt>
                <c:pt idx="7698">
                  <c:v>29.352</c:v>
                </c:pt>
                <c:pt idx="7699">
                  <c:v>29.352</c:v>
                </c:pt>
                <c:pt idx="7700">
                  <c:v>29.352</c:v>
                </c:pt>
                <c:pt idx="7701">
                  <c:v>29.352</c:v>
                </c:pt>
                <c:pt idx="7702">
                  <c:v>29.352</c:v>
                </c:pt>
                <c:pt idx="7703">
                  <c:v>29.352</c:v>
                </c:pt>
                <c:pt idx="7704">
                  <c:v>29.352</c:v>
                </c:pt>
                <c:pt idx="7705">
                  <c:v>29.352</c:v>
                </c:pt>
                <c:pt idx="7706">
                  <c:v>29.352</c:v>
                </c:pt>
                <c:pt idx="7707">
                  <c:v>29.352</c:v>
                </c:pt>
                <c:pt idx="7708">
                  <c:v>29.352</c:v>
                </c:pt>
                <c:pt idx="7709">
                  <c:v>29.352</c:v>
                </c:pt>
                <c:pt idx="7710">
                  <c:v>29.352</c:v>
                </c:pt>
                <c:pt idx="7711">
                  <c:v>29.352</c:v>
                </c:pt>
                <c:pt idx="7712">
                  <c:v>29.352</c:v>
                </c:pt>
                <c:pt idx="7713">
                  <c:v>29.352</c:v>
                </c:pt>
                <c:pt idx="7714">
                  <c:v>29.352</c:v>
                </c:pt>
                <c:pt idx="7715">
                  <c:v>29.352</c:v>
                </c:pt>
                <c:pt idx="7716">
                  <c:v>29.352</c:v>
                </c:pt>
                <c:pt idx="7717">
                  <c:v>29.352</c:v>
                </c:pt>
                <c:pt idx="7718">
                  <c:v>29.352</c:v>
                </c:pt>
                <c:pt idx="7719">
                  <c:v>29.352</c:v>
                </c:pt>
                <c:pt idx="7720">
                  <c:v>29.352</c:v>
                </c:pt>
                <c:pt idx="7721">
                  <c:v>29.352</c:v>
                </c:pt>
                <c:pt idx="7722">
                  <c:v>29.352</c:v>
                </c:pt>
                <c:pt idx="7723">
                  <c:v>29.352</c:v>
                </c:pt>
                <c:pt idx="7724">
                  <c:v>29.352</c:v>
                </c:pt>
                <c:pt idx="7725">
                  <c:v>29.352</c:v>
                </c:pt>
                <c:pt idx="7726">
                  <c:v>29.352</c:v>
                </c:pt>
                <c:pt idx="7727">
                  <c:v>29.352</c:v>
                </c:pt>
                <c:pt idx="7728">
                  <c:v>29.352</c:v>
                </c:pt>
                <c:pt idx="7729">
                  <c:v>29.352</c:v>
                </c:pt>
                <c:pt idx="7730">
                  <c:v>29.352</c:v>
                </c:pt>
                <c:pt idx="7731">
                  <c:v>29.37</c:v>
                </c:pt>
                <c:pt idx="7732">
                  <c:v>29.37</c:v>
                </c:pt>
                <c:pt idx="7733">
                  <c:v>29.37</c:v>
                </c:pt>
                <c:pt idx="7734">
                  <c:v>29.37</c:v>
                </c:pt>
                <c:pt idx="7735">
                  <c:v>29.37</c:v>
                </c:pt>
                <c:pt idx="7736">
                  <c:v>29.37</c:v>
                </c:pt>
                <c:pt idx="7737">
                  <c:v>29.37</c:v>
                </c:pt>
                <c:pt idx="7738">
                  <c:v>29.37</c:v>
                </c:pt>
                <c:pt idx="7739">
                  <c:v>29.37</c:v>
                </c:pt>
                <c:pt idx="7740">
                  <c:v>29.37</c:v>
                </c:pt>
                <c:pt idx="7741">
                  <c:v>29.37</c:v>
                </c:pt>
                <c:pt idx="7742">
                  <c:v>29.37</c:v>
                </c:pt>
                <c:pt idx="7743">
                  <c:v>29.37</c:v>
                </c:pt>
                <c:pt idx="7744">
                  <c:v>29.37</c:v>
                </c:pt>
                <c:pt idx="7745">
                  <c:v>29.37</c:v>
                </c:pt>
                <c:pt idx="7746">
                  <c:v>29.37</c:v>
                </c:pt>
                <c:pt idx="7747">
                  <c:v>29.37</c:v>
                </c:pt>
                <c:pt idx="7748">
                  <c:v>29.37</c:v>
                </c:pt>
                <c:pt idx="7749">
                  <c:v>29.37</c:v>
                </c:pt>
                <c:pt idx="7750">
                  <c:v>29.37</c:v>
                </c:pt>
                <c:pt idx="7751">
                  <c:v>29.37</c:v>
                </c:pt>
                <c:pt idx="7752">
                  <c:v>29.37</c:v>
                </c:pt>
                <c:pt idx="7753">
                  <c:v>29.37</c:v>
                </c:pt>
                <c:pt idx="7754">
                  <c:v>29.37</c:v>
                </c:pt>
                <c:pt idx="7755">
                  <c:v>29.37</c:v>
                </c:pt>
                <c:pt idx="7756">
                  <c:v>29.37</c:v>
                </c:pt>
                <c:pt idx="7757">
                  <c:v>29.37</c:v>
                </c:pt>
                <c:pt idx="7758">
                  <c:v>29.37</c:v>
                </c:pt>
                <c:pt idx="7759">
                  <c:v>29.37</c:v>
                </c:pt>
                <c:pt idx="7760">
                  <c:v>29.37</c:v>
                </c:pt>
                <c:pt idx="7761">
                  <c:v>29.37</c:v>
                </c:pt>
                <c:pt idx="7762">
                  <c:v>29.37</c:v>
                </c:pt>
                <c:pt idx="7763">
                  <c:v>29.37</c:v>
                </c:pt>
                <c:pt idx="7764">
                  <c:v>29.370999999999999</c:v>
                </c:pt>
                <c:pt idx="7765">
                  <c:v>29.370999999999999</c:v>
                </c:pt>
                <c:pt idx="7766">
                  <c:v>29.370999999999999</c:v>
                </c:pt>
                <c:pt idx="7767">
                  <c:v>29.370999999999999</c:v>
                </c:pt>
                <c:pt idx="7768">
                  <c:v>29.370999999999999</c:v>
                </c:pt>
                <c:pt idx="7769">
                  <c:v>29.370999999999999</c:v>
                </c:pt>
                <c:pt idx="7770">
                  <c:v>29.370999999999999</c:v>
                </c:pt>
                <c:pt idx="7771">
                  <c:v>29.370999999999999</c:v>
                </c:pt>
                <c:pt idx="7772">
                  <c:v>29.370999999999999</c:v>
                </c:pt>
                <c:pt idx="7773">
                  <c:v>29.370999999999999</c:v>
                </c:pt>
                <c:pt idx="7774">
                  <c:v>29.370999999999999</c:v>
                </c:pt>
                <c:pt idx="7775">
                  <c:v>29.370999999999999</c:v>
                </c:pt>
                <c:pt idx="7776">
                  <c:v>29.370999999999999</c:v>
                </c:pt>
                <c:pt idx="7777">
                  <c:v>29.370999999999999</c:v>
                </c:pt>
                <c:pt idx="7778">
                  <c:v>29.370999999999999</c:v>
                </c:pt>
                <c:pt idx="7779">
                  <c:v>29.370999999999999</c:v>
                </c:pt>
                <c:pt idx="7780">
                  <c:v>29.370999999999999</c:v>
                </c:pt>
                <c:pt idx="7781">
                  <c:v>29.370999999999999</c:v>
                </c:pt>
                <c:pt idx="7782">
                  <c:v>29.370999999999999</c:v>
                </c:pt>
                <c:pt idx="7783">
                  <c:v>29.370999999999999</c:v>
                </c:pt>
                <c:pt idx="7784">
                  <c:v>29.370999999999999</c:v>
                </c:pt>
                <c:pt idx="7785">
                  <c:v>29.370999999999999</c:v>
                </c:pt>
                <c:pt idx="7786">
                  <c:v>29.370999999999999</c:v>
                </c:pt>
                <c:pt idx="7787">
                  <c:v>29.370999999999999</c:v>
                </c:pt>
                <c:pt idx="7788">
                  <c:v>29.370999999999999</c:v>
                </c:pt>
                <c:pt idx="7789">
                  <c:v>29.370999999999999</c:v>
                </c:pt>
                <c:pt idx="7790">
                  <c:v>29.388000000000002</c:v>
                </c:pt>
                <c:pt idx="7791">
                  <c:v>29.388000000000002</c:v>
                </c:pt>
                <c:pt idx="7792">
                  <c:v>29.388000000000002</c:v>
                </c:pt>
                <c:pt idx="7793">
                  <c:v>29.388000000000002</c:v>
                </c:pt>
                <c:pt idx="7794">
                  <c:v>29.388000000000002</c:v>
                </c:pt>
                <c:pt idx="7795">
                  <c:v>29.388999999999999</c:v>
                </c:pt>
                <c:pt idx="7796">
                  <c:v>29.388999999999999</c:v>
                </c:pt>
                <c:pt idx="7797">
                  <c:v>29.388999999999999</c:v>
                </c:pt>
                <c:pt idx="7798">
                  <c:v>29.388999999999999</c:v>
                </c:pt>
                <c:pt idx="7799">
                  <c:v>29.388999999999999</c:v>
                </c:pt>
                <c:pt idx="7800">
                  <c:v>29.388999999999999</c:v>
                </c:pt>
                <c:pt idx="7801">
                  <c:v>29.388999999999999</c:v>
                </c:pt>
                <c:pt idx="7802">
                  <c:v>29.388999999999999</c:v>
                </c:pt>
                <c:pt idx="7803">
                  <c:v>29.388999999999999</c:v>
                </c:pt>
                <c:pt idx="7804">
                  <c:v>29.388999999999999</c:v>
                </c:pt>
                <c:pt idx="7805">
                  <c:v>29.388999999999999</c:v>
                </c:pt>
                <c:pt idx="7806">
                  <c:v>29.388999999999999</c:v>
                </c:pt>
                <c:pt idx="7807">
                  <c:v>29.388999999999999</c:v>
                </c:pt>
                <c:pt idx="7808">
                  <c:v>29.388999999999999</c:v>
                </c:pt>
                <c:pt idx="7809">
                  <c:v>29.388999999999999</c:v>
                </c:pt>
                <c:pt idx="7810">
                  <c:v>29.388999999999999</c:v>
                </c:pt>
                <c:pt idx="7811">
                  <c:v>29.388999999999999</c:v>
                </c:pt>
                <c:pt idx="7812">
                  <c:v>29.388999999999999</c:v>
                </c:pt>
                <c:pt idx="7813">
                  <c:v>29.388999999999999</c:v>
                </c:pt>
                <c:pt idx="7814">
                  <c:v>29.388999999999999</c:v>
                </c:pt>
                <c:pt idx="7815">
                  <c:v>29.388999999999999</c:v>
                </c:pt>
                <c:pt idx="7816">
                  <c:v>29.388999999999999</c:v>
                </c:pt>
                <c:pt idx="7817">
                  <c:v>29.388999999999999</c:v>
                </c:pt>
                <c:pt idx="7818">
                  <c:v>29.388999999999999</c:v>
                </c:pt>
                <c:pt idx="7819">
                  <c:v>29.388999999999999</c:v>
                </c:pt>
                <c:pt idx="7820">
                  <c:v>29.388999999999999</c:v>
                </c:pt>
                <c:pt idx="7821">
                  <c:v>29.388999999999999</c:v>
                </c:pt>
                <c:pt idx="7822">
                  <c:v>29.388999999999999</c:v>
                </c:pt>
                <c:pt idx="7823">
                  <c:v>29.388999999999999</c:v>
                </c:pt>
                <c:pt idx="7824">
                  <c:v>29.388999999999999</c:v>
                </c:pt>
                <c:pt idx="7825">
                  <c:v>29.388999999999999</c:v>
                </c:pt>
                <c:pt idx="7826">
                  <c:v>29.388999999999999</c:v>
                </c:pt>
                <c:pt idx="7827">
                  <c:v>29.388999999999999</c:v>
                </c:pt>
                <c:pt idx="7828">
                  <c:v>29.388999999999999</c:v>
                </c:pt>
                <c:pt idx="7829">
                  <c:v>29.388999999999999</c:v>
                </c:pt>
                <c:pt idx="7830">
                  <c:v>29.407</c:v>
                </c:pt>
                <c:pt idx="7831">
                  <c:v>29.407</c:v>
                </c:pt>
                <c:pt idx="7832">
                  <c:v>29.407</c:v>
                </c:pt>
                <c:pt idx="7833">
                  <c:v>29.407</c:v>
                </c:pt>
                <c:pt idx="7834">
                  <c:v>29.407</c:v>
                </c:pt>
                <c:pt idx="7835">
                  <c:v>29.407</c:v>
                </c:pt>
                <c:pt idx="7836">
                  <c:v>29.407</c:v>
                </c:pt>
                <c:pt idx="7837">
                  <c:v>29.407</c:v>
                </c:pt>
                <c:pt idx="7838">
                  <c:v>29.407</c:v>
                </c:pt>
                <c:pt idx="7839">
                  <c:v>29.407</c:v>
                </c:pt>
                <c:pt idx="7840">
                  <c:v>29.407</c:v>
                </c:pt>
                <c:pt idx="7841">
                  <c:v>29.407</c:v>
                </c:pt>
                <c:pt idx="7842">
                  <c:v>29.407</c:v>
                </c:pt>
                <c:pt idx="7843">
                  <c:v>29.407</c:v>
                </c:pt>
                <c:pt idx="7844">
                  <c:v>29.407</c:v>
                </c:pt>
                <c:pt idx="7845">
                  <c:v>29.407</c:v>
                </c:pt>
                <c:pt idx="7846">
                  <c:v>29.407</c:v>
                </c:pt>
                <c:pt idx="7847">
                  <c:v>29.407</c:v>
                </c:pt>
                <c:pt idx="7848">
                  <c:v>29.407</c:v>
                </c:pt>
                <c:pt idx="7849">
                  <c:v>29.407</c:v>
                </c:pt>
                <c:pt idx="7850">
                  <c:v>29.407</c:v>
                </c:pt>
                <c:pt idx="7851">
                  <c:v>29.407</c:v>
                </c:pt>
                <c:pt idx="7852">
                  <c:v>29.407</c:v>
                </c:pt>
                <c:pt idx="7853">
                  <c:v>29.407</c:v>
                </c:pt>
                <c:pt idx="7854">
                  <c:v>29.407</c:v>
                </c:pt>
                <c:pt idx="7855">
                  <c:v>29.407</c:v>
                </c:pt>
                <c:pt idx="7856">
                  <c:v>29.408000000000001</c:v>
                </c:pt>
                <c:pt idx="7857">
                  <c:v>29.408000000000001</c:v>
                </c:pt>
                <c:pt idx="7858">
                  <c:v>29.408000000000001</c:v>
                </c:pt>
                <c:pt idx="7859">
                  <c:v>29.408000000000001</c:v>
                </c:pt>
                <c:pt idx="7860">
                  <c:v>29.408000000000001</c:v>
                </c:pt>
                <c:pt idx="7861">
                  <c:v>29.408000000000001</c:v>
                </c:pt>
                <c:pt idx="7862">
                  <c:v>29.408000000000001</c:v>
                </c:pt>
                <c:pt idx="7863">
                  <c:v>29.408000000000001</c:v>
                </c:pt>
                <c:pt idx="7864">
                  <c:v>29.408000000000001</c:v>
                </c:pt>
                <c:pt idx="7865">
                  <c:v>29.408000000000001</c:v>
                </c:pt>
                <c:pt idx="7866">
                  <c:v>29.408000000000001</c:v>
                </c:pt>
                <c:pt idx="7867">
                  <c:v>29.408000000000001</c:v>
                </c:pt>
                <c:pt idx="7868">
                  <c:v>29.408000000000001</c:v>
                </c:pt>
                <c:pt idx="7869">
                  <c:v>29.408000000000001</c:v>
                </c:pt>
                <c:pt idx="7870">
                  <c:v>29.408000000000001</c:v>
                </c:pt>
                <c:pt idx="7871">
                  <c:v>29.408000000000001</c:v>
                </c:pt>
                <c:pt idx="7872">
                  <c:v>29.408000000000001</c:v>
                </c:pt>
                <c:pt idx="7873">
                  <c:v>29.408000000000001</c:v>
                </c:pt>
                <c:pt idx="7874">
                  <c:v>29.425000000000001</c:v>
                </c:pt>
                <c:pt idx="7875">
                  <c:v>29.425000000000001</c:v>
                </c:pt>
                <c:pt idx="7876">
                  <c:v>29.425000000000001</c:v>
                </c:pt>
                <c:pt idx="7877">
                  <c:v>29.425000000000001</c:v>
                </c:pt>
                <c:pt idx="7878">
                  <c:v>29.425000000000001</c:v>
                </c:pt>
                <c:pt idx="7879">
                  <c:v>29.425000000000001</c:v>
                </c:pt>
                <c:pt idx="7880">
                  <c:v>29.425000000000001</c:v>
                </c:pt>
                <c:pt idx="7881">
                  <c:v>29.425000000000001</c:v>
                </c:pt>
                <c:pt idx="7882">
                  <c:v>29.425999999999998</c:v>
                </c:pt>
                <c:pt idx="7883">
                  <c:v>29.425999999999998</c:v>
                </c:pt>
                <c:pt idx="7884">
                  <c:v>29.425999999999998</c:v>
                </c:pt>
                <c:pt idx="7885">
                  <c:v>29.425999999999998</c:v>
                </c:pt>
                <c:pt idx="7886">
                  <c:v>29.425999999999998</c:v>
                </c:pt>
                <c:pt idx="7887">
                  <c:v>29.425999999999998</c:v>
                </c:pt>
                <c:pt idx="7888">
                  <c:v>29.425999999999998</c:v>
                </c:pt>
                <c:pt idx="7889">
                  <c:v>29.425999999999998</c:v>
                </c:pt>
                <c:pt idx="7890">
                  <c:v>29.425999999999998</c:v>
                </c:pt>
                <c:pt idx="7891">
                  <c:v>29.425999999999998</c:v>
                </c:pt>
                <c:pt idx="7892">
                  <c:v>29.425999999999998</c:v>
                </c:pt>
                <c:pt idx="7893">
                  <c:v>29.425999999999998</c:v>
                </c:pt>
                <c:pt idx="7894">
                  <c:v>29.425999999999998</c:v>
                </c:pt>
                <c:pt idx="7895">
                  <c:v>29.425999999999998</c:v>
                </c:pt>
                <c:pt idx="7896">
                  <c:v>29.425999999999998</c:v>
                </c:pt>
                <c:pt idx="7897">
                  <c:v>29.425999999999998</c:v>
                </c:pt>
                <c:pt idx="7898">
                  <c:v>29.425999999999998</c:v>
                </c:pt>
                <c:pt idx="7899">
                  <c:v>29.425999999999998</c:v>
                </c:pt>
                <c:pt idx="7900">
                  <c:v>29.425999999999998</c:v>
                </c:pt>
                <c:pt idx="7901">
                  <c:v>29.425999999999998</c:v>
                </c:pt>
                <c:pt idx="7902">
                  <c:v>29.425999999999998</c:v>
                </c:pt>
                <c:pt idx="7903">
                  <c:v>29.425999999999998</c:v>
                </c:pt>
                <c:pt idx="7904">
                  <c:v>29.425999999999998</c:v>
                </c:pt>
                <c:pt idx="7905">
                  <c:v>29.425999999999998</c:v>
                </c:pt>
                <c:pt idx="7906">
                  <c:v>29.425999999999998</c:v>
                </c:pt>
                <c:pt idx="7907">
                  <c:v>29.425999999999998</c:v>
                </c:pt>
                <c:pt idx="7908">
                  <c:v>29.425999999999998</c:v>
                </c:pt>
                <c:pt idx="7909">
                  <c:v>29.425999999999998</c:v>
                </c:pt>
                <c:pt idx="7910">
                  <c:v>29.425999999999998</c:v>
                </c:pt>
                <c:pt idx="7911">
                  <c:v>29.425999999999998</c:v>
                </c:pt>
                <c:pt idx="7912">
                  <c:v>29.425999999999998</c:v>
                </c:pt>
                <c:pt idx="7913">
                  <c:v>29.425999999999998</c:v>
                </c:pt>
                <c:pt idx="7914">
                  <c:v>29.425999999999998</c:v>
                </c:pt>
                <c:pt idx="7915">
                  <c:v>29.425999999999998</c:v>
                </c:pt>
                <c:pt idx="7916">
                  <c:v>29.425999999999998</c:v>
                </c:pt>
                <c:pt idx="7917">
                  <c:v>29.425999999999998</c:v>
                </c:pt>
                <c:pt idx="7918">
                  <c:v>29.425999999999998</c:v>
                </c:pt>
                <c:pt idx="7919">
                  <c:v>29.443999999999999</c:v>
                </c:pt>
                <c:pt idx="7920">
                  <c:v>29.443999999999999</c:v>
                </c:pt>
                <c:pt idx="7921">
                  <c:v>29.443999999999999</c:v>
                </c:pt>
                <c:pt idx="7922">
                  <c:v>29.443999999999999</c:v>
                </c:pt>
                <c:pt idx="7923">
                  <c:v>29.443999999999999</c:v>
                </c:pt>
                <c:pt idx="7924">
                  <c:v>29.443999999999999</c:v>
                </c:pt>
                <c:pt idx="7925">
                  <c:v>29.443999999999999</c:v>
                </c:pt>
                <c:pt idx="7926">
                  <c:v>29.443999999999999</c:v>
                </c:pt>
                <c:pt idx="7927">
                  <c:v>29.443999999999999</c:v>
                </c:pt>
                <c:pt idx="7928">
                  <c:v>29.443999999999999</c:v>
                </c:pt>
                <c:pt idx="7929">
                  <c:v>29.443999999999999</c:v>
                </c:pt>
                <c:pt idx="7930">
                  <c:v>29.443999999999999</c:v>
                </c:pt>
                <c:pt idx="7931">
                  <c:v>29.443999999999999</c:v>
                </c:pt>
                <c:pt idx="7932">
                  <c:v>29.443999999999999</c:v>
                </c:pt>
                <c:pt idx="7933">
                  <c:v>29.443999999999999</c:v>
                </c:pt>
                <c:pt idx="7934">
                  <c:v>29.443999999999999</c:v>
                </c:pt>
                <c:pt idx="7935">
                  <c:v>29.443999999999999</c:v>
                </c:pt>
                <c:pt idx="7936">
                  <c:v>29.443999999999999</c:v>
                </c:pt>
                <c:pt idx="7937">
                  <c:v>29.443999999999999</c:v>
                </c:pt>
                <c:pt idx="7938">
                  <c:v>29.443999999999999</c:v>
                </c:pt>
                <c:pt idx="7939">
                  <c:v>29.445</c:v>
                </c:pt>
                <c:pt idx="7940">
                  <c:v>29.445</c:v>
                </c:pt>
                <c:pt idx="7941">
                  <c:v>29.445</c:v>
                </c:pt>
                <c:pt idx="7942">
                  <c:v>29.445</c:v>
                </c:pt>
                <c:pt idx="7943">
                  <c:v>29.445</c:v>
                </c:pt>
                <c:pt idx="7944">
                  <c:v>29.445</c:v>
                </c:pt>
                <c:pt idx="7945">
                  <c:v>29.445</c:v>
                </c:pt>
                <c:pt idx="7946">
                  <c:v>29.445</c:v>
                </c:pt>
                <c:pt idx="7947">
                  <c:v>29.445</c:v>
                </c:pt>
                <c:pt idx="7948">
                  <c:v>29.445</c:v>
                </c:pt>
                <c:pt idx="7949">
                  <c:v>29.445</c:v>
                </c:pt>
                <c:pt idx="7950">
                  <c:v>29.445</c:v>
                </c:pt>
                <c:pt idx="7951">
                  <c:v>29.445</c:v>
                </c:pt>
                <c:pt idx="7952">
                  <c:v>29.445</c:v>
                </c:pt>
                <c:pt idx="7953">
                  <c:v>29.445</c:v>
                </c:pt>
                <c:pt idx="7954">
                  <c:v>29.445</c:v>
                </c:pt>
                <c:pt idx="7955">
                  <c:v>29.445</c:v>
                </c:pt>
                <c:pt idx="7956">
                  <c:v>29.445</c:v>
                </c:pt>
                <c:pt idx="7957">
                  <c:v>29.445</c:v>
                </c:pt>
                <c:pt idx="7958">
                  <c:v>29.445</c:v>
                </c:pt>
                <c:pt idx="7959">
                  <c:v>29.445</c:v>
                </c:pt>
                <c:pt idx="7960">
                  <c:v>29.462</c:v>
                </c:pt>
                <c:pt idx="7961">
                  <c:v>29.463000000000001</c:v>
                </c:pt>
                <c:pt idx="7962">
                  <c:v>29.463000000000001</c:v>
                </c:pt>
                <c:pt idx="7963">
                  <c:v>29.463000000000001</c:v>
                </c:pt>
                <c:pt idx="7964">
                  <c:v>29.463000000000001</c:v>
                </c:pt>
                <c:pt idx="7965">
                  <c:v>29.463000000000001</c:v>
                </c:pt>
                <c:pt idx="7966">
                  <c:v>29.463000000000001</c:v>
                </c:pt>
                <c:pt idx="7967">
                  <c:v>29.463000000000001</c:v>
                </c:pt>
                <c:pt idx="7968">
                  <c:v>29.463000000000001</c:v>
                </c:pt>
                <c:pt idx="7969">
                  <c:v>29.463000000000001</c:v>
                </c:pt>
                <c:pt idx="7970">
                  <c:v>29.463000000000001</c:v>
                </c:pt>
                <c:pt idx="7971">
                  <c:v>29.463000000000001</c:v>
                </c:pt>
                <c:pt idx="7972">
                  <c:v>29.463000000000001</c:v>
                </c:pt>
                <c:pt idx="7973">
                  <c:v>29.463000000000001</c:v>
                </c:pt>
                <c:pt idx="7974">
                  <c:v>29.463000000000001</c:v>
                </c:pt>
                <c:pt idx="7975">
                  <c:v>29.463000000000001</c:v>
                </c:pt>
                <c:pt idx="7976">
                  <c:v>29.463000000000001</c:v>
                </c:pt>
                <c:pt idx="7977">
                  <c:v>29.463000000000001</c:v>
                </c:pt>
                <c:pt idx="7978">
                  <c:v>29.463000000000001</c:v>
                </c:pt>
                <c:pt idx="7979">
                  <c:v>29.463000000000001</c:v>
                </c:pt>
                <c:pt idx="7980">
                  <c:v>29.463000000000001</c:v>
                </c:pt>
                <c:pt idx="7981">
                  <c:v>29.463000000000001</c:v>
                </c:pt>
                <c:pt idx="7982">
                  <c:v>29.463000000000001</c:v>
                </c:pt>
                <c:pt idx="7983">
                  <c:v>29.463000000000001</c:v>
                </c:pt>
                <c:pt idx="7984">
                  <c:v>29.463000000000001</c:v>
                </c:pt>
                <c:pt idx="7985">
                  <c:v>29.463000000000001</c:v>
                </c:pt>
                <c:pt idx="7986">
                  <c:v>29.463000000000001</c:v>
                </c:pt>
                <c:pt idx="7987">
                  <c:v>29.463000000000001</c:v>
                </c:pt>
                <c:pt idx="7988">
                  <c:v>29.463000000000001</c:v>
                </c:pt>
                <c:pt idx="7989">
                  <c:v>29.463000000000001</c:v>
                </c:pt>
                <c:pt idx="7990">
                  <c:v>29.463000000000001</c:v>
                </c:pt>
                <c:pt idx="7991">
                  <c:v>29.463000000000001</c:v>
                </c:pt>
                <c:pt idx="7992">
                  <c:v>29.463000000000001</c:v>
                </c:pt>
                <c:pt idx="7993">
                  <c:v>29.463000000000001</c:v>
                </c:pt>
                <c:pt idx="7994">
                  <c:v>29.463000000000001</c:v>
                </c:pt>
                <c:pt idx="7995">
                  <c:v>29.463000000000001</c:v>
                </c:pt>
                <c:pt idx="7996">
                  <c:v>29.463000000000001</c:v>
                </c:pt>
                <c:pt idx="7997">
                  <c:v>29.463000000000001</c:v>
                </c:pt>
                <c:pt idx="7998">
                  <c:v>29.463000000000001</c:v>
                </c:pt>
                <c:pt idx="7999">
                  <c:v>29.463000000000001</c:v>
                </c:pt>
                <c:pt idx="8000">
                  <c:v>29.463000000000001</c:v>
                </c:pt>
                <c:pt idx="8001">
                  <c:v>29.481000000000002</c:v>
                </c:pt>
                <c:pt idx="8002">
                  <c:v>29.481000000000002</c:v>
                </c:pt>
                <c:pt idx="8003">
                  <c:v>29.481000000000002</c:v>
                </c:pt>
                <c:pt idx="8004">
                  <c:v>29.481000000000002</c:v>
                </c:pt>
                <c:pt idx="8005">
                  <c:v>29.481000000000002</c:v>
                </c:pt>
                <c:pt idx="8006">
                  <c:v>29.481000000000002</c:v>
                </c:pt>
                <c:pt idx="8007">
                  <c:v>29.481000000000002</c:v>
                </c:pt>
                <c:pt idx="8008">
                  <c:v>29.481000000000002</c:v>
                </c:pt>
                <c:pt idx="8009">
                  <c:v>29.481000000000002</c:v>
                </c:pt>
                <c:pt idx="8010">
                  <c:v>29.481000000000002</c:v>
                </c:pt>
                <c:pt idx="8011">
                  <c:v>29.481000000000002</c:v>
                </c:pt>
                <c:pt idx="8012">
                  <c:v>29.481999999999999</c:v>
                </c:pt>
                <c:pt idx="8013">
                  <c:v>29.481999999999999</c:v>
                </c:pt>
                <c:pt idx="8014">
                  <c:v>29.481999999999999</c:v>
                </c:pt>
                <c:pt idx="8015">
                  <c:v>29.481999999999999</c:v>
                </c:pt>
                <c:pt idx="8016">
                  <c:v>29.481999999999999</c:v>
                </c:pt>
                <c:pt idx="8017">
                  <c:v>29.481999999999999</c:v>
                </c:pt>
                <c:pt idx="8018">
                  <c:v>29.481999999999999</c:v>
                </c:pt>
                <c:pt idx="8019">
                  <c:v>29.481999999999999</c:v>
                </c:pt>
                <c:pt idx="8020">
                  <c:v>29.481999999999999</c:v>
                </c:pt>
                <c:pt idx="8021">
                  <c:v>29.481999999999999</c:v>
                </c:pt>
                <c:pt idx="8022">
                  <c:v>29.481999999999999</c:v>
                </c:pt>
                <c:pt idx="8023">
                  <c:v>29.481999999999999</c:v>
                </c:pt>
                <c:pt idx="8024">
                  <c:v>29.481999999999999</c:v>
                </c:pt>
                <c:pt idx="8025">
                  <c:v>29.481999999999999</c:v>
                </c:pt>
                <c:pt idx="8026">
                  <c:v>29.481999999999999</c:v>
                </c:pt>
                <c:pt idx="8027">
                  <c:v>29.481999999999999</c:v>
                </c:pt>
                <c:pt idx="8028">
                  <c:v>29.481999999999999</c:v>
                </c:pt>
                <c:pt idx="8029">
                  <c:v>29.481999999999999</c:v>
                </c:pt>
                <c:pt idx="8030">
                  <c:v>29.5</c:v>
                </c:pt>
                <c:pt idx="8031">
                  <c:v>29.5</c:v>
                </c:pt>
                <c:pt idx="8032">
                  <c:v>29.5</c:v>
                </c:pt>
                <c:pt idx="8033">
                  <c:v>29.5</c:v>
                </c:pt>
                <c:pt idx="8034">
                  <c:v>29.5</c:v>
                </c:pt>
                <c:pt idx="8035">
                  <c:v>29.5</c:v>
                </c:pt>
                <c:pt idx="8036">
                  <c:v>29.5</c:v>
                </c:pt>
                <c:pt idx="8037">
                  <c:v>29.5</c:v>
                </c:pt>
                <c:pt idx="8038">
                  <c:v>29.5</c:v>
                </c:pt>
                <c:pt idx="8039">
                  <c:v>29.5</c:v>
                </c:pt>
                <c:pt idx="8040">
                  <c:v>29.5</c:v>
                </c:pt>
                <c:pt idx="8041">
                  <c:v>29.5</c:v>
                </c:pt>
                <c:pt idx="8042">
                  <c:v>29.5</c:v>
                </c:pt>
                <c:pt idx="8043">
                  <c:v>29.5</c:v>
                </c:pt>
                <c:pt idx="8044">
                  <c:v>29.5</c:v>
                </c:pt>
                <c:pt idx="8045">
                  <c:v>29.5</c:v>
                </c:pt>
                <c:pt idx="8046">
                  <c:v>29.5</c:v>
                </c:pt>
                <c:pt idx="8047">
                  <c:v>29.5</c:v>
                </c:pt>
                <c:pt idx="8048">
                  <c:v>29.5</c:v>
                </c:pt>
                <c:pt idx="8049">
                  <c:v>29.5</c:v>
                </c:pt>
                <c:pt idx="8050">
                  <c:v>29.5</c:v>
                </c:pt>
                <c:pt idx="8051">
                  <c:v>29.5</c:v>
                </c:pt>
                <c:pt idx="8052">
                  <c:v>29.5</c:v>
                </c:pt>
                <c:pt idx="8053">
                  <c:v>29.5</c:v>
                </c:pt>
                <c:pt idx="8054">
                  <c:v>29.5</c:v>
                </c:pt>
                <c:pt idx="8055">
                  <c:v>29.5</c:v>
                </c:pt>
                <c:pt idx="8056">
                  <c:v>29.5</c:v>
                </c:pt>
                <c:pt idx="8057">
                  <c:v>29.5</c:v>
                </c:pt>
                <c:pt idx="8058">
                  <c:v>29.5</c:v>
                </c:pt>
                <c:pt idx="8059">
                  <c:v>29.5</c:v>
                </c:pt>
                <c:pt idx="8060">
                  <c:v>29.5</c:v>
                </c:pt>
                <c:pt idx="8061">
                  <c:v>29.5</c:v>
                </c:pt>
                <c:pt idx="8062">
                  <c:v>29.5</c:v>
                </c:pt>
                <c:pt idx="8063">
                  <c:v>29.518000000000001</c:v>
                </c:pt>
                <c:pt idx="8064">
                  <c:v>29.518000000000001</c:v>
                </c:pt>
                <c:pt idx="8065">
                  <c:v>29.518000000000001</c:v>
                </c:pt>
                <c:pt idx="8066">
                  <c:v>29.518000000000001</c:v>
                </c:pt>
                <c:pt idx="8067">
                  <c:v>29.518000000000001</c:v>
                </c:pt>
                <c:pt idx="8068">
                  <c:v>29.518000000000001</c:v>
                </c:pt>
                <c:pt idx="8069">
                  <c:v>29.518000000000001</c:v>
                </c:pt>
                <c:pt idx="8070">
                  <c:v>29.518000000000001</c:v>
                </c:pt>
                <c:pt idx="8071">
                  <c:v>29.518000000000001</c:v>
                </c:pt>
                <c:pt idx="8072">
                  <c:v>29.518000000000001</c:v>
                </c:pt>
                <c:pt idx="8073">
                  <c:v>29.518000000000001</c:v>
                </c:pt>
                <c:pt idx="8074">
                  <c:v>29.518000000000001</c:v>
                </c:pt>
                <c:pt idx="8075">
                  <c:v>29.518000000000001</c:v>
                </c:pt>
                <c:pt idx="8076">
                  <c:v>29.518000000000001</c:v>
                </c:pt>
                <c:pt idx="8077">
                  <c:v>29.518000000000001</c:v>
                </c:pt>
                <c:pt idx="8078">
                  <c:v>29.518000000000001</c:v>
                </c:pt>
                <c:pt idx="8079">
                  <c:v>29.518999999999998</c:v>
                </c:pt>
                <c:pt idx="8080">
                  <c:v>29.518999999999998</c:v>
                </c:pt>
                <c:pt idx="8081">
                  <c:v>29.518999999999998</c:v>
                </c:pt>
                <c:pt idx="8082">
                  <c:v>29.518999999999998</c:v>
                </c:pt>
                <c:pt idx="8083">
                  <c:v>29.518999999999998</c:v>
                </c:pt>
                <c:pt idx="8084">
                  <c:v>29.518999999999998</c:v>
                </c:pt>
                <c:pt idx="8085">
                  <c:v>29.518999999999998</c:v>
                </c:pt>
                <c:pt idx="8086">
                  <c:v>29.518999999999998</c:v>
                </c:pt>
                <c:pt idx="8087">
                  <c:v>29.518999999999998</c:v>
                </c:pt>
                <c:pt idx="8088">
                  <c:v>29.518999999999998</c:v>
                </c:pt>
                <c:pt idx="8089">
                  <c:v>29.518999999999998</c:v>
                </c:pt>
                <c:pt idx="8090">
                  <c:v>29.518999999999998</c:v>
                </c:pt>
                <c:pt idx="8091">
                  <c:v>29.518999999999998</c:v>
                </c:pt>
                <c:pt idx="8092">
                  <c:v>29.518999999999998</c:v>
                </c:pt>
                <c:pt idx="8093">
                  <c:v>29.518999999999998</c:v>
                </c:pt>
                <c:pt idx="8094">
                  <c:v>29.518999999999998</c:v>
                </c:pt>
                <c:pt idx="8095">
                  <c:v>29.518999999999998</c:v>
                </c:pt>
                <c:pt idx="8096">
                  <c:v>29.518999999999998</c:v>
                </c:pt>
                <c:pt idx="8097">
                  <c:v>29.518999999999998</c:v>
                </c:pt>
                <c:pt idx="8098">
                  <c:v>29.518999999999998</c:v>
                </c:pt>
                <c:pt idx="8099">
                  <c:v>29.536999999999999</c:v>
                </c:pt>
                <c:pt idx="8100">
                  <c:v>29.536999999999999</c:v>
                </c:pt>
                <c:pt idx="8101">
                  <c:v>29.536999999999999</c:v>
                </c:pt>
                <c:pt idx="8102">
                  <c:v>29.536999999999999</c:v>
                </c:pt>
                <c:pt idx="8103">
                  <c:v>29.536999999999999</c:v>
                </c:pt>
                <c:pt idx="8104">
                  <c:v>29.536999999999999</c:v>
                </c:pt>
                <c:pt idx="8105">
                  <c:v>29.536999999999999</c:v>
                </c:pt>
                <c:pt idx="8106">
                  <c:v>29.536999999999999</c:v>
                </c:pt>
                <c:pt idx="8107">
                  <c:v>29.536999999999999</c:v>
                </c:pt>
                <c:pt idx="8108">
                  <c:v>29.536999999999999</c:v>
                </c:pt>
                <c:pt idx="8109">
                  <c:v>29.536999999999999</c:v>
                </c:pt>
                <c:pt idx="8110">
                  <c:v>29.536999999999999</c:v>
                </c:pt>
                <c:pt idx="8111">
                  <c:v>29.536999999999999</c:v>
                </c:pt>
                <c:pt idx="8112">
                  <c:v>29.536999999999999</c:v>
                </c:pt>
                <c:pt idx="8113">
                  <c:v>29.536999999999999</c:v>
                </c:pt>
                <c:pt idx="8114">
                  <c:v>29.536999999999999</c:v>
                </c:pt>
                <c:pt idx="8115">
                  <c:v>29.536999999999999</c:v>
                </c:pt>
                <c:pt idx="8116">
                  <c:v>29.536999999999999</c:v>
                </c:pt>
                <c:pt idx="8117">
                  <c:v>29.536999999999999</c:v>
                </c:pt>
                <c:pt idx="8118">
                  <c:v>29.536999999999999</c:v>
                </c:pt>
                <c:pt idx="8119">
                  <c:v>29.536999999999999</c:v>
                </c:pt>
                <c:pt idx="8120">
                  <c:v>29.536999999999999</c:v>
                </c:pt>
                <c:pt idx="8121">
                  <c:v>29.536999999999999</c:v>
                </c:pt>
                <c:pt idx="8122">
                  <c:v>29.536999999999999</c:v>
                </c:pt>
                <c:pt idx="8123">
                  <c:v>29.536999999999999</c:v>
                </c:pt>
                <c:pt idx="8124">
                  <c:v>29.536999999999999</c:v>
                </c:pt>
                <c:pt idx="8125">
                  <c:v>29.536999999999999</c:v>
                </c:pt>
                <c:pt idx="8126">
                  <c:v>29.536999999999999</c:v>
                </c:pt>
                <c:pt idx="8127">
                  <c:v>29.536999999999999</c:v>
                </c:pt>
                <c:pt idx="8128">
                  <c:v>29.536999999999999</c:v>
                </c:pt>
                <c:pt idx="8129">
                  <c:v>29.536999999999999</c:v>
                </c:pt>
                <c:pt idx="8130">
                  <c:v>29.536999999999999</c:v>
                </c:pt>
                <c:pt idx="8131">
                  <c:v>29.536999999999999</c:v>
                </c:pt>
                <c:pt idx="8132">
                  <c:v>29.536999999999999</c:v>
                </c:pt>
                <c:pt idx="8133">
                  <c:v>29.536999999999999</c:v>
                </c:pt>
                <c:pt idx="8134">
                  <c:v>29.536999999999999</c:v>
                </c:pt>
                <c:pt idx="8135">
                  <c:v>29.536999999999999</c:v>
                </c:pt>
                <c:pt idx="8136">
                  <c:v>29.536999999999999</c:v>
                </c:pt>
                <c:pt idx="8137">
                  <c:v>29.538</c:v>
                </c:pt>
                <c:pt idx="8138">
                  <c:v>29.555</c:v>
                </c:pt>
                <c:pt idx="8139">
                  <c:v>29.555</c:v>
                </c:pt>
                <c:pt idx="8140">
                  <c:v>29.555</c:v>
                </c:pt>
                <c:pt idx="8141">
                  <c:v>29.555</c:v>
                </c:pt>
                <c:pt idx="8142">
                  <c:v>29.555</c:v>
                </c:pt>
                <c:pt idx="8143">
                  <c:v>29.555</c:v>
                </c:pt>
                <c:pt idx="8144">
                  <c:v>29.555</c:v>
                </c:pt>
                <c:pt idx="8145">
                  <c:v>29.555</c:v>
                </c:pt>
                <c:pt idx="8146">
                  <c:v>29.555</c:v>
                </c:pt>
                <c:pt idx="8147">
                  <c:v>29.555</c:v>
                </c:pt>
                <c:pt idx="8148">
                  <c:v>29.555</c:v>
                </c:pt>
                <c:pt idx="8149">
                  <c:v>29.555</c:v>
                </c:pt>
                <c:pt idx="8150">
                  <c:v>29.555</c:v>
                </c:pt>
                <c:pt idx="8151">
                  <c:v>29.556000000000001</c:v>
                </c:pt>
                <c:pt idx="8152">
                  <c:v>29.556000000000001</c:v>
                </c:pt>
                <c:pt idx="8153">
                  <c:v>29.556000000000001</c:v>
                </c:pt>
                <c:pt idx="8154">
                  <c:v>29.556000000000001</c:v>
                </c:pt>
                <c:pt idx="8155">
                  <c:v>29.556000000000001</c:v>
                </c:pt>
                <c:pt idx="8156">
                  <c:v>29.556000000000001</c:v>
                </c:pt>
                <c:pt idx="8157">
                  <c:v>29.556000000000001</c:v>
                </c:pt>
                <c:pt idx="8158">
                  <c:v>29.556000000000001</c:v>
                </c:pt>
                <c:pt idx="8159">
                  <c:v>29.556000000000001</c:v>
                </c:pt>
                <c:pt idx="8160">
                  <c:v>29.556000000000001</c:v>
                </c:pt>
                <c:pt idx="8161">
                  <c:v>29.556000000000001</c:v>
                </c:pt>
                <c:pt idx="8162">
                  <c:v>29.556000000000001</c:v>
                </c:pt>
                <c:pt idx="8163">
                  <c:v>29.556000000000001</c:v>
                </c:pt>
                <c:pt idx="8164">
                  <c:v>29.556000000000001</c:v>
                </c:pt>
                <c:pt idx="8165">
                  <c:v>29.556000000000001</c:v>
                </c:pt>
                <c:pt idx="8166">
                  <c:v>29.556000000000001</c:v>
                </c:pt>
                <c:pt idx="8167">
                  <c:v>29.556000000000001</c:v>
                </c:pt>
                <c:pt idx="8168">
                  <c:v>29.556000000000001</c:v>
                </c:pt>
                <c:pt idx="8169">
                  <c:v>29.556000000000001</c:v>
                </c:pt>
                <c:pt idx="8170">
                  <c:v>29.556000000000001</c:v>
                </c:pt>
                <c:pt idx="8171">
                  <c:v>29.574000000000002</c:v>
                </c:pt>
                <c:pt idx="8172">
                  <c:v>29.574000000000002</c:v>
                </c:pt>
                <c:pt idx="8173">
                  <c:v>29.574000000000002</c:v>
                </c:pt>
                <c:pt idx="8174">
                  <c:v>29.574000000000002</c:v>
                </c:pt>
                <c:pt idx="8175">
                  <c:v>29.574000000000002</c:v>
                </c:pt>
                <c:pt idx="8176">
                  <c:v>29.574000000000002</c:v>
                </c:pt>
                <c:pt idx="8177">
                  <c:v>29.574000000000002</c:v>
                </c:pt>
                <c:pt idx="8178">
                  <c:v>29.574000000000002</c:v>
                </c:pt>
                <c:pt idx="8179">
                  <c:v>29.574000000000002</c:v>
                </c:pt>
                <c:pt idx="8180">
                  <c:v>29.574000000000002</c:v>
                </c:pt>
                <c:pt idx="8181">
                  <c:v>29.574000000000002</c:v>
                </c:pt>
                <c:pt idx="8182">
                  <c:v>29.574000000000002</c:v>
                </c:pt>
                <c:pt idx="8183">
                  <c:v>29.574000000000002</c:v>
                </c:pt>
                <c:pt idx="8184">
                  <c:v>29.574000000000002</c:v>
                </c:pt>
                <c:pt idx="8185">
                  <c:v>29.574000000000002</c:v>
                </c:pt>
                <c:pt idx="8186">
                  <c:v>29.574000000000002</c:v>
                </c:pt>
                <c:pt idx="8187">
                  <c:v>29.574000000000002</c:v>
                </c:pt>
                <c:pt idx="8188">
                  <c:v>29.574000000000002</c:v>
                </c:pt>
                <c:pt idx="8189">
                  <c:v>29.574000000000002</c:v>
                </c:pt>
                <c:pt idx="8190">
                  <c:v>29.574999999999999</c:v>
                </c:pt>
                <c:pt idx="8191">
                  <c:v>29.574999999999999</c:v>
                </c:pt>
                <c:pt idx="8192">
                  <c:v>29.574999999999999</c:v>
                </c:pt>
                <c:pt idx="8193">
                  <c:v>29.574999999999999</c:v>
                </c:pt>
                <c:pt idx="8194">
                  <c:v>29.574999999999999</c:v>
                </c:pt>
                <c:pt idx="8195">
                  <c:v>29.574999999999999</c:v>
                </c:pt>
                <c:pt idx="8196">
                  <c:v>29.591999999999999</c:v>
                </c:pt>
                <c:pt idx="8197">
                  <c:v>29.591999999999999</c:v>
                </c:pt>
                <c:pt idx="8198">
                  <c:v>29.591999999999999</c:v>
                </c:pt>
                <c:pt idx="8199">
                  <c:v>29.591999999999999</c:v>
                </c:pt>
                <c:pt idx="8200">
                  <c:v>29.591999999999999</c:v>
                </c:pt>
                <c:pt idx="8201">
                  <c:v>29.591999999999999</c:v>
                </c:pt>
                <c:pt idx="8202">
                  <c:v>29.591999999999999</c:v>
                </c:pt>
                <c:pt idx="8203">
                  <c:v>29.591999999999999</c:v>
                </c:pt>
                <c:pt idx="8204">
                  <c:v>29.591999999999999</c:v>
                </c:pt>
                <c:pt idx="8205">
                  <c:v>29.591999999999999</c:v>
                </c:pt>
                <c:pt idx="8206">
                  <c:v>29.591999999999999</c:v>
                </c:pt>
                <c:pt idx="8207">
                  <c:v>29.591999999999999</c:v>
                </c:pt>
                <c:pt idx="8208">
                  <c:v>29.591999999999999</c:v>
                </c:pt>
                <c:pt idx="8209">
                  <c:v>29.591999999999999</c:v>
                </c:pt>
                <c:pt idx="8210">
                  <c:v>29.593</c:v>
                </c:pt>
                <c:pt idx="8211">
                  <c:v>29.593</c:v>
                </c:pt>
                <c:pt idx="8212">
                  <c:v>29.593</c:v>
                </c:pt>
                <c:pt idx="8213">
                  <c:v>29.593</c:v>
                </c:pt>
                <c:pt idx="8214">
                  <c:v>29.593</c:v>
                </c:pt>
                <c:pt idx="8215">
                  <c:v>29.593</c:v>
                </c:pt>
                <c:pt idx="8216">
                  <c:v>29.593</c:v>
                </c:pt>
                <c:pt idx="8217">
                  <c:v>29.593</c:v>
                </c:pt>
                <c:pt idx="8218">
                  <c:v>29.593</c:v>
                </c:pt>
                <c:pt idx="8219">
                  <c:v>29.593</c:v>
                </c:pt>
                <c:pt idx="8220">
                  <c:v>29.593</c:v>
                </c:pt>
                <c:pt idx="8221">
                  <c:v>29.593</c:v>
                </c:pt>
                <c:pt idx="8222">
                  <c:v>29.593</c:v>
                </c:pt>
                <c:pt idx="8223">
                  <c:v>29.611000000000001</c:v>
                </c:pt>
                <c:pt idx="8224">
                  <c:v>29.611000000000001</c:v>
                </c:pt>
                <c:pt idx="8225">
                  <c:v>29.611000000000001</c:v>
                </c:pt>
                <c:pt idx="8226">
                  <c:v>29.611000000000001</c:v>
                </c:pt>
                <c:pt idx="8227">
                  <c:v>29.611000000000001</c:v>
                </c:pt>
                <c:pt idx="8228">
                  <c:v>29.611000000000001</c:v>
                </c:pt>
                <c:pt idx="8229">
                  <c:v>29.611000000000001</c:v>
                </c:pt>
                <c:pt idx="8230">
                  <c:v>29.611000000000001</c:v>
                </c:pt>
                <c:pt idx="8231">
                  <c:v>29.611000000000001</c:v>
                </c:pt>
                <c:pt idx="8232">
                  <c:v>29.611000000000001</c:v>
                </c:pt>
                <c:pt idx="8233">
                  <c:v>29.611000000000001</c:v>
                </c:pt>
                <c:pt idx="8234">
                  <c:v>29.611000000000001</c:v>
                </c:pt>
                <c:pt idx="8235">
                  <c:v>29.611000000000001</c:v>
                </c:pt>
                <c:pt idx="8236">
                  <c:v>29.611000000000001</c:v>
                </c:pt>
                <c:pt idx="8237">
                  <c:v>29.611000000000001</c:v>
                </c:pt>
                <c:pt idx="8238">
                  <c:v>29.611000000000001</c:v>
                </c:pt>
                <c:pt idx="8239">
                  <c:v>29.611000000000001</c:v>
                </c:pt>
                <c:pt idx="8240">
                  <c:v>29.611000000000001</c:v>
                </c:pt>
                <c:pt idx="8241">
                  <c:v>29.611000000000001</c:v>
                </c:pt>
                <c:pt idx="8242">
                  <c:v>29.611000000000001</c:v>
                </c:pt>
                <c:pt idx="8243">
                  <c:v>29.611000000000001</c:v>
                </c:pt>
                <c:pt idx="8244">
                  <c:v>29.611000000000001</c:v>
                </c:pt>
                <c:pt idx="8245">
                  <c:v>29.611000000000001</c:v>
                </c:pt>
                <c:pt idx="8246">
                  <c:v>29.611000000000001</c:v>
                </c:pt>
                <c:pt idx="8247">
                  <c:v>29.611000000000001</c:v>
                </c:pt>
                <c:pt idx="8248">
                  <c:v>29.611999999999998</c:v>
                </c:pt>
                <c:pt idx="8249">
                  <c:v>29.611999999999998</c:v>
                </c:pt>
                <c:pt idx="8250">
                  <c:v>29.611999999999998</c:v>
                </c:pt>
                <c:pt idx="8251">
                  <c:v>29.611999999999998</c:v>
                </c:pt>
                <c:pt idx="8252">
                  <c:v>29.629000000000001</c:v>
                </c:pt>
                <c:pt idx="8253">
                  <c:v>29.629000000000001</c:v>
                </c:pt>
                <c:pt idx="8254">
                  <c:v>29.629000000000001</c:v>
                </c:pt>
                <c:pt idx="8255">
                  <c:v>29.629000000000001</c:v>
                </c:pt>
                <c:pt idx="8256">
                  <c:v>29.629000000000001</c:v>
                </c:pt>
                <c:pt idx="8257">
                  <c:v>29.629000000000001</c:v>
                </c:pt>
                <c:pt idx="8258">
                  <c:v>29.629000000000001</c:v>
                </c:pt>
                <c:pt idx="8259">
                  <c:v>29.629000000000001</c:v>
                </c:pt>
                <c:pt idx="8260">
                  <c:v>29.629000000000001</c:v>
                </c:pt>
                <c:pt idx="8261">
                  <c:v>29.63</c:v>
                </c:pt>
                <c:pt idx="8262">
                  <c:v>29.63</c:v>
                </c:pt>
                <c:pt idx="8263">
                  <c:v>29.63</c:v>
                </c:pt>
                <c:pt idx="8264">
                  <c:v>29.63</c:v>
                </c:pt>
                <c:pt idx="8265">
                  <c:v>29.63</c:v>
                </c:pt>
                <c:pt idx="8266">
                  <c:v>29.63</c:v>
                </c:pt>
                <c:pt idx="8267">
                  <c:v>29.63</c:v>
                </c:pt>
                <c:pt idx="8268">
                  <c:v>29.63</c:v>
                </c:pt>
                <c:pt idx="8269">
                  <c:v>29.63</c:v>
                </c:pt>
                <c:pt idx="8270">
                  <c:v>29.63</c:v>
                </c:pt>
                <c:pt idx="8271">
                  <c:v>29.63</c:v>
                </c:pt>
                <c:pt idx="8272">
                  <c:v>29.63</c:v>
                </c:pt>
                <c:pt idx="8273">
                  <c:v>29.63</c:v>
                </c:pt>
                <c:pt idx="8274">
                  <c:v>29.63</c:v>
                </c:pt>
                <c:pt idx="8275">
                  <c:v>29.63</c:v>
                </c:pt>
                <c:pt idx="8276">
                  <c:v>29.63</c:v>
                </c:pt>
                <c:pt idx="8277">
                  <c:v>29.63</c:v>
                </c:pt>
                <c:pt idx="8278">
                  <c:v>29.63</c:v>
                </c:pt>
                <c:pt idx="8279">
                  <c:v>29.63</c:v>
                </c:pt>
                <c:pt idx="8280">
                  <c:v>29.63</c:v>
                </c:pt>
                <c:pt idx="8281">
                  <c:v>29.63</c:v>
                </c:pt>
                <c:pt idx="8282">
                  <c:v>29.63</c:v>
                </c:pt>
                <c:pt idx="8283">
                  <c:v>29.648</c:v>
                </c:pt>
                <c:pt idx="8284">
                  <c:v>29.648</c:v>
                </c:pt>
                <c:pt idx="8285">
                  <c:v>29.648</c:v>
                </c:pt>
                <c:pt idx="8286">
                  <c:v>29.648</c:v>
                </c:pt>
                <c:pt idx="8287">
                  <c:v>29.648</c:v>
                </c:pt>
                <c:pt idx="8288">
                  <c:v>29.648</c:v>
                </c:pt>
                <c:pt idx="8289">
                  <c:v>29.648</c:v>
                </c:pt>
                <c:pt idx="8290">
                  <c:v>29.648</c:v>
                </c:pt>
                <c:pt idx="8291">
                  <c:v>29.648</c:v>
                </c:pt>
                <c:pt idx="8292">
                  <c:v>29.648</c:v>
                </c:pt>
                <c:pt idx="8293">
                  <c:v>29.648</c:v>
                </c:pt>
                <c:pt idx="8294">
                  <c:v>29.648</c:v>
                </c:pt>
                <c:pt idx="8295">
                  <c:v>29.648</c:v>
                </c:pt>
                <c:pt idx="8296">
                  <c:v>29.648</c:v>
                </c:pt>
                <c:pt idx="8297">
                  <c:v>29.648</c:v>
                </c:pt>
                <c:pt idx="8298">
                  <c:v>29.648</c:v>
                </c:pt>
                <c:pt idx="8299">
                  <c:v>29.649000000000001</c:v>
                </c:pt>
                <c:pt idx="8300">
                  <c:v>29.649000000000001</c:v>
                </c:pt>
                <c:pt idx="8301">
                  <c:v>29.649000000000001</c:v>
                </c:pt>
                <c:pt idx="8302">
                  <c:v>29.649000000000001</c:v>
                </c:pt>
                <c:pt idx="8303">
                  <c:v>29.649000000000001</c:v>
                </c:pt>
                <c:pt idx="8304">
                  <c:v>29.666</c:v>
                </c:pt>
                <c:pt idx="8305">
                  <c:v>29.666</c:v>
                </c:pt>
                <c:pt idx="8306">
                  <c:v>29.666</c:v>
                </c:pt>
                <c:pt idx="8307">
                  <c:v>29.667000000000002</c:v>
                </c:pt>
                <c:pt idx="8308">
                  <c:v>29.667000000000002</c:v>
                </c:pt>
                <c:pt idx="8309">
                  <c:v>29.667000000000002</c:v>
                </c:pt>
                <c:pt idx="8310">
                  <c:v>29.667000000000002</c:v>
                </c:pt>
                <c:pt idx="8311">
                  <c:v>29.667000000000002</c:v>
                </c:pt>
                <c:pt idx="8312">
                  <c:v>29.667000000000002</c:v>
                </c:pt>
                <c:pt idx="8313">
                  <c:v>29.667000000000002</c:v>
                </c:pt>
                <c:pt idx="8314">
                  <c:v>29.667000000000002</c:v>
                </c:pt>
                <c:pt idx="8315">
                  <c:v>29.667000000000002</c:v>
                </c:pt>
                <c:pt idx="8316">
                  <c:v>29.667000000000002</c:v>
                </c:pt>
                <c:pt idx="8317">
                  <c:v>29.667000000000002</c:v>
                </c:pt>
                <c:pt idx="8318">
                  <c:v>29.667000000000002</c:v>
                </c:pt>
                <c:pt idx="8319">
                  <c:v>29.667000000000002</c:v>
                </c:pt>
                <c:pt idx="8320">
                  <c:v>29.667000000000002</c:v>
                </c:pt>
                <c:pt idx="8321">
                  <c:v>29.684999999999999</c:v>
                </c:pt>
                <c:pt idx="8322">
                  <c:v>29.684999999999999</c:v>
                </c:pt>
                <c:pt idx="8323">
                  <c:v>29.684999999999999</c:v>
                </c:pt>
                <c:pt idx="8324">
                  <c:v>29.684999999999999</c:v>
                </c:pt>
                <c:pt idx="8325">
                  <c:v>29.684999999999999</c:v>
                </c:pt>
                <c:pt idx="8326">
                  <c:v>29.684999999999999</c:v>
                </c:pt>
                <c:pt idx="8327">
                  <c:v>29.684999999999999</c:v>
                </c:pt>
                <c:pt idx="8328">
                  <c:v>29.684999999999999</c:v>
                </c:pt>
                <c:pt idx="8329">
                  <c:v>29.684999999999999</c:v>
                </c:pt>
                <c:pt idx="8330">
                  <c:v>29.684999999999999</c:v>
                </c:pt>
                <c:pt idx="8331">
                  <c:v>29.684999999999999</c:v>
                </c:pt>
                <c:pt idx="8332">
                  <c:v>29.684999999999999</c:v>
                </c:pt>
                <c:pt idx="8333">
                  <c:v>29.684999999999999</c:v>
                </c:pt>
                <c:pt idx="8334">
                  <c:v>29.684999999999999</c:v>
                </c:pt>
                <c:pt idx="8335">
                  <c:v>29.684999999999999</c:v>
                </c:pt>
                <c:pt idx="8336">
                  <c:v>29.684999999999999</c:v>
                </c:pt>
                <c:pt idx="8337">
                  <c:v>29.684999999999999</c:v>
                </c:pt>
                <c:pt idx="8338">
                  <c:v>29.684999999999999</c:v>
                </c:pt>
                <c:pt idx="8339">
                  <c:v>29.684999999999999</c:v>
                </c:pt>
                <c:pt idx="8340">
                  <c:v>29.684999999999999</c:v>
                </c:pt>
                <c:pt idx="8341">
                  <c:v>29.684999999999999</c:v>
                </c:pt>
                <c:pt idx="8342">
                  <c:v>29.684999999999999</c:v>
                </c:pt>
                <c:pt idx="8343">
                  <c:v>29.684999999999999</c:v>
                </c:pt>
                <c:pt idx="8344">
                  <c:v>29.684999999999999</c:v>
                </c:pt>
                <c:pt idx="8345">
                  <c:v>29.684999999999999</c:v>
                </c:pt>
                <c:pt idx="8346">
                  <c:v>29.686</c:v>
                </c:pt>
                <c:pt idx="8347">
                  <c:v>29.686</c:v>
                </c:pt>
                <c:pt idx="8348">
                  <c:v>29.702999999999999</c:v>
                </c:pt>
                <c:pt idx="8349">
                  <c:v>29.702999999999999</c:v>
                </c:pt>
                <c:pt idx="8350">
                  <c:v>29.702999999999999</c:v>
                </c:pt>
                <c:pt idx="8351">
                  <c:v>29.702999999999999</c:v>
                </c:pt>
                <c:pt idx="8352">
                  <c:v>29.702999999999999</c:v>
                </c:pt>
                <c:pt idx="8353">
                  <c:v>29.702999999999999</c:v>
                </c:pt>
                <c:pt idx="8354">
                  <c:v>29.702999999999999</c:v>
                </c:pt>
                <c:pt idx="8355">
                  <c:v>29.702999999999999</c:v>
                </c:pt>
                <c:pt idx="8356">
                  <c:v>29.702999999999999</c:v>
                </c:pt>
                <c:pt idx="8357">
                  <c:v>29.704000000000001</c:v>
                </c:pt>
                <c:pt idx="8358">
                  <c:v>29.704000000000001</c:v>
                </c:pt>
                <c:pt idx="8359">
                  <c:v>29.704000000000001</c:v>
                </c:pt>
                <c:pt idx="8360">
                  <c:v>29.704000000000001</c:v>
                </c:pt>
                <c:pt idx="8361">
                  <c:v>29.704000000000001</c:v>
                </c:pt>
                <c:pt idx="8362">
                  <c:v>29.704000000000001</c:v>
                </c:pt>
                <c:pt idx="8363">
                  <c:v>29.704000000000001</c:v>
                </c:pt>
                <c:pt idx="8364">
                  <c:v>29.704000000000001</c:v>
                </c:pt>
                <c:pt idx="8365">
                  <c:v>29.704000000000001</c:v>
                </c:pt>
                <c:pt idx="8366">
                  <c:v>29.704000000000001</c:v>
                </c:pt>
                <c:pt idx="8367">
                  <c:v>29.704000000000001</c:v>
                </c:pt>
                <c:pt idx="8368">
                  <c:v>29.704000000000001</c:v>
                </c:pt>
                <c:pt idx="8369">
                  <c:v>29.704000000000001</c:v>
                </c:pt>
                <c:pt idx="8370">
                  <c:v>29.704000000000001</c:v>
                </c:pt>
                <c:pt idx="8371">
                  <c:v>29.704000000000001</c:v>
                </c:pt>
                <c:pt idx="8372">
                  <c:v>29.704000000000001</c:v>
                </c:pt>
                <c:pt idx="8373">
                  <c:v>29.704000000000001</c:v>
                </c:pt>
                <c:pt idx="8374">
                  <c:v>29.704000000000001</c:v>
                </c:pt>
                <c:pt idx="8375">
                  <c:v>29.704000000000001</c:v>
                </c:pt>
                <c:pt idx="8376">
                  <c:v>29.704000000000001</c:v>
                </c:pt>
                <c:pt idx="8377">
                  <c:v>29.704000000000001</c:v>
                </c:pt>
                <c:pt idx="8378">
                  <c:v>29.704000000000001</c:v>
                </c:pt>
                <c:pt idx="8379">
                  <c:v>29.722000000000001</c:v>
                </c:pt>
                <c:pt idx="8380">
                  <c:v>29.722000000000001</c:v>
                </c:pt>
                <c:pt idx="8381">
                  <c:v>29.722000000000001</c:v>
                </c:pt>
                <c:pt idx="8382">
                  <c:v>29.722000000000001</c:v>
                </c:pt>
                <c:pt idx="8383">
                  <c:v>29.722000000000001</c:v>
                </c:pt>
                <c:pt idx="8384">
                  <c:v>29.722000000000001</c:v>
                </c:pt>
                <c:pt idx="8385">
                  <c:v>29.722000000000001</c:v>
                </c:pt>
                <c:pt idx="8386">
                  <c:v>29.722000000000001</c:v>
                </c:pt>
                <c:pt idx="8387">
                  <c:v>29.722000000000001</c:v>
                </c:pt>
                <c:pt idx="8388">
                  <c:v>29.722000000000001</c:v>
                </c:pt>
                <c:pt idx="8389">
                  <c:v>29.722000000000001</c:v>
                </c:pt>
                <c:pt idx="8390">
                  <c:v>29.722000000000001</c:v>
                </c:pt>
                <c:pt idx="8391">
                  <c:v>29.722000000000001</c:v>
                </c:pt>
                <c:pt idx="8392">
                  <c:v>29.722000000000001</c:v>
                </c:pt>
                <c:pt idx="8393">
                  <c:v>29.722000000000001</c:v>
                </c:pt>
                <c:pt idx="8394">
                  <c:v>29.722999999999999</c:v>
                </c:pt>
                <c:pt idx="8395">
                  <c:v>29.722999999999999</c:v>
                </c:pt>
                <c:pt idx="8396">
                  <c:v>29.722999999999999</c:v>
                </c:pt>
                <c:pt idx="8397">
                  <c:v>29.722999999999999</c:v>
                </c:pt>
                <c:pt idx="8398">
                  <c:v>29.722999999999999</c:v>
                </c:pt>
                <c:pt idx="8399">
                  <c:v>29.722999999999999</c:v>
                </c:pt>
                <c:pt idx="8400">
                  <c:v>29.722999999999999</c:v>
                </c:pt>
                <c:pt idx="8401">
                  <c:v>29.74</c:v>
                </c:pt>
                <c:pt idx="8402">
                  <c:v>29.74</c:v>
                </c:pt>
                <c:pt idx="8403">
                  <c:v>29.74</c:v>
                </c:pt>
                <c:pt idx="8404">
                  <c:v>29.74</c:v>
                </c:pt>
                <c:pt idx="8405">
                  <c:v>29.74</c:v>
                </c:pt>
                <c:pt idx="8406">
                  <c:v>29.74</c:v>
                </c:pt>
                <c:pt idx="8407">
                  <c:v>29.741</c:v>
                </c:pt>
                <c:pt idx="8408">
                  <c:v>29.741</c:v>
                </c:pt>
                <c:pt idx="8409">
                  <c:v>29.741</c:v>
                </c:pt>
                <c:pt idx="8410">
                  <c:v>29.741</c:v>
                </c:pt>
                <c:pt idx="8411">
                  <c:v>29.741</c:v>
                </c:pt>
                <c:pt idx="8412">
                  <c:v>29.741</c:v>
                </c:pt>
                <c:pt idx="8413">
                  <c:v>29.741</c:v>
                </c:pt>
                <c:pt idx="8414">
                  <c:v>29.741</c:v>
                </c:pt>
                <c:pt idx="8415">
                  <c:v>29.741</c:v>
                </c:pt>
                <c:pt idx="8416">
                  <c:v>29.741</c:v>
                </c:pt>
                <c:pt idx="8417">
                  <c:v>29.741</c:v>
                </c:pt>
                <c:pt idx="8418">
                  <c:v>29.741</c:v>
                </c:pt>
                <c:pt idx="8419">
                  <c:v>29.741</c:v>
                </c:pt>
                <c:pt idx="8420">
                  <c:v>29.741</c:v>
                </c:pt>
                <c:pt idx="8421">
                  <c:v>29.741</c:v>
                </c:pt>
                <c:pt idx="8422">
                  <c:v>29.741</c:v>
                </c:pt>
                <c:pt idx="8423">
                  <c:v>29.741</c:v>
                </c:pt>
                <c:pt idx="8424">
                  <c:v>29.741</c:v>
                </c:pt>
                <c:pt idx="8425">
                  <c:v>29.741</c:v>
                </c:pt>
                <c:pt idx="8426">
                  <c:v>29.759</c:v>
                </c:pt>
                <c:pt idx="8427">
                  <c:v>29.759</c:v>
                </c:pt>
                <c:pt idx="8428">
                  <c:v>29.759</c:v>
                </c:pt>
                <c:pt idx="8429">
                  <c:v>29.759</c:v>
                </c:pt>
                <c:pt idx="8430">
                  <c:v>29.759</c:v>
                </c:pt>
                <c:pt idx="8431">
                  <c:v>29.759</c:v>
                </c:pt>
                <c:pt idx="8432">
                  <c:v>29.759</c:v>
                </c:pt>
                <c:pt idx="8433">
                  <c:v>29.759</c:v>
                </c:pt>
                <c:pt idx="8434">
                  <c:v>29.759</c:v>
                </c:pt>
                <c:pt idx="8435">
                  <c:v>29.759</c:v>
                </c:pt>
                <c:pt idx="8436">
                  <c:v>29.759</c:v>
                </c:pt>
                <c:pt idx="8437">
                  <c:v>29.759</c:v>
                </c:pt>
                <c:pt idx="8438">
                  <c:v>29.76</c:v>
                </c:pt>
                <c:pt idx="8439">
                  <c:v>29.76</c:v>
                </c:pt>
                <c:pt idx="8440">
                  <c:v>29.76</c:v>
                </c:pt>
                <c:pt idx="8441">
                  <c:v>29.76</c:v>
                </c:pt>
                <c:pt idx="8442">
                  <c:v>29.777000000000001</c:v>
                </c:pt>
                <c:pt idx="8443">
                  <c:v>29.777000000000001</c:v>
                </c:pt>
                <c:pt idx="8444">
                  <c:v>29.777000000000001</c:v>
                </c:pt>
                <c:pt idx="8445">
                  <c:v>29.777999999999999</c:v>
                </c:pt>
                <c:pt idx="8446">
                  <c:v>29.777999999999999</c:v>
                </c:pt>
                <c:pt idx="8447">
                  <c:v>29.777999999999999</c:v>
                </c:pt>
                <c:pt idx="8448">
                  <c:v>29.777999999999999</c:v>
                </c:pt>
                <c:pt idx="8449">
                  <c:v>29.777999999999999</c:v>
                </c:pt>
                <c:pt idx="8450">
                  <c:v>29.777999999999999</c:v>
                </c:pt>
                <c:pt idx="8451">
                  <c:v>29.777999999999999</c:v>
                </c:pt>
                <c:pt idx="8452">
                  <c:v>29.777999999999999</c:v>
                </c:pt>
                <c:pt idx="8453">
                  <c:v>29.777999999999999</c:v>
                </c:pt>
                <c:pt idx="8454">
                  <c:v>29.777999999999999</c:v>
                </c:pt>
                <c:pt idx="8455">
                  <c:v>29.777999999999999</c:v>
                </c:pt>
                <c:pt idx="8456">
                  <c:v>29.777999999999999</c:v>
                </c:pt>
                <c:pt idx="8457">
                  <c:v>29.777999999999999</c:v>
                </c:pt>
                <c:pt idx="8458">
                  <c:v>29.777999999999999</c:v>
                </c:pt>
                <c:pt idx="8459">
                  <c:v>29.777999999999999</c:v>
                </c:pt>
                <c:pt idx="8460">
                  <c:v>29.777999999999999</c:v>
                </c:pt>
                <c:pt idx="8461">
                  <c:v>29.777999999999999</c:v>
                </c:pt>
                <c:pt idx="8462">
                  <c:v>29.795999999999999</c:v>
                </c:pt>
                <c:pt idx="8463">
                  <c:v>29.795999999999999</c:v>
                </c:pt>
                <c:pt idx="8464">
                  <c:v>29.795999999999999</c:v>
                </c:pt>
                <c:pt idx="8465">
                  <c:v>29.795999999999999</c:v>
                </c:pt>
                <c:pt idx="8466">
                  <c:v>29.795999999999999</c:v>
                </c:pt>
                <c:pt idx="8467">
                  <c:v>29.795999999999999</c:v>
                </c:pt>
                <c:pt idx="8468">
                  <c:v>29.795999999999999</c:v>
                </c:pt>
                <c:pt idx="8469">
                  <c:v>29.795999999999999</c:v>
                </c:pt>
                <c:pt idx="8470">
                  <c:v>29.795999999999999</c:v>
                </c:pt>
                <c:pt idx="8471">
                  <c:v>29.795999999999999</c:v>
                </c:pt>
                <c:pt idx="8472">
                  <c:v>29.795999999999999</c:v>
                </c:pt>
                <c:pt idx="8473">
                  <c:v>29.797000000000001</c:v>
                </c:pt>
                <c:pt idx="8474">
                  <c:v>29.797000000000001</c:v>
                </c:pt>
                <c:pt idx="8475">
                  <c:v>29.797000000000001</c:v>
                </c:pt>
                <c:pt idx="8476">
                  <c:v>29.797000000000001</c:v>
                </c:pt>
                <c:pt idx="8477">
                  <c:v>29.797000000000001</c:v>
                </c:pt>
                <c:pt idx="8478">
                  <c:v>29.797000000000001</c:v>
                </c:pt>
                <c:pt idx="8479">
                  <c:v>29.797000000000001</c:v>
                </c:pt>
                <c:pt idx="8480">
                  <c:v>29.814</c:v>
                </c:pt>
                <c:pt idx="8481">
                  <c:v>29.814</c:v>
                </c:pt>
                <c:pt idx="8482">
                  <c:v>29.814</c:v>
                </c:pt>
                <c:pt idx="8483">
                  <c:v>29.814</c:v>
                </c:pt>
                <c:pt idx="8484">
                  <c:v>29.814</c:v>
                </c:pt>
                <c:pt idx="8485">
                  <c:v>29.814</c:v>
                </c:pt>
                <c:pt idx="8486">
                  <c:v>29.814</c:v>
                </c:pt>
                <c:pt idx="8487">
                  <c:v>29.814</c:v>
                </c:pt>
                <c:pt idx="8488">
                  <c:v>29.815000000000001</c:v>
                </c:pt>
                <c:pt idx="8489">
                  <c:v>29.815000000000001</c:v>
                </c:pt>
                <c:pt idx="8490">
                  <c:v>29.815000000000001</c:v>
                </c:pt>
                <c:pt idx="8491">
                  <c:v>29.815000000000001</c:v>
                </c:pt>
                <c:pt idx="8492">
                  <c:v>29.815000000000001</c:v>
                </c:pt>
                <c:pt idx="8493">
                  <c:v>29.815000000000001</c:v>
                </c:pt>
                <c:pt idx="8494">
                  <c:v>29.815000000000001</c:v>
                </c:pt>
                <c:pt idx="8495">
                  <c:v>29.815000000000001</c:v>
                </c:pt>
                <c:pt idx="8496">
                  <c:v>29.815000000000001</c:v>
                </c:pt>
                <c:pt idx="8497">
                  <c:v>29.815000000000001</c:v>
                </c:pt>
                <c:pt idx="8498">
                  <c:v>29.815000000000001</c:v>
                </c:pt>
                <c:pt idx="8499">
                  <c:v>29.815000000000001</c:v>
                </c:pt>
                <c:pt idx="8500">
                  <c:v>29.832999999999998</c:v>
                </c:pt>
                <c:pt idx="8501">
                  <c:v>29.832999999999998</c:v>
                </c:pt>
                <c:pt idx="8502">
                  <c:v>29.832999999999998</c:v>
                </c:pt>
                <c:pt idx="8503">
                  <c:v>29.832999999999998</c:v>
                </c:pt>
                <c:pt idx="8504">
                  <c:v>29.832999999999998</c:v>
                </c:pt>
                <c:pt idx="8505">
                  <c:v>29.832999999999998</c:v>
                </c:pt>
                <c:pt idx="8506">
                  <c:v>29.832999999999998</c:v>
                </c:pt>
                <c:pt idx="8507">
                  <c:v>29.832999999999998</c:v>
                </c:pt>
                <c:pt idx="8508">
                  <c:v>29.832999999999998</c:v>
                </c:pt>
                <c:pt idx="8509">
                  <c:v>29.832999999999998</c:v>
                </c:pt>
                <c:pt idx="8510">
                  <c:v>29.832999999999998</c:v>
                </c:pt>
                <c:pt idx="8511">
                  <c:v>29.832999999999998</c:v>
                </c:pt>
                <c:pt idx="8512">
                  <c:v>29.832999999999998</c:v>
                </c:pt>
                <c:pt idx="8513">
                  <c:v>29.832999999999998</c:v>
                </c:pt>
                <c:pt idx="8514">
                  <c:v>29.832999999999998</c:v>
                </c:pt>
                <c:pt idx="8515">
                  <c:v>29.832999999999998</c:v>
                </c:pt>
                <c:pt idx="8516">
                  <c:v>29.834</c:v>
                </c:pt>
                <c:pt idx="8517">
                  <c:v>29.834</c:v>
                </c:pt>
                <c:pt idx="8518">
                  <c:v>29.834</c:v>
                </c:pt>
                <c:pt idx="8519">
                  <c:v>29.834</c:v>
                </c:pt>
                <c:pt idx="8520">
                  <c:v>29.834</c:v>
                </c:pt>
                <c:pt idx="8521">
                  <c:v>29.834</c:v>
                </c:pt>
                <c:pt idx="8522">
                  <c:v>29.852</c:v>
                </c:pt>
                <c:pt idx="8523">
                  <c:v>29.852</c:v>
                </c:pt>
                <c:pt idx="8524">
                  <c:v>29.852</c:v>
                </c:pt>
                <c:pt idx="8525">
                  <c:v>29.852</c:v>
                </c:pt>
                <c:pt idx="8526">
                  <c:v>29.852</c:v>
                </c:pt>
                <c:pt idx="8527">
                  <c:v>29.852</c:v>
                </c:pt>
                <c:pt idx="8528">
                  <c:v>29.852</c:v>
                </c:pt>
                <c:pt idx="8529">
                  <c:v>29.852</c:v>
                </c:pt>
                <c:pt idx="8530">
                  <c:v>29.852</c:v>
                </c:pt>
                <c:pt idx="8531">
                  <c:v>29.852</c:v>
                </c:pt>
                <c:pt idx="8532">
                  <c:v>29.852</c:v>
                </c:pt>
                <c:pt idx="8533">
                  <c:v>29.852</c:v>
                </c:pt>
                <c:pt idx="8534">
                  <c:v>29.852</c:v>
                </c:pt>
                <c:pt idx="8535">
                  <c:v>29.87</c:v>
                </c:pt>
                <c:pt idx="8536">
                  <c:v>29.87</c:v>
                </c:pt>
                <c:pt idx="8537">
                  <c:v>29.87</c:v>
                </c:pt>
                <c:pt idx="8538">
                  <c:v>29.87</c:v>
                </c:pt>
                <c:pt idx="8539">
                  <c:v>29.87</c:v>
                </c:pt>
                <c:pt idx="8540">
                  <c:v>29.87</c:v>
                </c:pt>
                <c:pt idx="8541">
                  <c:v>29.87</c:v>
                </c:pt>
                <c:pt idx="8542">
                  <c:v>29.87</c:v>
                </c:pt>
                <c:pt idx="8543">
                  <c:v>29.87</c:v>
                </c:pt>
                <c:pt idx="8544">
                  <c:v>29.870999999999999</c:v>
                </c:pt>
                <c:pt idx="8545">
                  <c:v>29.870999999999999</c:v>
                </c:pt>
                <c:pt idx="8546">
                  <c:v>29.870999999999999</c:v>
                </c:pt>
                <c:pt idx="8547">
                  <c:v>29.870999999999999</c:v>
                </c:pt>
                <c:pt idx="8548">
                  <c:v>29.870999999999999</c:v>
                </c:pt>
                <c:pt idx="8549">
                  <c:v>29.870999999999999</c:v>
                </c:pt>
                <c:pt idx="8550">
                  <c:v>29.870999999999999</c:v>
                </c:pt>
                <c:pt idx="8551">
                  <c:v>29.870999999999999</c:v>
                </c:pt>
                <c:pt idx="8552">
                  <c:v>29.888000000000002</c:v>
                </c:pt>
                <c:pt idx="8553">
                  <c:v>29.888000000000002</c:v>
                </c:pt>
                <c:pt idx="8554">
                  <c:v>29.888999999999999</c:v>
                </c:pt>
                <c:pt idx="8555">
                  <c:v>29.888999999999999</c:v>
                </c:pt>
                <c:pt idx="8556">
                  <c:v>29.888999999999999</c:v>
                </c:pt>
                <c:pt idx="8557">
                  <c:v>29.888999999999999</c:v>
                </c:pt>
                <c:pt idx="8558">
                  <c:v>29.888999999999999</c:v>
                </c:pt>
                <c:pt idx="8559">
                  <c:v>29.888999999999999</c:v>
                </c:pt>
                <c:pt idx="8560">
                  <c:v>29.888999999999999</c:v>
                </c:pt>
                <c:pt idx="8561">
                  <c:v>29.888999999999999</c:v>
                </c:pt>
                <c:pt idx="8562">
                  <c:v>29.888999999999999</c:v>
                </c:pt>
                <c:pt idx="8563">
                  <c:v>29.888999999999999</c:v>
                </c:pt>
                <c:pt idx="8564">
                  <c:v>29.888999999999999</c:v>
                </c:pt>
                <c:pt idx="8565">
                  <c:v>29.888999999999999</c:v>
                </c:pt>
                <c:pt idx="8566">
                  <c:v>29.888999999999999</c:v>
                </c:pt>
                <c:pt idx="8567">
                  <c:v>29.888999999999999</c:v>
                </c:pt>
                <c:pt idx="8568">
                  <c:v>29.888999999999999</c:v>
                </c:pt>
                <c:pt idx="8569">
                  <c:v>29.888999999999999</c:v>
                </c:pt>
                <c:pt idx="8570">
                  <c:v>29.888999999999999</c:v>
                </c:pt>
                <c:pt idx="8571">
                  <c:v>29.888999999999999</c:v>
                </c:pt>
                <c:pt idx="8572">
                  <c:v>29.888999999999999</c:v>
                </c:pt>
                <c:pt idx="8573">
                  <c:v>29.888999999999999</c:v>
                </c:pt>
                <c:pt idx="8574">
                  <c:v>29.888999999999999</c:v>
                </c:pt>
                <c:pt idx="8575">
                  <c:v>29.907</c:v>
                </c:pt>
                <c:pt idx="8576">
                  <c:v>29.907</c:v>
                </c:pt>
                <c:pt idx="8577">
                  <c:v>29.907</c:v>
                </c:pt>
                <c:pt idx="8578">
                  <c:v>29.907</c:v>
                </c:pt>
                <c:pt idx="8579">
                  <c:v>29.907</c:v>
                </c:pt>
                <c:pt idx="8580">
                  <c:v>29.907</c:v>
                </c:pt>
                <c:pt idx="8581">
                  <c:v>29.907</c:v>
                </c:pt>
                <c:pt idx="8582">
                  <c:v>29.907</c:v>
                </c:pt>
                <c:pt idx="8583">
                  <c:v>29.908000000000001</c:v>
                </c:pt>
                <c:pt idx="8584">
                  <c:v>29.908000000000001</c:v>
                </c:pt>
                <c:pt idx="8585">
                  <c:v>29.908000000000001</c:v>
                </c:pt>
                <c:pt idx="8586">
                  <c:v>29.908000000000001</c:v>
                </c:pt>
                <c:pt idx="8587">
                  <c:v>29.908000000000001</c:v>
                </c:pt>
                <c:pt idx="8588">
                  <c:v>29.908000000000001</c:v>
                </c:pt>
                <c:pt idx="8589">
                  <c:v>29.925000000000001</c:v>
                </c:pt>
                <c:pt idx="8590">
                  <c:v>29.925000000000001</c:v>
                </c:pt>
                <c:pt idx="8591">
                  <c:v>29.925999999999998</c:v>
                </c:pt>
                <c:pt idx="8592">
                  <c:v>29.925999999999998</c:v>
                </c:pt>
                <c:pt idx="8593">
                  <c:v>29.925999999999998</c:v>
                </c:pt>
                <c:pt idx="8594">
                  <c:v>29.925999999999998</c:v>
                </c:pt>
                <c:pt idx="8595">
                  <c:v>29.925999999999998</c:v>
                </c:pt>
                <c:pt idx="8596">
                  <c:v>29.925999999999998</c:v>
                </c:pt>
                <c:pt idx="8597">
                  <c:v>29.925999999999998</c:v>
                </c:pt>
                <c:pt idx="8598">
                  <c:v>29.925999999999998</c:v>
                </c:pt>
                <c:pt idx="8599">
                  <c:v>29.925999999999998</c:v>
                </c:pt>
                <c:pt idx="8600">
                  <c:v>29.943999999999999</c:v>
                </c:pt>
                <c:pt idx="8601">
                  <c:v>29.943999999999999</c:v>
                </c:pt>
                <c:pt idx="8602">
                  <c:v>29.943999999999999</c:v>
                </c:pt>
                <c:pt idx="8603">
                  <c:v>29.943999999999999</c:v>
                </c:pt>
                <c:pt idx="8604">
                  <c:v>29.943999999999999</c:v>
                </c:pt>
                <c:pt idx="8605">
                  <c:v>29.943999999999999</c:v>
                </c:pt>
                <c:pt idx="8606">
                  <c:v>29.943999999999999</c:v>
                </c:pt>
                <c:pt idx="8607">
                  <c:v>29.943999999999999</c:v>
                </c:pt>
                <c:pt idx="8608">
                  <c:v>29.943999999999999</c:v>
                </c:pt>
                <c:pt idx="8609">
                  <c:v>29.945</c:v>
                </c:pt>
                <c:pt idx="8610">
                  <c:v>29.945</c:v>
                </c:pt>
                <c:pt idx="8611">
                  <c:v>29.945</c:v>
                </c:pt>
                <c:pt idx="8612">
                  <c:v>29.945</c:v>
                </c:pt>
                <c:pt idx="8613">
                  <c:v>29.945</c:v>
                </c:pt>
                <c:pt idx="8614">
                  <c:v>29.945</c:v>
                </c:pt>
                <c:pt idx="8615">
                  <c:v>29.962</c:v>
                </c:pt>
                <c:pt idx="8616">
                  <c:v>29.963000000000001</c:v>
                </c:pt>
                <c:pt idx="8617">
                  <c:v>29.963000000000001</c:v>
                </c:pt>
                <c:pt idx="8618">
                  <c:v>29.963000000000001</c:v>
                </c:pt>
                <c:pt idx="8619">
                  <c:v>29.963000000000001</c:v>
                </c:pt>
                <c:pt idx="8620">
                  <c:v>29.963000000000001</c:v>
                </c:pt>
                <c:pt idx="8621">
                  <c:v>29.963000000000001</c:v>
                </c:pt>
                <c:pt idx="8622">
                  <c:v>29.963000000000001</c:v>
                </c:pt>
                <c:pt idx="8623">
                  <c:v>29.963000000000001</c:v>
                </c:pt>
                <c:pt idx="8624">
                  <c:v>29.963000000000001</c:v>
                </c:pt>
                <c:pt idx="8625">
                  <c:v>29.963000000000001</c:v>
                </c:pt>
                <c:pt idx="8626">
                  <c:v>29.963000000000001</c:v>
                </c:pt>
                <c:pt idx="8627">
                  <c:v>29.963000000000001</c:v>
                </c:pt>
                <c:pt idx="8628">
                  <c:v>29.963000000000001</c:v>
                </c:pt>
                <c:pt idx="8629">
                  <c:v>29.963000000000001</c:v>
                </c:pt>
                <c:pt idx="8630">
                  <c:v>29.981000000000002</c:v>
                </c:pt>
                <c:pt idx="8631">
                  <c:v>29.981000000000002</c:v>
                </c:pt>
                <c:pt idx="8632">
                  <c:v>29.981000000000002</c:v>
                </c:pt>
                <c:pt idx="8633">
                  <c:v>29.981000000000002</c:v>
                </c:pt>
                <c:pt idx="8634">
                  <c:v>29.981999999999999</c:v>
                </c:pt>
                <c:pt idx="8635">
                  <c:v>29.981999999999999</c:v>
                </c:pt>
                <c:pt idx="8636">
                  <c:v>29.981999999999999</c:v>
                </c:pt>
                <c:pt idx="8637">
                  <c:v>29.981999999999999</c:v>
                </c:pt>
                <c:pt idx="8638">
                  <c:v>29.981999999999999</c:v>
                </c:pt>
                <c:pt idx="8639">
                  <c:v>30</c:v>
                </c:pt>
                <c:pt idx="8640">
                  <c:v>30</c:v>
                </c:pt>
                <c:pt idx="8641">
                  <c:v>30</c:v>
                </c:pt>
                <c:pt idx="8642">
                  <c:v>30</c:v>
                </c:pt>
                <c:pt idx="8643">
                  <c:v>30</c:v>
                </c:pt>
                <c:pt idx="8644">
                  <c:v>30</c:v>
                </c:pt>
                <c:pt idx="8645">
                  <c:v>30</c:v>
                </c:pt>
                <c:pt idx="8646">
                  <c:v>30</c:v>
                </c:pt>
                <c:pt idx="8647">
                  <c:v>30.018000000000001</c:v>
                </c:pt>
                <c:pt idx="8648">
                  <c:v>30.018000000000001</c:v>
                </c:pt>
                <c:pt idx="8649">
                  <c:v>30.018000000000001</c:v>
                </c:pt>
                <c:pt idx="8650">
                  <c:v>30.018000000000001</c:v>
                </c:pt>
                <c:pt idx="8651">
                  <c:v>30.018000000000001</c:v>
                </c:pt>
                <c:pt idx="8652">
                  <c:v>30.018999999999998</c:v>
                </c:pt>
                <c:pt idx="8653">
                  <c:v>30.018999999999998</c:v>
                </c:pt>
                <c:pt idx="8654">
                  <c:v>30.018999999999998</c:v>
                </c:pt>
                <c:pt idx="8655">
                  <c:v>30.018999999999998</c:v>
                </c:pt>
                <c:pt idx="8656">
                  <c:v>30.018999999999998</c:v>
                </c:pt>
                <c:pt idx="8657">
                  <c:v>30.018999999999998</c:v>
                </c:pt>
                <c:pt idx="8658">
                  <c:v>30.036999999999999</c:v>
                </c:pt>
                <c:pt idx="8659">
                  <c:v>30.036999999999999</c:v>
                </c:pt>
                <c:pt idx="8660">
                  <c:v>30.036999999999999</c:v>
                </c:pt>
                <c:pt idx="8661">
                  <c:v>30.036999999999999</c:v>
                </c:pt>
                <c:pt idx="8662">
                  <c:v>30.036999999999999</c:v>
                </c:pt>
                <c:pt idx="8663">
                  <c:v>30.038</c:v>
                </c:pt>
                <c:pt idx="8664">
                  <c:v>30.055</c:v>
                </c:pt>
                <c:pt idx="8665">
                  <c:v>30.055</c:v>
                </c:pt>
                <c:pt idx="8666">
                  <c:v>30.056000000000001</c:v>
                </c:pt>
                <c:pt idx="8667">
                  <c:v>30.056000000000001</c:v>
                </c:pt>
                <c:pt idx="8668">
                  <c:v>30.056000000000001</c:v>
                </c:pt>
                <c:pt idx="8669">
                  <c:v>30.056000000000001</c:v>
                </c:pt>
                <c:pt idx="8670">
                  <c:v>30.056000000000001</c:v>
                </c:pt>
                <c:pt idx="8671">
                  <c:v>30.056000000000001</c:v>
                </c:pt>
                <c:pt idx="8672">
                  <c:v>30.074000000000002</c:v>
                </c:pt>
                <c:pt idx="8673">
                  <c:v>30.074000000000002</c:v>
                </c:pt>
                <c:pt idx="8674">
                  <c:v>30.074000000000002</c:v>
                </c:pt>
                <c:pt idx="8675">
                  <c:v>30.074000000000002</c:v>
                </c:pt>
                <c:pt idx="8676">
                  <c:v>30.074000000000002</c:v>
                </c:pt>
                <c:pt idx="8677">
                  <c:v>30.074000000000002</c:v>
                </c:pt>
                <c:pt idx="8678">
                  <c:v>30.074000000000002</c:v>
                </c:pt>
                <c:pt idx="8679">
                  <c:v>30.074000000000002</c:v>
                </c:pt>
                <c:pt idx="8680">
                  <c:v>30.074000000000002</c:v>
                </c:pt>
                <c:pt idx="8681">
                  <c:v>30.091999999999999</c:v>
                </c:pt>
                <c:pt idx="8682">
                  <c:v>30.091999999999999</c:v>
                </c:pt>
                <c:pt idx="8683">
                  <c:v>30.093</c:v>
                </c:pt>
                <c:pt idx="8684">
                  <c:v>30.093</c:v>
                </c:pt>
                <c:pt idx="8685">
                  <c:v>30.093</c:v>
                </c:pt>
                <c:pt idx="8686">
                  <c:v>30.093</c:v>
                </c:pt>
                <c:pt idx="8687">
                  <c:v>30.093</c:v>
                </c:pt>
                <c:pt idx="8688">
                  <c:v>30.093</c:v>
                </c:pt>
                <c:pt idx="8689">
                  <c:v>30.111000000000001</c:v>
                </c:pt>
                <c:pt idx="8690">
                  <c:v>30.111000000000001</c:v>
                </c:pt>
                <c:pt idx="8691">
                  <c:v>30.111000000000001</c:v>
                </c:pt>
                <c:pt idx="8692">
                  <c:v>30.111000000000001</c:v>
                </c:pt>
                <c:pt idx="8693">
                  <c:v>30.111000000000001</c:v>
                </c:pt>
                <c:pt idx="8694">
                  <c:v>30.111000000000001</c:v>
                </c:pt>
                <c:pt idx="8695">
                  <c:v>30.111999999999998</c:v>
                </c:pt>
                <c:pt idx="8696">
                  <c:v>30.111999999999998</c:v>
                </c:pt>
                <c:pt idx="8697">
                  <c:v>30.129000000000001</c:v>
                </c:pt>
                <c:pt idx="8698">
                  <c:v>30.13</c:v>
                </c:pt>
                <c:pt idx="8699">
                  <c:v>30.13</c:v>
                </c:pt>
                <c:pt idx="8700">
                  <c:v>30.148</c:v>
                </c:pt>
                <c:pt idx="8701">
                  <c:v>30.148</c:v>
                </c:pt>
                <c:pt idx="8702">
                  <c:v>30.148</c:v>
                </c:pt>
                <c:pt idx="8703">
                  <c:v>30.148</c:v>
                </c:pt>
                <c:pt idx="8704">
                  <c:v>30.148</c:v>
                </c:pt>
                <c:pt idx="8705">
                  <c:v>30.148</c:v>
                </c:pt>
                <c:pt idx="8706">
                  <c:v>30.148</c:v>
                </c:pt>
                <c:pt idx="8707">
                  <c:v>30.148</c:v>
                </c:pt>
                <c:pt idx="8708">
                  <c:v>30.148</c:v>
                </c:pt>
                <c:pt idx="8709">
                  <c:v>30.148</c:v>
                </c:pt>
                <c:pt idx="8710">
                  <c:v>30.148</c:v>
                </c:pt>
                <c:pt idx="8711">
                  <c:v>30.148</c:v>
                </c:pt>
                <c:pt idx="8712">
                  <c:v>30.148</c:v>
                </c:pt>
                <c:pt idx="8713">
                  <c:v>30.166</c:v>
                </c:pt>
                <c:pt idx="8714">
                  <c:v>30.166</c:v>
                </c:pt>
                <c:pt idx="8715">
                  <c:v>30.166</c:v>
                </c:pt>
                <c:pt idx="8716">
                  <c:v>30.166</c:v>
                </c:pt>
                <c:pt idx="8717">
                  <c:v>30.166</c:v>
                </c:pt>
                <c:pt idx="8718">
                  <c:v>30.166</c:v>
                </c:pt>
                <c:pt idx="8719">
                  <c:v>30.166</c:v>
                </c:pt>
                <c:pt idx="8720">
                  <c:v>30.166</c:v>
                </c:pt>
                <c:pt idx="8721">
                  <c:v>30.167000000000002</c:v>
                </c:pt>
                <c:pt idx="8722">
                  <c:v>30.167000000000002</c:v>
                </c:pt>
                <c:pt idx="8723">
                  <c:v>30.167000000000002</c:v>
                </c:pt>
                <c:pt idx="8724">
                  <c:v>30.167000000000002</c:v>
                </c:pt>
                <c:pt idx="8725">
                  <c:v>30.167000000000002</c:v>
                </c:pt>
                <c:pt idx="8726">
                  <c:v>30.167000000000002</c:v>
                </c:pt>
                <c:pt idx="8727">
                  <c:v>30.167000000000002</c:v>
                </c:pt>
                <c:pt idx="8728">
                  <c:v>30.184999999999999</c:v>
                </c:pt>
                <c:pt idx="8729">
                  <c:v>30.184999999999999</c:v>
                </c:pt>
                <c:pt idx="8730">
                  <c:v>30.184999999999999</c:v>
                </c:pt>
                <c:pt idx="8731">
                  <c:v>30.184999999999999</c:v>
                </c:pt>
                <c:pt idx="8732">
                  <c:v>30.184999999999999</c:v>
                </c:pt>
                <c:pt idx="8733">
                  <c:v>30.184999999999999</c:v>
                </c:pt>
                <c:pt idx="8734">
                  <c:v>30.184999999999999</c:v>
                </c:pt>
                <c:pt idx="8735">
                  <c:v>30.184999999999999</c:v>
                </c:pt>
                <c:pt idx="8736">
                  <c:v>30.186</c:v>
                </c:pt>
                <c:pt idx="8737">
                  <c:v>30.202999999999999</c:v>
                </c:pt>
                <c:pt idx="8738">
                  <c:v>30.202999999999999</c:v>
                </c:pt>
                <c:pt idx="8739">
                  <c:v>30.202999999999999</c:v>
                </c:pt>
                <c:pt idx="8740">
                  <c:v>30.204000000000001</c:v>
                </c:pt>
                <c:pt idx="8741">
                  <c:v>30.204000000000001</c:v>
                </c:pt>
                <c:pt idx="8742">
                  <c:v>30.204000000000001</c:v>
                </c:pt>
                <c:pt idx="8743">
                  <c:v>30.204000000000001</c:v>
                </c:pt>
                <c:pt idx="8744">
                  <c:v>30.204000000000001</c:v>
                </c:pt>
                <c:pt idx="8745">
                  <c:v>30.204000000000001</c:v>
                </c:pt>
                <c:pt idx="8746">
                  <c:v>30.222000000000001</c:v>
                </c:pt>
                <c:pt idx="8747">
                  <c:v>30.222000000000001</c:v>
                </c:pt>
                <c:pt idx="8748">
                  <c:v>30.222000000000001</c:v>
                </c:pt>
                <c:pt idx="8749">
                  <c:v>30.222999999999999</c:v>
                </c:pt>
                <c:pt idx="8750">
                  <c:v>30.222999999999999</c:v>
                </c:pt>
                <c:pt idx="8751">
                  <c:v>30.24</c:v>
                </c:pt>
                <c:pt idx="8752">
                  <c:v>30.241</c:v>
                </c:pt>
                <c:pt idx="8753">
                  <c:v>30.241</c:v>
                </c:pt>
                <c:pt idx="8754">
                  <c:v>30.241</c:v>
                </c:pt>
                <c:pt idx="8755">
                  <c:v>30.241</c:v>
                </c:pt>
                <c:pt idx="8756">
                  <c:v>30.241</c:v>
                </c:pt>
                <c:pt idx="8757">
                  <c:v>30.241</c:v>
                </c:pt>
                <c:pt idx="8758">
                  <c:v>30.241</c:v>
                </c:pt>
                <c:pt idx="8759">
                  <c:v>30.241</c:v>
                </c:pt>
                <c:pt idx="8760">
                  <c:v>30.259</c:v>
                </c:pt>
                <c:pt idx="8761">
                  <c:v>30.259</c:v>
                </c:pt>
                <c:pt idx="8762">
                  <c:v>30.259</c:v>
                </c:pt>
                <c:pt idx="8763">
                  <c:v>30.259</c:v>
                </c:pt>
                <c:pt idx="8764">
                  <c:v>30.259</c:v>
                </c:pt>
                <c:pt idx="8765">
                  <c:v>30.277000000000001</c:v>
                </c:pt>
                <c:pt idx="8766">
                  <c:v>30.277000000000001</c:v>
                </c:pt>
                <c:pt idx="8767">
                  <c:v>30.277999999999999</c:v>
                </c:pt>
                <c:pt idx="8768">
                  <c:v>30.277999999999999</c:v>
                </c:pt>
                <c:pt idx="8769">
                  <c:v>30.277999999999999</c:v>
                </c:pt>
                <c:pt idx="8770">
                  <c:v>30.277999999999999</c:v>
                </c:pt>
                <c:pt idx="8771">
                  <c:v>30.295999999999999</c:v>
                </c:pt>
                <c:pt idx="8772">
                  <c:v>30.295999999999999</c:v>
                </c:pt>
                <c:pt idx="8773">
                  <c:v>30.295999999999999</c:v>
                </c:pt>
                <c:pt idx="8774">
                  <c:v>30.295999999999999</c:v>
                </c:pt>
                <c:pt idx="8775">
                  <c:v>30.295999999999999</c:v>
                </c:pt>
                <c:pt idx="8776">
                  <c:v>30.295999999999999</c:v>
                </c:pt>
                <c:pt idx="8777">
                  <c:v>30.295999999999999</c:v>
                </c:pt>
                <c:pt idx="8778">
                  <c:v>30.297000000000001</c:v>
                </c:pt>
                <c:pt idx="8779">
                  <c:v>30.297000000000001</c:v>
                </c:pt>
                <c:pt idx="8780">
                  <c:v>30.314</c:v>
                </c:pt>
                <c:pt idx="8781">
                  <c:v>30.314</c:v>
                </c:pt>
                <c:pt idx="8782">
                  <c:v>30.314</c:v>
                </c:pt>
                <c:pt idx="8783">
                  <c:v>30.315000000000001</c:v>
                </c:pt>
                <c:pt idx="8784">
                  <c:v>30.332999999999998</c:v>
                </c:pt>
                <c:pt idx="8785">
                  <c:v>30.332999999999998</c:v>
                </c:pt>
                <c:pt idx="8786">
                  <c:v>30.332999999999998</c:v>
                </c:pt>
                <c:pt idx="8787">
                  <c:v>30.332999999999998</c:v>
                </c:pt>
                <c:pt idx="8788">
                  <c:v>30.334</c:v>
                </c:pt>
                <c:pt idx="8789">
                  <c:v>30.334</c:v>
                </c:pt>
                <c:pt idx="8790">
                  <c:v>30.334</c:v>
                </c:pt>
                <c:pt idx="8791">
                  <c:v>30.334</c:v>
                </c:pt>
                <c:pt idx="8792">
                  <c:v>30.350999999999999</c:v>
                </c:pt>
                <c:pt idx="8793">
                  <c:v>30.352</c:v>
                </c:pt>
                <c:pt idx="8794">
                  <c:v>30.352</c:v>
                </c:pt>
                <c:pt idx="8795">
                  <c:v>30.352</c:v>
                </c:pt>
                <c:pt idx="8796">
                  <c:v>30.352</c:v>
                </c:pt>
                <c:pt idx="8797">
                  <c:v>30.352</c:v>
                </c:pt>
                <c:pt idx="8798">
                  <c:v>30.37</c:v>
                </c:pt>
                <c:pt idx="8799">
                  <c:v>30.37</c:v>
                </c:pt>
                <c:pt idx="8800">
                  <c:v>30.37</c:v>
                </c:pt>
                <c:pt idx="8801">
                  <c:v>30.37</c:v>
                </c:pt>
                <c:pt idx="8802">
                  <c:v>30.370999999999999</c:v>
                </c:pt>
                <c:pt idx="8803">
                  <c:v>30.388000000000002</c:v>
                </c:pt>
                <c:pt idx="8804">
                  <c:v>30.388999999999999</c:v>
                </c:pt>
                <c:pt idx="8805">
                  <c:v>30.388999999999999</c:v>
                </c:pt>
                <c:pt idx="8806">
                  <c:v>30.388999999999999</c:v>
                </c:pt>
                <c:pt idx="8807">
                  <c:v>30.388999999999999</c:v>
                </c:pt>
                <c:pt idx="8808">
                  <c:v>30.388999999999999</c:v>
                </c:pt>
                <c:pt idx="8809">
                  <c:v>30.388999999999999</c:v>
                </c:pt>
                <c:pt idx="8810">
                  <c:v>30.388999999999999</c:v>
                </c:pt>
                <c:pt idx="8811">
                  <c:v>30.388999999999999</c:v>
                </c:pt>
                <c:pt idx="8812">
                  <c:v>30.407</c:v>
                </c:pt>
                <c:pt idx="8813">
                  <c:v>30.408000000000001</c:v>
                </c:pt>
                <c:pt idx="8814">
                  <c:v>30.425999999999998</c:v>
                </c:pt>
                <c:pt idx="8815">
                  <c:v>30.425999999999998</c:v>
                </c:pt>
                <c:pt idx="8816">
                  <c:v>30.425999999999998</c:v>
                </c:pt>
                <c:pt idx="8817">
                  <c:v>30.425999999999998</c:v>
                </c:pt>
                <c:pt idx="8818">
                  <c:v>30.425999999999998</c:v>
                </c:pt>
                <c:pt idx="8819">
                  <c:v>30.425999999999998</c:v>
                </c:pt>
                <c:pt idx="8820">
                  <c:v>30.443999999999999</c:v>
                </c:pt>
                <c:pt idx="8821">
                  <c:v>30.445</c:v>
                </c:pt>
                <c:pt idx="8822">
                  <c:v>30.445</c:v>
                </c:pt>
                <c:pt idx="8823">
                  <c:v>30.463000000000001</c:v>
                </c:pt>
                <c:pt idx="8824">
                  <c:v>30.463000000000001</c:v>
                </c:pt>
                <c:pt idx="8825">
                  <c:v>30.463000000000001</c:v>
                </c:pt>
                <c:pt idx="8826">
                  <c:v>30.463000000000001</c:v>
                </c:pt>
                <c:pt idx="8827">
                  <c:v>30.481000000000002</c:v>
                </c:pt>
                <c:pt idx="8828">
                  <c:v>30.481000000000002</c:v>
                </c:pt>
                <c:pt idx="8829">
                  <c:v>30.481000000000002</c:v>
                </c:pt>
                <c:pt idx="8830">
                  <c:v>30.481000000000002</c:v>
                </c:pt>
                <c:pt idx="8831">
                  <c:v>30.5</c:v>
                </c:pt>
                <c:pt idx="8832">
                  <c:v>30.5</c:v>
                </c:pt>
                <c:pt idx="8833">
                  <c:v>30.5</c:v>
                </c:pt>
                <c:pt idx="8834">
                  <c:v>30.5</c:v>
                </c:pt>
                <c:pt idx="8835">
                  <c:v>30.5</c:v>
                </c:pt>
                <c:pt idx="8836">
                  <c:v>30.5</c:v>
                </c:pt>
                <c:pt idx="8837">
                  <c:v>30.518000000000001</c:v>
                </c:pt>
                <c:pt idx="8838">
                  <c:v>30.518000000000001</c:v>
                </c:pt>
                <c:pt idx="8839">
                  <c:v>30.518000000000001</c:v>
                </c:pt>
                <c:pt idx="8840">
                  <c:v>30.518000000000001</c:v>
                </c:pt>
                <c:pt idx="8841">
                  <c:v>30.518000000000001</c:v>
                </c:pt>
                <c:pt idx="8842">
                  <c:v>30.518999999999998</c:v>
                </c:pt>
                <c:pt idx="8843">
                  <c:v>30.536999999999999</c:v>
                </c:pt>
                <c:pt idx="8844">
                  <c:v>30.536999999999999</c:v>
                </c:pt>
                <c:pt idx="8845">
                  <c:v>30.538</c:v>
                </c:pt>
                <c:pt idx="8846">
                  <c:v>30.555</c:v>
                </c:pt>
                <c:pt idx="8847">
                  <c:v>30.555</c:v>
                </c:pt>
                <c:pt idx="8848">
                  <c:v>30.556000000000001</c:v>
                </c:pt>
                <c:pt idx="8849">
                  <c:v>30.556000000000001</c:v>
                </c:pt>
                <c:pt idx="8850">
                  <c:v>30.574000000000002</c:v>
                </c:pt>
                <c:pt idx="8851">
                  <c:v>30.574000000000002</c:v>
                </c:pt>
                <c:pt idx="8852">
                  <c:v>30.574000000000002</c:v>
                </c:pt>
                <c:pt idx="8853">
                  <c:v>30.593</c:v>
                </c:pt>
                <c:pt idx="8854">
                  <c:v>30.593</c:v>
                </c:pt>
                <c:pt idx="8855">
                  <c:v>30.611999999999998</c:v>
                </c:pt>
                <c:pt idx="8856">
                  <c:v>30.629000000000001</c:v>
                </c:pt>
                <c:pt idx="8857">
                  <c:v>30.629000000000001</c:v>
                </c:pt>
                <c:pt idx="8858">
                  <c:v>30.63</c:v>
                </c:pt>
                <c:pt idx="8859">
                  <c:v>30.63</c:v>
                </c:pt>
                <c:pt idx="8860">
                  <c:v>30.63</c:v>
                </c:pt>
                <c:pt idx="8861">
                  <c:v>30.649000000000001</c:v>
                </c:pt>
                <c:pt idx="8862">
                  <c:v>30.666</c:v>
                </c:pt>
                <c:pt idx="8863">
                  <c:v>30.666</c:v>
                </c:pt>
                <c:pt idx="8864">
                  <c:v>30.667000000000002</c:v>
                </c:pt>
                <c:pt idx="8865">
                  <c:v>30.686</c:v>
                </c:pt>
                <c:pt idx="8866">
                  <c:v>30.702999999999999</c:v>
                </c:pt>
                <c:pt idx="8867">
                  <c:v>30.704000000000001</c:v>
                </c:pt>
                <c:pt idx="8868">
                  <c:v>30.704000000000001</c:v>
                </c:pt>
                <c:pt idx="8869">
                  <c:v>30.704000000000001</c:v>
                </c:pt>
                <c:pt idx="8870">
                  <c:v>30.704000000000001</c:v>
                </c:pt>
                <c:pt idx="8871">
                  <c:v>30.704000000000001</c:v>
                </c:pt>
                <c:pt idx="8872">
                  <c:v>30.704000000000001</c:v>
                </c:pt>
                <c:pt idx="8873">
                  <c:v>30.722000000000001</c:v>
                </c:pt>
                <c:pt idx="8874">
                  <c:v>30.722000000000001</c:v>
                </c:pt>
                <c:pt idx="8875">
                  <c:v>30.722000000000001</c:v>
                </c:pt>
                <c:pt idx="8876">
                  <c:v>30.74</c:v>
                </c:pt>
                <c:pt idx="8877">
                  <c:v>30.741</c:v>
                </c:pt>
                <c:pt idx="8878">
                  <c:v>30.741</c:v>
                </c:pt>
                <c:pt idx="8879">
                  <c:v>30.741</c:v>
                </c:pt>
                <c:pt idx="8880">
                  <c:v>30.759</c:v>
                </c:pt>
                <c:pt idx="8881">
                  <c:v>30.759</c:v>
                </c:pt>
                <c:pt idx="8882">
                  <c:v>30.759</c:v>
                </c:pt>
                <c:pt idx="8883">
                  <c:v>30.76</c:v>
                </c:pt>
                <c:pt idx="8884">
                  <c:v>30.777000000000001</c:v>
                </c:pt>
                <c:pt idx="8885">
                  <c:v>30.777000000000001</c:v>
                </c:pt>
                <c:pt idx="8886">
                  <c:v>30.777999999999999</c:v>
                </c:pt>
                <c:pt idx="8887">
                  <c:v>30.795999999999999</c:v>
                </c:pt>
                <c:pt idx="8888">
                  <c:v>30.795999999999999</c:v>
                </c:pt>
                <c:pt idx="8889">
                  <c:v>30.815000000000001</c:v>
                </c:pt>
                <c:pt idx="8890">
                  <c:v>30.815000000000001</c:v>
                </c:pt>
                <c:pt idx="8891">
                  <c:v>30.832999999999998</c:v>
                </c:pt>
                <c:pt idx="8892">
                  <c:v>30.832999999999998</c:v>
                </c:pt>
                <c:pt idx="8893">
                  <c:v>30.834</c:v>
                </c:pt>
                <c:pt idx="8894">
                  <c:v>30.850999999999999</c:v>
                </c:pt>
                <c:pt idx="8895">
                  <c:v>30.870999999999999</c:v>
                </c:pt>
                <c:pt idx="8896">
                  <c:v>30.888999999999999</c:v>
                </c:pt>
                <c:pt idx="8897">
                  <c:v>30.907</c:v>
                </c:pt>
                <c:pt idx="8898">
                  <c:v>30.907</c:v>
                </c:pt>
                <c:pt idx="8899">
                  <c:v>30.907</c:v>
                </c:pt>
                <c:pt idx="8900">
                  <c:v>30.907</c:v>
                </c:pt>
                <c:pt idx="8901">
                  <c:v>30.908000000000001</c:v>
                </c:pt>
                <c:pt idx="8902">
                  <c:v>30.908000000000001</c:v>
                </c:pt>
                <c:pt idx="8903">
                  <c:v>30.925999999999998</c:v>
                </c:pt>
                <c:pt idx="8904">
                  <c:v>30.925999999999998</c:v>
                </c:pt>
                <c:pt idx="8905">
                  <c:v>30.943999999999999</c:v>
                </c:pt>
                <c:pt idx="8906">
                  <c:v>30.943999999999999</c:v>
                </c:pt>
                <c:pt idx="8907">
                  <c:v>30.945</c:v>
                </c:pt>
                <c:pt idx="8908">
                  <c:v>30.945</c:v>
                </c:pt>
                <c:pt idx="8909">
                  <c:v>30.945</c:v>
                </c:pt>
                <c:pt idx="8910">
                  <c:v>30.945</c:v>
                </c:pt>
                <c:pt idx="8911">
                  <c:v>30.963000000000001</c:v>
                </c:pt>
                <c:pt idx="8912">
                  <c:v>30.963000000000001</c:v>
                </c:pt>
                <c:pt idx="8913">
                  <c:v>30.963000000000001</c:v>
                </c:pt>
                <c:pt idx="8914">
                  <c:v>31</c:v>
                </c:pt>
                <c:pt idx="8915">
                  <c:v>31</c:v>
                </c:pt>
                <c:pt idx="8916">
                  <c:v>31</c:v>
                </c:pt>
                <c:pt idx="8917">
                  <c:v>31</c:v>
                </c:pt>
                <c:pt idx="8918">
                  <c:v>31.018000000000001</c:v>
                </c:pt>
                <c:pt idx="8919">
                  <c:v>31.018999999999998</c:v>
                </c:pt>
                <c:pt idx="8920">
                  <c:v>31.036999999999999</c:v>
                </c:pt>
                <c:pt idx="8921">
                  <c:v>31.036999999999999</c:v>
                </c:pt>
                <c:pt idx="8922">
                  <c:v>31.074000000000002</c:v>
                </c:pt>
                <c:pt idx="8923">
                  <c:v>31.074000000000002</c:v>
                </c:pt>
                <c:pt idx="8924">
                  <c:v>31.074000000000002</c:v>
                </c:pt>
                <c:pt idx="8925">
                  <c:v>31.091999999999999</c:v>
                </c:pt>
                <c:pt idx="8926">
                  <c:v>31.091999999999999</c:v>
                </c:pt>
                <c:pt idx="8927">
                  <c:v>31.093</c:v>
                </c:pt>
                <c:pt idx="8928">
                  <c:v>31.111000000000001</c:v>
                </c:pt>
                <c:pt idx="8929">
                  <c:v>31.148</c:v>
                </c:pt>
                <c:pt idx="8930">
                  <c:v>31.149000000000001</c:v>
                </c:pt>
                <c:pt idx="8931">
                  <c:v>31.184999999999999</c:v>
                </c:pt>
                <c:pt idx="8932">
                  <c:v>31.186</c:v>
                </c:pt>
                <c:pt idx="8933">
                  <c:v>31.202999999999999</c:v>
                </c:pt>
                <c:pt idx="8934">
                  <c:v>31.204000000000001</c:v>
                </c:pt>
                <c:pt idx="8935">
                  <c:v>31.204000000000001</c:v>
                </c:pt>
                <c:pt idx="8936">
                  <c:v>31.204000000000001</c:v>
                </c:pt>
                <c:pt idx="8937">
                  <c:v>31.204000000000001</c:v>
                </c:pt>
                <c:pt idx="8938">
                  <c:v>31.222000000000001</c:v>
                </c:pt>
                <c:pt idx="8939">
                  <c:v>31.222000000000001</c:v>
                </c:pt>
                <c:pt idx="8940">
                  <c:v>31.241</c:v>
                </c:pt>
                <c:pt idx="8941">
                  <c:v>31.295999999999999</c:v>
                </c:pt>
                <c:pt idx="8942">
                  <c:v>31.295999999999999</c:v>
                </c:pt>
                <c:pt idx="8943">
                  <c:v>31.295999999999999</c:v>
                </c:pt>
                <c:pt idx="8944">
                  <c:v>31.315000000000001</c:v>
                </c:pt>
                <c:pt idx="8945">
                  <c:v>31.315000000000001</c:v>
                </c:pt>
                <c:pt idx="8946">
                  <c:v>31.332999999999998</c:v>
                </c:pt>
                <c:pt idx="8947">
                  <c:v>31.334</c:v>
                </c:pt>
                <c:pt idx="8948">
                  <c:v>31.334</c:v>
                </c:pt>
                <c:pt idx="8949">
                  <c:v>31.352</c:v>
                </c:pt>
                <c:pt idx="8950">
                  <c:v>31.37</c:v>
                </c:pt>
                <c:pt idx="8951">
                  <c:v>31.370999999999999</c:v>
                </c:pt>
                <c:pt idx="8952">
                  <c:v>31.388999999999999</c:v>
                </c:pt>
                <c:pt idx="8953">
                  <c:v>31.425999999999998</c:v>
                </c:pt>
                <c:pt idx="8954">
                  <c:v>31.425999999999998</c:v>
                </c:pt>
                <c:pt idx="8955">
                  <c:v>31.443999999999999</c:v>
                </c:pt>
                <c:pt idx="8956">
                  <c:v>31.445</c:v>
                </c:pt>
                <c:pt idx="8957">
                  <c:v>31.445</c:v>
                </c:pt>
                <c:pt idx="8958">
                  <c:v>31.481000000000002</c:v>
                </c:pt>
                <c:pt idx="8959">
                  <c:v>31.518999999999998</c:v>
                </c:pt>
                <c:pt idx="8960">
                  <c:v>31.536999999999999</c:v>
                </c:pt>
                <c:pt idx="8961">
                  <c:v>31.536999999999999</c:v>
                </c:pt>
                <c:pt idx="8962">
                  <c:v>31.555</c:v>
                </c:pt>
                <c:pt idx="8963">
                  <c:v>31.555</c:v>
                </c:pt>
                <c:pt idx="8964">
                  <c:v>31.555</c:v>
                </c:pt>
                <c:pt idx="8965">
                  <c:v>31.574000000000002</c:v>
                </c:pt>
                <c:pt idx="8966">
                  <c:v>31.574000000000002</c:v>
                </c:pt>
                <c:pt idx="8967">
                  <c:v>31.591999999999999</c:v>
                </c:pt>
                <c:pt idx="8968">
                  <c:v>31.593</c:v>
                </c:pt>
                <c:pt idx="8969">
                  <c:v>31.63</c:v>
                </c:pt>
                <c:pt idx="8970">
                  <c:v>31.63</c:v>
                </c:pt>
                <c:pt idx="8971">
                  <c:v>31.648</c:v>
                </c:pt>
                <c:pt idx="8972">
                  <c:v>31.667000000000002</c:v>
                </c:pt>
                <c:pt idx="8973">
                  <c:v>31.684999999999999</c:v>
                </c:pt>
                <c:pt idx="8974">
                  <c:v>31.722000000000001</c:v>
                </c:pt>
                <c:pt idx="8975">
                  <c:v>31.741</c:v>
                </c:pt>
                <c:pt idx="8976">
                  <c:v>31.741</c:v>
                </c:pt>
                <c:pt idx="8977">
                  <c:v>31.759</c:v>
                </c:pt>
                <c:pt idx="8978">
                  <c:v>31.777999999999999</c:v>
                </c:pt>
                <c:pt idx="8979">
                  <c:v>31.777999999999999</c:v>
                </c:pt>
                <c:pt idx="8980">
                  <c:v>31.795999999999999</c:v>
                </c:pt>
                <c:pt idx="8981">
                  <c:v>31.797000000000001</c:v>
                </c:pt>
                <c:pt idx="8982">
                  <c:v>31.815000000000001</c:v>
                </c:pt>
                <c:pt idx="8983">
                  <c:v>31.908000000000001</c:v>
                </c:pt>
                <c:pt idx="8984">
                  <c:v>31.925999999999998</c:v>
                </c:pt>
                <c:pt idx="8985">
                  <c:v>31.925999999999998</c:v>
                </c:pt>
                <c:pt idx="8986">
                  <c:v>31.943999999999999</c:v>
                </c:pt>
                <c:pt idx="8987">
                  <c:v>31.943999999999999</c:v>
                </c:pt>
                <c:pt idx="8988">
                  <c:v>31.943999999999999</c:v>
                </c:pt>
                <c:pt idx="8989">
                  <c:v>31.945</c:v>
                </c:pt>
                <c:pt idx="8990">
                  <c:v>31.963000000000001</c:v>
                </c:pt>
                <c:pt idx="8991">
                  <c:v>31.981000000000002</c:v>
                </c:pt>
                <c:pt idx="8992">
                  <c:v>31.981999999999999</c:v>
                </c:pt>
                <c:pt idx="8993">
                  <c:v>32</c:v>
                </c:pt>
                <c:pt idx="8994">
                  <c:v>32.073999999999998</c:v>
                </c:pt>
                <c:pt idx="8995">
                  <c:v>32.093000000000004</c:v>
                </c:pt>
                <c:pt idx="8996">
                  <c:v>32.128999999999998</c:v>
                </c:pt>
                <c:pt idx="8997">
                  <c:v>32.148000000000003</c:v>
                </c:pt>
                <c:pt idx="8998">
                  <c:v>32.165999999999997</c:v>
                </c:pt>
                <c:pt idx="8999">
                  <c:v>32.167000000000002</c:v>
                </c:pt>
                <c:pt idx="9000">
                  <c:v>32.167000000000002</c:v>
                </c:pt>
                <c:pt idx="9001">
                  <c:v>32.222999999999999</c:v>
                </c:pt>
                <c:pt idx="9002">
                  <c:v>32.241</c:v>
                </c:pt>
                <c:pt idx="9003">
                  <c:v>32.259</c:v>
                </c:pt>
                <c:pt idx="9004">
                  <c:v>32.26</c:v>
                </c:pt>
                <c:pt idx="9005">
                  <c:v>32.296999999999997</c:v>
                </c:pt>
                <c:pt idx="9006">
                  <c:v>32.314999999999998</c:v>
                </c:pt>
                <c:pt idx="9007">
                  <c:v>32.406999999999996</c:v>
                </c:pt>
                <c:pt idx="9008">
                  <c:v>32.406999999999996</c:v>
                </c:pt>
                <c:pt idx="9009">
                  <c:v>32.481000000000002</c:v>
                </c:pt>
                <c:pt idx="9010">
                  <c:v>32.5</c:v>
                </c:pt>
                <c:pt idx="9011">
                  <c:v>32.5</c:v>
                </c:pt>
                <c:pt idx="9012">
                  <c:v>32.5</c:v>
                </c:pt>
                <c:pt idx="9013">
                  <c:v>32.5</c:v>
                </c:pt>
                <c:pt idx="9014">
                  <c:v>32.518999999999998</c:v>
                </c:pt>
                <c:pt idx="9015">
                  <c:v>32.555999999999997</c:v>
                </c:pt>
                <c:pt idx="9016">
                  <c:v>32.573999999999998</c:v>
                </c:pt>
                <c:pt idx="9017">
                  <c:v>32.573999999999998</c:v>
                </c:pt>
                <c:pt idx="9018">
                  <c:v>32.593000000000004</c:v>
                </c:pt>
                <c:pt idx="9019">
                  <c:v>32.593000000000004</c:v>
                </c:pt>
                <c:pt idx="9020">
                  <c:v>32.648000000000003</c:v>
                </c:pt>
                <c:pt idx="9021">
                  <c:v>32.667000000000002</c:v>
                </c:pt>
                <c:pt idx="9022">
                  <c:v>32.667000000000002</c:v>
                </c:pt>
                <c:pt idx="9023">
                  <c:v>32.685000000000002</c:v>
                </c:pt>
                <c:pt idx="9024">
                  <c:v>32.759</c:v>
                </c:pt>
                <c:pt idx="9025">
                  <c:v>32.759</c:v>
                </c:pt>
                <c:pt idx="9026">
                  <c:v>32.777999999999999</c:v>
                </c:pt>
                <c:pt idx="9027">
                  <c:v>32.796999999999997</c:v>
                </c:pt>
                <c:pt idx="9028">
                  <c:v>32.814999999999998</c:v>
                </c:pt>
                <c:pt idx="9029">
                  <c:v>32.814999999999998</c:v>
                </c:pt>
                <c:pt idx="9030">
                  <c:v>32.832999999999998</c:v>
                </c:pt>
                <c:pt idx="9031">
                  <c:v>32.834000000000003</c:v>
                </c:pt>
                <c:pt idx="9032">
                  <c:v>32.851999999999997</c:v>
                </c:pt>
                <c:pt idx="9033">
                  <c:v>32.889000000000003</c:v>
                </c:pt>
                <c:pt idx="9034">
                  <c:v>32.926000000000002</c:v>
                </c:pt>
                <c:pt idx="9035">
                  <c:v>32.963000000000001</c:v>
                </c:pt>
                <c:pt idx="9036">
                  <c:v>32.963000000000001</c:v>
                </c:pt>
                <c:pt idx="9037">
                  <c:v>32.981999999999999</c:v>
                </c:pt>
                <c:pt idx="9038">
                  <c:v>33.018000000000001</c:v>
                </c:pt>
                <c:pt idx="9039">
                  <c:v>33.018999999999998</c:v>
                </c:pt>
                <c:pt idx="9040">
                  <c:v>33.128999999999998</c:v>
                </c:pt>
                <c:pt idx="9041">
                  <c:v>33.167000000000002</c:v>
                </c:pt>
                <c:pt idx="9042">
                  <c:v>33.204000000000001</c:v>
                </c:pt>
                <c:pt idx="9043">
                  <c:v>33.295999999999999</c:v>
                </c:pt>
                <c:pt idx="9044">
                  <c:v>33.295999999999999</c:v>
                </c:pt>
                <c:pt idx="9045">
                  <c:v>33.351999999999997</c:v>
                </c:pt>
                <c:pt idx="9046">
                  <c:v>33.369999999999997</c:v>
                </c:pt>
                <c:pt idx="9047">
                  <c:v>33.389000000000003</c:v>
                </c:pt>
                <c:pt idx="9048">
                  <c:v>33.5</c:v>
                </c:pt>
                <c:pt idx="9049">
                  <c:v>33.536999999999999</c:v>
                </c:pt>
                <c:pt idx="9050">
                  <c:v>33.665999999999997</c:v>
                </c:pt>
                <c:pt idx="9051">
                  <c:v>33.722000000000001</c:v>
                </c:pt>
                <c:pt idx="9052">
                  <c:v>33.741</c:v>
                </c:pt>
                <c:pt idx="9053">
                  <c:v>33.759</c:v>
                </c:pt>
                <c:pt idx="9054">
                  <c:v>33.795999999999999</c:v>
                </c:pt>
                <c:pt idx="9055">
                  <c:v>33.851999999999997</c:v>
                </c:pt>
                <c:pt idx="9056">
                  <c:v>33.869999999999997</c:v>
                </c:pt>
                <c:pt idx="9057">
                  <c:v>33.871000000000002</c:v>
                </c:pt>
                <c:pt idx="9058">
                  <c:v>33.944000000000003</c:v>
                </c:pt>
                <c:pt idx="9059">
                  <c:v>33.945</c:v>
                </c:pt>
                <c:pt idx="9060">
                  <c:v>34</c:v>
                </c:pt>
                <c:pt idx="9061">
                  <c:v>34.073999999999998</c:v>
                </c:pt>
                <c:pt idx="9062">
                  <c:v>34.110999999999997</c:v>
                </c:pt>
                <c:pt idx="9063">
                  <c:v>34.204000000000001</c:v>
                </c:pt>
                <c:pt idx="9064">
                  <c:v>34.222000000000001</c:v>
                </c:pt>
                <c:pt idx="9065">
                  <c:v>34.26</c:v>
                </c:pt>
                <c:pt idx="9066">
                  <c:v>34.481999999999999</c:v>
                </c:pt>
                <c:pt idx="9067">
                  <c:v>34.481999999999999</c:v>
                </c:pt>
                <c:pt idx="9068">
                  <c:v>34.612000000000002</c:v>
                </c:pt>
                <c:pt idx="9069">
                  <c:v>34.630000000000003</c:v>
                </c:pt>
                <c:pt idx="9070">
                  <c:v>34.704000000000001</c:v>
                </c:pt>
                <c:pt idx="9071">
                  <c:v>35.018000000000001</c:v>
                </c:pt>
                <c:pt idx="9072">
                  <c:v>35.018999999999998</c:v>
                </c:pt>
                <c:pt idx="9073">
                  <c:v>35.036999999999999</c:v>
                </c:pt>
                <c:pt idx="9074">
                  <c:v>35.093000000000004</c:v>
                </c:pt>
                <c:pt idx="9075">
                  <c:v>35.130000000000003</c:v>
                </c:pt>
                <c:pt idx="9076">
                  <c:v>35.222000000000001</c:v>
                </c:pt>
                <c:pt idx="9077">
                  <c:v>35.222999999999999</c:v>
                </c:pt>
                <c:pt idx="9078">
                  <c:v>35.481000000000002</c:v>
                </c:pt>
                <c:pt idx="9079">
                  <c:v>35.741</c:v>
                </c:pt>
                <c:pt idx="9080">
                  <c:v>35.796999999999997</c:v>
                </c:pt>
                <c:pt idx="9081">
                  <c:v>35.889000000000003</c:v>
                </c:pt>
                <c:pt idx="9082">
                  <c:v>35.889000000000003</c:v>
                </c:pt>
                <c:pt idx="9083">
                  <c:v>36.036999999999999</c:v>
                </c:pt>
                <c:pt idx="9084">
                  <c:v>36.036999999999999</c:v>
                </c:pt>
                <c:pt idx="9085">
                  <c:v>36.093000000000004</c:v>
                </c:pt>
                <c:pt idx="9086">
                  <c:v>36.093000000000004</c:v>
                </c:pt>
                <c:pt idx="9087">
                  <c:v>36.110999999999997</c:v>
                </c:pt>
                <c:pt idx="9088">
                  <c:v>36.128999999999998</c:v>
                </c:pt>
                <c:pt idx="9089">
                  <c:v>36.149000000000001</c:v>
                </c:pt>
                <c:pt idx="9090">
                  <c:v>36.165999999999997</c:v>
                </c:pt>
                <c:pt idx="9091">
                  <c:v>36.167000000000002</c:v>
                </c:pt>
                <c:pt idx="9092">
                  <c:v>36.167000000000002</c:v>
                </c:pt>
                <c:pt idx="9093">
                  <c:v>36.203000000000003</c:v>
                </c:pt>
                <c:pt idx="9094">
                  <c:v>36.204000000000001</c:v>
                </c:pt>
                <c:pt idx="9095">
                  <c:v>36.222000000000001</c:v>
                </c:pt>
                <c:pt idx="9096">
                  <c:v>36.241</c:v>
                </c:pt>
                <c:pt idx="9097">
                  <c:v>36.277999999999999</c:v>
                </c:pt>
                <c:pt idx="9098">
                  <c:v>36.314999999999998</c:v>
                </c:pt>
                <c:pt idx="9099">
                  <c:v>36.314999999999998</c:v>
                </c:pt>
                <c:pt idx="9100">
                  <c:v>36.332999999999998</c:v>
                </c:pt>
                <c:pt idx="9101">
                  <c:v>36.334000000000003</c:v>
                </c:pt>
                <c:pt idx="9102">
                  <c:v>36.334000000000003</c:v>
                </c:pt>
                <c:pt idx="9103">
                  <c:v>36.351999999999997</c:v>
                </c:pt>
                <c:pt idx="9104">
                  <c:v>36.351999999999997</c:v>
                </c:pt>
                <c:pt idx="9105">
                  <c:v>36.371000000000002</c:v>
                </c:pt>
                <c:pt idx="9106">
                  <c:v>36.389000000000003</c:v>
                </c:pt>
                <c:pt idx="9107">
                  <c:v>36.389000000000003</c:v>
                </c:pt>
                <c:pt idx="9108">
                  <c:v>36.406999999999996</c:v>
                </c:pt>
                <c:pt idx="9109">
                  <c:v>36.406999999999996</c:v>
                </c:pt>
                <c:pt idx="9110">
                  <c:v>36.426000000000002</c:v>
                </c:pt>
                <c:pt idx="9111">
                  <c:v>36.426000000000002</c:v>
                </c:pt>
                <c:pt idx="9112">
                  <c:v>36.426000000000002</c:v>
                </c:pt>
                <c:pt idx="9113">
                  <c:v>36.444000000000003</c:v>
                </c:pt>
                <c:pt idx="9114">
                  <c:v>36.444000000000003</c:v>
                </c:pt>
                <c:pt idx="9115">
                  <c:v>36.444000000000003</c:v>
                </c:pt>
                <c:pt idx="9116">
                  <c:v>36.445</c:v>
                </c:pt>
                <c:pt idx="9117">
                  <c:v>36.463000000000001</c:v>
                </c:pt>
                <c:pt idx="9118">
                  <c:v>36.463000000000001</c:v>
                </c:pt>
                <c:pt idx="9119">
                  <c:v>36.463000000000001</c:v>
                </c:pt>
                <c:pt idx="9120">
                  <c:v>36.481999999999999</c:v>
                </c:pt>
                <c:pt idx="9121">
                  <c:v>36.5</c:v>
                </c:pt>
                <c:pt idx="9122">
                  <c:v>36.5</c:v>
                </c:pt>
                <c:pt idx="9123">
                  <c:v>36.518999999999998</c:v>
                </c:pt>
                <c:pt idx="9124">
                  <c:v>36.518999999999998</c:v>
                </c:pt>
                <c:pt idx="9125">
                  <c:v>36.518999999999998</c:v>
                </c:pt>
                <c:pt idx="9126">
                  <c:v>36.536999999999999</c:v>
                </c:pt>
                <c:pt idx="9127">
                  <c:v>36.536999999999999</c:v>
                </c:pt>
                <c:pt idx="9128">
                  <c:v>36.536999999999999</c:v>
                </c:pt>
                <c:pt idx="9129">
                  <c:v>36.555</c:v>
                </c:pt>
                <c:pt idx="9130">
                  <c:v>36.573999999999998</c:v>
                </c:pt>
                <c:pt idx="9131">
                  <c:v>36.573999999999998</c:v>
                </c:pt>
                <c:pt idx="9132">
                  <c:v>36.573999999999998</c:v>
                </c:pt>
                <c:pt idx="9133">
                  <c:v>36.573999999999998</c:v>
                </c:pt>
                <c:pt idx="9134">
                  <c:v>36.591999999999999</c:v>
                </c:pt>
                <c:pt idx="9135">
                  <c:v>36.591999999999999</c:v>
                </c:pt>
                <c:pt idx="9136">
                  <c:v>36.593000000000004</c:v>
                </c:pt>
                <c:pt idx="9137">
                  <c:v>36.593000000000004</c:v>
                </c:pt>
                <c:pt idx="9138">
                  <c:v>36.610999999999997</c:v>
                </c:pt>
                <c:pt idx="9139">
                  <c:v>36.610999999999997</c:v>
                </c:pt>
                <c:pt idx="9140">
                  <c:v>36.610999999999997</c:v>
                </c:pt>
                <c:pt idx="9141">
                  <c:v>36.610999999999997</c:v>
                </c:pt>
                <c:pt idx="9142">
                  <c:v>36.610999999999997</c:v>
                </c:pt>
                <c:pt idx="9143">
                  <c:v>36.628999999999998</c:v>
                </c:pt>
                <c:pt idx="9144">
                  <c:v>36.630000000000003</c:v>
                </c:pt>
                <c:pt idx="9145">
                  <c:v>36.630000000000003</c:v>
                </c:pt>
                <c:pt idx="9146">
                  <c:v>36.648000000000003</c:v>
                </c:pt>
                <c:pt idx="9147">
                  <c:v>36.648000000000003</c:v>
                </c:pt>
                <c:pt idx="9148">
                  <c:v>36.648000000000003</c:v>
                </c:pt>
                <c:pt idx="9149">
                  <c:v>36.648000000000003</c:v>
                </c:pt>
                <c:pt idx="9150">
                  <c:v>36.648000000000003</c:v>
                </c:pt>
                <c:pt idx="9151">
                  <c:v>36.649000000000001</c:v>
                </c:pt>
                <c:pt idx="9152">
                  <c:v>36.649000000000001</c:v>
                </c:pt>
                <c:pt idx="9153">
                  <c:v>36.665999999999997</c:v>
                </c:pt>
                <c:pt idx="9154">
                  <c:v>36.665999999999997</c:v>
                </c:pt>
                <c:pt idx="9155">
                  <c:v>36.667000000000002</c:v>
                </c:pt>
                <c:pt idx="9156">
                  <c:v>36.685000000000002</c:v>
                </c:pt>
                <c:pt idx="9157">
                  <c:v>36.685000000000002</c:v>
                </c:pt>
                <c:pt idx="9158">
                  <c:v>36.685000000000002</c:v>
                </c:pt>
                <c:pt idx="9159">
                  <c:v>36.686</c:v>
                </c:pt>
                <c:pt idx="9160">
                  <c:v>36.722000000000001</c:v>
                </c:pt>
                <c:pt idx="9161">
                  <c:v>36.722000000000001</c:v>
                </c:pt>
                <c:pt idx="9162">
                  <c:v>36.722000000000001</c:v>
                </c:pt>
                <c:pt idx="9163">
                  <c:v>36.722000000000001</c:v>
                </c:pt>
                <c:pt idx="9164">
                  <c:v>36.722000000000001</c:v>
                </c:pt>
                <c:pt idx="9165">
                  <c:v>36.741</c:v>
                </c:pt>
                <c:pt idx="9166">
                  <c:v>36.741</c:v>
                </c:pt>
                <c:pt idx="9167">
                  <c:v>36.759</c:v>
                </c:pt>
                <c:pt idx="9168">
                  <c:v>36.759</c:v>
                </c:pt>
                <c:pt idx="9169">
                  <c:v>36.759</c:v>
                </c:pt>
                <c:pt idx="9170">
                  <c:v>36.777999999999999</c:v>
                </c:pt>
                <c:pt idx="9171">
                  <c:v>36.777999999999999</c:v>
                </c:pt>
                <c:pt idx="9172">
                  <c:v>36.795999999999999</c:v>
                </c:pt>
                <c:pt idx="9173">
                  <c:v>36.795999999999999</c:v>
                </c:pt>
                <c:pt idx="9174">
                  <c:v>36.795999999999999</c:v>
                </c:pt>
                <c:pt idx="9175">
                  <c:v>36.814</c:v>
                </c:pt>
                <c:pt idx="9176">
                  <c:v>36.814999999999998</c:v>
                </c:pt>
                <c:pt idx="9177">
                  <c:v>36.832999999999998</c:v>
                </c:pt>
                <c:pt idx="9178">
                  <c:v>36.832999999999998</c:v>
                </c:pt>
                <c:pt idx="9179">
                  <c:v>36.832999999999998</c:v>
                </c:pt>
                <c:pt idx="9180">
                  <c:v>36.832999999999998</c:v>
                </c:pt>
                <c:pt idx="9181">
                  <c:v>36.834000000000003</c:v>
                </c:pt>
                <c:pt idx="9182">
                  <c:v>36.850999999999999</c:v>
                </c:pt>
                <c:pt idx="9183">
                  <c:v>36.851999999999997</c:v>
                </c:pt>
                <c:pt idx="9184">
                  <c:v>36.851999999999997</c:v>
                </c:pt>
                <c:pt idx="9185">
                  <c:v>36.871000000000002</c:v>
                </c:pt>
                <c:pt idx="9186">
                  <c:v>36.871000000000002</c:v>
                </c:pt>
                <c:pt idx="9187">
                  <c:v>36.871000000000002</c:v>
                </c:pt>
                <c:pt idx="9188">
                  <c:v>36.889000000000003</c:v>
                </c:pt>
                <c:pt idx="9189">
                  <c:v>36.889000000000003</c:v>
                </c:pt>
                <c:pt idx="9190">
                  <c:v>36.889000000000003</c:v>
                </c:pt>
                <c:pt idx="9191">
                  <c:v>36.906999999999996</c:v>
                </c:pt>
                <c:pt idx="9192">
                  <c:v>36.906999999999996</c:v>
                </c:pt>
                <c:pt idx="9193">
                  <c:v>36.908000000000001</c:v>
                </c:pt>
                <c:pt idx="9194">
                  <c:v>36.926000000000002</c:v>
                </c:pt>
                <c:pt idx="9195">
                  <c:v>36.926000000000002</c:v>
                </c:pt>
                <c:pt idx="9196">
                  <c:v>36.926000000000002</c:v>
                </c:pt>
                <c:pt idx="9197">
                  <c:v>36.926000000000002</c:v>
                </c:pt>
                <c:pt idx="9198">
                  <c:v>36.944000000000003</c:v>
                </c:pt>
                <c:pt idx="9199">
                  <c:v>36.944000000000003</c:v>
                </c:pt>
                <c:pt idx="9200">
                  <c:v>36.945</c:v>
                </c:pt>
                <c:pt idx="9201">
                  <c:v>36.945</c:v>
                </c:pt>
                <c:pt idx="9202">
                  <c:v>36.963000000000001</c:v>
                </c:pt>
                <c:pt idx="9203">
                  <c:v>36.963000000000001</c:v>
                </c:pt>
                <c:pt idx="9204">
                  <c:v>36.963000000000001</c:v>
                </c:pt>
                <c:pt idx="9205">
                  <c:v>36.981000000000002</c:v>
                </c:pt>
                <c:pt idx="9206">
                  <c:v>36.981000000000002</c:v>
                </c:pt>
                <c:pt idx="9207">
                  <c:v>36.981000000000002</c:v>
                </c:pt>
                <c:pt idx="9208">
                  <c:v>37</c:v>
                </c:pt>
                <c:pt idx="9209">
                  <c:v>37</c:v>
                </c:pt>
                <c:pt idx="9210">
                  <c:v>37</c:v>
                </c:pt>
                <c:pt idx="9211">
                  <c:v>37</c:v>
                </c:pt>
                <c:pt idx="9212">
                  <c:v>37</c:v>
                </c:pt>
                <c:pt idx="9213">
                  <c:v>37.018000000000001</c:v>
                </c:pt>
                <c:pt idx="9214">
                  <c:v>37.018000000000001</c:v>
                </c:pt>
                <c:pt idx="9215">
                  <c:v>37.018999999999998</c:v>
                </c:pt>
                <c:pt idx="9216">
                  <c:v>37.018999999999998</c:v>
                </c:pt>
                <c:pt idx="9217">
                  <c:v>37.018999999999998</c:v>
                </c:pt>
                <c:pt idx="9218">
                  <c:v>37.018999999999998</c:v>
                </c:pt>
                <c:pt idx="9219">
                  <c:v>37.036999999999999</c:v>
                </c:pt>
                <c:pt idx="9220">
                  <c:v>37.036999999999999</c:v>
                </c:pt>
                <c:pt idx="9221">
                  <c:v>37.036999999999999</c:v>
                </c:pt>
                <c:pt idx="9222">
                  <c:v>37.036999999999999</c:v>
                </c:pt>
                <c:pt idx="9223">
                  <c:v>37.036999999999999</c:v>
                </c:pt>
                <c:pt idx="9224">
                  <c:v>37.055</c:v>
                </c:pt>
                <c:pt idx="9225">
                  <c:v>37.055</c:v>
                </c:pt>
                <c:pt idx="9226">
                  <c:v>37.055</c:v>
                </c:pt>
                <c:pt idx="9227">
                  <c:v>37.055</c:v>
                </c:pt>
                <c:pt idx="9228">
                  <c:v>37.055999999999997</c:v>
                </c:pt>
                <c:pt idx="9229">
                  <c:v>37.055999999999997</c:v>
                </c:pt>
                <c:pt idx="9230">
                  <c:v>37.055999999999997</c:v>
                </c:pt>
                <c:pt idx="9231">
                  <c:v>37.073999999999998</c:v>
                </c:pt>
                <c:pt idx="9232">
                  <c:v>37.073999999999998</c:v>
                </c:pt>
                <c:pt idx="9233">
                  <c:v>37.073999999999998</c:v>
                </c:pt>
                <c:pt idx="9234">
                  <c:v>37.075000000000003</c:v>
                </c:pt>
                <c:pt idx="9235">
                  <c:v>37.091999999999999</c:v>
                </c:pt>
                <c:pt idx="9236">
                  <c:v>37.091999999999999</c:v>
                </c:pt>
                <c:pt idx="9237">
                  <c:v>37.091999999999999</c:v>
                </c:pt>
                <c:pt idx="9238">
                  <c:v>37.093000000000004</c:v>
                </c:pt>
                <c:pt idx="9239">
                  <c:v>37.110999999999997</c:v>
                </c:pt>
                <c:pt idx="9240">
                  <c:v>37.110999999999997</c:v>
                </c:pt>
                <c:pt idx="9241">
                  <c:v>37.110999999999997</c:v>
                </c:pt>
                <c:pt idx="9242">
                  <c:v>37.128999999999998</c:v>
                </c:pt>
                <c:pt idx="9243">
                  <c:v>37.128999999999998</c:v>
                </c:pt>
                <c:pt idx="9244">
                  <c:v>37.130000000000003</c:v>
                </c:pt>
                <c:pt idx="9245">
                  <c:v>37.130000000000003</c:v>
                </c:pt>
                <c:pt idx="9246">
                  <c:v>37.130000000000003</c:v>
                </c:pt>
                <c:pt idx="9247">
                  <c:v>37.148000000000003</c:v>
                </c:pt>
                <c:pt idx="9248">
                  <c:v>37.148000000000003</c:v>
                </c:pt>
                <c:pt idx="9249">
                  <c:v>37.148000000000003</c:v>
                </c:pt>
                <c:pt idx="9250">
                  <c:v>37.149000000000001</c:v>
                </c:pt>
                <c:pt idx="9251">
                  <c:v>37.149000000000001</c:v>
                </c:pt>
                <c:pt idx="9252">
                  <c:v>37.165999999999997</c:v>
                </c:pt>
                <c:pt idx="9253">
                  <c:v>37.165999999999997</c:v>
                </c:pt>
                <c:pt idx="9254">
                  <c:v>37.167000000000002</c:v>
                </c:pt>
                <c:pt idx="9255">
                  <c:v>37.167000000000002</c:v>
                </c:pt>
                <c:pt idx="9256">
                  <c:v>37.167000000000002</c:v>
                </c:pt>
                <c:pt idx="9257">
                  <c:v>37.185000000000002</c:v>
                </c:pt>
                <c:pt idx="9258">
                  <c:v>37.185000000000002</c:v>
                </c:pt>
                <c:pt idx="9259">
                  <c:v>37.185000000000002</c:v>
                </c:pt>
                <c:pt idx="9260">
                  <c:v>37.204000000000001</c:v>
                </c:pt>
                <c:pt idx="9261">
                  <c:v>37.204000000000001</c:v>
                </c:pt>
                <c:pt idx="9262">
                  <c:v>37.222000000000001</c:v>
                </c:pt>
                <c:pt idx="9263">
                  <c:v>37.222000000000001</c:v>
                </c:pt>
                <c:pt idx="9264">
                  <c:v>37.241</c:v>
                </c:pt>
                <c:pt idx="9265">
                  <c:v>37.241</c:v>
                </c:pt>
                <c:pt idx="9266">
                  <c:v>37.241</c:v>
                </c:pt>
                <c:pt idx="9267">
                  <c:v>37.241</c:v>
                </c:pt>
                <c:pt idx="9268">
                  <c:v>37.259</c:v>
                </c:pt>
                <c:pt idx="9269">
                  <c:v>37.259</c:v>
                </c:pt>
                <c:pt idx="9270">
                  <c:v>37.26</c:v>
                </c:pt>
                <c:pt idx="9271">
                  <c:v>37.26</c:v>
                </c:pt>
                <c:pt idx="9272">
                  <c:v>37.26</c:v>
                </c:pt>
                <c:pt idx="9273">
                  <c:v>37.26</c:v>
                </c:pt>
                <c:pt idx="9274">
                  <c:v>37.277999999999999</c:v>
                </c:pt>
                <c:pt idx="9275">
                  <c:v>37.277999999999999</c:v>
                </c:pt>
                <c:pt idx="9276">
                  <c:v>37.295999999999999</c:v>
                </c:pt>
                <c:pt idx="9277">
                  <c:v>37.295999999999999</c:v>
                </c:pt>
                <c:pt idx="9278">
                  <c:v>37.296999999999997</c:v>
                </c:pt>
                <c:pt idx="9279">
                  <c:v>37.296999999999997</c:v>
                </c:pt>
                <c:pt idx="9280">
                  <c:v>37.296999999999997</c:v>
                </c:pt>
                <c:pt idx="9281">
                  <c:v>37.296999999999997</c:v>
                </c:pt>
                <c:pt idx="9282">
                  <c:v>37.296999999999997</c:v>
                </c:pt>
                <c:pt idx="9283">
                  <c:v>37.296999999999997</c:v>
                </c:pt>
                <c:pt idx="9284">
                  <c:v>37.314999999999998</c:v>
                </c:pt>
                <c:pt idx="9285">
                  <c:v>37.314999999999998</c:v>
                </c:pt>
                <c:pt idx="9286">
                  <c:v>37.314999999999998</c:v>
                </c:pt>
                <c:pt idx="9287">
                  <c:v>37.314999999999998</c:v>
                </c:pt>
                <c:pt idx="9288">
                  <c:v>37.314999999999998</c:v>
                </c:pt>
                <c:pt idx="9289">
                  <c:v>37.314999999999998</c:v>
                </c:pt>
                <c:pt idx="9290">
                  <c:v>37.334000000000003</c:v>
                </c:pt>
                <c:pt idx="9291">
                  <c:v>37.334000000000003</c:v>
                </c:pt>
                <c:pt idx="9292">
                  <c:v>37.351999999999997</c:v>
                </c:pt>
                <c:pt idx="9293">
                  <c:v>37.351999999999997</c:v>
                </c:pt>
                <c:pt idx="9294">
                  <c:v>37.351999999999997</c:v>
                </c:pt>
                <c:pt idx="9295">
                  <c:v>37.369999999999997</c:v>
                </c:pt>
                <c:pt idx="9296">
                  <c:v>37.369999999999997</c:v>
                </c:pt>
                <c:pt idx="9297">
                  <c:v>37.369999999999997</c:v>
                </c:pt>
                <c:pt idx="9298">
                  <c:v>37.369999999999997</c:v>
                </c:pt>
                <c:pt idx="9299">
                  <c:v>37.371000000000002</c:v>
                </c:pt>
                <c:pt idx="9300">
                  <c:v>37.389000000000003</c:v>
                </c:pt>
                <c:pt idx="9301">
                  <c:v>37.389000000000003</c:v>
                </c:pt>
                <c:pt idx="9302">
                  <c:v>37.406999999999996</c:v>
                </c:pt>
                <c:pt idx="9303">
                  <c:v>37.406999999999996</c:v>
                </c:pt>
                <c:pt idx="9304">
                  <c:v>37.406999999999996</c:v>
                </c:pt>
                <c:pt idx="9305">
                  <c:v>37.406999999999996</c:v>
                </c:pt>
                <c:pt idx="9306">
                  <c:v>37.406999999999996</c:v>
                </c:pt>
                <c:pt idx="9307">
                  <c:v>37.424999999999997</c:v>
                </c:pt>
                <c:pt idx="9308">
                  <c:v>37.426000000000002</c:v>
                </c:pt>
                <c:pt idx="9309">
                  <c:v>37.444000000000003</c:v>
                </c:pt>
                <c:pt idx="9310">
                  <c:v>37.444000000000003</c:v>
                </c:pt>
                <c:pt idx="9311">
                  <c:v>37.445</c:v>
                </c:pt>
                <c:pt idx="9312">
                  <c:v>37.445</c:v>
                </c:pt>
                <c:pt idx="9313">
                  <c:v>37.463000000000001</c:v>
                </c:pt>
                <c:pt idx="9314">
                  <c:v>37.463000000000001</c:v>
                </c:pt>
                <c:pt idx="9315">
                  <c:v>37.463000000000001</c:v>
                </c:pt>
                <c:pt idx="9316">
                  <c:v>37.481999999999999</c:v>
                </c:pt>
                <c:pt idx="9317">
                  <c:v>37.481999999999999</c:v>
                </c:pt>
                <c:pt idx="9318">
                  <c:v>37.5</c:v>
                </c:pt>
                <c:pt idx="9319">
                  <c:v>37.5</c:v>
                </c:pt>
                <c:pt idx="9320">
                  <c:v>37.518000000000001</c:v>
                </c:pt>
                <c:pt idx="9321">
                  <c:v>37.518000000000001</c:v>
                </c:pt>
                <c:pt idx="9322">
                  <c:v>37.536999999999999</c:v>
                </c:pt>
                <c:pt idx="9323">
                  <c:v>37.536999999999999</c:v>
                </c:pt>
                <c:pt idx="9324">
                  <c:v>37.536999999999999</c:v>
                </c:pt>
                <c:pt idx="9325">
                  <c:v>37.536999999999999</c:v>
                </c:pt>
                <c:pt idx="9326">
                  <c:v>37.536999999999999</c:v>
                </c:pt>
                <c:pt idx="9327">
                  <c:v>37.536999999999999</c:v>
                </c:pt>
                <c:pt idx="9328">
                  <c:v>37.537999999999997</c:v>
                </c:pt>
                <c:pt idx="9329">
                  <c:v>37.555</c:v>
                </c:pt>
                <c:pt idx="9330">
                  <c:v>37.555999999999997</c:v>
                </c:pt>
                <c:pt idx="9331">
                  <c:v>37.555999999999997</c:v>
                </c:pt>
                <c:pt idx="9332">
                  <c:v>37.555999999999997</c:v>
                </c:pt>
                <c:pt idx="9333">
                  <c:v>37.573999999999998</c:v>
                </c:pt>
                <c:pt idx="9334">
                  <c:v>37.573999999999998</c:v>
                </c:pt>
                <c:pt idx="9335">
                  <c:v>37.573999999999998</c:v>
                </c:pt>
                <c:pt idx="9336">
                  <c:v>37.591999999999999</c:v>
                </c:pt>
                <c:pt idx="9337">
                  <c:v>37.591999999999999</c:v>
                </c:pt>
                <c:pt idx="9338">
                  <c:v>37.593000000000004</c:v>
                </c:pt>
                <c:pt idx="9339">
                  <c:v>37.593000000000004</c:v>
                </c:pt>
                <c:pt idx="9340">
                  <c:v>37.593000000000004</c:v>
                </c:pt>
                <c:pt idx="9341">
                  <c:v>37.610999999999997</c:v>
                </c:pt>
                <c:pt idx="9342">
                  <c:v>37.610999999999997</c:v>
                </c:pt>
                <c:pt idx="9343">
                  <c:v>37.628999999999998</c:v>
                </c:pt>
                <c:pt idx="9344">
                  <c:v>37.630000000000003</c:v>
                </c:pt>
                <c:pt idx="9345">
                  <c:v>37.630000000000003</c:v>
                </c:pt>
                <c:pt idx="9346">
                  <c:v>37.630000000000003</c:v>
                </c:pt>
                <c:pt idx="9347">
                  <c:v>37.648000000000003</c:v>
                </c:pt>
                <c:pt idx="9348">
                  <c:v>37.648000000000003</c:v>
                </c:pt>
                <c:pt idx="9349">
                  <c:v>37.648000000000003</c:v>
                </c:pt>
                <c:pt idx="9350">
                  <c:v>37.649000000000001</c:v>
                </c:pt>
                <c:pt idx="9351">
                  <c:v>37.665999999999997</c:v>
                </c:pt>
                <c:pt idx="9352">
                  <c:v>37.665999999999997</c:v>
                </c:pt>
                <c:pt idx="9353">
                  <c:v>37.667000000000002</c:v>
                </c:pt>
                <c:pt idx="9354">
                  <c:v>37.685000000000002</c:v>
                </c:pt>
                <c:pt idx="9355">
                  <c:v>37.685000000000002</c:v>
                </c:pt>
                <c:pt idx="9356">
                  <c:v>37.685000000000002</c:v>
                </c:pt>
                <c:pt idx="9357">
                  <c:v>37.685000000000002</c:v>
                </c:pt>
                <c:pt idx="9358">
                  <c:v>37.685000000000002</c:v>
                </c:pt>
                <c:pt idx="9359">
                  <c:v>37.685000000000002</c:v>
                </c:pt>
                <c:pt idx="9360">
                  <c:v>37.686</c:v>
                </c:pt>
                <c:pt idx="9361">
                  <c:v>37.703000000000003</c:v>
                </c:pt>
                <c:pt idx="9362">
                  <c:v>37.703000000000003</c:v>
                </c:pt>
                <c:pt idx="9363">
                  <c:v>37.703000000000003</c:v>
                </c:pt>
                <c:pt idx="9364">
                  <c:v>37.704000000000001</c:v>
                </c:pt>
                <c:pt idx="9365">
                  <c:v>37.704000000000001</c:v>
                </c:pt>
                <c:pt idx="9366">
                  <c:v>37.704000000000001</c:v>
                </c:pt>
                <c:pt idx="9367">
                  <c:v>37.722000000000001</c:v>
                </c:pt>
                <c:pt idx="9368">
                  <c:v>37.722000000000001</c:v>
                </c:pt>
                <c:pt idx="9369">
                  <c:v>37.722000000000001</c:v>
                </c:pt>
                <c:pt idx="9370">
                  <c:v>37.722000000000001</c:v>
                </c:pt>
                <c:pt idx="9371">
                  <c:v>37.722000000000001</c:v>
                </c:pt>
                <c:pt idx="9372">
                  <c:v>37.741</c:v>
                </c:pt>
                <c:pt idx="9373">
                  <c:v>37.741</c:v>
                </c:pt>
                <c:pt idx="9374">
                  <c:v>37.741</c:v>
                </c:pt>
                <c:pt idx="9375">
                  <c:v>37.759</c:v>
                </c:pt>
                <c:pt idx="9376">
                  <c:v>37.76</c:v>
                </c:pt>
                <c:pt idx="9377">
                  <c:v>37.777000000000001</c:v>
                </c:pt>
                <c:pt idx="9378">
                  <c:v>37.777999999999999</c:v>
                </c:pt>
                <c:pt idx="9379">
                  <c:v>37.777999999999999</c:v>
                </c:pt>
                <c:pt idx="9380">
                  <c:v>37.777999999999999</c:v>
                </c:pt>
                <c:pt idx="9381">
                  <c:v>37.777999999999999</c:v>
                </c:pt>
                <c:pt idx="9382">
                  <c:v>37.777999999999999</c:v>
                </c:pt>
                <c:pt idx="9383">
                  <c:v>37.777999999999999</c:v>
                </c:pt>
                <c:pt idx="9384">
                  <c:v>37.777999999999999</c:v>
                </c:pt>
                <c:pt idx="9385">
                  <c:v>37.795999999999999</c:v>
                </c:pt>
                <c:pt idx="9386">
                  <c:v>37.795999999999999</c:v>
                </c:pt>
                <c:pt idx="9387">
                  <c:v>37.814999999999998</c:v>
                </c:pt>
                <c:pt idx="9388">
                  <c:v>37.814999999999998</c:v>
                </c:pt>
                <c:pt idx="9389">
                  <c:v>37.814999999999998</c:v>
                </c:pt>
                <c:pt idx="9390">
                  <c:v>37.832999999999998</c:v>
                </c:pt>
                <c:pt idx="9391">
                  <c:v>37.834000000000003</c:v>
                </c:pt>
                <c:pt idx="9392">
                  <c:v>37.850999999999999</c:v>
                </c:pt>
                <c:pt idx="9393">
                  <c:v>37.851999999999997</c:v>
                </c:pt>
                <c:pt idx="9394">
                  <c:v>37.851999999999997</c:v>
                </c:pt>
                <c:pt idx="9395">
                  <c:v>37.851999999999997</c:v>
                </c:pt>
                <c:pt idx="9396">
                  <c:v>37.869999999999997</c:v>
                </c:pt>
                <c:pt idx="9397">
                  <c:v>37.871000000000002</c:v>
                </c:pt>
                <c:pt idx="9398">
                  <c:v>37.871000000000002</c:v>
                </c:pt>
                <c:pt idx="9399">
                  <c:v>37.906999999999996</c:v>
                </c:pt>
                <c:pt idx="9400">
                  <c:v>37.906999999999996</c:v>
                </c:pt>
                <c:pt idx="9401">
                  <c:v>37.924999999999997</c:v>
                </c:pt>
                <c:pt idx="9402">
                  <c:v>37.926000000000002</c:v>
                </c:pt>
                <c:pt idx="9403">
                  <c:v>37.926000000000002</c:v>
                </c:pt>
                <c:pt idx="9404">
                  <c:v>37.926000000000002</c:v>
                </c:pt>
                <c:pt idx="9405">
                  <c:v>37.944000000000003</c:v>
                </c:pt>
                <c:pt idx="9406">
                  <c:v>37.944000000000003</c:v>
                </c:pt>
                <c:pt idx="9407">
                  <c:v>37.944000000000003</c:v>
                </c:pt>
                <c:pt idx="9408">
                  <c:v>37.945</c:v>
                </c:pt>
                <c:pt idx="9409">
                  <c:v>37.963000000000001</c:v>
                </c:pt>
                <c:pt idx="9410">
                  <c:v>37.963000000000001</c:v>
                </c:pt>
                <c:pt idx="9411">
                  <c:v>37.963000000000001</c:v>
                </c:pt>
                <c:pt idx="9412">
                  <c:v>37.963000000000001</c:v>
                </c:pt>
                <c:pt idx="9413">
                  <c:v>37.981000000000002</c:v>
                </c:pt>
                <c:pt idx="9414">
                  <c:v>37.981000000000002</c:v>
                </c:pt>
                <c:pt idx="9415">
                  <c:v>37.981000000000002</c:v>
                </c:pt>
                <c:pt idx="9416">
                  <c:v>37.981999999999999</c:v>
                </c:pt>
                <c:pt idx="9417">
                  <c:v>37.981999999999999</c:v>
                </c:pt>
                <c:pt idx="9418">
                  <c:v>38</c:v>
                </c:pt>
                <c:pt idx="9419">
                  <c:v>38</c:v>
                </c:pt>
                <c:pt idx="9420">
                  <c:v>38.018000000000001</c:v>
                </c:pt>
                <c:pt idx="9421">
                  <c:v>38.018000000000001</c:v>
                </c:pt>
                <c:pt idx="9422">
                  <c:v>38.018000000000001</c:v>
                </c:pt>
                <c:pt idx="9423">
                  <c:v>38.018000000000001</c:v>
                </c:pt>
                <c:pt idx="9424">
                  <c:v>38.037999999999997</c:v>
                </c:pt>
                <c:pt idx="9425">
                  <c:v>38.055</c:v>
                </c:pt>
                <c:pt idx="9426">
                  <c:v>38.055</c:v>
                </c:pt>
                <c:pt idx="9427">
                  <c:v>38.055999999999997</c:v>
                </c:pt>
                <c:pt idx="9428">
                  <c:v>38.055999999999997</c:v>
                </c:pt>
                <c:pt idx="9429">
                  <c:v>38.073999999999998</c:v>
                </c:pt>
                <c:pt idx="9430">
                  <c:v>38.073999999999998</c:v>
                </c:pt>
                <c:pt idx="9431">
                  <c:v>38.073999999999998</c:v>
                </c:pt>
                <c:pt idx="9432">
                  <c:v>38.073999999999998</c:v>
                </c:pt>
                <c:pt idx="9433">
                  <c:v>38.093000000000004</c:v>
                </c:pt>
                <c:pt idx="9434">
                  <c:v>38.110999999999997</c:v>
                </c:pt>
                <c:pt idx="9435">
                  <c:v>38.110999999999997</c:v>
                </c:pt>
                <c:pt idx="9436">
                  <c:v>38.110999999999997</c:v>
                </c:pt>
                <c:pt idx="9437">
                  <c:v>38.130000000000003</c:v>
                </c:pt>
                <c:pt idx="9438">
                  <c:v>38.148000000000003</c:v>
                </c:pt>
                <c:pt idx="9439">
                  <c:v>38.148000000000003</c:v>
                </c:pt>
                <c:pt idx="9440">
                  <c:v>38.149000000000001</c:v>
                </c:pt>
                <c:pt idx="9441">
                  <c:v>38.149000000000001</c:v>
                </c:pt>
                <c:pt idx="9442">
                  <c:v>38.165999999999997</c:v>
                </c:pt>
                <c:pt idx="9443">
                  <c:v>38.185000000000002</c:v>
                </c:pt>
                <c:pt idx="9444">
                  <c:v>38.186</c:v>
                </c:pt>
                <c:pt idx="9445">
                  <c:v>38.222000000000001</c:v>
                </c:pt>
                <c:pt idx="9446">
                  <c:v>38.241</c:v>
                </c:pt>
                <c:pt idx="9447">
                  <c:v>38.259</c:v>
                </c:pt>
                <c:pt idx="9448">
                  <c:v>38.259</c:v>
                </c:pt>
                <c:pt idx="9449">
                  <c:v>38.277999999999999</c:v>
                </c:pt>
                <c:pt idx="9450">
                  <c:v>38.295999999999999</c:v>
                </c:pt>
                <c:pt idx="9451">
                  <c:v>38.295999999999999</c:v>
                </c:pt>
                <c:pt idx="9452">
                  <c:v>38.296999999999997</c:v>
                </c:pt>
                <c:pt idx="9453">
                  <c:v>38.314999999999998</c:v>
                </c:pt>
                <c:pt idx="9454">
                  <c:v>38.332999999999998</c:v>
                </c:pt>
                <c:pt idx="9455">
                  <c:v>38.332999999999998</c:v>
                </c:pt>
                <c:pt idx="9456">
                  <c:v>38.332999999999998</c:v>
                </c:pt>
                <c:pt idx="9457">
                  <c:v>38.334000000000003</c:v>
                </c:pt>
                <c:pt idx="9458">
                  <c:v>38.369999999999997</c:v>
                </c:pt>
                <c:pt idx="9459">
                  <c:v>38.389000000000003</c:v>
                </c:pt>
                <c:pt idx="9460">
                  <c:v>38.406999999999996</c:v>
                </c:pt>
                <c:pt idx="9461">
                  <c:v>38.406999999999996</c:v>
                </c:pt>
                <c:pt idx="9462">
                  <c:v>38.406999999999996</c:v>
                </c:pt>
                <c:pt idx="9463">
                  <c:v>38.408000000000001</c:v>
                </c:pt>
                <c:pt idx="9464">
                  <c:v>38.444000000000003</c:v>
                </c:pt>
                <c:pt idx="9465">
                  <c:v>38.444000000000003</c:v>
                </c:pt>
                <c:pt idx="9466">
                  <c:v>38.445</c:v>
                </c:pt>
                <c:pt idx="9467">
                  <c:v>38.481000000000002</c:v>
                </c:pt>
                <c:pt idx="9468">
                  <c:v>38.536999999999999</c:v>
                </c:pt>
                <c:pt idx="9469">
                  <c:v>38.555</c:v>
                </c:pt>
                <c:pt idx="9470">
                  <c:v>38.555999999999997</c:v>
                </c:pt>
                <c:pt idx="9471">
                  <c:v>38.573999999999998</c:v>
                </c:pt>
                <c:pt idx="9472">
                  <c:v>38.575000000000003</c:v>
                </c:pt>
                <c:pt idx="9473">
                  <c:v>38.593000000000004</c:v>
                </c:pt>
                <c:pt idx="9474">
                  <c:v>38.630000000000003</c:v>
                </c:pt>
                <c:pt idx="9475">
                  <c:v>38.703000000000003</c:v>
                </c:pt>
                <c:pt idx="9476">
                  <c:v>38.704000000000001</c:v>
                </c:pt>
                <c:pt idx="9477">
                  <c:v>38.741</c:v>
                </c:pt>
                <c:pt idx="9478">
                  <c:v>38.871000000000002</c:v>
                </c:pt>
                <c:pt idx="9479">
                  <c:v>38.871000000000002</c:v>
                </c:pt>
                <c:pt idx="9480">
                  <c:v>38.889000000000003</c:v>
                </c:pt>
                <c:pt idx="9481">
                  <c:v>38.926000000000002</c:v>
                </c:pt>
                <c:pt idx="9482">
                  <c:v>39</c:v>
                </c:pt>
                <c:pt idx="9483">
                  <c:v>39.018999999999998</c:v>
                </c:pt>
                <c:pt idx="9484">
                  <c:v>39.036999999999999</c:v>
                </c:pt>
                <c:pt idx="9485">
                  <c:v>39.036999999999999</c:v>
                </c:pt>
                <c:pt idx="9486">
                  <c:v>39.130000000000003</c:v>
                </c:pt>
                <c:pt idx="9487">
                  <c:v>39.165999999999997</c:v>
                </c:pt>
                <c:pt idx="9488">
                  <c:v>39.165999999999997</c:v>
                </c:pt>
                <c:pt idx="9489">
                  <c:v>39.203000000000003</c:v>
                </c:pt>
                <c:pt idx="9490">
                  <c:v>39.204000000000001</c:v>
                </c:pt>
                <c:pt idx="9491">
                  <c:v>39.277999999999999</c:v>
                </c:pt>
                <c:pt idx="9492">
                  <c:v>39.332999999999998</c:v>
                </c:pt>
                <c:pt idx="9493">
                  <c:v>39.351999999999997</c:v>
                </c:pt>
                <c:pt idx="9494">
                  <c:v>39.389000000000003</c:v>
                </c:pt>
                <c:pt idx="9495">
                  <c:v>39.444000000000003</c:v>
                </c:pt>
                <c:pt idx="9496">
                  <c:v>39.463000000000001</c:v>
                </c:pt>
                <c:pt idx="9497">
                  <c:v>39.630000000000003</c:v>
                </c:pt>
                <c:pt idx="9498">
                  <c:v>39.889000000000003</c:v>
                </c:pt>
                <c:pt idx="9499">
                  <c:v>40.036999999999999</c:v>
                </c:pt>
                <c:pt idx="9500">
                  <c:v>40.26</c:v>
                </c:pt>
                <c:pt idx="9501">
                  <c:v>40.295999999999999</c:v>
                </c:pt>
                <c:pt idx="9502">
                  <c:v>40.295999999999999</c:v>
                </c:pt>
                <c:pt idx="9503">
                  <c:v>40.351999999999997</c:v>
                </c:pt>
                <c:pt idx="9504">
                  <c:v>40.351999999999997</c:v>
                </c:pt>
                <c:pt idx="9505">
                  <c:v>40.369999999999997</c:v>
                </c:pt>
                <c:pt idx="9506">
                  <c:v>40.389000000000003</c:v>
                </c:pt>
                <c:pt idx="9507">
                  <c:v>40.426000000000002</c:v>
                </c:pt>
                <c:pt idx="9508">
                  <c:v>40.463000000000001</c:v>
                </c:pt>
                <c:pt idx="9509">
                  <c:v>40.463000000000001</c:v>
                </c:pt>
                <c:pt idx="9510">
                  <c:v>40.5</c:v>
                </c:pt>
                <c:pt idx="9511">
                  <c:v>40.795999999999999</c:v>
                </c:pt>
                <c:pt idx="9512">
                  <c:v>40.906999999999996</c:v>
                </c:pt>
                <c:pt idx="9513">
                  <c:v>41.110999999999997</c:v>
                </c:pt>
                <c:pt idx="9514">
                  <c:v>41.165999999999997</c:v>
                </c:pt>
                <c:pt idx="9515">
                  <c:v>41.185000000000002</c:v>
                </c:pt>
                <c:pt idx="9516">
                  <c:v>41.204000000000001</c:v>
                </c:pt>
                <c:pt idx="9517">
                  <c:v>41.259</c:v>
                </c:pt>
                <c:pt idx="9518">
                  <c:v>41.259</c:v>
                </c:pt>
                <c:pt idx="9519">
                  <c:v>41.26</c:v>
                </c:pt>
                <c:pt idx="9520">
                  <c:v>41.481999999999999</c:v>
                </c:pt>
                <c:pt idx="9521">
                  <c:v>41.5</c:v>
                </c:pt>
                <c:pt idx="9522">
                  <c:v>41.648000000000003</c:v>
                </c:pt>
                <c:pt idx="9523">
                  <c:v>41.74</c:v>
                </c:pt>
                <c:pt idx="9524">
                  <c:v>41.926000000000002</c:v>
                </c:pt>
                <c:pt idx="9525">
                  <c:v>42.204000000000001</c:v>
                </c:pt>
                <c:pt idx="9526">
                  <c:v>42.277999999999999</c:v>
                </c:pt>
                <c:pt idx="9527">
                  <c:v>42.926000000000002</c:v>
                </c:pt>
                <c:pt idx="9528">
                  <c:v>42.944000000000003</c:v>
                </c:pt>
                <c:pt idx="9529">
                  <c:v>43.314999999999998</c:v>
                </c:pt>
                <c:pt idx="9530">
                  <c:v>43.573999999999998</c:v>
                </c:pt>
                <c:pt idx="9531">
                  <c:v>43.63</c:v>
                </c:pt>
                <c:pt idx="9532">
                  <c:v>43.648000000000003</c:v>
                </c:pt>
                <c:pt idx="9533">
                  <c:v>43.665999999999997</c:v>
                </c:pt>
                <c:pt idx="9534">
                  <c:v>43.685000000000002</c:v>
                </c:pt>
                <c:pt idx="9535">
                  <c:v>44.073999999999998</c:v>
                </c:pt>
                <c:pt idx="9536">
                  <c:v>44.24</c:v>
                </c:pt>
                <c:pt idx="9537">
                  <c:v>44.332999999999998</c:v>
                </c:pt>
                <c:pt idx="9538">
                  <c:v>45.5</c:v>
                </c:pt>
                <c:pt idx="9539">
                  <c:v>48.167000000000002</c:v>
                </c:pt>
                <c:pt idx="9540">
                  <c:v>48.185000000000002</c:v>
                </c:pt>
                <c:pt idx="9541">
                  <c:v>51.703000000000003</c:v>
                </c:pt>
                <c:pt idx="9542">
                  <c:v>53.463000000000001</c:v>
                </c:pt>
                <c:pt idx="9543">
                  <c:v>53.889000000000003</c:v>
                </c:pt>
                <c:pt idx="9544">
                  <c:v>53.963000000000001</c:v>
                </c:pt>
                <c:pt idx="9545">
                  <c:v>54.018999999999998</c:v>
                </c:pt>
                <c:pt idx="9546">
                  <c:v>54.110999999999997</c:v>
                </c:pt>
                <c:pt idx="9547">
                  <c:v>54.24</c:v>
                </c:pt>
                <c:pt idx="9548">
                  <c:v>54.24</c:v>
                </c:pt>
                <c:pt idx="9549">
                  <c:v>54.334000000000003</c:v>
                </c:pt>
                <c:pt idx="9550">
                  <c:v>54.389000000000003</c:v>
                </c:pt>
                <c:pt idx="9551">
                  <c:v>54.426000000000002</c:v>
                </c:pt>
                <c:pt idx="9552">
                  <c:v>54.426000000000002</c:v>
                </c:pt>
                <c:pt idx="9553">
                  <c:v>54.649000000000001</c:v>
                </c:pt>
                <c:pt idx="9554">
                  <c:v>54.777999999999999</c:v>
                </c:pt>
                <c:pt idx="9555">
                  <c:v>54.87</c:v>
                </c:pt>
                <c:pt idx="9556">
                  <c:v>54.889000000000003</c:v>
                </c:pt>
                <c:pt idx="9557">
                  <c:v>54.963000000000001</c:v>
                </c:pt>
                <c:pt idx="9558">
                  <c:v>55</c:v>
                </c:pt>
                <c:pt idx="9559">
                  <c:v>55.036000000000001</c:v>
                </c:pt>
                <c:pt idx="9560">
                  <c:v>55.036000000000001</c:v>
                </c:pt>
                <c:pt idx="9561">
                  <c:v>55.055</c:v>
                </c:pt>
                <c:pt idx="9562">
                  <c:v>55.055999999999997</c:v>
                </c:pt>
                <c:pt idx="9563">
                  <c:v>55.093000000000004</c:v>
                </c:pt>
                <c:pt idx="9564">
                  <c:v>55.112000000000002</c:v>
                </c:pt>
                <c:pt idx="9565">
                  <c:v>55.222000000000001</c:v>
                </c:pt>
                <c:pt idx="9566">
                  <c:v>55.277000000000001</c:v>
                </c:pt>
                <c:pt idx="9567">
                  <c:v>55.295999999999999</c:v>
                </c:pt>
                <c:pt idx="9568">
                  <c:v>55.296999999999997</c:v>
                </c:pt>
                <c:pt idx="9569">
                  <c:v>55.353000000000002</c:v>
                </c:pt>
                <c:pt idx="9570">
                  <c:v>55.37</c:v>
                </c:pt>
                <c:pt idx="9571">
                  <c:v>55.37</c:v>
                </c:pt>
                <c:pt idx="9572">
                  <c:v>55.371000000000002</c:v>
                </c:pt>
                <c:pt idx="9573">
                  <c:v>55.389000000000003</c:v>
                </c:pt>
                <c:pt idx="9574">
                  <c:v>55.406999999999996</c:v>
                </c:pt>
                <c:pt idx="9575">
                  <c:v>55.408000000000001</c:v>
                </c:pt>
                <c:pt idx="9576">
                  <c:v>55.444000000000003</c:v>
                </c:pt>
                <c:pt idx="9577">
                  <c:v>55.445</c:v>
                </c:pt>
                <c:pt idx="9578">
                  <c:v>55.463999999999999</c:v>
                </c:pt>
                <c:pt idx="9579">
                  <c:v>55.518999999999998</c:v>
                </c:pt>
                <c:pt idx="9580">
                  <c:v>55.518999999999998</c:v>
                </c:pt>
                <c:pt idx="9581">
                  <c:v>55.536000000000001</c:v>
                </c:pt>
                <c:pt idx="9582">
                  <c:v>55.591999999999999</c:v>
                </c:pt>
                <c:pt idx="9583">
                  <c:v>55.593000000000004</c:v>
                </c:pt>
                <c:pt idx="9584">
                  <c:v>55.610999999999997</c:v>
                </c:pt>
                <c:pt idx="9585">
                  <c:v>55.610999999999997</c:v>
                </c:pt>
                <c:pt idx="9586">
                  <c:v>55.628999999999998</c:v>
                </c:pt>
                <c:pt idx="9587">
                  <c:v>55.63</c:v>
                </c:pt>
                <c:pt idx="9588">
                  <c:v>55.667999999999999</c:v>
                </c:pt>
                <c:pt idx="9589">
                  <c:v>55.685000000000002</c:v>
                </c:pt>
                <c:pt idx="9590">
                  <c:v>55.704000000000001</c:v>
                </c:pt>
                <c:pt idx="9591">
                  <c:v>55.741</c:v>
                </c:pt>
                <c:pt idx="9592">
                  <c:v>55.759</c:v>
                </c:pt>
                <c:pt idx="9593">
                  <c:v>55.796999999999997</c:v>
                </c:pt>
                <c:pt idx="9594">
                  <c:v>55.814</c:v>
                </c:pt>
                <c:pt idx="9595">
                  <c:v>55.814999999999998</c:v>
                </c:pt>
                <c:pt idx="9596">
                  <c:v>55.832999999999998</c:v>
                </c:pt>
                <c:pt idx="9597">
                  <c:v>55.851999999999997</c:v>
                </c:pt>
                <c:pt idx="9598">
                  <c:v>55.887999999999998</c:v>
                </c:pt>
                <c:pt idx="9599">
                  <c:v>55.905999999999999</c:v>
                </c:pt>
                <c:pt idx="9600">
                  <c:v>55.981999999999999</c:v>
                </c:pt>
                <c:pt idx="9601">
                  <c:v>56.017000000000003</c:v>
                </c:pt>
                <c:pt idx="9602">
                  <c:v>56.018000000000001</c:v>
                </c:pt>
                <c:pt idx="9603">
                  <c:v>56.036000000000001</c:v>
                </c:pt>
                <c:pt idx="9604">
                  <c:v>56.036999999999999</c:v>
                </c:pt>
                <c:pt idx="9605">
                  <c:v>56.054000000000002</c:v>
                </c:pt>
                <c:pt idx="9606">
                  <c:v>56.093000000000004</c:v>
                </c:pt>
                <c:pt idx="9607">
                  <c:v>56.11</c:v>
                </c:pt>
                <c:pt idx="9608">
                  <c:v>56.112000000000002</c:v>
                </c:pt>
                <c:pt idx="9609">
                  <c:v>56.13</c:v>
                </c:pt>
                <c:pt idx="9610">
                  <c:v>56.13</c:v>
                </c:pt>
                <c:pt idx="9611">
                  <c:v>56.13</c:v>
                </c:pt>
                <c:pt idx="9612">
                  <c:v>56.148000000000003</c:v>
                </c:pt>
                <c:pt idx="9613">
                  <c:v>56.148000000000003</c:v>
                </c:pt>
                <c:pt idx="9614">
                  <c:v>56.148000000000003</c:v>
                </c:pt>
                <c:pt idx="9615">
                  <c:v>56.165999999999997</c:v>
                </c:pt>
                <c:pt idx="9616">
                  <c:v>56.185000000000002</c:v>
                </c:pt>
                <c:pt idx="9617">
                  <c:v>56.185000000000002</c:v>
                </c:pt>
                <c:pt idx="9618">
                  <c:v>56.186</c:v>
                </c:pt>
                <c:pt idx="9619">
                  <c:v>56.186</c:v>
                </c:pt>
                <c:pt idx="9620">
                  <c:v>56.186</c:v>
                </c:pt>
                <c:pt idx="9621">
                  <c:v>56.204000000000001</c:v>
                </c:pt>
                <c:pt idx="9622">
                  <c:v>56.241</c:v>
                </c:pt>
                <c:pt idx="9623">
                  <c:v>56.259</c:v>
                </c:pt>
                <c:pt idx="9624">
                  <c:v>56.314</c:v>
                </c:pt>
                <c:pt idx="9625">
                  <c:v>56.314999999999998</c:v>
                </c:pt>
                <c:pt idx="9626">
                  <c:v>56.332999999999998</c:v>
                </c:pt>
                <c:pt idx="9627">
                  <c:v>56.334000000000003</c:v>
                </c:pt>
                <c:pt idx="9628">
                  <c:v>56.351999999999997</c:v>
                </c:pt>
                <c:pt idx="9629">
                  <c:v>56.351999999999997</c:v>
                </c:pt>
                <c:pt idx="9630">
                  <c:v>56.371000000000002</c:v>
                </c:pt>
                <c:pt idx="9631">
                  <c:v>56.387999999999998</c:v>
                </c:pt>
                <c:pt idx="9632">
                  <c:v>56.387999999999998</c:v>
                </c:pt>
                <c:pt idx="9633">
                  <c:v>56.406999999999996</c:v>
                </c:pt>
                <c:pt idx="9634">
                  <c:v>56.408000000000001</c:v>
                </c:pt>
                <c:pt idx="9635">
                  <c:v>56.424999999999997</c:v>
                </c:pt>
                <c:pt idx="9636">
                  <c:v>56.426000000000002</c:v>
                </c:pt>
                <c:pt idx="9637">
                  <c:v>56.444000000000003</c:v>
                </c:pt>
                <c:pt idx="9638">
                  <c:v>56.445</c:v>
                </c:pt>
                <c:pt idx="9639">
                  <c:v>56.518000000000001</c:v>
                </c:pt>
                <c:pt idx="9640">
                  <c:v>56.536999999999999</c:v>
                </c:pt>
                <c:pt idx="9641">
                  <c:v>56.536999999999999</c:v>
                </c:pt>
                <c:pt idx="9642">
                  <c:v>56.537999999999997</c:v>
                </c:pt>
                <c:pt idx="9643">
                  <c:v>56.591999999999999</c:v>
                </c:pt>
                <c:pt idx="9644">
                  <c:v>56.593000000000004</c:v>
                </c:pt>
                <c:pt idx="9645">
                  <c:v>56.701999999999998</c:v>
                </c:pt>
                <c:pt idx="9646">
                  <c:v>56.722000000000001</c:v>
                </c:pt>
                <c:pt idx="9647">
                  <c:v>56.722999999999999</c:v>
                </c:pt>
                <c:pt idx="9648">
                  <c:v>56.759</c:v>
                </c:pt>
                <c:pt idx="9649">
                  <c:v>56.759</c:v>
                </c:pt>
                <c:pt idx="9650">
                  <c:v>56.759</c:v>
                </c:pt>
                <c:pt idx="9651">
                  <c:v>56.76</c:v>
                </c:pt>
                <c:pt idx="9652">
                  <c:v>56.76</c:v>
                </c:pt>
                <c:pt idx="9653">
                  <c:v>56.777999999999999</c:v>
                </c:pt>
                <c:pt idx="9654">
                  <c:v>56.814999999999998</c:v>
                </c:pt>
                <c:pt idx="9655">
                  <c:v>56.834000000000003</c:v>
                </c:pt>
                <c:pt idx="9656">
                  <c:v>56.834000000000003</c:v>
                </c:pt>
                <c:pt idx="9657">
                  <c:v>56.87</c:v>
                </c:pt>
                <c:pt idx="9658">
                  <c:v>56.889000000000003</c:v>
                </c:pt>
                <c:pt idx="9659">
                  <c:v>56.889000000000003</c:v>
                </c:pt>
                <c:pt idx="9660">
                  <c:v>56.906999999999996</c:v>
                </c:pt>
                <c:pt idx="9661">
                  <c:v>56.924999999999997</c:v>
                </c:pt>
                <c:pt idx="9662">
                  <c:v>56.926000000000002</c:v>
                </c:pt>
                <c:pt idx="9663">
                  <c:v>56.963000000000001</c:v>
                </c:pt>
                <c:pt idx="9664">
                  <c:v>56.963000000000001</c:v>
                </c:pt>
                <c:pt idx="9665">
                  <c:v>56.963000000000001</c:v>
                </c:pt>
                <c:pt idx="9666">
                  <c:v>56.963999999999999</c:v>
                </c:pt>
                <c:pt idx="9667">
                  <c:v>57.036000000000001</c:v>
                </c:pt>
                <c:pt idx="9668">
                  <c:v>57.055</c:v>
                </c:pt>
                <c:pt idx="9669">
                  <c:v>57.055999999999997</c:v>
                </c:pt>
                <c:pt idx="9670">
                  <c:v>57.148000000000003</c:v>
                </c:pt>
                <c:pt idx="9671">
                  <c:v>57.167000000000002</c:v>
                </c:pt>
                <c:pt idx="9672">
                  <c:v>57.185000000000002</c:v>
                </c:pt>
                <c:pt idx="9673">
                  <c:v>57.185000000000002</c:v>
                </c:pt>
                <c:pt idx="9674">
                  <c:v>57.204000000000001</c:v>
                </c:pt>
                <c:pt idx="9675">
                  <c:v>57.204000000000001</c:v>
                </c:pt>
                <c:pt idx="9676">
                  <c:v>57.241</c:v>
                </c:pt>
                <c:pt idx="9677">
                  <c:v>57.259</c:v>
                </c:pt>
                <c:pt idx="9678">
                  <c:v>57.259</c:v>
                </c:pt>
                <c:pt idx="9679">
                  <c:v>57.26</c:v>
                </c:pt>
                <c:pt idx="9680">
                  <c:v>57.296999999999997</c:v>
                </c:pt>
                <c:pt idx="9681">
                  <c:v>57.334000000000003</c:v>
                </c:pt>
                <c:pt idx="9682">
                  <c:v>57.351999999999997</c:v>
                </c:pt>
                <c:pt idx="9683">
                  <c:v>57.389000000000003</c:v>
                </c:pt>
                <c:pt idx="9684">
                  <c:v>57.445</c:v>
                </c:pt>
                <c:pt idx="9685">
                  <c:v>57.463999999999999</c:v>
                </c:pt>
                <c:pt idx="9686">
                  <c:v>57.481000000000002</c:v>
                </c:pt>
                <c:pt idx="9687">
                  <c:v>57.5</c:v>
                </c:pt>
                <c:pt idx="9688">
                  <c:v>57.593000000000004</c:v>
                </c:pt>
                <c:pt idx="9689">
                  <c:v>57.61</c:v>
                </c:pt>
                <c:pt idx="9690">
                  <c:v>57.610999999999997</c:v>
                </c:pt>
                <c:pt idx="9691">
                  <c:v>57.628999999999998</c:v>
                </c:pt>
                <c:pt idx="9692">
                  <c:v>57.63</c:v>
                </c:pt>
                <c:pt idx="9693">
                  <c:v>57.648000000000003</c:v>
                </c:pt>
                <c:pt idx="9694">
                  <c:v>57.648000000000003</c:v>
                </c:pt>
                <c:pt idx="9695">
                  <c:v>57.648000000000003</c:v>
                </c:pt>
                <c:pt idx="9696">
                  <c:v>57.648000000000003</c:v>
                </c:pt>
                <c:pt idx="9697">
                  <c:v>57.648000000000003</c:v>
                </c:pt>
                <c:pt idx="9698">
                  <c:v>57.685000000000002</c:v>
                </c:pt>
                <c:pt idx="9699">
                  <c:v>57.741</c:v>
                </c:pt>
                <c:pt idx="9700">
                  <c:v>57.759</c:v>
                </c:pt>
                <c:pt idx="9701">
                  <c:v>57.795999999999999</c:v>
                </c:pt>
                <c:pt idx="9702">
                  <c:v>57.834000000000003</c:v>
                </c:pt>
                <c:pt idx="9703">
                  <c:v>57.834000000000003</c:v>
                </c:pt>
                <c:pt idx="9704">
                  <c:v>57.871000000000002</c:v>
                </c:pt>
                <c:pt idx="9705">
                  <c:v>57.906999999999996</c:v>
                </c:pt>
                <c:pt idx="9706">
                  <c:v>57.906999999999996</c:v>
                </c:pt>
                <c:pt idx="9707">
                  <c:v>57.944000000000003</c:v>
                </c:pt>
                <c:pt idx="9708">
                  <c:v>58.037999999999997</c:v>
                </c:pt>
                <c:pt idx="9709">
                  <c:v>58.075000000000003</c:v>
                </c:pt>
                <c:pt idx="9710">
                  <c:v>58.204000000000001</c:v>
                </c:pt>
                <c:pt idx="9711">
                  <c:v>58.24</c:v>
                </c:pt>
                <c:pt idx="9712">
                  <c:v>58.259</c:v>
                </c:pt>
                <c:pt idx="9713">
                  <c:v>58.295999999999999</c:v>
                </c:pt>
                <c:pt idx="9714">
                  <c:v>58.314999999999998</c:v>
                </c:pt>
                <c:pt idx="9715">
                  <c:v>58.314999999999998</c:v>
                </c:pt>
                <c:pt idx="9716">
                  <c:v>58.316000000000003</c:v>
                </c:pt>
                <c:pt idx="9717">
                  <c:v>58.351999999999997</c:v>
                </c:pt>
                <c:pt idx="9718">
                  <c:v>58.406999999999996</c:v>
                </c:pt>
                <c:pt idx="9719">
                  <c:v>58.424999999999997</c:v>
                </c:pt>
                <c:pt idx="9720">
                  <c:v>58.424999999999997</c:v>
                </c:pt>
                <c:pt idx="9721">
                  <c:v>58.481000000000002</c:v>
                </c:pt>
                <c:pt idx="9722">
                  <c:v>58.5</c:v>
                </c:pt>
                <c:pt idx="9723">
                  <c:v>58.649000000000001</c:v>
                </c:pt>
                <c:pt idx="9724">
                  <c:v>58.667999999999999</c:v>
                </c:pt>
                <c:pt idx="9725">
                  <c:v>58.667999999999999</c:v>
                </c:pt>
                <c:pt idx="9726">
                  <c:v>58.686</c:v>
                </c:pt>
                <c:pt idx="9727">
                  <c:v>58.704000000000001</c:v>
                </c:pt>
                <c:pt idx="9728">
                  <c:v>58.704000000000001</c:v>
                </c:pt>
                <c:pt idx="9729">
                  <c:v>58.704000000000001</c:v>
                </c:pt>
                <c:pt idx="9730">
                  <c:v>58.741</c:v>
                </c:pt>
                <c:pt idx="9731">
                  <c:v>58.759</c:v>
                </c:pt>
                <c:pt idx="9732">
                  <c:v>58.76</c:v>
                </c:pt>
                <c:pt idx="9733">
                  <c:v>58.777000000000001</c:v>
                </c:pt>
                <c:pt idx="9734">
                  <c:v>58.795999999999999</c:v>
                </c:pt>
                <c:pt idx="9735">
                  <c:v>58.871000000000002</c:v>
                </c:pt>
                <c:pt idx="9736">
                  <c:v>58.944000000000003</c:v>
                </c:pt>
                <c:pt idx="9737">
                  <c:v>58.944000000000003</c:v>
                </c:pt>
                <c:pt idx="9738">
                  <c:v>58.945</c:v>
                </c:pt>
                <c:pt idx="9739">
                  <c:v>58.963000000000001</c:v>
                </c:pt>
                <c:pt idx="9740">
                  <c:v>59</c:v>
                </c:pt>
                <c:pt idx="9741">
                  <c:v>59</c:v>
                </c:pt>
                <c:pt idx="9742">
                  <c:v>59.018000000000001</c:v>
                </c:pt>
                <c:pt idx="9743">
                  <c:v>59.055</c:v>
                </c:pt>
                <c:pt idx="9744">
                  <c:v>59.167000000000002</c:v>
                </c:pt>
                <c:pt idx="9745">
                  <c:v>59.277000000000001</c:v>
                </c:pt>
                <c:pt idx="9746">
                  <c:v>59.351999999999997</c:v>
                </c:pt>
                <c:pt idx="9747">
                  <c:v>59.37</c:v>
                </c:pt>
                <c:pt idx="9748">
                  <c:v>59.463000000000001</c:v>
                </c:pt>
                <c:pt idx="9749">
                  <c:v>59.500999999999998</c:v>
                </c:pt>
                <c:pt idx="9750">
                  <c:v>59.555</c:v>
                </c:pt>
                <c:pt idx="9751">
                  <c:v>59.610999999999997</c:v>
                </c:pt>
                <c:pt idx="9752">
                  <c:v>60</c:v>
                </c:pt>
                <c:pt idx="9753">
                  <c:v>60</c:v>
                </c:pt>
                <c:pt idx="9754">
                  <c:v>60.037999999999997</c:v>
                </c:pt>
                <c:pt idx="9755">
                  <c:v>60.055999999999997</c:v>
                </c:pt>
                <c:pt idx="9756">
                  <c:v>60.185000000000002</c:v>
                </c:pt>
                <c:pt idx="9757">
                  <c:v>60.277999999999999</c:v>
                </c:pt>
                <c:pt idx="9758">
                  <c:v>60.5</c:v>
                </c:pt>
                <c:pt idx="9759">
                  <c:v>60.555</c:v>
                </c:pt>
                <c:pt idx="9760">
                  <c:v>60.593000000000004</c:v>
                </c:pt>
                <c:pt idx="9761">
                  <c:v>60.665999999999997</c:v>
                </c:pt>
                <c:pt idx="9762">
                  <c:v>60.924999999999997</c:v>
                </c:pt>
                <c:pt idx="9763">
                  <c:v>61.110999999999997</c:v>
                </c:pt>
                <c:pt idx="9764">
                  <c:v>61.128999999999998</c:v>
                </c:pt>
                <c:pt idx="9765">
                  <c:v>61.167000000000002</c:v>
                </c:pt>
                <c:pt idx="9766">
                  <c:v>61.185000000000002</c:v>
                </c:pt>
                <c:pt idx="9767">
                  <c:v>61.222000000000001</c:v>
                </c:pt>
                <c:pt idx="9768">
                  <c:v>61.259</c:v>
                </c:pt>
                <c:pt idx="9769">
                  <c:v>61.26</c:v>
                </c:pt>
                <c:pt idx="9770">
                  <c:v>61.277000000000001</c:v>
                </c:pt>
                <c:pt idx="9771">
                  <c:v>61.445</c:v>
                </c:pt>
                <c:pt idx="9772">
                  <c:v>61.518000000000001</c:v>
                </c:pt>
                <c:pt idx="9773">
                  <c:v>61.518999999999998</c:v>
                </c:pt>
                <c:pt idx="9774">
                  <c:v>61.536999999999999</c:v>
                </c:pt>
                <c:pt idx="9775">
                  <c:v>61.555999999999997</c:v>
                </c:pt>
                <c:pt idx="9776">
                  <c:v>61.63</c:v>
                </c:pt>
                <c:pt idx="9777">
                  <c:v>61.814999999999998</c:v>
                </c:pt>
                <c:pt idx="9778">
                  <c:v>61.851999999999997</c:v>
                </c:pt>
                <c:pt idx="9779">
                  <c:v>61.851999999999997</c:v>
                </c:pt>
                <c:pt idx="9780">
                  <c:v>61.926000000000002</c:v>
                </c:pt>
                <c:pt idx="9781">
                  <c:v>61.944000000000003</c:v>
                </c:pt>
                <c:pt idx="9782">
                  <c:v>61.944000000000003</c:v>
                </c:pt>
                <c:pt idx="9783">
                  <c:v>61.981000000000002</c:v>
                </c:pt>
                <c:pt idx="9784">
                  <c:v>62</c:v>
                </c:pt>
                <c:pt idx="9785">
                  <c:v>62.018000000000001</c:v>
                </c:pt>
                <c:pt idx="9786">
                  <c:v>62.334000000000003</c:v>
                </c:pt>
                <c:pt idx="9787">
                  <c:v>62.334000000000003</c:v>
                </c:pt>
                <c:pt idx="9788">
                  <c:v>62.353000000000002</c:v>
                </c:pt>
                <c:pt idx="9789">
                  <c:v>62.387999999999998</c:v>
                </c:pt>
                <c:pt idx="9790">
                  <c:v>62.573999999999998</c:v>
                </c:pt>
                <c:pt idx="9791">
                  <c:v>62.685000000000002</c:v>
                </c:pt>
                <c:pt idx="9792">
                  <c:v>62.832999999999998</c:v>
                </c:pt>
                <c:pt idx="9793">
                  <c:v>62.832999999999998</c:v>
                </c:pt>
                <c:pt idx="9794">
                  <c:v>62.834000000000003</c:v>
                </c:pt>
                <c:pt idx="9795">
                  <c:v>62.834000000000003</c:v>
                </c:pt>
                <c:pt idx="9796">
                  <c:v>62.944000000000003</c:v>
                </c:pt>
                <c:pt idx="9797">
                  <c:v>63.036999999999999</c:v>
                </c:pt>
                <c:pt idx="9798">
                  <c:v>63.110999999999997</c:v>
                </c:pt>
                <c:pt idx="9799">
                  <c:v>63.186</c:v>
                </c:pt>
                <c:pt idx="9800">
                  <c:v>63.222999999999999</c:v>
                </c:pt>
                <c:pt idx="9801">
                  <c:v>63.26</c:v>
                </c:pt>
                <c:pt idx="9802">
                  <c:v>63.316000000000003</c:v>
                </c:pt>
                <c:pt idx="9803">
                  <c:v>63.759</c:v>
                </c:pt>
                <c:pt idx="9804">
                  <c:v>63.963000000000001</c:v>
                </c:pt>
                <c:pt idx="9805">
                  <c:v>64.055999999999997</c:v>
                </c:pt>
                <c:pt idx="9806">
                  <c:v>64.147999999999996</c:v>
                </c:pt>
                <c:pt idx="9807">
                  <c:v>64.241</c:v>
                </c:pt>
                <c:pt idx="9808">
                  <c:v>64.260000000000005</c:v>
                </c:pt>
                <c:pt idx="9809">
                  <c:v>64.332999999999998</c:v>
                </c:pt>
                <c:pt idx="9810">
                  <c:v>64.370999999999995</c:v>
                </c:pt>
                <c:pt idx="9811">
                  <c:v>64.388000000000005</c:v>
                </c:pt>
                <c:pt idx="9812">
                  <c:v>64.388999999999996</c:v>
                </c:pt>
                <c:pt idx="9813">
                  <c:v>64.444000000000003</c:v>
                </c:pt>
                <c:pt idx="9814">
                  <c:v>64.444999999999993</c:v>
                </c:pt>
                <c:pt idx="9815">
                  <c:v>64.593000000000004</c:v>
                </c:pt>
                <c:pt idx="9816">
                  <c:v>64.832999999999998</c:v>
                </c:pt>
                <c:pt idx="9817">
                  <c:v>64.834000000000003</c:v>
                </c:pt>
                <c:pt idx="9818">
                  <c:v>65.091999999999999</c:v>
                </c:pt>
                <c:pt idx="9819">
                  <c:v>65.129000000000005</c:v>
                </c:pt>
                <c:pt idx="9820">
                  <c:v>65.221999999999994</c:v>
                </c:pt>
                <c:pt idx="9821">
                  <c:v>65.314999999999998</c:v>
                </c:pt>
                <c:pt idx="9822">
                  <c:v>65.332999999999998</c:v>
                </c:pt>
                <c:pt idx="9823">
                  <c:v>65.388999999999996</c:v>
                </c:pt>
                <c:pt idx="9824">
                  <c:v>65.611000000000004</c:v>
                </c:pt>
                <c:pt idx="9825">
                  <c:v>65.721999999999994</c:v>
                </c:pt>
                <c:pt idx="9826">
                  <c:v>65.778000000000006</c:v>
                </c:pt>
                <c:pt idx="9827">
                  <c:v>65.852000000000004</c:v>
                </c:pt>
                <c:pt idx="9828">
                  <c:v>65.870999999999995</c:v>
                </c:pt>
                <c:pt idx="9829">
                  <c:v>65.926000000000002</c:v>
                </c:pt>
                <c:pt idx="9830">
                  <c:v>65.980999999999995</c:v>
                </c:pt>
                <c:pt idx="9831">
                  <c:v>66.019000000000005</c:v>
                </c:pt>
                <c:pt idx="9832">
                  <c:v>66.055000000000007</c:v>
                </c:pt>
                <c:pt idx="9833">
                  <c:v>66.203999999999994</c:v>
                </c:pt>
                <c:pt idx="9834">
                  <c:v>66.259</c:v>
                </c:pt>
                <c:pt idx="9835">
                  <c:v>66.334000000000003</c:v>
                </c:pt>
                <c:pt idx="9836">
                  <c:v>66.39</c:v>
                </c:pt>
                <c:pt idx="9837">
                  <c:v>66.481999999999999</c:v>
                </c:pt>
                <c:pt idx="9838">
                  <c:v>66.555000000000007</c:v>
                </c:pt>
                <c:pt idx="9839">
                  <c:v>66.590999999999994</c:v>
                </c:pt>
                <c:pt idx="9840">
                  <c:v>66.593000000000004</c:v>
                </c:pt>
                <c:pt idx="9841">
                  <c:v>66.832999999999998</c:v>
                </c:pt>
                <c:pt idx="9842">
                  <c:v>66.870999999999995</c:v>
                </c:pt>
                <c:pt idx="9843">
                  <c:v>67.241</c:v>
                </c:pt>
                <c:pt idx="9844">
                  <c:v>67.388000000000005</c:v>
                </c:pt>
                <c:pt idx="9845">
                  <c:v>67.813999999999993</c:v>
                </c:pt>
                <c:pt idx="9846">
                  <c:v>67.832999999999998</c:v>
                </c:pt>
                <c:pt idx="9847">
                  <c:v>67.944999999999993</c:v>
                </c:pt>
                <c:pt idx="9848">
                  <c:v>68.183999999999997</c:v>
                </c:pt>
                <c:pt idx="9849">
                  <c:v>68.185000000000002</c:v>
                </c:pt>
                <c:pt idx="9850">
                  <c:v>68.204999999999998</c:v>
                </c:pt>
                <c:pt idx="9851">
                  <c:v>68.239999999999995</c:v>
                </c:pt>
                <c:pt idx="9852">
                  <c:v>68.370999999999995</c:v>
                </c:pt>
                <c:pt idx="9853">
                  <c:v>68.406000000000006</c:v>
                </c:pt>
                <c:pt idx="9854">
                  <c:v>68.444000000000003</c:v>
                </c:pt>
                <c:pt idx="9855">
                  <c:v>68.444999999999993</c:v>
                </c:pt>
                <c:pt idx="9856">
                  <c:v>68.537999999999997</c:v>
                </c:pt>
                <c:pt idx="9857">
                  <c:v>68.611000000000004</c:v>
                </c:pt>
                <c:pt idx="9858">
                  <c:v>68.647000000000006</c:v>
                </c:pt>
                <c:pt idx="9859">
                  <c:v>68.944000000000003</c:v>
                </c:pt>
                <c:pt idx="9860">
                  <c:v>69.072999999999993</c:v>
                </c:pt>
                <c:pt idx="9861">
                  <c:v>69.147999999999996</c:v>
                </c:pt>
                <c:pt idx="9862">
                  <c:v>69.241</c:v>
                </c:pt>
                <c:pt idx="9863">
                  <c:v>69.388000000000005</c:v>
                </c:pt>
                <c:pt idx="9864">
                  <c:v>69.444000000000003</c:v>
                </c:pt>
                <c:pt idx="9865">
                  <c:v>69.481999999999999</c:v>
                </c:pt>
                <c:pt idx="9866">
                  <c:v>69.573999999999998</c:v>
                </c:pt>
                <c:pt idx="9867">
                  <c:v>69.814999999999998</c:v>
                </c:pt>
                <c:pt idx="9868">
                  <c:v>69.924999999999997</c:v>
                </c:pt>
                <c:pt idx="9869">
                  <c:v>69.944000000000003</c:v>
                </c:pt>
                <c:pt idx="9870">
                  <c:v>69.962999999999994</c:v>
                </c:pt>
                <c:pt idx="9871">
                  <c:v>70.147999999999996</c:v>
                </c:pt>
                <c:pt idx="9872">
                  <c:v>70.167000000000002</c:v>
                </c:pt>
                <c:pt idx="9873">
                  <c:v>70.296000000000006</c:v>
                </c:pt>
                <c:pt idx="9874">
                  <c:v>70.406999999999996</c:v>
                </c:pt>
                <c:pt idx="9875">
                  <c:v>70.406999999999996</c:v>
                </c:pt>
                <c:pt idx="9876">
                  <c:v>70.52</c:v>
                </c:pt>
                <c:pt idx="9877">
                  <c:v>70.555000000000007</c:v>
                </c:pt>
                <c:pt idx="9878">
                  <c:v>70.63</c:v>
                </c:pt>
                <c:pt idx="9879">
                  <c:v>70.721999999999994</c:v>
                </c:pt>
                <c:pt idx="9880">
                  <c:v>70.739999999999995</c:v>
                </c:pt>
                <c:pt idx="9881">
                  <c:v>70.852000000000004</c:v>
                </c:pt>
                <c:pt idx="9882">
                  <c:v>71.186000000000007</c:v>
                </c:pt>
                <c:pt idx="9883">
                  <c:v>71.462999999999994</c:v>
                </c:pt>
                <c:pt idx="9884">
                  <c:v>71.575000000000003</c:v>
                </c:pt>
                <c:pt idx="9885">
                  <c:v>72.631</c:v>
                </c:pt>
                <c:pt idx="9886">
                  <c:v>72.683999999999997</c:v>
                </c:pt>
                <c:pt idx="9887">
                  <c:v>72.777000000000001</c:v>
                </c:pt>
                <c:pt idx="9888">
                  <c:v>73.334000000000003</c:v>
                </c:pt>
                <c:pt idx="9889">
                  <c:v>73.573999999999998</c:v>
                </c:pt>
                <c:pt idx="9890">
                  <c:v>73.962000000000003</c:v>
                </c:pt>
                <c:pt idx="9891">
                  <c:v>74.555999999999997</c:v>
                </c:pt>
                <c:pt idx="9892">
                  <c:v>74.611000000000004</c:v>
                </c:pt>
                <c:pt idx="9893">
                  <c:v>74.703000000000003</c:v>
                </c:pt>
                <c:pt idx="9894">
                  <c:v>74.759</c:v>
                </c:pt>
                <c:pt idx="9895">
                  <c:v>75.462999999999994</c:v>
                </c:pt>
                <c:pt idx="9896">
                  <c:v>75.555000000000007</c:v>
                </c:pt>
                <c:pt idx="9897">
                  <c:v>75.759</c:v>
                </c:pt>
                <c:pt idx="9898">
                  <c:v>75.980999999999995</c:v>
                </c:pt>
                <c:pt idx="9899">
                  <c:v>76.018000000000001</c:v>
                </c:pt>
                <c:pt idx="9900">
                  <c:v>76.537000000000006</c:v>
                </c:pt>
                <c:pt idx="9901">
                  <c:v>76.555000000000007</c:v>
                </c:pt>
                <c:pt idx="9902">
                  <c:v>76.667000000000002</c:v>
                </c:pt>
                <c:pt idx="9903">
                  <c:v>76.741</c:v>
                </c:pt>
                <c:pt idx="9904">
                  <c:v>76.778999999999996</c:v>
                </c:pt>
                <c:pt idx="9905">
                  <c:v>76.926000000000002</c:v>
                </c:pt>
                <c:pt idx="9906">
                  <c:v>77.073999999999998</c:v>
                </c:pt>
                <c:pt idx="9907">
                  <c:v>77.278000000000006</c:v>
                </c:pt>
                <c:pt idx="9908">
                  <c:v>77.332999999999998</c:v>
                </c:pt>
                <c:pt idx="9909">
                  <c:v>77.334000000000003</c:v>
                </c:pt>
                <c:pt idx="9910">
                  <c:v>77.406999999999996</c:v>
                </c:pt>
                <c:pt idx="9911">
                  <c:v>77.408000000000001</c:v>
                </c:pt>
                <c:pt idx="9912">
                  <c:v>77.778000000000006</c:v>
                </c:pt>
                <c:pt idx="9913">
                  <c:v>77.87</c:v>
                </c:pt>
                <c:pt idx="9914">
                  <c:v>77.944000000000003</c:v>
                </c:pt>
                <c:pt idx="9915">
                  <c:v>78.5</c:v>
                </c:pt>
                <c:pt idx="9916">
                  <c:v>78.501000000000005</c:v>
                </c:pt>
                <c:pt idx="9917">
                  <c:v>79.185000000000002</c:v>
                </c:pt>
                <c:pt idx="9918">
                  <c:v>79.908000000000001</c:v>
                </c:pt>
                <c:pt idx="9919">
                  <c:v>79.926000000000002</c:v>
                </c:pt>
                <c:pt idx="9920">
                  <c:v>79.944999999999993</c:v>
                </c:pt>
                <c:pt idx="9921">
                  <c:v>79.980999999999995</c:v>
                </c:pt>
                <c:pt idx="9922">
                  <c:v>80.036000000000001</c:v>
                </c:pt>
                <c:pt idx="9923">
                  <c:v>80.278000000000006</c:v>
                </c:pt>
                <c:pt idx="9924">
                  <c:v>80.334000000000003</c:v>
                </c:pt>
                <c:pt idx="9925">
                  <c:v>81.221000000000004</c:v>
                </c:pt>
                <c:pt idx="9926">
                  <c:v>81.314999999999998</c:v>
                </c:pt>
                <c:pt idx="9927">
                  <c:v>81.685000000000002</c:v>
                </c:pt>
                <c:pt idx="9928">
                  <c:v>81.980999999999995</c:v>
                </c:pt>
                <c:pt idx="9929">
                  <c:v>82.111000000000004</c:v>
                </c:pt>
                <c:pt idx="9930">
                  <c:v>82.278000000000006</c:v>
                </c:pt>
                <c:pt idx="9931">
                  <c:v>83.073999999999998</c:v>
                </c:pt>
                <c:pt idx="9932">
                  <c:v>83.221999999999994</c:v>
                </c:pt>
                <c:pt idx="9933">
                  <c:v>83.555000000000007</c:v>
                </c:pt>
                <c:pt idx="9934">
                  <c:v>83.814999999999998</c:v>
                </c:pt>
                <c:pt idx="9935">
                  <c:v>84.018000000000001</c:v>
                </c:pt>
                <c:pt idx="9936">
                  <c:v>84.832999999999998</c:v>
                </c:pt>
                <c:pt idx="9937">
                  <c:v>85.055999999999997</c:v>
                </c:pt>
                <c:pt idx="9938">
                  <c:v>85.167000000000002</c:v>
                </c:pt>
                <c:pt idx="9939">
                  <c:v>85.537000000000006</c:v>
                </c:pt>
                <c:pt idx="9940">
                  <c:v>85.759</c:v>
                </c:pt>
                <c:pt idx="9941">
                  <c:v>86.26</c:v>
                </c:pt>
                <c:pt idx="9942">
                  <c:v>86.370999999999995</c:v>
                </c:pt>
                <c:pt idx="9943">
                  <c:v>86.519000000000005</c:v>
                </c:pt>
                <c:pt idx="9944">
                  <c:v>87.721999999999994</c:v>
                </c:pt>
                <c:pt idx="9945">
                  <c:v>87.980999999999995</c:v>
                </c:pt>
                <c:pt idx="9946">
                  <c:v>87.981999999999999</c:v>
                </c:pt>
                <c:pt idx="9947">
                  <c:v>88.649000000000001</c:v>
                </c:pt>
                <c:pt idx="9948">
                  <c:v>88.962999999999994</c:v>
                </c:pt>
                <c:pt idx="9949">
                  <c:v>89.777000000000001</c:v>
                </c:pt>
                <c:pt idx="9950">
                  <c:v>89.924999999999997</c:v>
                </c:pt>
                <c:pt idx="9951">
                  <c:v>90.111000000000004</c:v>
                </c:pt>
                <c:pt idx="9952">
                  <c:v>90.444000000000003</c:v>
                </c:pt>
                <c:pt idx="9953">
                  <c:v>91.796000000000006</c:v>
                </c:pt>
                <c:pt idx="9954">
                  <c:v>93.388999999999996</c:v>
                </c:pt>
                <c:pt idx="9955">
                  <c:v>98.091999999999999</c:v>
                </c:pt>
                <c:pt idx="9956">
                  <c:v>98.777000000000001</c:v>
                </c:pt>
                <c:pt idx="9957">
                  <c:v>98.796000000000006</c:v>
                </c:pt>
                <c:pt idx="9958">
                  <c:v>101.148</c:v>
                </c:pt>
                <c:pt idx="9959">
                  <c:v>101.24</c:v>
                </c:pt>
                <c:pt idx="9960">
                  <c:v>103.81399999999999</c:v>
                </c:pt>
                <c:pt idx="9961">
                  <c:v>104.834</c:v>
                </c:pt>
                <c:pt idx="9962">
                  <c:v>109.24</c:v>
                </c:pt>
                <c:pt idx="9963">
                  <c:v>109.797</c:v>
                </c:pt>
                <c:pt idx="9964">
                  <c:v>110.574</c:v>
                </c:pt>
                <c:pt idx="9965">
                  <c:v>110.76</c:v>
                </c:pt>
                <c:pt idx="9966">
                  <c:v>114.446</c:v>
                </c:pt>
                <c:pt idx="9967">
                  <c:v>114.962</c:v>
                </c:pt>
                <c:pt idx="9968">
                  <c:v>116.167</c:v>
                </c:pt>
                <c:pt idx="9969">
                  <c:v>116.22199999999999</c:v>
                </c:pt>
                <c:pt idx="9970">
                  <c:v>117.611</c:v>
                </c:pt>
                <c:pt idx="9971">
                  <c:v>118.05500000000001</c:v>
                </c:pt>
                <c:pt idx="9972">
                  <c:v>119.74</c:v>
                </c:pt>
                <c:pt idx="9973">
                  <c:v>121.185</c:v>
                </c:pt>
                <c:pt idx="9974">
                  <c:v>123.018</c:v>
                </c:pt>
                <c:pt idx="9975">
                  <c:v>130.167</c:v>
                </c:pt>
                <c:pt idx="9976">
                  <c:v>130.27799999999999</c:v>
                </c:pt>
                <c:pt idx="9977">
                  <c:v>131.64699999999999</c:v>
                </c:pt>
                <c:pt idx="9978">
                  <c:v>136.29599999999999</c:v>
                </c:pt>
                <c:pt idx="9979">
                  <c:v>138.13</c:v>
                </c:pt>
                <c:pt idx="9980">
                  <c:v>142.92500000000001</c:v>
                </c:pt>
                <c:pt idx="9981">
                  <c:v>145.59299999999999</c:v>
                </c:pt>
                <c:pt idx="9982">
                  <c:v>164.53700000000001</c:v>
                </c:pt>
                <c:pt idx="9983">
                  <c:v>169.833</c:v>
                </c:pt>
                <c:pt idx="9984">
                  <c:v>173.25899999999999</c:v>
                </c:pt>
                <c:pt idx="9985">
                  <c:v>173.75899999999999</c:v>
                </c:pt>
                <c:pt idx="9986">
                  <c:v>175.03800000000001</c:v>
                </c:pt>
                <c:pt idx="9987">
                  <c:v>175.13</c:v>
                </c:pt>
                <c:pt idx="9988">
                  <c:v>175.352</c:v>
                </c:pt>
                <c:pt idx="9989">
                  <c:v>175.44399999999999</c:v>
                </c:pt>
                <c:pt idx="9990">
                  <c:v>175.87</c:v>
                </c:pt>
                <c:pt idx="9991">
                  <c:v>175.88900000000001</c:v>
                </c:pt>
                <c:pt idx="9992">
                  <c:v>178</c:v>
                </c:pt>
                <c:pt idx="9993">
                  <c:v>178.5</c:v>
                </c:pt>
                <c:pt idx="9994">
                  <c:v>178.57400000000001</c:v>
                </c:pt>
                <c:pt idx="9995">
                  <c:v>180.833</c:v>
                </c:pt>
                <c:pt idx="9996">
                  <c:v>181.852</c:v>
                </c:pt>
                <c:pt idx="9997">
                  <c:v>182.37100000000001</c:v>
                </c:pt>
                <c:pt idx="9998">
                  <c:v>187.55500000000001</c:v>
                </c:pt>
                <c:pt idx="9999">
                  <c:v>202.94399999999999</c:v>
                </c:pt>
              </c:numCache>
            </c:numRef>
          </c:xVal>
          <c:yVal>
            <c:numRef>
              <c:f>'[new barometer data.xlsx]Sheet1'!$E$2:$E$10001</c:f>
              <c:numCache>
                <c:formatCode>General</c:formatCode>
                <c:ptCount val="10000"/>
                <c:pt idx="0">
                  <c:v>1E-4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4.0000000000000002E-4</c:v>
                </c:pt>
                <c:pt idx="4">
                  <c:v>5.0000000000000001E-4</c:v>
                </c:pt>
                <c:pt idx="5">
                  <c:v>5.9999999999999995E-4</c:v>
                </c:pt>
                <c:pt idx="6">
                  <c:v>6.9999999999999999E-4</c:v>
                </c:pt>
                <c:pt idx="7">
                  <c:v>8.0000000000000004E-4</c:v>
                </c:pt>
                <c:pt idx="8">
                  <c:v>8.9999999999999998E-4</c:v>
                </c:pt>
                <c:pt idx="9">
                  <c:v>1E-3</c:v>
                </c:pt>
                <c:pt idx="10">
                  <c:v>1.1000000000000001E-3</c:v>
                </c:pt>
                <c:pt idx="11">
                  <c:v>1.1999999999999999E-3</c:v>
                </c:pt>
                <c:pt idx="12">
                  <c:v>1.2999999999999999E-3</c:v>
                </c:pt>
                <c:pt idx="13">
                  <c:v>1.4E-3</c:v>
                </c:pt>
                <c:pt idx="14">
                  <c:v>1.5E-3</c:v>
                </c:pt>
                <c:pt idx="15">
                  <c:v>1.6000000000000001E-3</c:v>
                </c:pt>
                <c:pt idx="16">
                  <c:v>1.6999999999999999E-3</c:v>
                </c:pt>
                <c:pt idx="17">
                  <c:v>1.8E-3</c:v>
                </c:pt>
                <c:pt idx="18">
                  <c:v>1.9E-3</c:v>
                </c:pt>
                <c:pt idx="19">
                  <c:v>2E-3</c:v>
                </c:pt>
                <c:pt idx="20">
                  <c:v>2.0999999999999999E-3</c:v>
                </c:pt>
                <c:pt idx="21">
                  <c:v>2.2000000000000001E-3</c:v>
                </c:pt>
                <c:pt idx="22">
                  <c:v>2.3E-3</c:v>
                </c:pt>
                <c:pt idx="23">
                  <c:v>2.3999999999999998E-3</c:v>
                </c:pt>
                <c:pt idx="24">
                  <c:v>2.5000000000000001E-3</c:v>
                </c:pt>
                <c:pt idx="25">
                  <c:v>2.5999999999999999E-3</c:v>
                </c:pt>
                <c:pt idx="26">
                  <c:v>2.7000000000000001E-3</c:v>
                </c:pt>
                <c:pt idx="27">
                  <c:v>2.8E-3</c:v>
                </c:pt>
                <c:pt idx="28">
                  <c:v>2.8999999999999998E-3</c:v>
                </c:pt>
                <c:pt idx="29">
                  <c:v>3.0000000000000001E-3</c:v>
                </c:pt>
                <c:pt idx="30">
                  <c:v>3.0999999999999999E-3</c:v>
                </c:pt>
                <c:pt idx="31">
                  <c:v>3.2000000000000002E-3</c:v>
                </c:pt>
                <c:pt idx="32">
                  <c:v>3.3E-3</c:v>
                </c:pt>
                <c:pt idx="33">
                  <c:v>3.3999999999999998E-3</c:v>
                </c:pt>
                <c:pt idx="34">
                  <c:v>3.5000000000000001E-3</c:v>
                </c:pt>
                <c:pt idx="35">
                  <c:v>3.5999999999999999E-3</c:v>
                </c:pt>
                <c:pt idx="36">
                  <c:v>3.7000000000000002E-3</c:v>
                </c:pt>
                <c:pt idx="37">
                  <c:v>3.8E-3</c:v>
                </c:pt>
                <c:pt idx="38">
                  <c:v>3.8999999999999998E-3</c:v>
                </c:pt>
                <c:pt idx="39">
                  <c:v>4.0000000000000001E-3</c:v>
                </c:pt>
                <c:pt idx="40">
                  <c:v>4.1000000000000003E-3</c:v>
                </c:pt>
                <c:pt idx="41">
                  <c:v>4.1999999999999997E-3</c:v>
                </c:pt>
                <c:pt idx="42">
                  <c:v>4.3E-3</c:v>
                </c:pt>
                <c:pt idx="43">
                  <c:v>4.4000000000000003E-3</c:v>
                </c:pt>
                <c:pt idx="44">
                  <c:v>4.4999999999999997E-3</c:v>
                </c:pt>
                <c:pt idx="45">
                  <c:v>4.5999999999999999E-3</c:v>
                </c:pt>
                <c:pt idx="46">
                  <c:v>4.7000000000000002E-3</c:v>
                </c:pt>
                <c:pt idx="47">
                  <c:v>4.7999999999999996E-3</c:v>
                </c:pt>
                <c:pt idx="48">
                  <c:v>4.8999999999999998E-3</c:v>
                </c:pt>
                <c:pt idx="49">
                  <c:v>5.0000000000000001E-3</c:v>
                </c:pt>
                <c:pt idx="50">
                  <c:v>5.1000000000000004E-3</c:v>
                </c:pt>
                <c:pt idx="51">
                  <c:v>5.1999999999999998E-3</c:v>
                </c:pt>
                <c:pt idx="52">
                  <c:v>5.3E-3</c:v>
                </c:pt>
                <c:pt idx="53">
                  <c:v>5.4000000000000003E-3</c:v>
                </c:pt>
                <c:pt idx="54">
                  <c:v>5.4999999999999997E-3</c:v>
                </c:pt>
                <c:pt idx="55">
                  <c:v>5.5999999999999999E-3</c:v>
                </c:pt>
                <c:pt idx="56">
                  <c:v>5.7000000000000002E-3</c:v>
                </c:pt>
                <c:pt idx="57">
                  <c:v>5.7999999999999996E-3</c:v>
                </c:pt>
                <c:pt idx="58">
                  <c:v>5.8999999999999999E-3</c:v>
                </c:pt>
                <c:pt idx="59">
                  <c:v>6.0000000000000001E-3</c:v>
                </c:pt>
                <c:pt idx="60">
                  <c:v>6.1000000000000004E-3</c:v>
                </c:pt>
                <c:pt idx="61">
                  <c:v>6.1999999999999998E-3</c:v>
                </c:pt>
                <c:pt idx="62">
                  <c:v>6.3E-3</c:v>
                </c:pt>
                <c:pt idx="63">
                  <c:v>6.4000000000000003E-3</c:v>
                </c:pt>
                <c:pt idx="64">
                  <c:v>6.4999999999999997E-3</c:v>
                </c:pt>
                <c:pt idx="65">
                  <c:v>6.6E-3</c:v>
                </c:pt>
                <c:pt idx="66">
                  <c:v>6.7000000000000002E-3</c:v>
                </c:pt>
                <c:pt idx="67">
                  <c:v>6.7999999999999996E-3</c:v>
                </c:pt>
                <c:pt idx="68">
                  <c:v>6.8999999999999999E-3</c:v>
                </c:pt>
                <c:pt idx="69">
                  <c:v>7.0000000000000001E-3</c:v>
                </c:pt>
                <c:pt idx="70">
                  <c:v>7.1000000000000004E-3</c:v>
                </c:pt>
                <c:pt idx="71">
                  <c:v>7.1999999999999998E-3</c:v>
                </c:pt>
                <c:pt idx="72">
                  <c:v>7.3000000000000001E-3</c:v>
                </c:pt>
                <c:pt idx="73">
                  <c:v>7.4000000000000003E-3</c:v>
                </c:pt>
                <c:pt idx="74">
                  <c:v>7.4999999999999997E-3</c:v>
                </c:pt>
                <c:pt idx="75">
                  <c:v>7.6E-3</c:v>
                </c:pt>
                <c:pt idx="76">
                  <c:v>7.7000000000000002E-3</c:v>
                </c:pt>
                <c:pt idx="77">
                  <c:v>7.7999999999999996E-3</c:v>
                </c:pt>
                <c:pt idx="78">
                  <c:v>7.9000000000000008E-3</c:v>
                </c:pt>
                <c:pt idx="79">
                  <c:v>8.0000000000000002E-3</c:v>
                </c:pt>
                <c:pt idx="80">
                  <c:v>8.0999999999999996E-3</c:v>
                </c:pt>
                <c:pt idx="81">
                  <c:v>8.2000000000000007E-3</c:v>
                </c:pt>
                <c:pt idx="82">
                  <c:v>8.3000000000000001E-3</c:v>
                </c:pt>
                <c:pt idx="83">
                  <c:v>8.3999999999999995E-3</c:v>
                </c:pt>
                <c:pt idx="84">
                  <c:v>8.5000000000000006E-3</c:v>
                </c:pt>
                <c:pt idx="85">
                  <c:v>8.6E-3</c:v>
                </c:pt>
                <c:pt idx="86">
                  <c:v>8.6999999999999994E-3</c:v>
                </c:pt>
                <c:pt idx="87">
                  <c:v>8.8000000000000005E-3</c:v>
                </c:pt>
                <c:pt idx="88">
                  <c:v>8.8999999999999999E-3</c:v>
                </c:pt>
                <c:pt idx="89">
                  <c:v>8.9999999999999993E-3</c:v>
                </c:pt>
                <c:pt idx="90">
                  <c:v>9.1000000000000004E-3</c:v>
                </c:pt>
                <c:pt idx="91">
                  <c:v>9.1999999999999998E-3</c:v>
                </c:pt>
                <c:pt idx="92">
                  <c:v>9.2999999999999992E-3</c:v>
                </c:pt>
                <c:pt idx="93">
                  <c:v>9.4000000000000004E-3</c:v>
                </c:pt>
                <c:pt idx="94">
                  <c:v>9.4999999999999998E-3</c:v>
                </c:pt>
                <c:pt idx="95">
                  <c:v>9.5999999999999992E-3</c:v>
                </c:pt>
                <c:pt idx="96">
                  <c:v>9.7000000000000003E-3</c:v>
                </c:pt>
                <c:pt idx="97">
                  <c:v>9.7999999999999997E-3</c:v>
                </c:pt>
                <c:pt idx="98">
                  <c:v>9.9000000000000008E-3</c:v>
                </c:pt>
                <c:pt idx="99">
                  <c:v>0.01</c:v>
                </c:pt>
                <c:pt idx="100">
                  <c:v>1.01E-2</c:v>
                </c:pt>
                <c:pt idx="101">
                  <c:v>1.0200000000000001E-2</c:v>
                </c:pt>
                <c:pt idx="102">
                  <c:v>1.03E-2</c:v>
                </c:pt>
                <c:pt idx="103">
                  <c:v>1.04E-2</c:v>
                </c:pt>
                <c:pt idx="104">
                  <c:v>1.0500000000000001E-2</c:v>
                </c:pt>
                <c:pt idx="105">
                  <c:v>1.06E-2</c:v>
                </c:pt>
                <c:pt idx="106">
                  <c:v>1.0699999999999999E-2</c:v>
                </c:pt>
                <c:pt idx="107">
                  <c:v>1.0800000000000001E-2</c:v>
                </c:pt>
                <c:pt idx="108">
                  <c:v>1.09E-2</c:v>
                </c:pt>
                <c:pt idx="109">
                  <c:v>1.0999999999999999E-2</c:v>
                </c:pt>
                <c:pt idx="110">
                  <c:v>1.11E-2</c:v>
                </c:pt>
                <c:pt idx="111">
                  <c:v>1.12E-2</c:v>
                </c:pt>
                <c:pt idx="112">
                  <c:v>1.1299999999999999E-2</c:v>
                </c:pt>
                <c:pt idx="113">
                  <c:v>1.14E-2</c:v>
                </c:pt>
                <c:pt idx="114">
                  <c:v>1.15E-2</c:v>
                </c:pt>
                <c:pt idx="115">
                  <c:v>1.1599999999999999E-2</c:v>
                </c:pt>
                <c:pt idx="116">
                  <c:v>1.17E-2</c:v>
                </c:pt>
                <c:pt idx="117">
                  <c:v>1.18E-2</c:v>
                </c:pt>
                <c:pt idx="118">
                  <c:v>1.1900000000000001E-2</c:v>
                </c:pt>
                <c:pt idx="119">
                  <c:v>1.2E-2</c:v>
                </c:pt>
                <c:pt idx="120">
                  <c:v>1.21E-2</c:v>
                </c:pt>
                <c:pt idx="121">
                  <c:v>1.2200000000000001E-2</c:v>
                </c:pt>
                <c:pt idx="122">
                  <c:v>1.23E-2</c:v>
                </c:pt>
                <c:pt idx="123">
                  <c:v>1.24E-2</c:v>
                </c:pt>
                <c:pt idx="124">
                  <c:v>1.2500000000000001E-2</c:v>
                </c:pt>
                <c:pt idx="125">
                  <c:v>1.26E-2</c:v>
                </c:pt>
                <c:pt idx="126">
                  <c:v>1.2699999999999999E-2</c:v>
                </c:pt>
                <c:pt idx="127">
                  <c:v>1.2800000000000001E-2</c:v>
                </c:pt>
                <c:pt idx="128">
                  <c:v>1.29E-2</c:v>
                </c:pt>
                <c:pt idx="129">
                  <c:v>1.2999999999999999E-2</c:v>
                </c:pt>
                <c:pt idx="130">
                  <c:v>1.3100000000000001E-2</c:v>
                </c:pt>
                <c:pt idx="131">
                  <c:v>1.32E-2</c:v>
                </c:pt>
                <c:pt idx="132">
                  <c:v>1.3299999999999999E-2</c:v>
                </c:pt>
                <c:pt idx="133">
                  <c:v>1.34E-2</c:v>
                </c:pt>
                <c:pt idx="134">
                  <c:v>1.35E-2</c:v>
                </c:pt>
                <c:pt idx="135">
                  <c:v>1.3599999999999999E-2</c:v>
                </c:pt>
                <c:pt idx="136">
                  <c:v>1.37E-2</c:v>
                </c:pt>
                <c:pt idx="137">
                  <c:v>1.38E-2</c:v>
                </c:pt>
                <c:pt idx="138">
                  <c:v>1.3899999999999999E-2</c:v>
                </c:pt>
                <c:pt idx="139">
                  <c:v>1.4E-2</c:v>
                </c:pt>
                <c:pt idx="140">
                  <c:v>1.41E-2</c:v>
                </c:pt>
                <c:pt idx="141">
                  <c:v>1.4200000000000001E-2</c:v>
                </c:pt>
                <c:pt idx="142">
                  <c:v>1.43E-2</c:v>
                </c:pt>
                <c:pt idx="143">
                  <c:v>1.44E-2</c:v>
                </c:pt>
                <c:pt idx="144">
                  <c:v>1.4500000000000001E-2</c:v>
                </c:pt>
                <c:pt idx="145">
                  <c:v>1.46E-2</c:v>
                </c:pt>
                <c:pt idx="146">
                  <c:v>1.47E-2</c:v>
                </c:pt>
                <c:pt idx="147">
                  <c:v>1.4800000000000001E-2</c:v>
                </c:pt>
                <c:pt idx="148">
                  <c:v>1.49E-2</c:v>
                </c:pt>
                <c:pt idx="149">
                  <c:v>1.4999999999999999E-2</c:v>
                </c:pt>
                <c:pt idx="150">
                  <c:v>1.5100000000000001E-2</c:v>
                </c:pt>
                <c:pt idx="151">
                  <c:v>1.52E-2</c:v>
                </c:pt>
                <c:pt idx="152">
                  <c:v>1.5299999999999999E-2</c:v>
                </c:pt>
                <c:pt idx="153">
                  <c:v>1.54E-2</c:v>
                </c:pt>
                <c:pt idx="154">
                  <c:v>1.55E-2</c:v>
                </c:pt>
                <c:pt idx="155">
                  <c:v>1.5599999999999999E-2</c:v>
                </c:pt>
                <c:pt idx="156">
                  <c:v>1.5699999999999999E-2</c:v>
                </c:pt>
                <c:pt idx="157">
                  <c:v>1.5800000000000002E-2</c:v>
                </c:pt>
                <c:pt idx="158">
                  <c:v>1.5900000000000001E-2</c:v>
                </c:pt>
                <c:pt idx="159">
                  <c:v>1.6E-2</c:v>
                </c:pt>
                <c:pt idx="160">
                  <c:v>1.61E-2</c:v>
                </c:pt>
                <c:pt idx="161">
                  <c:v>1.6199999999999999E-2</c:v>
                </c:pt>
                <c:pt idx="162">
                  <c:v>1.6299999999999999E-2</c:v>
                </c:pt>
                <c:pt idx="163">
                  <c:v>1.6400000000000001E-2</c:v>
                </c:pt>
                <c:pt idx="164">
                  <c:v>1.6500000000000001E-2</c:v>
                </c:pt>
                <c:pt idx="165">
                  <c:v>1.66E-2</c:v>
                </c:pt>
                <c:pt idx="166">
                  <c:v>1.67E-2</c:v>
                </c:pt>
                <c:pt idx="167">
                  <c:v>1.6799999999999999E-2</c:v>
                </c:pt>
                <c:pt idx="168">
                  <c:v>1.6899999999999998E-2</c:v>
                </c:pt>
                <c:pt idx="169">
                  <c:v>1.7000000000000001E-2</c:v>
                </c:pt>
                <c:pt idx="170">
                  <c:v>1.7100000000000001E-2</c:v>
                </c:pt>
                <c:pt idx="171">
                  <c:v>1.72E-2</c:v>
                </c:pt>
                <c:pt idx="172">
                  <c:v>1.7299999999999999E-2</c:v>
                </c:pt>
                <c:pt idx="173">
                  <c:v>1.7399999999999999E-2</c:v>
                </c:pt>
                <c:pt idx="174">
                  <c:v>1.7500000000000002E-2</c:v>
                </c:pt>
                <c:pt idx="175">
                  <c:v>1.7600000000000001E-2</c:v>
                </c:pt>
                <c:pt idx="176">
                  <c:v>1.77E-2</c:v>
                </c:pt>
                <c:pt idx="177">
                  <c:v>1.78E-2</c:v>
                </c:pt>
                <c:pt idx="178">
                  <c:v>1.7899999999999999E-2</c:v>
                </c:pt>
                <c:pt idx="179">
                  <c:v>1.7999999999999999E-2</c:v>
                </c:pt>
                <c:pt idx="180">
                  <c:v>1.8100000000000002E-2</c:v>
                </c:pt>
                <c:pt idx="181">
                  <c:v>1.8200000000000001E-2</c:v>
                </c:pt>
                <c:pt idx="182">
                  <c:v>1.83E-2</c:v>
                </c:pt>
                <c:pt idx="183">
                  <c:v>1.84E-2</c:v>
                </c:pt>
                <c:pt idx="184">
                  <c:v>1.8499999999999999E-2</c:v>
                </c:pt>
                <c:pt idx="185">
                  <c:v>1.8599999999999998E-2</c:v>
                </c:pt>
                <c:pt idx="186">
                  <c:v>1.8700000000000001E-2</c:v>
                </c:pt>
                <c:pt idx="187">
                  <c:v>1.8800000000000001E-2</c:v>
                </c:pt>
                <c:pt idx="188">
                  <c:v>1.89E-2</c:v>
                </c:pt>
                <c:pt idx="189">
                  <c:v>1.9E-2</c:v>
                </c:pt>
                <c:pt idx="190">
                  <c:v>1.9099999999999999E-2</c:v>
                </c:pt>
                <c:pt idx="191">
                  <c:v>1.9199999999999998E-2</c:v>
                </c:pt>
                <c:pt idx="192">
                  <c:v>1.9300000000000001E-2</c:v>
                </c:pt>
                <c:pt idx="193">
                  <c:v>1.9400000000000001E-2</c:v>
                </c:pt>
                <c:pt idx="194">
                  <c:v>1.95E-2</c:v>
                </c:pt>
                <c:pt idx="195">
                  <c:v>1.9599999999999999E-2</c:v>
                </c:pt>
                <c:pt idx="196">
                  <c:v>1.9699999999999999E-2</c:v>
                </c:pt>
                <c:pt idx="197">
                  <c:v>1.9800000000000002E-2</c:v>
                </c:pt>
                <c:pt idx="198">
                  <c:v>1.9900000000000001E-2</c:v>
                </c:pt>
                <c:pt idx="199">
                  <c:v>0.02</c:v>
                </c:pt>
                <c:pt idx="200">
                  <c:v>2.01E-2</c:v>
                </c:pt>
                <c:pt idx="201">
                  <c:v>2.0199999999999999E-2</c:v>
                </c:pt>
                <c:pt idx="202">
                  <c:v>2.0299999999999999E-2</c:v>
                </c:pt>
                <c:pt idx="203">
                  <c:v>2.0400000000000001E-2</c:v>
                </c:pt>
                <c:pt idx="204">
                  <c:v>2.0500000000000001E-2</c:v>
                </c:pt>
                <c:pt idx="205">
                  <c:v>2.06E-2</c:v>
                </c:pt>
                <c:pt idx="206">
                  <c:v>2.07E-2</c:v>
                </c:pt>
                <c:pt idx="207">
                  <c:v>2.0799999999999999E-2</c:v>
                </c:pt>
                <c:pt idx="208">
                  <c:v>2.0899999999999998E-2</c:v>
                </c:pt>
                <c:pt idx="209">
                  <c:v>2.1000000000000001E-2</c:v>
                </c:pt>
                <c:pt idx="210">
                  <c:v>2.1100000000000001E-2</c:v>
                </c:pt>
                <c:pt idx="211">
                  <c:v>2.12E-2</c:v>
                </c:pt>
                <c:pt idx="212">
                  <c:v>2.1299999999999999E-2</c:v>
                </c:pt>
                <c:pt idx="213">
                  <c:v>2.1399999999999999E-2</c:v>
                </c:pt>
                <c:pt idx="214">
                  <c:v>2.1499999999999998E-2</c:v>
                </c:pt>
                <c:pt idx="215">
                  <c:v>2.1600000000000001E-2</c:v>
                </c:pt>
                <c:pt idx="216">
                  <c:v>2.1700000000000001E-2</c:v>
                </c:pt>
                <c:pt idx="217">
                  <c:v>2.18E-2</c:v>
                </c:pt>
                <c:pt idx="218">
                  <c:v>2.1899999999999999E-2</c:v>
                </c:pt>
                <c:pt idx="219">
                  <c:v>2.1999999999999999E-2</c:v>
                </c:pt>
                <c:pt idx="220">
                  <c:v>2.2100000000000002E-2</c:v>
                </c:pt>
                <c:pt idx="221">
                  <c:v>2.2200000000000001E-2</c:v>
                </c:pt>
                <c:pt idx="222">
                  <c:v>2.23E-2</c:v>
                </c:pt>
                <c:pt idx="223">
                  <c:v>2.24E-2</c:v>
                </c:pt>
                <c:pt idx="224">
                  <c:v>2.2499999999999999E-2</c:v>
                </c:pt>
                <c:pt idx="225">
                  <c:v>2.2599999999999999E-2</c:v>
                </c:pt>
                <c:pt idx="226">
                  <c:v>2.2700000000000001E-2</c:v>
                </c:pt>
                <c:pt idx="227">
                  <c:v>2.2800000000000001E-2</c:v>
                </c:pt>
                <c:pt idx="228">
                  <c:v>2.29E-2</c:v>
                </c:pt>
                <c:pt idx="229">
                  <c:v>2.3E-2</c:v>
                </c:pt>
                <c:pt idx="230">
                  <c:v>2.3099999999999999E-2</c:v>
                </c:pt>
                <c:pt idx="231">
                  <c:v>2.3199999999999998E-2</c:v>
                </c:pt>
                <c:pt idx="232">
                  <c:v>2.3300000000000001E-2</c:v>
                </c:pt>
                <c:pt idx="233">
                  <c:v>2.3400000000000001E-2</c:v>
                </c:pt>
                <c:pt idx="234">
                  <c:v>2.35E-2</c:v>
                </c:pt>
                <c:pt idx="235">
                  <c:v>2.3599999999999999E-2</c:v>
                </c:pt>
                <c:pt idx="236">
                  <c:v>2.3699999999999999E-2</c:v>
                </c:pt>
                <c:pt idx="237">
                  <c:v>2.3800000000000002E-2</c:v>
                </c:pt>
                <c:pt idx="238">
                  <c:v>2.3900000000000001E-2</c:v>
                </c:pt>
                <c:pt idx="239">
                  <c:v>2.4E-2</c:v>
                </c:pt>
                <c:pt idx="240">
                  <c:v>2.41E-2</c:v>
                </c:pt>
                <c:pt idx="241">
                  <c:v>2.4199999999999999E-2</c:v>
                </c:pt>
                <c:pt idx="242">
                  <c:v>2.4299999999999999E-2</c:v>
                </c:pt>
                <c:pt idx="243">
                  <c:v>2.4400000000000002E-2</c:v>
                </c:pt>
                <c:pt idx="244">
                  <c:v>2.4500000000000001E-2</c:v>
                </c:pt>
                <c:pt idx="245">
                  <c:v>2.46E-2</c:v>
                </c:pt>
                <c:pt idx="246">
                  <c:v>2.47E-2</c:v>
                </c:pt>
                <c:pt idx="247">
                  <c:v>2.4799999999999999E-2</c:v>
                </c:pt>
                <c:pt idx="248">
                  <c:v>2.4899999999999999E-2</c:v>
                </c:pt>
                <c:pt idx="249">
                  <c:v>2.5000000000000001E-2</c:v>
                </c:pt>
                <c:pt idx="250">
                  <c:v>2.5100000000000001E-2</c:v>
                </c:pt>
                <c:pt idx="251">
                  <c:v>2.52E-2</c:v>
                </c:pt>
                <c:pt idx="252">
                  <c:v>2.53E-2</c:v>
                </c:pt>
                <c:pt idx="253">
                  <c:v>2.5399999999999999E-2</c:v>
                </c:pt>
                <c:pt idx="254">
                  <c:v>2.5499999999999998E-2</c:v>
                </c:pt>
                <c:pt idx="255">
                  <c:v>2.5600000000000001E-2</c:v>
                </c:pt>
                <c:pt idx="256">
                  <c:v>2.5700000000000001E-2</c:v>
                </c:pt>
                <c:pt idx="257">
                  <c:v>2.58E-2</c:v>
                </c:pt>
                <c:pt idx="258">
                  <c:v>2.5899999999999999E-2</c:v>
                </c:pt>
                <c:pt idx="259">
                  <c:v>2.5999999999999999E-2</c:v>
                </c:pt>
                <c:pt idx="260">
                  <c:v>2.6100000000000002E-2</c:v>
                </c:pt>
                <c:pt idx="261">
                  <c:v>2.6200000000000001E-2</c:v>
                </c:pt>
                <c:pt idx="262">
                  <c:v>2.63E-2</c:v>
                </c:pt>
                <c:pt idx="263">
                  <c:v>2.64E-2</c:v>
                </c:pt>
                <c:pt idx="264">
                  <c:v>2.6499999999999999E-2</c:v>
                </c:pt>
                <c:pt idx="265">
                  <c:v>2.6599999999999999E-2</c:v>
                </c:pt>
                <c:pt idx="266">
                  <c:v>2.6700000000000002E-2</c:v>
                </c:pt>
                <c:pt idx="267">
                  <c:v>2.6800000000000001E-2</c:v>
                </c:pt>
                <c:pt idx="268">
                  <c:v>2.69E-2</c:v>
                </c:pt>
                <c:pt idx="269">
                  <c:v>2.7E-2</c:v>
                </c:pt>
                <c:pt idx="270">
                  <c:v>2.7099999999999999E-2</c:v>
                </c:pt>
                <c:pt idx="271">
                  <c:v>2.7199999999999998E-2</c:v>
                </c:pt>
                <c:pt idx="272">
                  <c:v>2.7300000000000001E-2</c:v>
                </c:pt>
                <c:pt idx="273">
                  <c:v>2.7400000000000001E-2</c:v>
                </c:pt>
                <c:pt idx="274">
                  <c:v>2.75E-2</c:v>
                </c:pt>
                <c:pt idx="275">
                  <c:v>2.76E-2</c:v>
                </c:pt>
                <c:pt idx="276">
                  <c:v>2.7699999999999999E-2</c:v>
                </c:pt>
                <c:pt idx="277">
                  <c:v>2.7799999999999998E-2</c:v>
                </c:pt>
                <c:pt idx="278">
                  <c:v>2.7900000000000001E-2</c:v>
                </c:pt>
                <c:pt idx="279">
                  <c:v>2.8000000000000001E-2</c:v>
                </c:pt>
                <c:pt idx="280">
                  <c:v>2.81E-2</c:v>
                </c:pt>
                <c:pt idx="281">
                  <c:v>2.8199999999999999E-2</c:v>
                </c:pt>
                <c:pt idx="282">
                  <c:v>2.8299999999999999E-2</c:v>
                </c:pt>
                <c:pt idx="283">
                  <c:v>2.8400000000000002E-2</c:v>
                </c:pt>
                <c:pt idx="284">
                  <c:v>2.8500000000000001E-2</c:v>
                </c:pt>
                <c:pt idx="285">
                  <c:v>2.86E-2</c:v>
                </c:pt>
                <c:pt idx="286">
                  <c:v>2.87E-2</c:v>
                </c:pt>
                <c:pt idx="287">
                  <c:v>2.8799999999999999E-2</c:v>
                </c:pt>
                <c:pt idx="288">
                  <c:v>2.8899999999999999E-2</c:v>
                </c:pt>
                <c:pt idx="289">
                  <c:v>2.9000000000000001E-2</c:v>
                </c:pt>
                <c:pt idx="290">
                  <c:v>2.9100000000000001E-2</c:v>
                </c:pt>
                <c:pt idx="291">
                  <c:v>2.92E-2</c:v>
                </c:pt>
                <c:pt idx="292">
                  <c:v>2.93E-2</c:v>
                </c:pt>
                <c:pt idx="293">
                  <c:v>2.9399999999999999E-2</c:v>
                </c:pt>
                <c:pt idx="294">
                  <c:v>2.9499999999999998E-2</c:v>
                </c:pt>
                <c:pt idx="295">
                  <c:v>2.9600000000000001E-2</c:v>
                </c:pt>
                <c:pt idx="296">
                  <c:v>2.9700000000000001E-2</c:v>
                </c:pt>
                <c:pt idx="297">
                  <c:v>2.98E-2</c:v>
                </c:pt>
                <c:pt idx="298">
                  <c:v>2.9899999999999999E-2</c:v>
                </c:pt>
                <c:pt idx="299">
                  <c:v>0.03</c:v>
                </c:pt>
                <c:pt idx="300">
                  <c:v>3.0099999999999998E-2</c:v>
                </c:pt>
                <c:pt idx="301">
                  <c:v>3.0200000000000001E-2</c:v>
                </c:pt>
                <c:pt idx="302">
                  <c:v>3.0300000000000001E-2</c:v>
                </c:pt>
                <c:pt idx="303">
                  <c:v>3.04E-2</c:v>
                </c:pt>
                <c:pt idx="304">
                  <c:v>3.0499999999999999E-2</c:v>
                </c:pt>
                <c:pt idx="305">
                  <c:v>3.0599999999999999E-2</c:v>
                </c:pt>
                <c:pt idx="306">
                  <c:v>3.0700000000000002E-2</c:v>
                </c:pt>
                <c:pt idx="307">
                  <c:v>3.0800000000000001E-2</c:v>
                </c:pt>
                <c:pt idx="308">
                  <c:v>3.09E-2</c:v>
                </c:pt>
                <c:pt idx="309">
                  <c:v>3.1E-2</c:v>
                </c:pt>
                <c:pt idx="310">
                  <c:v>3.1099999999999999E-2</c:v>
                </c:pt>
                <c:pt idx="311">
                  <c:v>3.1199999999999999E-2</c:v>
                </c:pt>
                <c:pt idx="312">
                  <c:v>3.1300000000000001E-2</c:v>
                </c:pt>
                <c:pt idx="313">
                  <c:v>3.1399999999999997E-2</c:v>
                </c:pt>
                <c:pt idx="314">
                  <c:v>3.15E-2</c:v>
                </c:pt>
                <c:pt idx="315">
                  <c:v>3.1600000000000003E-2</c:v>
                </c:pt>
                <c:pt idx="316">
                  <c:v>3.1699999999999999E-2</c:v>
                </c:pt>
                <c:pt idx="317">
                  <c:v>3.1800000000000002E-2</c:v>
                </c:pt>
                <c:pt idx="318">
                  <c:v>3.1899999999999998E-2</c:v>
                </c:pt>
                <c:pt idx="319">
                  <c:v>3.2000000000000001E-2</c:v>
                </c:pt>
                <c:pt idx="320">
                  <c:v>3.2099999999999997E-2</c:v>
                </c:pt>
                <c:pt idx="321">
                  <c:v>3.2199999999999999E-2</c:v>
                </c:pt>
                <c:pt idx="322">
                  <c:v>3.2300000000000002E-2</c:v>
                </c:pt>
                <c:pt idx="323">
                  <c:v>3.2399999999999998E-2</c:v>
                </c:pt>
                <c:pt idx="324">
                  <c:v>3.2500000000000001E-2</c:v>
                </c:pt>
                <c:pt idx="325">
                  <c:v>3.2599999999999997E-2</c:v>
                </c:pt>
                <c:pt idx="326">
                  <c:v>3.27E-2</c:v>
                </c:pt>
                <c:pt idx="327">
                  <c:v>3.2800000000000003E-2</c:v>
                </c:pt>
                <c:pt idx="328">
                  <c:v>3.2899999999999999E-2</c:v>
                </c:pt>
                <c:pt idx="329">
                  <c:v>3.3000000000000002E-2</c:v>
                </c:pt>
                <c:pt idx="330">
                  <c:v>3.3099999999999997E-2</c:v>
                </c:pt>
                <c:pt idx="331">
                  <c:v>3.32E-2</c:v>
                </c:pt>
                <c:pt idx="332">
                  <c:v>3.3300000000000003E-2</c:v>
                </c:pt>
                <c:pt idx="333">
                  <c:v>3.3399999999999999E-2</c:v>
                </c:pt>
                <c:pt idx="334">
                  <c:v>3.3500000000000002E-2</c:v>
                </c:pt>
                <c:pt idx="335">
                  <c:v>3.3599999999999998E-2</c:v>
                </c:pt>
                <c:pt idx="336">
                  <c:v>3.3700000000000001E-2</c:v>
                </c:pt>
                <c:pt idx="337">
                  <c:v>3.3799999999999997E-2</c:v>
                </c:pt>
                <c:pt idx="338">
                  <c:v>3.39E-2</c:v>
                </c:pt>
                <c:pt idx="339">
                  <c:v>3.4000000000000002E-2</c:v>
                </c:pt>
                <c:pt idx="340">
                  <c:v>3.4099999999999998E-2</c:v>
                </c:pt>
                <c:pt idx="341">
                  <c:v>3.4200000000000001E-2</c:v>
                </c:pt>
                <c:pt idx="342">
                  <c:v>3.4299999999999997E-2</c:v>
                </c:pt>
                <c:pt idx="343">
                  <c:v>3.44E-2</c:v>
                </c:pt>
                <c:pt idx="344">
                  <c:v>3.4500000000000003E-2</c:v>
                </c:pt>
                <c:pt idx="345">
                  <c:v>3.4599999999999999E-2</c:v>
                </c:pt>
                <c:pt idx="346">
                  <c:v>3.4700000000000002E-2</c:v>
                </c:pt>
                <c:pt idx="347">
                  <c:v>3.4799999999999998E-2</c:v>
                </c:pt>
                <c:pt idx="348">
                  <c:v>3.49E-2</c:v>
                </c:pt>
                <c:pt idx="349">
                  <c:v>3.5000000000000003E-2</c:v>
                </c:pt>
                <c:pt idx="350">
                  <c:v>3.5099999999999999E-2</c:v>
                </c:pt>
                <c:pt idx="351">
                  <c:v>3.5200000000000002E-2</c:v>
                </c:pt>
                <c:pt idx="352">
                  <c:v>3.5299999999999998E-2</c:v>
                </c:pt>
                <c:pt idx="353">
                  <c:v>3.5400000000000001E-2</c:v>
                </c:pt>
                <c:pt idx="354">
                  <c:v>3.5499999999999997E-2</c:v>
                </c:pt>
                <c:pt idx="355">
                  <c:v>3.56E-2</c:v>
                </c:pt>
                <c:pt idx="356">
                  <c:v>3.5700000000000003E-2</c:v>
                </c:pt>
                <c:pt idx="357">
                  <c:v>3.5799999999999998E-2</c:v>
                </c:pt>
                <c:pt idx="358">
                  <c:v>3.5900000000000001E-2</c:v>
                </c:pt>
                <c:pt idx="359">
                  <c:v>3.5999999999999997E-2</c:v>
                </c:pt>
                <c:pt idx="360">
                  <c:v>3.61E-2</c:v>
                </c:pt>
                <c:pt idx="361">
                  <c:v>3.6200000000000003E-2</c:v>
                </c:pt>
                <c:pt idx="362">
                  <c:v>3.6299999999999999E-2</c:v>
                </c:pt>
                <c:pt idx="363">
                  <c:v>3.6400000000000002E-2</c:v>
                </c:pt>
                <c:pt idx="364">
                  <c:v>3.6499999999999998E-2</c:v>
                </c:pt>
                <c:pt idx="365">
                  <c:v>3.6600000000000001E-2</c:v>
                </c:pt>
                <c:pt idx="366">
                  <c:v>3.6700000000000003E-2</c:v>
                </c:pt>
                <c:pt idx="367">
                  <c:v>3.6799999999999999E-2</c:v>
                </c:pt>
                <c:pt idx="368">
                  <c:v>3.6900000000000002E-2</c:v>
                </c:pt>
                <c:pt idx="369">
                  <c:v>3.6999999999999998E-2</c:v>
                </c:pt>
                <c:pt idx="370">
                  <c:v>3.7100000000000001E-2</c:v>
                </c:pt>
                <c:pt idx="371">
                  <c:v>3.7199999999999997E-2</c:v>
                </c:pt>
                <c:pt idx="372">
                  <c:v>3.73E-2</c:v>
                </c:pt>
                <c:pt idx="373">
                  <c:v>3.7400000000000003E-2</c:v>
                </c:pt>
                <c:pt idx="374">
                  <c:v>3.7499999999999999E-2</c:v>
                </c:pt>
                <c:pt idx="375">
                  <c:v>3.7600000000000001E-2</c:v>
                </c:pt>
                <c:pt idx="376">
                  <c:v>3.7699999999999997E-2</c:v>
                </c:pt>
                <c:pt idx="377">
                  <c:v>3.78E-2</c:v>
                </c:pt>
                <c:pt idx="378">
                  <c:v>3.7900000000000003E-2</c:v>
                </c:pt>
                <c:pt idx="379">
                  <c:v>3.7999999999999999E-2</c:v>
                </c:pt>
                <c:pt idx="380">
                  <c:v>3.8100000000000002E-2</c:v>
                </c:pt>
                <c:pt idx="381">
                  <c:v>3.8199999999999998E-2</c:v>
                </c:pt>
                <c:pt idx="382">
                  <c:v>3.8300000000000001E-2</c:v>
                </c:pt>
                <c:pt idx="383">
                  <c:v>3.8399999999999997E-2</c:v>
                </c:pt>
                <c:pt idx="384">
                  <c:v>3.85E-2</c:v>
                </c:pt>
                <c:pt idx="385">
                  <c:v>3.8600000000000002E-2</c:v>
                </c:pt>
                <c:pt idx="386">
                  <c:v>3.8699999999999998E-2</c:v>
                </c:pt>
                <c:pt idx="387">
                  <c:v>3.8800000000000001E-2</c:v>
                </c:pt>
                <c:pt idx="388">
                  <c:v>3.8899999999999997E-2</c:v>
                </c:pt>
                <c:pt idx="389">
                  <c:v>3.9E-2</c:v>
                </c:pt>
                <c:pt idx="390">
                  <c:v>3.9100000000000003E-2</c:v>
                </c:pt>
                <c:pt idx="391">
                  <c:v>3.9199999999999999E-2</c:v>
                </c:pt>
                <c:pt idx="392">
                  <c:v>3.9300000000000002E-2</c:v>
                </c:pt>
                <c:pt idx="393">
                  <c:v>3.9399999999999998E-2</c:v>
                </c:pt>
                <c:pt idx="394">
                  <c:v>3.95E-2</c:v>
                </c:pt>
                <c:pt idx="395">
                  <c:v>3.9600000000000003E-2</c:v>
                </c:pt>
                <c:pt idx="396">
                  <c:v>3.9699999999999999E-2</c:v>
                </c:pt>
                <c:pt idx="397">
                  <c:v>3.9800000000000002E-2</c:v>
                </c:pt>
                <c:pt idx="398">
                  <c:v>3.9899999999999998E-2</c:v>
                </c:pt>
                <c:pt idx="399">
                  <c:v>0.04</c:v>
                </c:pt>
                <c:pt idx="400">
                  <c:v>4.0099999999999997E-2</c:v>
                </c:pt>
                <c:pt idx="401">
                  <c:v>4.02E-2</c:v>
                </c:pt>
                <c:pt idx="402">
                  <c:v>4.0300000000000002E-2</c:v>
                </c:pt>
                <c:pt idx="403">
                  <c:v>4.0399999999999998E-2</c:v>
                </c:pt>
                <c:pt idx="404">
                  <c:v>4.0500000000000001E-2</c:v>
                </c:pt>
                <c:pt idx="405">
                  <c:v>4.0599999999999997E-2</c:v>
                </c:pt>
                <c:pt idx="406">
                  <c:v>4.07E-2</c:v>
                </c:pt>
                <c:pt idx="407">
                  <c:v>4.0800000000000003E-2</c:v>
                </c:pt>
                <c:pt idx="408">
                  <c:v>4.0899999999999999E-2</c:v>
                </c:pt>
                <c:pt idx="409">
                  <c:v>4.1000000000000002E-2</c:v>
                </c:pt>
                <c:pt idx="410">
                  <c:v>4.1099999999999998E-2</c:v>
                </c:pt>
                <c:pt idx="411">
                  <c:v>4.1200000000000001E-2</c:v>
                </c:pt>
                <c:pt idx="412">
                  <c:v>4.1300000000000003E-2</c:v>
                </c:pt>
                <c:pt idx="413">
                  <c:v>4.1399999999999999E-2</c:v>
                </c:pt>
                <c:pt idx="414">
                  <c:v>4.1500000000000002E-2</c:v>
                </c:pt>
                <c:pt idx="415">
                  <c:v>4.1599999999999998E-2</c:v>
                </c:pt>
                <c:pt idx="416">
                  <c:v>4.1700000000000001E-2</c:v>
                </c:pt>
                <c:pt idx="417">
                  <c:v>4.1799999999999997E-2</c:v>
                </c:pt>
                <c:pt idx="418">
                  <c:v>4.19E-2</c:v>
                </c:pt>
                <c:pt idx="419">
                  <c:v>4.2000000000000003E-2</c:v>
                </c:pt>
                <c:pt idx="420">
                  <c:v>4.2099999999999999E-2</c:v>
                </c:pt>
                <c:pt idx="421">
                  <c:v>4.2200000000000001E-2</c:v>
                </c:pt>
                <c:pt idx="422">
                  <c:v>4.2299999999999997E-2</c:v>
                </c:pt>
                <c:pt idx="423">
                  <c:v>4.24E-2</c:v>
                </c:pt>
                <c:pt idx="424">
                  <c:v>4.2500000000000003E-2</c:v>
                </c:pt>
                <c:pt idx="425">
                  <c:v>4.2599999999999999E-2</c:v>
                </c:pt>
                <c:pt idx="426">
                  <c:v>4.2700000000000002E-2</c:v>
                </c:pt>
                <c:pt idx="427">
                  <c:v>4.2799999999999998E-2</c:v>
                </c:pt>
                <c:pt idx="428">
                  <c:v>4.2900000000000001E-2</c:v>
                </c:pt>
                <c:pt idx="429">
                  <c:v>4.2999999999999997E-2</c:v>
                </c:pt>
                <c:pt idx="430">
                  <c:v>4.3099999999999999E-2</c:v>
                </c:pt>
                <c:pt idx="431">
                  <c:v>4.3200000000000002E-2</c:v>
                </c:pt>
                <c:pt idx="432">
                  <c:v>4.3299999999999998E-2</c:v>
                </c:pt>
                <c:pt idx="433">
                  <c:v>4.3400000000000001E-2</c:v>
                </c:pt>
                <c:pt idx="434">
                  <c:v>4.3499999999999997E-2</c:v>
                </c:pt>
                <c:pt idx="435">
                  <c:v>4.36E-2</c:v>
                </c:pt>
                <c:pt idx="436">
                  <c:v>4.3700000000000003E-2</c:v>
                </c:pt>
                <c:pt idx="437">
                  <c:v>4.3799999999999999E-2</c:v>
                </c:pt>
                <c:pt idx="438">
                  <c:v>4.3900000000000002E-2</c:v>
                </c:pt>
                <c:pt idx="439">
                  <c:v>4.3999999999999997E-2</c:v>
                </c:pt>
                <c:pt idx="440">
                  <c:v>4.41E-2</c:v>
                </c:pt>
                <c:pt idx="441">
                  <c:v>4.4200000000000003E-2</c:v>
                </c:pt>
                <c:pt idx="442">
                  <c:v>4.4299999999999999E-2</c:v>
                </c:pt>
                <c:pt idx="443">
                  <c:v>4.4400000000000002E-2</c:v>
                </c:pt>
                <c:pt idx="444">
                  <c:v>4.4499999999999998E-2</c:v>
                </c:pt>
                <c:pt idx="445">
                  <c:v>4.4600000000000001E-2</c:v>
                </c:pt>
                <c:pt idx="446">
                  <c:v>4.4699999999999997E-2</c:v>
                </c:pt>
                <c:pt idx="447">
                  <c:v>4.48E-2</c:v>
                </c:pt>
                <c:pt idx="448">
                  <c:v>4.4900000000000002E-2</c:v>
                </c:pt>
                <c:pt idx="449">
                  <c:v>4.4999999999999998E-2</c:v>
                </c:pt>
                <c:pt idx="450">
                  <c:v>4.5100000000000001E-2</c:v>
                </c:pt>
                <c:pt idx="451">
                  <c:v>4.5199999999999997E-2</c:v>
                </c:pt>
                <c:pt idx="452">
                  <c:v>4.53E-2</c:v>
                </c:pt>
                <c:pt idx="453">
                  <c:v>4.5400000000000003E-2</c:v>
                </c:pt>
                <c:pt idx="454">
                  <c:v>4.5499999999999999E-2</c:v>
                </c:pt>
                <c:pt idx="455">
                  <c:v>4.5600000000000002E-2</c:v>
                </c:pt>
                <c:pt idx="456">
                  <c:v>4.5699999999999998E-2</c:v>
                </c:pt>
                <c:pt idx="457">
                  <c:v>4.58E-2</c:v>
                </c:pt>
                <c:pt idx="458">
                  <c:v>4.5900000000000003E-2</c:v>
                </c:pt>
                <c:pt idx="459">
                  <c:v>4.5999999999999999E-2</c:v>
                </c:pt>
                <c:pt idx="460">
                  <c:v>4.6100000000000002E-2</c:v>
                </c:pt>
                <c:pt idx="461">
                  <c:v>4.6199999999999998E-2</c:v>
                </c:pt>
                <c:pt idx="462">
                  <c:v>4.6300000000000001E-2</c:v>
                </c:pt>
                <c:pt idx="463">
                  <c:v>4.6399999999999997E-2</c:v>
                </c:pt>
                <c:pt idx="464">
                  <c:v>4.65E-2</c:v>
                </c:pt>
                <c:pt idx="465">
                  <c:v>4.6600000000000003E-2</c:v>
                </c:pt>
                <c:pt idx="466">
                  <c:v>4.6699999999999998E-2</c:v>
                </c:pt>
                <c:pt idx="467">
                  <c:v>4.6800000000000001E-2</c:v>
                </c:pt>
                <c:pt idx="468">
                  <c:v>4.6899999999999997E-2</c:v>
                </c:pt>
                <c:pt idx="469">
                  <c:v>4.7E-2</c:v>
                </c:pt>
                <c:pt idx="470">
                  <c:v>4.7100000000000003E-2</c:v>
                </c:pt>
                <c:pt idx="471">
                  <c:v>4.7199999999999999E-2</c:v>
                </c:pt>
                <c:pt idx="472">
                  <c:v>4.7300000000000002E-2</c:v>
                </c:pt>
                <c:pt idx="473">
                  <c:v>4.7399999999999998E-2</c:v>
                </c:pt>
                <c:pt idx="474">
                  <c:v>4.7500000000000001E-2</c:v>
                </c:pt>
                <c:pt idx="475">
                  <c:v>4.7600000000000003E-2</c:v>
                </c:pt>
                <c:pt idx="476">
                  <c:v>4.7699999999999999E-2</c:v>
                </c:pt>
                <c:pt idx="477">
                  <c:v>4.7800000000000002E-2</c:v>
                </c:pt>
                <c:pt idx="478">
                  <c:v>4.7899999999999998E-2</c:v>
                </c:pt>
                <c:pt idx="479">
                  <c:v>4.8000000000000001E-2</c:v>
                </c:pt>
                <c:pt idx="480">
                  <c:v>4.8099999999999997E-2</c:v>
                </c:pt>
                <c:pt idx="481">
                  <c:v>4.82E-2</c:v>
                </c:pt>
                <c:pt idx="482">
                  <c:v>4.8300000000000003E-2</c:v>
                </c:pt>
                <c:pt idx="483">
                  <c:v>4.8399999999999999E-2</c:v>
                </c:pt>
                <c:pt idx="484">
                  <c:v>4.8500000000000001E-2</c:v>
                </c:pt>
                <c:pt idx="485">
                  <c:v>4.8599999999999997E-2</c:v>
                </c:pt>
                <c:pt idx="486">
                  <c:v>4.87E-2</c:v>
                </c:pt>
                <c:pt idx="487">
                  <c:v>4.8800000000000003E-2</c:v>
                </c:pt>
                <c:pt idx="488">
                  <c:v>4.8899999999999999E-2</c:v>
                </c:pt>
                <c:pt idx="489">
                  <c:v>4.9000000000000002E-2</c:v>
                </c:pt>
                <c:pt idx="490">
                  <c:v>4.9099999999999998E-2</c:v>
                </c:pt>
                <c:pt idx="491">
                  <c:v>4.9200000000000001E-2</c:v>
                </c:pt>
                <c:pt idx="492">
                  <c:v>4.9299999999999997E-2</c:v>
                </c:pt>
                <c:pt idx="493">
                  <c:v>4.9399999999999999E-2</c:v>
                </c:pt>
                <c:pt idx="494">
                  <c:v>4.9500000000000002E-2</c:v>
                </c:pt>
                <c:pt idx="495">
                  <c:v>4.9599999999999998E-2</c:v>
                </c:pt>
                <c:pt idx="496">
                  <c:v>4.9700000000000001E-2</c:v>
                </c:pt>
                <c:pt idx="497">
                  <c:v>4.9799999999999997E-2</c:v>
                </c:pt>
                <c:pt idx="498">
                  <c:v>4.99E-2</c:v>
                </c:pt>
                <c:pt idx="499">
                  <c:v>0.05</c:v>
                </c:pt>
                <c:pt idx="500">
                  <c:v>5.0099999999999999E-2</c:v>
                </c:pt>
                <c:pt idx="501">
                  <c:v>5.0200000000000002E-2</c:v>
                </c:pt>
                <c:pt idx="502">
                  <c:v>5.0299999999999997E-2</c:v>
                </c:pt>
                <c:pt idx="503">
                  <c:v>5.04E-2</c:v>
                </c:pt>
                <c:pt idx="504">
                  <c:v>5.0500000000000003E-2</c:v>
                </c:pt>
                <c:pt idx="505">
                  <c:v>5.0599999999999999E-2</c:v>
                </c:pt>
                <c:pt idx="506">
                  <c:v>5.0700000000000002E-2</c:v>
                </c:pt>
                <c:pt idx="507">
                  <c:v>5.0799999999999998E-2</c:v>
                </c:pt>
                <c:pt idx="508">
                  <c:v>5.0900000000000001E-2</c:v>
                </c:pt>
                <c:pt idx="509">
                  <c:v>5.0999999999999997E-2</c:v>
                </c:pt>
                <c:pt idx="510">
                  <c:v>5.11E-2</c:v>
                </c:pt>
                <c:pt idx="511">
                  <c:v>5.1200000000000002E-2</c:v>
                </c:pt>
                <c:pt idx="512">
                  <c:v>5.1299999999999998E-2</c:v>
                </c:pt>
                <c:pt idx="513">
                  <c:v>5.1400000000000001E-2</c:v>
                </c:pt>
                <c:pt idx="514">
                  <c:v>5.1499999999999997E-2</c:v>
                </c:pt>
                <c:pt idx="515">
                  <c:v>5.16E-2</c:v>
                </c:pt>
                <c:pt idx="516">
                  <c:v>5.1700000000000003E-2</c:v>
                </c:pt>
                <c:pt idx="517">
                  <c:v>5.1799999999999999E-2</c:v>
                </c:pt>
                <c:pt idx="518">
                  <c:v>5.1900000000000002E-2</c:v>
                </c:pt>
                <c:pt idx="519">
                  <c:v>5.1999999999999998E-2</c:v>
                </c:pt>
                <c:pt idx="520">
                  <c:v>5.21E-2</c:v>
                </c:pt>
                <c:pt idx="521">
                  <c:v>5.2200000000000003E-2</c:v>
                </c:pt>
                <c:pt idx="522">
                  <c:v>5.2299999999999999E-2</c:v>
                </c:pt>
                <c:pt idx="523">
                  <c:v>5.2400000000000002E-2</c:v>
                </c:pt>
                <c:pt idx="524">
                  <c:v>5.2499999999999998E-2</c:v>
                </c:pt>
                <c:pt idx="525">
                  <c:v>5.2600000000000001E-2</c:v>
                </c:pt>
                <c:pt idx="526">
                  <c:v>5.2699999999999997E-2</c:v>
                </c:pt>
                <c:pt idx="527">
                  <c:v>5.28E-2</c:v>
                </c:pt>
                <c:pt idx="528">
                  <c:v>5.2900000000000003E-2</c:v>
                </c:pt>
                <c:pt idx="529">
                  <c:v>5.2999999999999999E-2</c:v>
                </c:pt>
                <c:pt idx="530">
                  <c:v>5.3100000000000001E-2</c:v>
                </c:pt>
                <c:pt idx="531">
                  <c:v>5.3199999999999997E-2</c:v>
                </c:pt>
                <c:pt idx="532">
                  <c:v>5.33E-2</c:v>
                </c:pt>
                <c:pt idx="533">
                  <c:v>5.3400000000000003E-2</c:v>
                </c:pt>
                <c:pt idx="534">
                  <c:v>5.3499999999999999E-2</c:v>
                </c:pt>
                <c:pt idx="535">
                  <c:v>5.3600000000000002E-2</c:v>
                </c:pt>
                <c:pt idx="536">
                  <c:v>5.3699999999999998E-2</c:v>
                </c:pt>
                <c:pt idx="537">
                  <c:v>5.3800000000000001E-2</c:v>
                </c:pt>
                <c:pt idx="538">
                  <c:v>5.3900000000000003E-2</c:v>
                </c:pt>
                <c:pt idx="539">
                  <c:v>5.3999999999999999E-2</c:v>
                </c:pt>
                <c:pt idx="540">
                  <c:v>5.4100000000000002E-2</c:v>
                </c:pt>
                <c:pt idx="541">
                  <c:v>5.4199999999999998E-2</c:v>
                </c:pt>
                <c:pt idx="542">
                  <c:v>5.4300000000000001E-2</c:v>
                </c:pt>
                <c:pt idx="543">
                  <c:v>5.4399999999999997E-2</c:v>
                </c:pt>
                <c:pt idx="544">
                  <c:v>5.45E-2</c:v>
                </c:pt>
                <c:pt idx="545">
                  <c:v>5.4600000000000003E-2</c:v>
                </c:pt>
                <c:pt idx="546">
                  <c:v>5.4699999999999999E-2</c:v>
                </c:pt>
                <c:pt idx="547">
                  <c:v>5.4800000000000001E-2</c:v>
                </c:pt>
                <c:pt idx="548">
                  <c:v>5.4899999999999997E-2</c:v>
                </c:pt>
                <c:pt idx="549">
                  <c:v>5.5E-2</c:v>
                </c:pt>
                <c:pt idx="550">
                  <c:v>5.5100000000000003E-2</c:v>
                </c:pt>
                <c:pt idx="551">
                  <c:v>5.5199999999999999E-2</c:v>
                </c:pt>
                <c:pt idx="552">
                  <c:v>5.5300000000000002E-2</c:v>
                </c:pt>
                <c:pt idx="553">
                  <c:v>5.5399999999999998E-2</c:v>
                </c:pt>
                <c:pt idx="554">
                  <c:v>5.5500000000000001E-2</c:v>
                </c:pt>
                <c:pt idx="555">
                  <c:v>5.5599999999999997E-2</c:v>
                </c:pt>
                <c:pt idx="556">
                  <c:v>5.57E-2</c:v>
                </c:pt>
                <c:pt idx="557">
                  <c:v>5.5800000000000002E-2</c:v>
                </c:pt>
                <c:pt idx="558">
                  <c:v>5.5899999999999998E-2</c:v>
                </c:pt>
                <c:pt idx="559">
                  <c:v>5.6000000000000001E-2</c:v>
                </c:pt>
                <c:pt idx="560">
                  <c:v>5.6099999999999997E-2</c:v>
                </c:pt>
                <c:pt idx="561">
                  <c:v>5.62E-2</c:v>
                </c:pt>
                <c:pt idx="562">
                  <c:v>5.6300000000000003E-2</c:v>
                </c:pt>
                <c:pt idx="563">
                  <c:v>5.6399999999999999E-2</c:v>
                </c:pt>
                <c:pt idx="564">
                  <c:v>5.6500000000000002E-2</c:v>
                </c:pt>
                <c:pt idx="565">
                  <c:v>5.6599999999999998E-2</c:v>
                </c:pt>
                <c:pt idx="566">
                  <c:v>5.67E-2</c:v>
                </c:pt>
                <c:pt idx="567">
                  <c:v>5.6800000000000003E-2</c:v>
                </c:pt>
                <c:pt idx="568">
                  <c:v>5.6899999999999999E-2</c:v>
                </c:pt>
                <c:pt idx="569">
                  <c:v>5.7000000000000002E-2</c:v>
                </c:pt>
                <c:pt idx="570">
                  <c:v>5.7099999999999998E-2</c:v>
                </c:pt>
                <c:pt idx="571">
                  <c:v>5.7200000000000001E-2</c:v>
                </c:pt>
                <c:pt idx="572">
                  <c:v>5.7299999999999997E-2</c:v>
                </c:pt>
                <c:pt idx="573">
                  <c:v>5.74E-2</c:v>
                </c:pt>
                <c:pt idx="574">
                  <c:v>5.7500000000000002E-2</c:v>
                </c:pt>
                <c:pt idx="575">
                  <c:v>5.7599999999999998E-2</c:v>
                </c:pt>
                <c:pt idx="576">
                  <c:v>5.7700000000000001E-2</c:v>
                </c:pt>
                <c:pt idx="577">
                  <c:v>5.7799999999999997E-2</c:v>
                </c:pt>
                <c:pt idx="578">
                  <c:v>5.79E-2</c:v>
                </c:pt>
                <c:pt idx="579">
                  <c:v>5.8000000000000003E-2</c:v>
                </c:pt>
                <c:pt idx="580">
                  <c:v>5.8099999999999999E-2</c:v>
                </c:pt>
                <c:pt idx="581">
                  <c:v>5.8200000000000002E-2</c:v>
                </c:pt>
                <c:pt idx="582">
                  <c:v>5.8299999999999998E-2</c:v>
                </c:pt>
                <c:pt idx="583">
                  <c:v>5.8400000000000001E-2</c:v>
                </c:pt>
                <c:pt idx="584">
                  <c:v>5.8500000000000003E-2</c:v>
                </c:pt>
                <c:pt idx="585">
                  <c:v>5.8599999999999999E-2</c:v>
                </c:pt>
                <c:pt idx="586">
                  <c:v>5.8700000000000002E-2</c:v>
                </c:pt>
                <c:pt idx="587">
                  <c:v>5.8799999999999998E-2</c:v>
                </c:pt>
                <c:pt idx="588">
                  <c:v>5.8900000000000001E-2</c:v>
                </c:pt>
                <c:pt idx="589">
                  <c:v>5.8999999999999997E-2</c:v>
                </c:pt>
                <c:pt idx="590">
                  <c:v>5.91E-2</c:v>
                </c:pt>
                <c:pt idx="591">
                  <c:v>5.9200000000000003E-2</c:v>
                </c:pt>
                <c:pt idx="592">
                  <c:v>5.9299999999999999E-2</c:v>
                </c:pt>
                <c:pt idx="593">
                  <c:v>5.9400000000000001E-2</c:v>
                </c:pt>
                <c:pt idx="594">
                  <c:v>5.9499999999999997E-2</c:v>
                </c:pt>
                <c:pt idx="595">
                  <c:v>5.96E-2</c:v>
                </c:pt>
                <c:pt idx="596">
                  <c:v>5.9700000000000003E-2</c:v>
                </c:pt>
                <c:pt idx="597">
                  <c:v>5.9799999999999999E-2</c:v>
                </c:pt>
                <c:pt idx="598">
                  <c:v>5.9900000000000002E-2</c:v>
                </c:pt>
                <c:pt idx="599">
                  <c:v>0.06</c:v>
                </c:pt>
                <c:pt idx="600">
                  <c:v>6.0100000000000001E-2</c:v>
                </c:pt>
                <c:pt idx="601">
                  <c:v>6.0199999999999997E-2</c:v>
                </c:pt>
                <c:pt idx="602">
                  <c:v>6.0299999999999999E-2</c:v>
                </c:pt>
                <c:pt idx="603">
                  <c:v>6.0400000000000002E-2</c:v>
                </c:pt>
                <c:pt idx="604">
                  <c:v>6.0499999999999998E-2</c:v>
                </c:pt>
                <c:pt idx="605">
                  <c:v>6.0600000000000001E-2</c:v>
                </c:pt>
                <c:pt idx="606">
                  <c:v>6.0699999999999997E-2</c:v>
                </c:pt>
                <c:pt idx="607">
                  <c:v>6.08E-2</c:v>
                </c:pt>
                <c:pt idx="608">
                  <c:v>6.0900000000000003E-2</c:v>
                </c:pt>
                <c:pt idx="609">
                  <c:v>6.0999999999999999E-2</c:v>
                </c:pt>
                <c:pt idx="610">
                  <c:v>6.1100000000000002E-2</c:v>
                </c:pt>
                <c:pt idx="611">
                  <c:v>6.1199999999999997E-2</c:v>
                </c:pt>
                <c:pt idx="612">
                  <c:v>6.13E-2</c:v>
                </c:pt>
                <c:pt idx="613">
                  <c:v>6.1400000000000003E-2</c:v>
                </c:pt>
                <c:pt idx="614">
                  <c:v>6.1499999999999999E-2</c:v>
                </c:pt>
                <c:pt idx="615">
                  <c:v>6.1600000000000002E-2</c:v>
                </c:pt>
                <c:pt idx="616">
                  <c:v>6.1699999999999998E-2</c:v>
                </c:pt>
                <c:pt idx="617">
                  <c:v>6.1800000000000001E-2</c:v>
                </c:pt>
                <c:pt idx="618">
                  <c:v>6.1899999999999997E-2</c:v>
                </c:pt>
                <c:pt idx="619">
                  <c:v>6.2E-2</c:v>
                </c:pt>
                <c:pt idx="620">
                  <c:v>6.2100000000000002E-2</c:v>
                </c:pt>
                <c:pt idx="621">
                  <c:v>6.2199999999999998E-2</c:v>
                </c:pt>
                <c:pt idx="622">
                  <c:v>6.2300000000000001E-2</c:v>
                </c:pt>
                <c:pt idx="623">
                  <c:v>6.2399999999999997E-2</c:v>
                </c:pt>
                <c:pt idx="624">
                  <c:v>6.25E-2</c:v>
                </c:pt>
                <c:pt idx="625">
                  <c:v>6.2600000000000003E-2</c:v>
                </c:pt>
                <c:pt idx="626">
                  <c:v>6.2700000000000006E-2</c:v>
                </c:pt>
                <c:pt idx="627">
                  <c:v>6.2799999999999995E-2</c:v>
                </c:pt>
                <c:pt idx="628">
                  <c:v>6.2899999999999998E-2</c:v>
                </c:pt>
                <c:pt idx="629">
                  <c:v>6.3E-2</c:v>
                </c:pt>
                <c:pt idx="630">
                  <c:v>6.3100000000000003E-2</c:v>
                </c:pt>
                <c:pt idx="631">
                  <c:v>6.3200000000000006E-2</c:v>
                </c:pt>
                <c:pt idx="632">
                  <c:v>6.3299999999999995E-2</c:v>
                </c:pt>
                <c:pt idx="633">
                  <c:v>6.3399999999999998E-2</c:v>
                </c:pt>
                <c:pt idx="634">
                  <c:v>6.3500000000000001E-2</c:v>
                </c:pt>
                <c:pt idx="635">
                  <c:v>6.3600000000000004E-2</c:v>
                </c:pt>
                <c:pt idx="636">
                  <c:v>6.3700000000000007E-2</c:v>
                </c:pt>
                <c:pt idx="637">
                  <c:v>6.3799999999999996E-2</c:v>
                </c:pt>
                <c:pt idx="638">
                  <c:v>6.3899999999999998E-2</c:v>
                </c:pt>
                <c:pt idx="639">
                  <c:v>6.4000000000000001E-2</c:v>
                </c:pt>
                <c:pt idx="640">
                  <c:v>6.4100000000000004E-2</c:v>
                </c:pt>
                <c:pt idx="641">
                  <c:v>6.4199999999999993E-2</c:v>
                </c:pt>
                <c:pt idx="642">
                  <c:v>6.4299999999999996E-2</c:v>
                </c:pt>
                <c:pt idx="643">
                  <c:v>6.4399999999999999E-2</c:v>
                </c:pt>
                <c:pt idx="644">
                  <c:v>6.4500000000000002E-2</c:v>
                </c:pt>
                <c:pt idx="645">
                  <c:v>6.4600000000000005E-2</c:v>
                </c:pt>
                <c:pt idx="646">
                  <c:v>6.4699999999999994E-2</c:v>
                </c:pt>
                <c:pt idx="647">
                  <c:v>6.4799999999999996E-2</c:v>
                </c:pt>
                <c:pt idx="648">
                  <c:v>6.4899999999999999E-2</c:v>
                </c:pt>
                <c:pt idx="649">
                  <c:v>6.5000000000000002E-2</c:v>
                </c:pt>
                <c:pt idx="650">
                  <c:v>6.5100000000000005E-2</c:v>
                </c:pt>
                <c:pt idx="651">
                  <c:v>6.5199999999999994E-2</c:v>
                </c:pt>
                <c:pt idx="652">
                  <c:v>6.5299999999999997E-2</c:v>
                </c:pt>
                <c:pt idx="653">
                  <c:v>6.54E-2</c:v>
                </c:pt>
                <c:pt idx="654">
                  <c:v>6.5500000000000003E-2</c:v>
                </c:pt>
                <c:pt idx="655">
                  <c:v>6.5600000000000006E-2</c:v>
                </c:pt>
                <c:pt idx="656">
                  <c:v>6.5699999999999995E-2</c:v>
                </c:pt>
                <c:pt idx="657">
                  <c:v>6.5799999999999997E-2</c:v>
                </c:pt>
                <c:pt idx="658">
                  <c:v>6.59E-2</c:v>
                </c:pt>
                <c:pt idx="659">
                  <c:v>6.6000000000000003E-2</c:v>
                </c:pt>
                <c:pt idx="660">
                  <c:v>6.6100000000000006E-2</c:v>
                </c:pt>
                <c:pt idx="661">
                  <c:v>6.6199999999999995E-2</c:v>
                </c:pt>
                <c:pt idx="662">
                  <c:v>6.6299999999999998E-2</c:v>
                </c:pt>
                <c:pt idx="663">
                  <c:v>6.6400000000000001E-2</c:v>
                </c:pt>
                <c:pt idx="664">
                  <c:v>6.6500000000000004E-2</c:v>
                </c:pt>
                <c:pt idx="665">
                  <c:v>6.6600000000000006E-2</c:v>
                </c:pt>
                <c:pt idx="666">
                  <c:v>6.6699999999999995E-2</c:v>
                </c:pt>
                <c:pt idx="667">
                  <c:v>6.6799999999999998E-2</c:v>
                </c:pt>
                <c:pt idx="668">
                  <c:v>6.6900000000000001E-2</c:v>
                </c:pt>
                <c:pt idx="669">
                  <c:v>6.7000000000000004E-2</c:v>
                </c:pt>
                <c:pt idx="670">
                  <c:v>6.7100000000000007E-2</c:v>
                </c:pt>
                <c:pt idx="671">
                  <c:v>6.7199999999999996E-2</c:v>
                </c:pt>
                <c:pt idx="672">
                  <c:v>6.7299999999999999E-2</c:v>
                </c:pt>
                <c:pt idx="673">
                  <c:v>6.7400000000000002E-2</c:v>
                </c:pt>
                <c:pt idx="674">
                  <c:v>6.7500000000000004E-2</c:v>
                </c:pt>
                <c:pt idx="675">
                  <c:v>6.7599999999999993E-2</c:v>
                </c:pt>
                <c:pt idx="676">
                  <c:v>6.7699999999999996E-2</c:v>
                </c:pt>
                <c:pt idx="677">
                  <c:v>6.7799999999999999E-2</c:v>
                </c:pt>
                <c:pt idx="678">
                  <c:v>6.7900000000000002E-2</c:v>
                </c:pt>
                <c:pt idx="679">
                  <c:v>6.8000000000000005E-2</c:v>
                </c:pt>
                <c:pt idx="680">
                  <c:v>6.8099999999999994E-2</c:v>
                </c:pt>
                <c:pt idx="681">
                  <c:v>6.8199999999999997E-2</c:v>
                </c:pt>
                <c:pt idx="682">
                  <c:v>6.83E-2</c:v>
                </c:pt>
                <c:pt idx="683">
                  <c:v>6.8400000000000002E-2</c:v>
                </c:pt>
                <c:pt idx="684">
                  <c:v>6.8500000000000005E-2</c:v>
                </c:pt>
                <c:pt idx="685">
                  <c:v>6.8599999999999994E-2</c:v>
                </c:pt>
                <c:pt idx="686">
                  <c:v>6.8699999999999997E-2</c:v>
                </c:pt>
                <c:pt idx="687">
                  <c:v>6.88E-2</c:v>
                </c:pt>
                <c:pt idx="688">
                  <c:v>6.8900000000000003E-2</c:v>
                </c:pt>
                <c:pt idx="689">
                  <c:v>6.9000000000000006E-2</c:v>
                </c:pt>
                <c:pt idx="690">
                  <c:v>6.9099999999999995E-2</c:v>
                </c:pt>
                <c:pt idx="691">
                  <c:v>6.9199999999999998E-2</c:v>
                </c:pt>
                <c:pt idx="692">
                  <c:v>6.93E-2</c:v>
                </c:pt>
                <c:pt idx="693">
                  <c:v>6.9400000000000003E-2</c:v>
                </c:pt>
                <c:pt idx="694">
                  <c:v>6.9500000000000006E-2</c:v>
                </c:pt>
                <c:pt idx="695">
                  <c:v>6.9599999999999995E-2</c:v>
                </c:pt>
                <c:pt idx="696">
                  <c:v>6.9699999999999998E-2</c:v>
                </c:pt>
                <c:pt idx="697">
                  <c:v>6.9800000000000001E-2</c:v>
                </c:pt>
                <c:pt idx="698">
                  <c:v>6.9900000000000004E-2</c:v>
                </c:pt>
                <c:pt idx="699">
                  <c:v>7.0000000000000007E-2</c:v>
                </c:pt>
                <c:pt idx="700">
                  <c:v>7.0099999999999996E-2</c:v>
                </c:pt>
                <c:pt idx="701">
                  <c:v>7.0199999999999999E-2</c:v>
                </c:pt>
                <c:pt idx="702">
                  <c:v>7.0300000000000001E-2</c:v>
                </c:pt>
                <c:pt idx="703">
                  <c:v>7.0400000000000004E-2</c:v>
                </c:pt>
                <c:pt idx="704">
                  <c:v>7.0499999999999993E-2</c:v>
                </c:pt>
                <c:pt idx="705">
                  <c:v>7.0599999999999996E-2</c:v>
                </c:pt>
                <c:pt idx="706">
                  <c:v>7.0699999999999999E-2</c:v>
                </c:pt>
                <c:pt idx="707">
                  <c:v>7.0800000000000002E-2</c:v>
                </c:pt>
                <c:pt idx="708">
                  <c:v>7.0900000000000005E-2</c:v>
                </c:pt>
                <c:pt idx="709">
                  <c:v>7.0999999999999994E-2</c:v>
                </c:pt>
                <c:pt idx="710">
                  <c:v>7.1099999999999997E-2</c:v>
                </c:pt>
                <c:pt idx="711">
                  <c:v>7.1199999999999999E-2</c:v>
                </c:pt>
                <c:pt idx="712">
                  <c:v>7.1300000000000002E-2</c:v>
                </c:pt>
                <c:pt idx="713">
                  <c:v>7.1400000000000005E-2</c:v>
                </c:pt>
                <c:pt idx="714">
                  <c:v>7.1499999999999994E-2</c:v>
                </c:pt>
                <c:pt idx="715">
                  <c:v>7.1599999999999997E-2</c:v>
                </c:pt>
                <c:pt idx="716">
                  <c:v>7.17E-2</c:v>
                </c:pt>
                <c:pt idx="717">
                  <c:v>7.1800000000000003E-2</c:v>
                </c:pt>
                <c:pt idx="718">
                  <c:v>7.1900000000000006E-2</c:v>
                </c:pt>
                <c:pt idx="719">
                  <c:v>7.1999999999999995E-2</c:v>
                </c:pt>
                <c:pt idx="720">
                  <c:v>7.2099999999999997E-2</c:v>
                </c:pt>
                <c:pt idx="721">
                  <c:v>7.22E-2</c:v>
                </c:pt>
                <c:pt idx="722">
                  <c:v>7.2300000000000003E-2</c:v>
                </c:pt>
                <c:pt idx="723">
                  <c:v>7.2400000000000006E-2</c:v>
                </c:pt>
                <c:pt idx="724">
                  <c:v>7.2499999999999995E-2</c:v>
                </c:pt>
                <c:pt idx="725">
                  <c:v>7.2599999999999998E-2</c:v>
                </c:pt>
                <c:pt idx="726">
                  <c:v>7.2700000000000001E-2</c:v>
                </c:pt>
                <c:pt idx="727">
                  <c:v>7.2800000000000004E-2</c:v>
                </c:pt>
                <c:pt idx="728">
                  <c:v>7.2900000000000006E-2</c:v>
                </c:pt>
                <c:pt idx="729">
                  <c:v>7.2999999999999995E-2</c:v>
                </c:pt>
                <c:pt idx="730">
                  <c:v>7.3099999999999998E-2</c:v>
                </c:pt>
                <c:pt idx="731">
                  <c:v>7.3200000000000001E-2</c:v>
                </c:pt>
                <c:pt idx="732">
                  <c:v>7.3300000000000004E-2</c:v>
                </c:pt>
                <c:pt idx="733">
                  <c:v>7.3400000000000007E-2</c:v>
                </c:pt>
                <c:pt idx="734">
                  <c:v>7.3499999999999996E-2</c:v>
                </c:pt>
                <c:pt idx="735">
                  <c:v>7.3599999999999999E-2</c:v>
                </c:pt>
                <c:pt idx="736">
                  <c:v>7.3700000000000002E-2</c:v>
                </c:pt>
                <c:pt idx="737">
                  <c:v>7.3800000000000004E-2</c:v>
                </c:pt>
                <c:pt idx="738">
                  <c:v>7.3899999999999993E-2</c:v>
                </c:pt>
                <c:pt idx="739">
                  <c:v>7.3999999999999996E-2</c:v>
                </c:pt>
                <c:pt idx="740">
                  <c:v>7.4099999999999999E-2</c:v>
                </c:pt>
                <c:pt idx="741">
                  <c:v>7.4200000000000002E-2</c:v>
                </c:pt>
                <c:pt idx="742">
                  <c:v>7.4300000000000005E-2</c:v>
                </c:pt>
                <c:pt idx="743">
                  <c:v>7.4399999999999994E-2</c:v>
                </c:pt>
                <c:pt idx="744">
                  <c:v>7.4499999999999997E-2</c:v>
                </c:pt>
                <c:pt idx="745">
                  <c:v>7.46E-2</c:v>
                </c:pt>
                <c:pt idx="746">
                  <c:v>7.4700000000000003E-2</c:v>
                </c:pt>
                <c:pt idx="747">
                  <c:v>7.4800000000000005E-2</c:v>
                </c:pt>
                <c:pt idx="748">
                  <c:v>7.4899999999999994E-2</c:v>
                </c:pt>
                <c:pt idx="749">
                  <c:v>7.4999999999999997E-2</c:v>
                </c:pt>
                <c:pt idx="750">
                  <c:v>7.51E-2</c:v>
                </c:pt>
                <c:pt idx="751">
                  <c:v>7.5200000000000003E-2</c:v>
                </c:pt>
                <c:pt idx="752">
                  <c:v>7.5300000000000006E-2</c:v>
                </c:pt>
                <c:pt idx="753">
                  <c:v>7.5399999999999995E-2</c:v>
                </c:pt>
                <c:pt idx="754">
                  <c:v>7.5499999999999998E-2</c:v>
                </c:pt>
                <c:pt idx="755">
                  <c:v>7.5600000000000001E-2</c:v>
                </c:pt>
                <c:pt idx="756">
                  <c:v>7.5700000000000003E-2</c:v>
                </c:pt>
                <c:pt idx="757">
                  <c:v>7.5800000000000006E-2</c:v>
                </c:pt>
                <c:pt idx="758">
                  <c:v>7.5899999999999995E-2</c:v>
                </c:pt>
                <c:pt idx="759">
                  <c:v>7.5999999999999998E-2</c:v>
                </c:pt>
                <c:pt idx="760">
                  <c:v>7.6100000000000001E-2</c:v>
                </c:pt>
                <c:pt idx="761">
                  <c:v>7.6200000000000004E-2</c:v>
                </c:pt>
                <c:pt idx="762">
                  <c:v>7.6300000000000007E-2</c:v>
                </c:pt>
                <c:pt idx="763">
                  <c:v>7.6399999999999996E-2</c:v>
                </c:pt>
                <c:pt idx="764">
                  <c:v>7.6499999999999999E-2</c:v>
                </c:pt>
                <c:pt idx="765">
                  <c:v>7.6600000000000001E-2</c:v>
                </c:pt>
                <c:pt idx="766">
                  <c:v>7.6700000000000004E-2</c:v>
                </c:pt>
                <c:pt idx="767">
                  <c:v>7.6799999999999993E-2</c:v>
                </c:pt>
                <c:pt idx="768">
                  <c:v>7.6899999999999996E-2</c:v>
                </c:pt>
                <c:pt idx="769">
                  <c:v>7.6999999999999999E-2</c:v>
                </c:pt>
                <c:pt idx="770">
                  <c:v>7.7100000000000002E-2</c:v>
                </c:pt>
                <c:pt idx="771">
                  <c:v>7.7200000000000005E-2</c:v>
                </c:pt>
                <c:pt idx="772">
                  <c:v>7.7299999999999994E-2</c:v>
                </c:pt>
                <c:pt idx="773">
                  <c:v>7.7399999999999997E-2</c:v>
                </c:pt>
                <c:pt idx="774">
                  <c:v>7.7499999999999999E-2</c:v>
                </c:pt>
                <c:pt idx="775">
                  <c:v>7.7600000000000002E-2</c:v>
                </c:pt>
                <c:pt idx="776">
                  <c:v>7.7700000000000005E-2</c:v>
                </c:pt>
                <c:pt idx="777">
                  <c:v>7.7799999999999994E-2</c:v>
                </c:pt>
                <c:pt idx="778">
                  <c:v>7.7899999999999997E-2</c:v>
                </c:pt>
                <c:pt idx="779">
                  <c:v>7.8E-2</c:v>
                </c:pt>
                <c:pt idx="780">
                  <c:v>7.8100000000000003E-2</c:v>
                </c:pt>
                <c:pt idx="781">
                  <c:v>7.8200000000000006E-2</c:v>
                </c:pt>
                <c:pt idx="782">
                  <c:v>7.8299999999999995E-2</c:v>
                </c:pt>
                <c:pt idx="783">
                  <c:v>7.8399999999999997E-2</c:v>
                </c:pt>
                <c:pt idx="784">
                  <c:v>7.85E-2</c:v>
                </c:pt>
                <c:pt idx="785">
                  <c:v>7.8600000000000003E-2</c:v>
                </c:pt>
                <c:pt idx="786">
                  <c:v>7.8700000000000006E-2</c:v>
                </c:pt>
                <c:pt idx="787">
                  <c:v>7.8799999999999995E-2</c:v>
                </c:pt>
                <c:pt idx="788">
                  <c:v>7.8899999999999998E-2</c:v>
                </c:pt>
                <c:pt idx="789">
                  <c:v>7.9000000000000001E-2</c:v>
                </c:pt>
                <c:pt idx="790">
                  <c:v>7.9100000000000004E-2</c:v>
                </c:pt>
                <c:pt idx="791">
                  <c:v>7.9200000000000007E-2</c:v>
                </c:pt>
                <c:pt idx="792">
                  <c:v>7.9299999999999995E-2</c:v>
                </c:pt>
                <c:pt idx="793">
                  <c:v>7.9399999999999998E-2</c:v>
                </c:pt>
                <c:pt idx="794">
                  <c:v>7.9500000000000001E-2</c:v>
                </c:pt>
                <c:pt idx="795">
                  <c:v>7.9600000000000004E-2</c:v>
                </c:pt>
                <c:pt idx="796">
                  <c:v>7.9699999999999993E-2</c:v>
                </c:pt>
                <c:pt idx="797">
                  <c:v>7.9799999999999996E-2</c:v>
                </c:pt>
                <c:pt idx="798">
                  <c:v>7.9899999999999999E-2</c:v>
                </c:pt>
                <c:pt idx="799">
                  <c:v>0.08</c:v>
                </c:pt>
                <c:pt idx="800">
                  <c:v>8.0100000000000005E-2</c:v>
                </c:pt>
                <c:pt idx="801">
                  <c:v>8.0199999999999994E-2</c:v>
                </c:pt>
                <c:pt idx="802">
                  <c:v>8.0299999999999996E-2</c:v>
                </c:pt>
                <c:pt idx="803">
                  <c:v>8.0399999999999999E-2</c:v>
                </c:pt>
                <c:pt idx="804">
                  <c:v>8.0500000000000002E-2</c:v>
                </c:pt>
                <c:pt idx="805">
                  <c:v>8.0600000000000005E-2</c:v>
                </c:pt>
                <c:pt idx="806">
                  <c:v>8.0699999999999994E-2</c:v>
                </c:pt>
                <c:pt idx="807">
                  <c:v>8.0799999999999997E-2</c:v>
                </c:pt>
                <c:pt idx="808">
                  <c:v>8.09E-2</c:v>
                </c:pt>
                <c:pt idx="809">
                  <c:v>8.1000000000000003E-2</c:v>
                </c:pt>
                <c:pt idx="810">
                  <c:v>8.1100000000000005E-2</c:v>
                </c:pt>
                <c:pt idx="811">
                  <c:v>8.1199999999999994E-2</c:v>
                </c:pt>
                <c:pt idx="812">
                  <c:v>8.1299999999999997E-2</c:v>
                </c:pt>
                <c:pt idx="813">
                  <c:v>8.14E-2</c:v>
                </c:pt>
                <c:pt idx="814">
                  <c:v>8.1500000000000003E-2</c:v>
                </c:pt>
                <c:pt idx="815">
                  <c:v>8.1600000000000006E-2</c:v>
                </c:pt>
                <c:pt idx="816">
                  <c:v>8.1699999999999995E-2</c:v>
                </c:pt>
                <c:pt idx="817">
                  <c:v>8.1799999999999998E-2</c:v>
                </c:pt>
                <c:pt idx="818">
                  <c:v>8.1900000000000001E-2</c:v>
                </c:pt>
                <c:pt idx="819">
                  <c:v>8.2000000000000003E-2</c:v>
                </c:pt>
                <c:pt idx="820">
                  <c:v>8.2100000000000006E-2</c:v>
                </c:pt>
                <c:pt idx="821">
                  <c:v>8.2199999999999995E-2</c:v>
                </c:pt>
                <c:pt idx="822">
                  <c:v>8.2299999999999998E-2</c:v>
                </c:pt>
                <c:pt idx="823">
                  <c:v>8.2400000000000001E-2</c:v>
                </c:pt>
                <c:pt idx="824">
                  <c:v>8.2500000000000004E-2</c:v>
                </c:pt>
                <c:pt idx="825">
                  <c:v>8.2600000000000007E-2</c:v>
                </c:pt>
                <c:pt idx="826">
                  <c:v>8.2699999999999996E-2</c:v>
                </c:pt>
                <c:pt idx="827">
                  <c:v>8.2799999999999999E-2</c:v>
                </c:pt>
                <c:pt idx="828">
                  <c:v>8.2900000000000001E-2</c:v>
                </c:pt>
                <c:pt idx="829">
                  <c:v>8.3000000000000004E-2</c:v>
                </c:pt>
                <c:pt idx="830">
                  <c:v>8.3099999999999993E-2</c:v>
                </c:pt>
                <c:pt idx="831">
                  <c:v>8.3199999999999996E-2</c:v>
                </c:pt>
                <c:pt idx="832">
                  <c:v>8.3299999999999999E-2</c:v>
                </c:pt>
                <c:pt idx="833">
                  <c:v>8.3400000000000002E-2</c:v>
                </c:pt>
                <c:pt idx="834">
                  <c:v>8.3500000000000005E-2</c:v>
                </c:pt>
                <c:pt idx="835">
                  <c:v>8.3599999999999994E-2</c:v>
                </c:pt>
                <c:pt idx="836">
                  <c:v>8.3699999999999997E-2</c:v>
                </c:pt>
                <c:pt idx="837">
                  <c:v>8.3799999999999999E-2</c:v>
                </c:pt>
                <c:pt idx="838">
                  <c:v>8.3900000000000002E-2</c:v>
                </c:pt>
                <c:pt idx="839">
                  <c:v>8.4000000000000005E-2</c:v>
                </c:pt>
                <c:pt idx="840">
                  <c:v>8.4099999999999994E-2</c:v>
                </c:pt>
                <c:pt idx="841">
                  <c:v>8.4199999999999997E-2</c:v>
                </c:pt>
                <c:pt idx="842">
                  <c:v>8.43E-2</c:v>
                </c:pt>
                <c:pt idx="843">
                  <c:v>8.4400000000000003E-2</c:v>
                </c:pt>
                <c:pt idx="844">
                  <c:v>8.4500000000000006E-2</c:v>
                </c:pt>
                <c:pt idx="845">
                  <c:v>8.4599999999999995E-2</c:v>
                </c:pt>
                <c:pt idx="846">
                  <c:v>8.4699999999999998E-2</c:v>
                </c:pt>
                <c:pt idx="847">
                  <c:v>8.48E-2</c:v>
                </c:pt>
                <c:pt idx="848">
                  <c:v>8.4900000000000003E-2</c:v>
                </c:pt>
                <c:pt idx="849">
                  <c:v>8.5000000000000006E-2</c:v>
                </c:pt>
                <c:pt idx="850">
                  <c:v>8.5099999999999995E-2</c:v>
                </c:pt>
                <c:pt idx="851">
                  <c:v>8.5199999999999998E-2</c:v>
                </c:pt>
                <c:pt idx="852">
                  <c:v>8.5300000000000001E-2</c:v>
                </c:pt>
                <c:pt idx="853">
                  <c:v>8.5400000000000004E-2</c:v>
                </c:pt>
                <c:pt idx="854">
                  <c:v>8.5500000000000007E-2</c:v>
                </c:pt>
                <c:pt idx="855">
                  <c:v>8.5599999999999996E-2</c:v>
                </c:pt>
                <c:pt idx="856">
                  <c:v>8.5699999999999998E-2</c:v>
                </c:pt>
                <c:pt idx="857">
                  <c:v>8.5800000000000001E-2</c:v>
                </c:pt>
                <c:pt idx="858">
                  <c:v>8.5900000000000004E-2</c:v>
                </c:pt>
                <c:pt idx="859">
                  <c:v>8.5999999999999993E-2</c:v>
                </c:pt>
                <c:pt idx="860">
                  <c:v>8.6099999999999996E-2</c:v>
                </c:pt>
                <c:pt idx="861">
                  <c:v>8.6199999999999999E-2</c:v>
                </c:pt>
                <c:pt idx="862">
                  <c:v>8.6300000000000002E-2</c:v>
                </c:pt>
                <c:pt idx="863">
                  <c:v>8.6400000000000005E-2</c:v>
                </c:pt>
                <c:pt idx="864">
                  <c:v>8.6499999999999994E-2</c:v>
                </c:pt>
                <c:pt idx="865">
                  <c:v>8.6599999999999996E-2</c:v>
                </c:pt>
                <c:pt idx="866">
                  <c:v>8.6699999999999999E-2</c:v>
                </c:pt>
                <c:pt idx="867">
                  <c:v>8.6800000000000002E-2</c:v>
                </c:pt>
                <c:pt idx="868">
                  <c:v>8.6900000000000005E-2</c:v>
                </c:pt>
                <c:pt idx="869">
                  <c:v>8.6999999999999994E-2</c:v>
                </c:pt>
                <c:pt idx="870">
                  <c:v>8.7099999999999997E-2</c:v>
                </c:pt>
                <c:pt idx="871">
                  <c:v>8.72E-2</c:v>
                </c:pt>
                <c:pt idx="872">
                  <c:v>8.7300000000000003E-2</c:v>
                </c:pt>
                <c:pt idx="873">
                  <c:v>8.7400000000000005E-2</c:v>
                </c:pt>
                <c:pt idx="874">
                  <c:v>8.7499999999999994E-2</c:v>
                </c:pt>
                <c:pt idx="875">
                  <c:v>8.7599999999999997E-2</c:v>
                </c:pt>
                <c:pt idx="876">
                  <c:v>8.77E-2</c:v>
                </c:pt>
                <c:pt idx="877">
                  <c:v>8.7800000000000003E-2</c:v>
                </c:pt>
                <c:pt idx="878">
                  <c:v>8.7900000000000006E-2</c:v>
                </c:pt>
                <c:pt idx="879">
                  <c:v>8.7999999999999995E-2</c:v>
                </c:pt>
                <c:pt idx="880">
                  <c:v>8.8099999999999998E-2</c:v>
                </c:pt>
                <c:pt idx="881">
                  <c:v>8.8200000000000001E-2</c:v>
                </c:pt>
                <c:pt idx="882">
                  <c:v>8.8300000000000003E-2</c:v>
                </c:pt>
                <c:pt idx="883">
                  <c:v>8.8400000000000006E-2</c:v>
                </c:pt>
                <c:pt idx="884">
                  <c:v>8.8499999999999995E-2</c:v>
                </c:pt>
                <c:pt idx="885">
                  <c:v>8.8599999999999998E-2</c:v>
                </c:pt>
                <c:pt idx="886">
                  <c:v>8.8700000000000001E-2</c:v>
                </c:pt>
                <c:pt idx="887">
                  <c:v>8.8800000000000004E-2</c:v>
                </c:pt>
                <c:pt idx="888">
                  <c:v>8.8900000000000007E-2</c:v>
                </c:pt>
                <c:pt idx="889">
                  <c:v>8.8999999999999996E-2</c:v>
                </c:pt>
                <c:pt idx="890">
                  <c:v>8.9099999999999999E-2</c:v>
                </c:pt>
                <c:pt idx="891">
                  <c:v>8.9200000000000002E-2</c:v>
                </c:pt>
                <c:pt idx="892">
                  <c:v>8.9300000000000004E-2</c:v>
                </c:pt>
                <c:pt idx="893">
                  <c:v>8.9399999999999993E-2</c:v>
                </c:pt>
                <c:pt idx="894">
                  <c:v>8.9499999999999996E-2</c:v>
                </c:pt>
                <c:pt idx="895">
                  <c:v>8.9599999999999999E-2</c:v>
                </c:pt>
                <c:pt idx="896">
                  <c:v>8.9700000000000002E-2</c:v>
                </c:pt>
                <c:pt idx="897">
                  <c:v>8.9800000000000005E-2</c:v>
                </c:pt>
                <c:pt idx="898">
                  <c:v>8.9899999999999994E-2</c:v>
                </c:pt>
                <c:pt idx="899">
                  <c:v>0.09</c:v>
                </c:pt>
                <c:pt idx="900">
                  <c:v>9.01E-2</c:v>
                </c:pt>
                <c:pt idx="901">
                  <c:v>9.0200000000000002E-2</c:v>
                </c:pt>
                <c:pt idx="902">
                  <c:v>9.0300000000000005E-2</c:v>
                </c:pt>
                <c:pt idx="903">
                  <c:v>9.0399999999999994E-2</c:v>
                </c:pt>
                <c:pt idx="904">
                  <c:v>9.0499999999999997E-2</c:v>
                </c:pt>
                <c:pt idx="905">
                  <c:v>9.06E-2</c:v>
                </c:pt>
                <c:pt idx="906">
                  <c:v>9.0700000000000003E-2</c:v>
                </c:pt>
                <c:pt idx="907">
                  <c:v>9.0800000000000006E-2</c:v>
                </c:pt>
                <c:pt idx="908">
                  <c:v>9.0899999999999995E-2</c:v>
                </c:pt>
                <c:pt idx="909">
                  <c:v>9.0999999999999998E-2</c:v>
                </c:pt>
                <c:pt idx="910">
                  <c:v>9.11E-2</c:v>
                </c:pt>
                <c:pt idx="911">
                  <c:v>9.1200000000000003E-2</c:v>
                </c:pt>
                <c:pt idx="912">
                  <c:v>9.1300000000000006E-2</c:v>
                </c:pt>
                <c:pt idx="913">
                  <c:v>9.1399999999999995E-2</c:v>
                </c:pt>
                <c:pt idx="914">
                  <c:v>9.1499999999999998E-2</c:v>
                </c:pt>
                <c:pt idx="915">
                  <c:v>9.1600000000000001E-2</c:v>
                </c:pt>
                <c:pt idx="916">
                  <c:v>9.1700000000000004E-2</c:v>
                </c:pt>
                <c:pt idx="917">
                  <c:v>9.1800000000000007E-2</c:v>
                </c:pt>
                <c:pt idx="918">
                  <c:v>9.1899999999999996E-2</c:v>
                </c:pt>
                <c:pt idx="919">
                  <c:v>9.1999999999999998E-2</c:v>
                </c:pt>
                <c:pt idx="920">
                  <c:v>9.2100000000000001E-2</c:v>
                </c:pt>
                <c:pt idx="921">
                  <c:v>9.2200000000000004E-2</c:v>
                </c:pt>
                <c:pt idx="922">
                  <c:v>9.2299999999999993E-2</c:v>
                </c:pt>
                <c:pt idx="923">
                  <c:v>9.2399999999999996E-2</c:v>
                </c:pt>
                <c:pt idx="924">
                  <c:v>9.2499999999999999E-2</c:v>
                </c:pt>
                <c:pt idx="925">
                  <c:v>9.2600000000000002E-2</c:v>
                </c:pt>
                <c:pt idx="926">
                  <c:v>9.2700000000000005E-2</c:v>
                </c:pt>
                <c:pt idx="927">
                  <c:v>9.2799999999999994E-2</c:v>
                </c:pt>
                <c:pt idx="928">
                  <c:v>9.2899999999999996E-2</c:v>
                </c:pt>
                <c:pt idx="929">
                  <c:v>9.2999999999999999E-2</c:v>
                </c:pt>
                <c:pt idx="930">
                  <c:v>9.3100000000000002E-2</c:v>
                </c:pt>
                <c:pt idx="931">
                  <c:v>9.3200000000000005E-2</c:v>
                </c:pt>
                <c:pt idx="932">
                  <c:v>9.3299999999999994E-2</c:v>
                </c:pt>
                <c:pt idx="933">
                  <c:v>9.3399999999999997E-2</c:v>
                </c:pt>
                <c:pt idx="934">
                  <c:v>9.35E-2</c:v>
                </c:pt>
                <c:pt idx="935">
                  <c:v>9.3600000000000003E-2</c:v>
                </c:pt>
                <c:pt idx="936">
                  <c:v>9.3700000000000006E-2</c:v>
                </c:pt>
                <c:pt idx="937">
                  <c:v>9.3799999999999994E-2</c:v>
                </c:pt>
                <c:pt idx="938">
                  <c:v>9.3899999999999997E-2</c:v>
                </c:pt>
                <c:pt idx="939">
                  <c:v>9.4E-2</c:v>
                </c:pt>
                <c:pt idx="940">
                  <c:v>9.4100000000000003E-2</c:v>
                </c:pt>
                <c:pt idx="941">
                  <c:v>9.4200000000000006E-2</c:v>
                </c:pt>
                <c:pt idx="942">
                  <c:v>9.4299999999999995E-2</c:v>
                </c:pt>
                <c:pt idx="943">
                  <c:v>9.4399999999999998E-2</c:v>
                </c:pt>
                <c:pt idx="944">
                  <c:v>9.4500000000000001E-2</c:v>
                </c:pt>
                <c:pt idx="945">
                  <c:v>9.4600000000000004E-2</c:v>
                </c:pt>
                <c:pt idx="946">
                  <c:v>9.4700000000000006E-2</c:v>
                </c:pt>
                <c:pt idx="947">
                  <c:v>9.4799999999999995E-2</c:v>
                </c:pt>
                <c:pt idx="948">
                  <c:v>9.4899999999999998E-2</c:v>
                </c:pt>
                <c:pt idx="949">
                  <c:v>9.5000000000000001E-2</c:v>
                </c:pt>
                <c:pt idx="950">
                  <c:v>9.5100000000000004E-2</c:v>
                </c:pt>
                <c:pt idx="951">
                  <c:v>9.5200000000000007E-2</c:v>
                </c:pt>
                <c:pt idx="952">
                  <c:v>9.5299999999999996E-2</c:v>
                </c:pt>
                <c:pt idx="953">
                  <c:v>9.5399999999999999E-2</c:v>
                </c:pt>
                <c:pt idx="954">
                  <c:v>9.5500000000000002E-2</c:v>
                </c:pt>
                <c:pt idx="955">
                  <c:v>9.5600000000000004E-2</c:v>
                </c:pt>
                <c:pt idx="956">
                  <c:v>9.5699999999999993E-2</c:v>
                </c:pt>
                <c:pt idx="957">
                  <c:v>9.5799999999999996E-2</c:v>
                </c:pt>
                <c:pt idx="958">
                  <c:v>9.5899999999999999E-2</c:v>
                </c:pt>
                <c:pt idx="959">
                  <c:v>9.6000000000000002E-2</c:v>
                </c:pt>
                <c:pt idx="960">
                  <c:v>9.6100000000000005E-2</c:v>
                </c:pt>
                <c:pt idx="961">
                  <c:v>9.6199999999999994E-2</c:v>
                </c:pt>
                <c:pt idx="962">
                  <c:v>9.6299999999999997E-2</c:v>
                </c:pt>
                <c:pt idx="963">
                  <c:v>9.64E-2</c:v>
                </c:pt>
                <c:pt idx="964">
                  <c:v>9.6500000000000002E-2</c:v>
                </c:pt>
                <c:pt idx="965">
                  <c:v>9.6600000000000005E-2</c:v>
                </c:pt>
                <c:pt idx="966">
                  <c:v>9.6699999999999994E-2</c:v>
                </c:pt>
                <c:pt idx="967">
                  <c:v>9.6799999999999997E-2</c:v>
                </c:pt>
                <c:pt idx="968">
                  <c:v>9.69E-2</c:v>
                </c:pt>
                <c:pt idx="969">
                  <c:v>9.7000000000000003E-2</c:v>
                </c:pt>
                <c:pt idx="970">
                  <c:v>9.7100000000000006E-2</c:v>
                </c:pt>
                <c:pt idx="971">
                  <c:v>9.7199999999999995E-2</c:v>
                </c:pt>
                <c:pt idx="972">
                  <c:v>9.7299999999999998E-2</c:v>
                </c:pt>
                <c:pt idx="973">
                  <c:v>9.74E-2</c:v>
                </c:pt>
                <c:pt idx="974">
                  <c:v>9.7500000000000003E-2</c:v>
                </c:pt>
                <c:pt idx="975">
                  <c:v>9.7600000000000006E-2</c:v>
                </c:pt>
                <c:pt idx="976">
                  <c:v>9.7699999999999995E-2</c:v>
                </c:pt>
                <c:pt idx="977">
                  <c:v>9.7799999999999998E-2</c:v>
                </c:pt>
                <c:pt idx="978">
                  <c:v>9.7900000000000001E-2</c:v>
                </c:pt>
                <c:pt idx="979">
                  <c:v>9.8000000000000004E-2</c:v>
                </c:pt>
                <c:pt idx="980">
                  <c:v>9.8100000000000007E-2</c:v>
                </c:pt>
                <c:pt idx="981">
                  <c:v>9.8199999999999996E-2</c:v>
                </c:pt>
                <c:pt idx="982">
                  <c:v>9.8299999999999998E-2</c:v>
                </c:pt>
                <c:pt idx="983">
                  <c:v>9.8400000000000001E-2</c:v>
                </c:pt>
                <c:pt idx="984">
                  <c:v>9.8500000000000004E-2</c:v>
                </c:pt>
                <c:pt idx="985">
                  <c:v>9.8599999999999993E-2</c:v>
                </c:pt>
                <c:pt idx="986">
                  <c:v>9.8699999999999996E-2</c:v>
                </c:pt>
                <c:pt idx="987">
                  <c:v>9.8799999999999999E-2</c:v>
                </c:pt>
                <c:pt idx="988">
                  <c:v>9.8900000000000002E-2</c:v>
                </c:pt>
                <c:pt idx="989">
                  <c:v>9.9000000000000005E-2</c:v>
                </c:pt>
                <c:pt idx="990">
                  <c:v>9.9099999999999994E-2</c:v>
                </c:pt>
                <c:pt idx="991">
                  <c:v>9.9199999999999997E-2</c:v>
                </c:pt>
                <c:pt idx="992">
                  <c:v>9.9299999999999999E-2</c:v>
                </c:pt>
                <c:pt idx="993">
                  <c:v>9.9400000000000002E-2</c:v>
                </c:pt>
                <c:pt idx="994">
                  <c:v>9.9500000000000005E-2</c:v>
                </c:pt>
                <c:pt idx="995">
                  <c:v>9.9599999999999994E-2</c:v>
                </c:pt>
                <c:pt idx="996">
                  <c:v>9.9699999999999997E-2</c:v>
                </c:pt>
                <c:pt idx="997">
                  <c:v>9.98E-2</c:v>
                </c:pt>
                <c:pt idx="998">
                  <c:v>9.9900000000000003E-2</c:v>
                </c:pt>
                <c:pt idx="999">
                  <c:v>0.1</c:v>
                </c:pt>
                <c:pt idx="1000">
                  <c:v>0.10009999999999999</c:v>
                </c:pt>
                <c:pt idx="1001">
                  <c:v>0.1002</c:v>
                </c:pt>
                <c:pt idx="1002">
                  <c:v>0.1003</c:v>
                </c:pt>
                <c:pt idx="1003">
                  <c:v>0.1004</c:v>
                </c:pt>
                <c:pt idx="1004">
                  <c:v>0.10050000000000001</c:v>
                </c:pt>
                <c:pt idx="1005">
                  <c:v>0.10059999999999999</c:v>
                </c:pt>
                <c:pt idx="1006">
                  <c:v>0.1007</c:v>
                </c:pt>
                <c:pt idx="1007">
                  <c:v>0.1008</c:v>
                </c:pt>
                <c:pt idx="1008">
                  <c:v>0.1009</c:v>
                </c:pt>
                <c:pt idx="1009">
                  <c:v>0.10100000000000001</c:v>
                </c:pt>
                <c:pt idx="1010">
                  <c:v>0.1011</c:v>
                </c:pt>
                <c:pt idx="1011">
                  <c:v>0.1012</c:v>
                </c:pt>
                <c:pt idx="1012">
                  <c:v>0.1013</c:v>
                </c:pt>
                <c:pt idx="1013">
                  <c:v>0.1014</c:v>
                </c:pt>
                <c:pt idx="1014">
                  <c:v>0.10150000000000001</c:v>
                </c:pt>
                <c:pt idx="1015">
                  <c:v>0.1016</c:v>
                </c:pt>
                <c:pt idx="1016">
                  <c:v>0.1017</c:v>
                </c:pt>
                <c:pt idx="1017">
                  <c:v>0.1018</c:v>
                </c:pt>
                <c:pt idx="1018">
                  <c:v>0.1019</c:v>
                </c:pt>
                <c:pt idx="1019">
                  <c:v>0.10199999999999999</c:v>
                </c:pt>
                <c:pt idx="1020">
                  <c:v>0.1021</c:v>
                </c:pt>
                <c:pt idx="1021">
                  <c:v>0.1022</c:v>
                </c:pt>
                <c:pt idx="1022">
                  <c:v>0.1023</c:v>
                </c:pt>
                <c:pt idx="1023">
                  <c:v>0.1024</c:v>
                </c:pt>
                <c:pt idx="1024">
                  <c:v>0.10249999999999999</c:v>
                </c:pt>
                <c:pt idx="1025">
                  <c:v>0.1026</c:v>
                </c:pt>
                <c:pt idx="1026">
                  <c:v>0.1027</c:v>
                </c:pt>
                <c:pt idx="1027">
                  <c:v>0.1028</c:v>
                </c:pt>
                <c:pt idx="1028">
                  <c:v>0.10290000000000001</c:v>
                </c:pt>
                <c:pt idx="1029">
                  <c:v>0.10299999999999999</c:v>
                </c:pt>
                <c:pt idx="1030">
                  <c:v>0.1031</c:v>
                </c:pt>
                <c:pt idx="1031">
                  <c:v>0.1032</c:v>
                </c:pt>
                <c:pt idx="1032">
                  <c:v>0.1033</c:v>
                </c:pt>
                <c:pt idx="1033">
                  <c:v>0.10340000000000001</c:v>
                </c:pt>
                <c:pt idx="1034">
                  <c:v>0.10349999999999999</c:v>
                </c:pt>
                <c:pt idx="1035">
                  <c:v>0.1036</c:v>
                </c:pt>
                <c:pt idx="1036">
                  <c:v>0.1037</c:v>
                </c:pt>
                <c:pt idx="1037">
                  <c:v>0.1038</c:v>
                </c:pt>
                <c:pt idx="1038">
                  <c:v>0.10390000000000001</c:v>
                </c:pt>
                <c:pt idx="1039">
                  <c:v>0.104</c:v>
                </c:pt>
                <c:pt idx="1040">
                  <c:v>0.1041</c:v>
                </c:pt>
                <c:pt idx="1041">
                  <c:v>0.1042</c:v>
                </c:pt>
                <c:pt idx="1042">
                  <c:v>0.1043</c:v>
                </c:pt>
                <c:pt idx="1043">
                  <c:v>0.10440000000000001</c:v>
                </c:pt>
                <c:pt idx="1044">
                  <c:v>0.1045</c:v>
                </c:pt>
                <c:pt idx="1045">
                  <c:v>0.1046</c:v>
                </c:pt>
                <c:pt idx="1046">
                  <c:v>0.1047</c:v>
                </c:pt>
                <c:pt idx="1047">
                  <c:v>0.1048</c:v>
                </c:pt>
                <c:pt idx="1048">
                  <c:v>0.10489999999999999</c:v>
                </c:pt>
                <c:pt idx="1049">
                  <c:v>0.105</c:v>
                </c:pt>
                <c:pt idx="1050">
                  <c:v>0.1051</c:v>
                </c:pt>
                <c:pt idx="1051">
                  <c:v>0.1052</c:v>
                </c:pt>
                <c:pt idx="1052">
                  <c:v>0.1053</c:v>
                </c:pt>
                <c:pt idx="1053">
                  <c:v>0.10539999999999999</c:v>
                </c:pt>
                <c:pt idx="1054">
                  <c:v>0.1055</c:v>
                </c:pt>
                <c:pt idx="1055">
                  <c:v>0.1056</c:v>
                </c:pt>
                <c:pt idx="1056">
                  <c:v>0.1057</c:v>
                </c:pt>
                <c:pt idx="1057">
                  <c:v>0.10580000000000001</c:v>
                </c:pt>
                <c:pt idx="1058">
                  <c:v>0.10589999999999999</c:v>
                </c:pt>
                <c:pt idx="1059">
                  <c:v>0.106</c:v>
                </c:pt>
                <c:pt idx="1060">
                  <c:v>0.1061</c:v>
                </c:pt>
                <c:pt idx="1061">
                  <c:v>0.1062</c:v>
                </c:pt>
                <c:pt idx="1062">
                  <c:v>0.10630000000000001</c:v>
                </c:pt>
                <c:pt idx="1063">
                  <c:v>0.10639999999999999</c:v>
                </c:pt>
                <c:pt idx="1064">
                  <c:v>0.1065</c:v>
                </c:pt>
                <c:pt idx="1065">
                  <c:v>0.1066</c:v>
                </c:pt>
                <c:pt idx="1066">
                  <c:v>0.1067</c:v>
                </c:pt>
                <c:pt idx="1067">
                  <c:v>0.10680000000000001</c:v>
                </c:pt>
                <c:pt idx="1068">
                  <c:v>0.1069</c:v>
                </c:pt>
                <c:pt idx="1069">
                  <c:v>0.107</c:v>
                </c:pt>
                <c:pt idx="1070">
                  <c:v>0.1071</c:v>
                </c:pt>
                <c:pt idx="1071">
                  <c:v>0.1072</c:v>
                </c:pt>
                <c:pt idx="1072">
                  <c:v>0.10730000000000001</c:v>
                </c:pt>
                <c:pt idx="1073">
                  <c:v>0.1074</c:v>
                </c:pt>
                <c:pt idx="1074">
                  <c:v>0.1075</c:v>
                </c:pt>
                <c:pt idx="1075">
                  <c:v>0.1076</c:v>
                </c:pt>
                <c:pt idx="1076">
                  <c:v>0.1077</c:v>
                </c:pt>
                <c:pt idx="1077">
                  <c:v>0.10780000000000001</c:v>
                </c:pt>
                <c:pt idx="1078">
                  <c:v>0.1079</c:v>
                </c:pt>
                <c:pt idx="1079">
                  <c:v>0.108</c:v>
                </c:pt>
                <c:pt idx="1080">
                  <c:v>0.1081</c:v>
                </c:pt>
                <c:pt idx="1081">
                  <c:v>0.1082</c:v>
                </c:pt>
                <c:pt idx="1082">
                  <c:v>0.10829999999999999</c:v>
                </c:pt>
                <c:pt idx="1083">
                  <c:v>0.1084</c:v>
                </c:pt>
                <c:pt idx="1084">
                  <c:v>0.1085</c:v>
                </c:pt>
                <c:pt idx="1085">
                  <c:v>0.1086</c:v>
                </c:pt>
                <c:pt idx="1086">
                  <c:v>0.1087</c:v>
                </c:pt>
                <c:pt idx="1087">
                  <c:v>0.10879999999999999</c:v>
                </c:pt>
                <c:pt idx="1088">
                  <c:v>0.1089</c:v>
                </c:pt>
                <c:pt idx="1089">
                  <c:v>0.109</c:v>
                </c:pt>
                <c:pt idx="1090">
                  <c:v>0.1091</c:v>
                </c:pt>
                <c:pt idx="1091">
                  <c:v>0.10920000000000001</c:v>
                </c:pt>
                <c:pt idx="1092">
                  <c:v>0.10929999999999999</c:v>
                </c:pt>
                <c:pt idx="1093">
                  <c:v>0.1094</c:v>
                </c:pt>
                <c:pt idx="1094">
                  <c:v>0.1095</c:v>
                </c:pt>
                <c:pt idx="1095">
                  <c:v>0.1096</c:v>
                </c:pt>
                <c:pt idx="1096">
                  <c:v>0.10970000000000001</c:v>
                </c:pt>
                <c:pt idx="1097">
                  <c:v>0.10979999999999999</c:v>
                </c:pt>
                <c:pt idx="1098">
                  <c:v>0.1099</c:v>
                </c:pt>
                <c:pt idx="1099">
                  <c:v>0.11</c:v>
                </c:pt>
                <c:pt idx="1100">
                  <c:v>0.1101</c:v>
                </c:pt>
                <c:pt idx="1101">
                  <c:v>0.11020000000000001</c:v>
                </c:pt>
                <c:pt idx="1102">
                  <c:v>0.1103</c:v>
                </c:pt>
                <c:pt idx="1103">
                  <c:v>0.1104</c:v>
                </c:pt>
                <c:pt idx="1104">
                  <c:v>0.1105</c:v>
                </c:pt>
                <c:pt idx="1105">
                  <c:v>0.1106</c:v>
                </c:pt>
                <c:pt idx="1106">
                  <c:v>0.11070000000000001</c:v>
                </c:pt>
                <c:pt idx="1107">
                  <c:v>0.1108</c:v>
                </c:pt>
                <c:pt idx="1108">
                  <c:v>0.1109</c:v>
                </c:pt>
                <c:pt idx="1109">
                  <c:v>0.111</c:v>
                </c:pt>
                <c:pt idx="1110">
                  <c:v>0.1111</c:v>
                </c:pt>
                <c:pt idx="1111">
                  <c:v>0.11119999999999999</c:v>
                </c:pt>
                <c:pt idx="1112">
                  <c:v>0.1113</c:v>
                </c:pt>
                <c:pt idx="1113">
                  <c:v>0.1114</c:v>
                </c:pt>
                <c:pt idx="1114">
                  <c:v>0.1115</c:v>
                </c:pt>
                <c:pt idx="1115">
                  <c:v>0.1116</c:v>
                </c:pt>
                <c:pt idx="1116">
                  <c:v>0.11169999999999999</c:v>
                </c:pt>
                <c:pt idx="1117">
                  <c:v>0.1118</c:v>
                </c:pt>
                <c:pt idx="1118">
                  <c:v>0.1119</c:v>
                </c:pt>
                <c:pt idx="1119">
                  <c:v>0.112</c:v>
                </c:pt>
                <c:pt idx="1120">
                  <c:v>0.11210000000000001</c:v>
                </c:pt>
                <c:pt idx="1121">
                  <c:v>0.11219999999999999</c:v>
                </c:pt>
                <c:pt idx="1122">
                  <c:v>0.1123</c:v>
                </c:pt>
                <c:pt idx="1123">
                  <c:v>0.1124</c:v>
                </c:pt>
                <c:pt idx="1124">
                  <c:v>0.1125</c:v>
                </c:pt>
                <c:pt idx="1125">
                  <c:v>0.11260000000000001</c:v>
                </c:pt>
                <c:pt idx="1126">
                  <c:v>0.11269999999999999</c:v>
                </c:pt>
                <c:pt idx="1127">
                  <c:v>0.1128</c:v>
                </c:pt>
                <c:pt idx="1128">
                  <c:v>0.1129</c:v>
                </c:pt>
                <c:pt idx="1129">
                  <c:v>0.113</c:v>
                </c:pt>
                <c:pt idx="1130">
                  <c:v>0.11310000000000001</c:v>
                </c:pt>
                <c:pt idx="1131">
                  <c:v>0.1132</c:v>
                </c:pt>
                <c:pt idx="1132">
                  <c:v>0.1133</c:v>
                </c:pt>
                <c:pt idx="1133">
                  <c:v>0.1134</c:v>
                </c:pt>
                <c:pt idx="1134">
                  <c:v>0.1135</c:v>
                </c:pt>
                <c:pt idx="1135">
                  <c:v>0.11360000000000001</c:v>
                </c:pt>
                <c:pt idx="1136">
                  <c:v>0.1137</c:v>
                </c:pt>
                <c:pt idx="1137">
                  <c:v>0.1138</c:v>
                </c:pt>
                <c:pt idx="1138">
                  <c:v>0.1139</c:v>
                </c:pt>
                <c:pt idx="1139">
                  <c:v>0.114</c:v>
                </c:pt>
                <c:pt idx="1140">
                  <c:v>0.11409999999999999</c:v>
                </c:pt>
                <c:pt idx="1141">
                  <c:v>0.1142</c:v>
                </c:pt>
                <c:pt idx="1142">
                  <c:v>0.1143</c:v>
                </c:pt>
                <c:pt idx="1143">
                  <c:v>0.1144</c:v>
                </c:pt>
                <c:pt idx="1144">
                  <c:v>0.1145</c:v>
                </c:pt>
                <c:pt idx="1145">
                  <c:v>0.11459999999999999</c:v>
                </c:pt>
                <c:pt idx="1146">
                  <c:v>0.1147</c:v>
                </c:pt>
                <c:pt idx="1147">
                  <c:v>0.1148</c:v>
                </c:pt>
                <c:pt idx="1148">
                  <c:v>0.1149</c:v>
                </c:pt>
                <c:pt idx="1149">
                  <c:v>0.115</c:v>
                </c:pt>
                <c:pt idx="1150">
                  <c:v>0.11509999999999999</c:v>
                </c:pt>
                <c:pt idx="1151">
                  <c:v>0.1152</c:v>
                </c:pt>
                <c:pt idx="1152">
                  <c:v>0.1153</c:v>
                </c:pt>
                <c:pt idx="1153">
                  <c:v>0.1154</c:v>
                </c:pt>
                <c:pt idx="1154">
                  <c:v>0.11550000000000001</c:v>
                </c:pt>
                <c:pt idx="1155">
                  <c:v>0.11559999999999999</c:v>
                </c:pt>
                <c:pt idx="1156">
                  <c:v>0.1157</c:v>
                </c:pt>
                <c:pt idx="1157">
                  <c:v>0.1158</c:v>
                </c:pt>
                <c:pt idx="1158">
                  <c:v>0.1159</c:v>
                </c:pt>
                <c:pt idx="1159">
                  <c:v>0.11600000000000001</c:v>
                </c:pt>
                <c:pt idx="1160">
                  <c:v>0.11609999999999999</c:v>
                </c:pt>
                <c:pt idx="1161">
                  <c:v>0.1162</c:v>
                </c:pt>
                <c:pt idx="1162">
                  <c:v>0.1163</c:v>
                </c:pt>
                <c:pt idx="1163">
                  <c:v>0.1164</c:v>
                </c:pt>
                <c:pt idx="1164">
                  <c:v>0.11650000000000001</c:v>
                </c:pt>
                <c:pt idx="1165">
                  <c:v>0.1166</c:v>
                </c:pt>
                <c:pt idx="1166">
                  <c:v>0.1167</c:v>
                </c:pt>
                <c:pt idx="1167">
                  <c:v>0.1168</c:v>
                </c:pt>
                <c:pt idx="1168">
                  <c:v>0.1169</c:v>
                </c:pt>
                <c:pt idx="1169">
                  <c:v>0.11700000000000001</c:v>
                </c:pt>
                <c:pt idx="1170">
                  <c:v>0.1171</c:v>
                </c:pt>
                <c:pt idx="1171">
                  <c:v>0.1172</c:v>
                </c:pt>
                <c:pt idx="1172">
                  <c:v>0.1173</c:v>
                </c:pt>
                <c:pt idx="1173">
                  <c:v>0.1174</c:v>
                </c:pt>
                <c:pt idx="1174">
                  <c:v>0.11749999999999999</c:v>
                </c:pt>
                <c:pt idx="1175">
                  <c:v>0.1176</c:v>
                </c:pt>
                <c:pt idx="1176">
                  <c:v>0.1177</c:v>
                </c:pt>
                <c:pt idx="1177">
                  <c:v>0.1178</c:v>
                </c:pt>
                <c:pt idx="1178">
                  <c:v>0.1179</c:v>
                </c:pt>
                <c:pt idx="1179">
                  <c:v>0.11799999999999999</c:v>
                </c:pt>
                <c:pt idx="1180">
                  <c:v>0.1181</c:v>
                </c:pt>
                <c:pt idx="1181">
                  <c:v>0.1182</c:v>
                </c:pt>
                <c:pt idx="1182">
                  <c:v>0.1183</c:v>
                </c:pt>
                <c:pt idx="1183">
                  <c:v>0.11840000000000001</c:v>
                </c:pt>
                <c:pt idx="1184">
                  <c:v>0.11849999999999999</c:v>
                </c:pt>
                <c:pt idx="1185">
                  <c:v>0.1186</c:v>
                </c:pt>
                <c:pt idx="1186">
                  <c:v>0.1187</c:v>
                </c:pt>
                <c:pt idx="1187">
                  <c:v>0.1188</c:v>
                </c:pt>
                <c:pt idx="1188">
                  <c:v>0.11890000000000001</c:v>
                </c:pt>
                <c:pt idx="1189">
                  <c:v>0.11899999999999999</c:v>
                </c:pt>
                <c:pt idx="1190">
                  <c:v>0.1191</c:v>
                </c:pt>
                <c:pt idx="1191">
                  <c:v>0.1192</c:v>
                </c:pt>
                <c:pt idx="1192">
                  <c:v>0.1193</c:v>
                </c:pt>
                <c:pt idx="1193">
                  <c:v>0.11940000000000001</c:v>
                </c:pt>
                <c:pt idx="1194">
                  <c:v>0.1195</c:v>
                </c:pt>
                <c:pt idx="1195">
                  <c:v>0.1196</c:v>
                </c:pt>
                <c:pt idx="1196">
                  <c:v>0.1197</c:v>
                </c:pt>
                <c:pt idx="1197">
                  <c:v>0.1198</c:v>
                </c:pt>
                <c:pt idx="1198">
                  <c:v>0.11990000000000001</c:v>
                </c:pt>
                <c:pt idx="1199">
                  <c:v>0.12</c:v>
                </c:pt>
                <c:pt idx="1200">
                  <c:v>0.1201</c:v>
                </c:pt>
                <c:pt idx="1201">
                  <c:v>0.1202</c:v>
                </c:pt>
                <c:pt idx="1202">
                  <c:v>0.1203</c:v>
                </c:pt>
                <c:pt idx="1203">
                  <c:v>0.12039999999999999</c:v>
                </c:pt>
                <c:pt idx="1204">
                  <c:v>0.1205</c:v>
                </c:pt>
                <c:pt idx="1205">
                  <c:v>0.1206</c:v>
                </c:pt>
                <c:pt idx="1206">
                  <c:v>0.1207</c:v>
                </c:pt>
                <c:pt idx="1207">
                  <c:v>0.1208</c:v>
                </c:pt>
                <c:pt idx="1208">
                  <c:v>0.12089999999999999</c:v>
                </c:pt>
                <c:pt idx="1209">
                  <c:v>0.121</c:v>
                </c:pt>
                <c:pt idx="1210">
                  <c:v>0.1211</c:v>
                </c:pt>
                <c:pt idx="1211">
                  <c:v>0.1212</c:v>
                </c:pt>
                <c:pt idx="1212">
                  <c:v>0.12130000000000001</c:v>
                </c:pt>
                <c:pt idx="1213">
                  <c:v>0.12139999999999999</c:v>
                </c:pt>
                <c:pt idx="1214">
                  <c:v>0.1215</c:v>
                </c:pt>
                <c:pt idx="1215">
                  <c:v>0.1216</c:v>
                </c:pt>
                <c:pt idx="1216">
                  <c:v>0.1217</c:v>
                </c:pt>
                <c:pt idx="1217">
                  <c:v>0.12180000000000001</c:v>
                </c:pt>
                <c:pt idx="1218">
                  <c:v>0.12189999999999999</c:v>
                </c:pt>
                <c:pt idx="1219">
                  <c:v>0.122</c:v>
                </c:pt>
                <c:pt idx="1220">
                  <c:v>0.1221</c:v>
                </c:pt>
                <c:pt idx="1221">
                  <c:v>0.1222</c:v>
                </c:pt>
                <c:pt idx="1222">
                  <c:v>0.12230000000000001</c:v>
                </c:pt>
                <c:pt idx="1223">
                  <c:v>0.12239999999999999</c:v>
                </c:pt>
                <c:pt idx="1224">
                  <c:v>0.1225</c:v>
                </c:pt>
                <c:pt idx="1225">
                  <c:v>0.1226</c:v>
                </c:pt>
                <c:pt idx="1226">
                  <c:v>0.1227</c:v>
                </c:pt>
                <c:pt idx="1227">
                  <c:v>0.12280000000000001</c:v>
                </c:pt>
                <c:pt idx="1228">
                  <c:v>0.1229</c:v>
                </c:pt>
                <c:pt idx="1229">
                  <c:v>0.123</c:v>
                </c:pt>
                <c:pt idx="1230">
                  <c:v>0.1231</c:v>
                </c:pt>
                <c:pt idx="1231">
                  <c:v>0.1232</c:v>
                </c:pt>
                <c:pt idx="1232">
                  <c:v>0.12330000000000001</c:v>
                </c:pt>
                <c:pt idx="1233">
                  <c:v>0.1234</c:v>
                </c:pt>
                <c:pt idx="1234">
                  <c:v>0.1235</c:v>
                </c:pt>
                <c:pt idx="1235">
                  <c:v>0.1236</c:v>
                </c:pt>
                <c:pt idx="1236">
                  <c:v>0.1237</c:v>
                </c:pt>
                <c:pt idx="1237">
                  <c:v>0.12379999999999999</c:v>
                </c:pt>
                <c:pt idx="1238">
                  <c:v>0.1239</c:v>
                </c:pt>
                <c:pt idx="1239">
                  <c:v>0.124</c:v>
                </c:pt>
                <c:pt idx="1240">
                  <c:v>0.1241</c:v>
                </c:pt>
                <c:pt idx="1241">
                  <c:v>0.1242</c:v>
                </c:pt>
                <c:pt idx="1242">
                  <c:v>0.12429999999999999</c:v>
                </c:pt>
                <c:pt idx="1243">
                  <c:v>0.1244</c:v>
                </c:pt>
                <c:pt idx="1244">
                  <c:v>0.1245</c:v>
                </c:pt>
                <c:pt idx="1245">
                  <c:v>0.1246</c:v>
                </c:pt>
                <c:pt idx="1246">
                  <c:v>0.12470000000000001</c:v>
                </c:pt>
                <c:pt idx="1247">
                  <c:v>0.12479999999999999</c:v>
                </c:pt>
                <c:pt idx="1248">
                  <c:v>0.1249</c:v>
                </c:pt>
                <c:pt idx="1249">
                  <c:v>0.125</c:v>
                </c:pt>
                <c:pt idx="1250">
                  <c:v>0.12509999999999999</c:v>
                </c:pt>
                <c:pt idx="1251">
                  <c:v>0.12520000000000001</c:v>
                </c:pt>
                <c:pt idx="1252">
                  <c:v>0.12529999999999999</c:v>
                </c:pt>
                <c:pt idx="1253">
                  <c:v>0.12540000000000001</c:v>
                </c:pt>
                <c:pt idx="1254">
                  <c:v>0.1255</c:v>
                </c:pt>
                <c:pt idx="1255">
                  <c:v>0.12559999999999999</c:v>
                </c:pt>
                <c:pt idx="1256">
                  <c:v>0.12570000000000001</c:v>
                </c:pt>
                <c:pt idx="1257">
                  <c:v>0.1258</c:v>
                </c:pt>
                <c:pt idx="1258">
                  <c:v>0.12590000000000001</c:v>
                </c:pt>
                <c:pt idx="1259">
                  <c:v>0.126</c:v>
                </c:pt>
                <c:pt idx="1260">
                  <c:v>0.12609999999999999</c:v>
                </c:pt>
                <c:pt idx="1261">
                  <c:v>0.12620000000000001</c:v>
                </c:pt>
                <c:pt idx="1262">
                  <c:v>0.1263</c:v>
                </c:pt>
                <c:pt idx="1263">
                  <c:v>0.12640000000000001</c:v>
                </c:pt>
                <c:pt idx="1264">
                  <c:v>0.1265</c:v>
                </c:pt>
                <c:pt idx="1265">
                  <c:v>0.12659999999999999</c:v>
                </c:pt>
                <c:pt idx="1266">
                  <c:v>0.12670000000000001</c:v>
                </c:pt>
                <c:pt idx="1267">
                  <c:v>0.1268</c:v>
                </c:pt>
                <c:pt idx="1268">
                  <c:v>0.12690000000000001</c:v>
                </c:pt>
                <c:pt idx="1269">
                  <c:v>0.127</c:v>
                </c:pt>
                <c:pt idx="1270">
                  <c:v>0.12709999999999999</c:v>
                </c:pt>
                <c:pt idx="1271">
                  <c:v>0.12720000000000001</c:v>
                </c:pt>
                <c:pt idx="1272">
                  <c:v>0.1273</c:v>
                </c:pt>
                <c:pt idx="1273">
                  <c:v>0.12740000000000001</c:v>
                </c:pt>
                <c:pt idx="1274">
                  <c:v>0.1275</c:v>
                </c:pt>
                <c:pt idx="1275">
                  <c:v>0.12759999999999999</c:v>
                </c:pt>
                <c:pt idx="1276">
                  <c:v>0.12770000000000001</c:v>
                </c:pt>
                <c:pt idx="1277">
                  <c:v>0.1278</c:v>
                </c:pt>
                <c:pt idx="1278">
                  <c:v>0.12790000000000001</c:v>
                </c:pt>
                <c:pt idx="1279">
                  <c:v>0.128</c:v>
                </c:pt>
                <c:pt idx="1280">
                  <c:v>0.12809999999999999</c:v>
                </c:pt>
                <c:pt idx="1281">
                  <c:v>0.12820000000000001</c:v>
                </c:pt>
                <c:pt idx="1282">
                  <c:v>0.1283</c:v>
                </c:pt>
                <c:pt idx="1283">
                  <c:v>0.12839999999999999</c:v>
                </c:pt>
                <c:pt idx="1284">
                  <c:v>0.1285</c:v>
                </c:pt>
                <c:pt idx="1285">
                  <c:v>0.12859999999999999</c:v>
                </c:pt>
                <c:pt idx="1286">
                  <c:v>0.12870000000000001</c:v>
                </c:pt>
                <c:pt idx="1287">
                  <c:v>0.1288</c:v>
                </c:pt>
                <c:pt idx="1288">
                  <c:v>0.12889999999999999</c:v>
                </c:pt>
                <c:pt idx="1289">
                  <c:v>0.129</c:v>
                </c:pt>
                <c:pt idx="1290">
                  <c:v>0.12909999999999999</c:v>
                </c:pt>
                <c:pt idx="1291">
                  <c:v>0.12920000000000001</c:v>
                </c:pt>
                <c:pt idx="1292">
                  <c:v>0.1293</c:v>
                </c:pt>
                <c:pt idx="1293">
                  <c:v>0.12939999999999999</c:v>
                </c:pt>
                <c:pt idx="1294">
                  <c:v>0.1295</c:v>
                </c:pt>
                <c:pt idx="1295">
                  <c:v>0.12959999999999999</c:v>
                </c:pt>
                <c:pt idx="1296">
                  <c:v>0.12970000000000001</c:v>
                </c:pt>
                <c:pt idx="1297">
                  <c:v>0.1298</c:v>
                </c:pt>
                <c:pt idx="1298">
                  <c:v>0.12989999999999999</c:v>
                </c:pt>
                <c:pt idx="1299">
                  <c:v>0.13</c:v>
                </c:pt>
                <c:pt idx="1300">
                  <c:v>0.13009999999999999</c:v>
                </c:pt>
                <c:pt idx="1301">
                  <c:v>0.13020000000000001</c:v>
                </c:pt>
                <c:pt idx="1302">
                  <c:v>0.1303</c:v>
                </c:pt>
                <c:pt idx="1303">
                  <c:v>0.13039999999999999</c:v>
                </c:pt>
                <c:pt idx="1304">
                  <c:v>0.1305</c:v>
                </c:pt>
                <c:pt idx="1305">
                  <c:v>0.13059999999999999</c:v>
                </c:pt>
                <c:pt idx="1306">
                  <c:v>0.13070000000000001</c:v>
                </c:pt>
                <c:pt idx="1307">
                  <c:v>0.1308</c:v>
                </c:pt>
                <c:pt idx="1308">
                  <c:v>0.13089999999999999</c:v>
                </c:pt>
                <c:pt idx="1309">
                  <c:v>0.13100000000000001</c:v>
                </c:pt>
                <c:pt idx="1310">
                  <c:v>0.13109999999999999</c:v>
                </c:pt>
                <c:pt idx="1311">
                  <c:v>0.13120000000000001</c:v>
                </c:pt>
                <c:pt idx="1312">
                  <c:v>0.1313</c:v>
                </c:pt>
                <c:pt idx="1313">
                  <c:v>0.13139999999999999</c:v>
                </c:pt>
                <c:pt idx="1314">
                  <c:v>0.13150000000000001</c:v>
                </c:pt>
                <c:pt idx="1315">
                  <c:v>0.13159999999999999</c:v>
                </c:pt>
                <c:pt idx="1316">
                  <c:v>0.13170000000000001</c:v>
                </c:pt>
                <c:pt idx="1317">
                  <c:v>0.1318</c:v>
                </c:pt>
                <c:pt idx="1318">
                  <c:v>0.13189999999999999</c:v>
                </c:pt>
                <c:pt idx="1319">
                  <c:v>0.13200000000000001</c:v>
                </c:pt>
                <c:pt idx="1320">
                  <c:v>0.1321</c:v>
                </c:pt>
                <c:pt idx="1321">
                  <c:v>0.13220000000000001</c:v>
                </c:pt>
                <c:pt idx="1322">
                  <c:v>0.1323</c:v>
                </c:pt>
                <c:pt idx="1323">
                  <c:v>0.13239999999999999</c:v>
                </c:pt>
                <c:pt idx="1324">
                  <c:v>0.13250000000000001</c:v>
                </c:pt>
                <c:pt idx="1325">
                  <c:v>0.1326</c:v>
                </c:pt>
                <c:pt idx="1326">
                  <c:v>0.13270000000000001</c:v>
                </c:pt>
                <c:pt idx="1327">
                  <c:v>0.1328</c:v>
                </c:pt>
                <c:pt idx="1328">
                  <c:v>0.13289999999999999</c:v>
                </c:pt>
                <c:pt idx="1329">
                  <c:v>0.13300000000000001</c:v>
                </c:pt>
                <c:pt idx="1330">
                  <c:v>0.1331</c:v>
                </c:pt>
                <c:pt idx="1331">
                  <c:v>0.13320000000000001</c:v>
                </c:pt>
                <c:pt idx="1332">
                  <c:v>0.1333</c:v>
                </c:pt>
                <c:pt idx="1333">
                  <c:v>0.13339999999999999</c:v>
                </c:pt>
                <c:pt idx="1334">
                  <c:v>0.13350000000000001</c:v>
                </c:pt>
                <c:pt idx="1335">
                  <c:v>0.1336</c:v>
                </c:pt>
                <c:pt idx="1336">
                  <c:v>0.13370000000000001</c:v>
                </c:pt>
                <c:pt idx="1337">
                  <c:v>0.1338</c:v>
                </c:pt>
                <c:pt idx="1338">
                  <c:v>0.13389999999999999</c:v>
                </c:pt>
                <c:pt idx="1339">
                  <c:v>0.13400000000000001</c:v>
                </c:pt>
                <c:pt idx="1340">
                  <c:v>0.1341</c:v>
                </c:pt>
                <c:pt idx="1341">
                  <c:v>0.13420000000000001</c:v>
                </c:pt>
                <c:pt idx="1342">
                  <c:v>0.1343</c:v>
                </c:pt>
                <c:pt idx="1343">
                  <c:v>0.13439999999999999</c:v>
                </c:pt>
                <c:pt idx="1344">
                  <c:v>0.13450000000000001</c:v>
                </c:pt>
                <c:pt idx="1345">
                  <c:v>0.1346</c:v>
                </c:pt>
                <c:pt idx="1346">
                  <c:v>0.13469999999999999</c:v>
                </c:pt>
                <c:pt idx="1347">
                  <c:v>0.1348</c:v>
                </c:pt>
                <c:pt idx="1348">
                  <c:v>0.13489999999999999</c:v>
                </c:pt>
                <c:pt idx="1349">
                  <c:v>0.13500000000000001</c:v>
                </c:pt>
                <c:pt idx="1350">
                  <c:v>0.1351</c:v>
                </c:pt>
                <c:pt idx="1351">
                  <c:v>0.13519999999999999</c:v>
                </c:pt>
                <c:pt idx="1352">
                  <c:v>0.1353</c:v>
                </c:pt>
                <c:pt idx="1353">
                  <c:v>0.13539999999999999</c:v>
                </c:pt>
                <c:pt idx="1354">
                  <c:v>0.13550000000000001</c:v>
                </c:pt>
                <c:pt idx="1355">
                  <c:v>0.1356</c:v>
                </c:pt>
                <c:pt idx="1356">
                  <c:v>0.13569999999999999</c:v>
                </c:pt>
                <c:pt idx="1357">
                  <c:v>0.1358</c:v>
                </c:pt>
                <c:pt idx="1358">
                  <c:v>0.13589999999999999</c:v>
                </c:pt>
                <c:pt idx="1359">
                  <c:v>0.13600000000000001</c:v>
                </c:pt>
                <c:pt idx="1360">
                  <c:v>0.1361</c:v>
                </c:pt>
                <c:pt idx="1361">
                  <c:v>0.13619999999999999</c:v>
                </c:pt>
                <c:pt idx="1362">
                  <c:v>0.1363</c:v>
                </c:pt>
                <c:pt idx="1363">
                  <c:v>0.13639999999999999</c:v>
                </c:pt>
                <c:pt idx="1364">
                  <c:v>0.13650000000000001</c:v>
                </c:pt>
                <c:pt idx="1365">
                  <c:v>0.1366</c:v>
                </c:pt>
                <c:pt idx="1366">
                  <c:v>0.13669999999999999</c:v>
                </c:pt>
                <c:pt idx="1367">
                  <c:v>0.1368</c:v>
                </c:pt>
                <c:pt idx="1368">
                  <c:v>0.13689999999999999</c:v>
                </c:pt>
                <c:pt idx="1369">
                  <c:v>0.13700000000000001</c:v>
                </c:pt>
                <c:pt idx="1370">
                  <c:v>0.1371</c:v>
                </c:pt>
                <c:pt idx="1371">
                  <c:v>0.13719999999999999</c:v>
                </c:pt>
                <c:pt idx="1372">
                  <c:v>0.13730000000000001</c:v>
                </c:pt>
                <c:pt idx="1373">
                  <c:v>0.13739999999999999</c:v>
                </c:pt>
                <c:pt idx="1374">
                  <c:v>0.13750000000000001</c:v>
                </c:pt>
                <c:pt idx="1375">
                  <c:v>0.1376</c:v>
                </c:pt>
                <c:pt idx="1376">
                  <c:v>0.13769999999999999</c:v>
                </c:pt>
                <c:pt idx="1377">
                  <c:v>0.13780000000000001</c:v>
                </c:pt>
                <c:pt idx="1378">
                  <c:v>0.13789999999999999</c:v>
                </c:pt>
                <c:pt idx="1379">
                  <c:v>0.13800000000000001</c:v>
                </c:pt>
                <c:pt idx="1380">
                  <c:v>0.1381</c:v>
                </c:pt>
                <c:pt idx="1381">
                  <c:v>0.13819999999999999</c:v>
                </c:pt>
                <c:pt idx="1382">
                  <c:v>0.13830000000000001</c:v>
                </c:pt>
                <c:pt idx="1383">
                  <c:v>0.1384</c:v>
                </c:pt>
                <c:pt idx="1384">
                  <c:v>0.13850000000000001</c:v>
                </c:pt>
                <c:pt idx="1385">
                  <c:v>0.1386</c:v>
                </c:pt>
                <c:pt idx="1386">
                  <c:v>0.13869999999999999</c:v>
                </c:pt>
                <c:pt idx="1387">
                  <c:v>0.13880000000000001</c:v>
                </c:pt>
                <c:pt idx="1388">
                  <c:v>0.1389</c:v>
                </c:pt>
                <c:pt idx="1389">
                  <c:v>0.13900000000000001</c:v>
                </c:pt>
                <c:pt idx="1390">
                  <c:v>0.1391</c:v>
                </c:pt>
                <c:pt idx="1391">
                  <c:v>0.13919999999999999</c:v>
                </c:pt>
                <c:pt idx="1392">
                  <c:v>0.13930000000000001</c:v>
                </c:pt>
                <c:pt idx="1393">
                  <c:v>0.1394</c:v>
                </c:pt>
                <c:pt idx="1394">
                  <c:v>0.13950000000000001</c:v>
                </c:pt>
                <c:pt idx="1395">
                  <c:v>0.1396</c:v>
                </c:pt>
                <c:pt idx="1396">
                  <c:v>0.13969999999999999</c:v>
                </c:pt>
                <c:pt idx="1397">
                  <c:v>0.13980000000000001</c:v>
                </c:pt>
                <c:pt idx="1398">
                  <c:v>0.1399</c:v>
                </c:pt>
                <c:pt idx="1399">
                  <c:v>0.14000000000000001</c:v>
                </c:pt>
                <c:pt idx="1400">
                  <c:v>0.1401</c:v>
                </c:pt>
                <c:pt idx="1401">
                  <c:v>0.14019999999999999</c:v>
                </c:pt>
                <c:pt idx="1402">
                  <c:v>0.14030000000000001</c:v>
                </c:pt>
                <c:pt idx="1403">
                  <c:v>0.1404</c:v>
                </c:pt>
                <c:pt idx="1404">
                  <c:v>0.14050000000000001</c:v>
                </c:pt>
                <c:pt idx="1405">
                  <c:v>0.1406</c:v>
                </c:pt>
                <c:pt idx="1406">
                  <c:v>0.14069999999999999</c:v>
                </c:pt>
                <c:pt idx="1407">
                  <c:v>0.14080000000000001</c:v>
                </c:pt>
                <c:pt idx="1408">
                  <c:v>0.1409</c:v>
                </c:pt>
                <c:pt idx="1409">
                  <c:v>0.14099999999999999</c:v>
                </c:pt>
                <c:pt idx="1410">
                  <c:v>0.1411</c:v>
                </c:pt>
                <c:pt idx="1411">
                  <c:v>0.14119999999999999</c:v>
                </c:pt>
                <c:pt idx="1412">
                  <c:v>0.14130000000000001</c:v>
                </c:pt>
                <c:pt idx="1413">
                  <c:v>0.1414</c:v>
                </c:pt>
                <c:pt idx="1414">
                  <c:v>0.14149999999999999</c:v>
                </c:pt>
                <c:pt idx="1415">
                  <c:v>0.1416</c:v>
                </c:pt>
                <c:pt idx="1416">
                  <c:v>0.14169999999999999</c:v>
                </c:pt>
                <c:pt idx="1417">
                  <c:v>0.14180000000000001</c:v>
                </c:pt>
                <c:pt idx="1418">
                  <c:v>0.1419</c:v>
                </c:pt>
                <c:pt idx="1419">
                  <c:v>0.14199999999999999</c:v>
                </c:pt>
                <c:pt idx="1420">
                  <c:v>0.1421</c:v>
                </c:pt>
                <c:pt idx="1421">
                  <c:v>0.14219999999999999</c:v>
                </c:pt>
                <c:pt idx="1422">
                  <c:v>0.14230000000000001</c:v>
                </c:pt>
                <c:pt idx="1423">
                  <c:v>0.1424</c:v>
                </c:pt>
                <c:pt idx="1424">
                  <c:v>0.14249999999999999</c:v>
                </c:pt>
                <c:pt idx="1425">
                  <c:v>0.1426</c:v>
                </c:pt>
                <c:pt idx="1426">
                  <c:v>0.14269999999999999</c:v>
                </c:pt>
                <c:pt idx="1427">
                  <c:v>0.14280000000000001</c:v>
                </c:pt>
                <c:pt idx="1428">
                  <c:v>0.1429</c:v>
                </c:pt>
                <c:pt idx="1429">
                  <c:v>0.14299999999999999</c:v>
                </c:pt>
                <c:pt idx="1430">
                  <c:v>0.1431</c:v>
                </c:pt>
                <c:pt idx="1431">
                  <c:v>0.14319999999999999</c:v>
                </c:pt>
                <c:pt idx="1432">
                  <c:v>0.14330000000000001</c:v>
                </c:pt>
                <c:pt idx="1433">
                  <c:v>0.1434</c:v>
                </c:pt>
                <c:pt idx="1434">
                  <c:v>0.14349999999999999</c:v>
                </c:pt>
                <c:pt idx="1435">
                  <c:v>0.14360000000000001</c:v>
                </c:pt>
                <c:pt idx="1436">
                  <c:v>0.14369999999999999</c:v>
                </c:pt>
                <c:pt idx="1437">
                  <c:v>0.14380000000000001</c:v>
                </c:pt>
                <c:pt idx="1438">
                  <c:v>0.1439</c:v>
                </c:pt>
                <c:pt idx="1439">
                  <c:v>0.14399999999999999</c:v>
                </c:pt>
                <c:pt idx="1440">
                  <c:v>0.14410000000000001</c:v>
                </c:pt>
                <c:pt idx="1441">
                  <c:v>0.14419999999999999</c:v>
                </c:pt>
                <c:pt idx="1442">
                  <c:v>0.14430000000000001</c:v>
                </c:pt>
                <c:pt idx="1443">
                  <c:v>0.1444</c:v>
                </c:pt>
                <c:pt idx="1444">
                  <c:v>0.14449999999999999</c:v>
                </c:pt>
                <c:pt idx="1445">
                  <c:v>0.14460000000000001</c:v>
                </c:pt>
                <c:pt idx="1446">
                  <c:v>0.1447</c:v>
                </c:pt>
                <c:pt idx="1447">
                  <c:v>0.14480000000000001</c:v>
                </c:pt>
                <c:pt idx="1448">
                  <c:v>0.1449</c:v>
                </c:pt>
                <c:pt idx="1449">
                  <c:v>0.14499999999999999</c:v>
                </c:pt>
                <c:pt idx="1450">
                  <c:v>0.14510000000000001</c:v>
                </c:pt>
                <c:pt idx="1451">
                  <c:v>0.1452</c:v>
                </c:pt>
                <c:pt idx="1452">
                  <c:v>0.14530000000000001</c:v>
                </c:pt>
                <c:pt idx="1453">
                  <c:v>0.1454</c:v>
                </c:pt>
                <c:pt idx="1454">
                  <c:v>0.14549999999999999</c:v>
                </c:pt>
                <c:pt idx="1455">
                  <c:v>0.14560000000000001</c:v>
                </c:pt>
                <c:pt idx="1456">
                  <c:v>0.1457</c:v>
                </c:pt>
                <c:pt idx="1457">
                  <c:v>0.14580000000000001</c:v>
                </c:pt>
                <c:pt idx="1458">
                  <c:v>0.1459</c:v>
                </c:pt>
                <c:pt idx="1459">
                  <c:v>0.14599999999999999</c:v>
                </c:pt>
                <c:pt idx="1460">
                  <c:v>0.14610000000000001</c:v>
                </c:pt>
                <c:pt idx="1461">
                  <c:v>0.1462</c:v>
                </c:pt>
                <c:pt idx="1462">
                  <c:v>0.14630000000000001</c:v>
                </c:pt>
                <c:pt idx="1463">
                  <c:v>0.1464</c:v>
                </c:pt>
                <c:pt idx="1464">
                  <c:v>0.14649999999999999</c:v>
                </c:pt>
                <c:pt idx="1465">
                  <c:v>0.14660000000000001</c:v>
                </c:pt>
                <c:pt idx="1466">
                  <c:v>0.1467</c:v>
                </c:pt>
                <c:pt idx="1467">
                  <c:v>0.14680000000000001</c:v>
                </c:pt>
                <c:pt idx="1468">
                  <c:v>0.1469</c:v>
                </c:pt>
                <c:pt idx="1469">
                  <c:v>0.14699999999999999</c:v>
                </c:pt>
                <c:pt idx="1470">
                  <c:v>0.14710000000000001</c:v>
                </c:pt>
                <c:pt idx="1471">
                  <c:v>0.1472</c:v>
                </c:pt>
                <c:pt idx="1472">
                  <c:v>0.14729999999999999</c:v>
                </c:pt>
                <c:pt idx="1473">
                  <c:v>0.1474</c:v>
                </c:pt>
                <c:pt idx="1474">
                  <c:v>0.14749999999999999</c:v>
                </c:pt>
                <c:pt idx="1475">
                  <c:v>0.14760000000000001</c:v>
                </c:pt>
                <c:pt idx="1476">
                  <c:v>0.1477</c:v>
                </c:pt>
                <c:pt idx="1477">
                  <c:v>0.14779999999999999</c:v>
                </c:pt>
                <c:pt idx="1478">
                  <c:v>0.1479</c:v>
                </c:pt>
                <c:pt idx="1479">
                  <c:v>0.14799999999999999</c:v>
                </c:pt>
                <c:pt idx="1480">
                  <c:v>0.14810000000000001</c:v>
                </c:pt>
                <c:pt idx="1481">
                  <c:v>0.1482</c:v>
                </c:pt>
                <c:pt idx="1482">
                  <c:v>0.14829999999999999</c:v>
                </c:pt>
                <c:pt idx="1483">
                  <c:v>0.1484</c:v>
                </c:pt>
                <c:pt idx="1484">
                  <c:v>0.14849999999999999</c:v>
                </c:pt>
                <c:pt idx="1485">
                  <c:v>0.14860000000000001</c:v>
                </c:pt>
                <c:pt idx="1486">
                  <c:v>0.1487</c:v>
                </c:pt>
                <c:pt idx="1487">
                  <c:v>0.14879999999999999</c:v>
                </c:pt>
                <c:pt idx="1488">
                  <c:v>0.1489</c:v>
                </c:pt>
                <c:pt idx="1489">
                  <c:v>0.14899999999999999</c:v>
                </c:pt>
                <c:pt idx="1490">
                  <c:v>0.14910000000000001</c:v>
                </c:pt>
                <c:pt idx="1491">
                  <c:v>0.1492</c:v>
                </c:pt>
                <c:pt idx="1492">
                  <c:v>0.14929999999999999</c:v>
                </c:pt>
                <c:pt idx="1493">
                  <c:v>0.14940000000000001</c:v>
                </c:pt>
                <c:pt idx="1494">
                  <c:v>0.14949999999999999</c:v>
                </c:pt>
                <c:pt idx="1495">
                  <c:v>0.14960000000000001</c:v>
                </c:pt>
                <c:pt idx="1496">
                  <c:v>0.1497</c:v>
                </c:pt>
                <c:pt idx="1497">
                  <c:v>0.14979999999999999</c:v>
                </c:pt>
                <c:pt idx="1498">
                  <c:v>0.14990000000000001</c:v>
                </c:pt>
                <c:pt idx="1499">
                  <c:v>0.15</c:v>
                </c:pt>
                <c:pt idx="1500">
                  <c:v>0.15010000000000001</c:v>
                </c:pt>
                <c:pt idx="1501">
                  <c:v>0.1502</c:v>
                </c:pt>
                <c:pt idx="1502">
                  <c:v>0.15029999999999999</c:v>
                </c:pt>
                <c:pt idx="1503">
                  <c:v>0.15040000000000001</c:v>
                </c:pt>
                <c:pt idx="1504">
                  <c:v>0.15049999999999999</c:v>
                </c:pt>
                <c:pt idx="1505">
                  <c:v>0.15060000000000001</c:v>
                </c:pt>
                <c:pt idx="1506">
                  <c:v>0.1507</c:v>
                </c:pt>
                <c:pt idx="1507">
                  <c:v>0.15079999999999999</c:v>
                </c:pt>
                <c:pt idx="1508">
                  <c:v>0.15090000000000001</c:v>
                </c:pt>
                <c:pt idx="1509">
                  <c:v>0.151</c:v>
                </c:pt>
                <c:pt idx="1510">
                  <c:v>0.15110000000000001</c:v>
                </c:pt>
                <c:pt idx="1511">
                  <c:v>0.1512</c:v>
                </c:pt>
                <c:pt idx="1512">
                  <c:v>0.15129999999999999</c:v>
                </c:pt>
                <c:pt idx="1513">
                  <c:v>0.15140000000000001</c:v>
                </c:pt>
                <c:pt idx="1514">
                  <c:v>0.1515</c:v>
                </c:pt>
                <c:pt idx="1515">
                  <c:v>0.15160000000000001</c:v>
                </c:pt>
                <c:pt idx="1516">
                  <c:v>0.1517</c:v>
                </c:pt>
                <c:pt idx="1517">
                  <c:v>0.15179999999999999</c:v>
                </c:pt>
                <c:pt idx="1518">
                  <c:v>0.15190000000000001</c:v>
                </c:pt>
                <c:pt idx="1519">
                  <c:v>0.152</c:v>
                </c:pt>
                <c:pt idx="1520">
                  <c:v>0.15210000000000001</c:v>
                </c:pt>
                <c:pt idx="1521">
                  <c:v>0.1522</c:v>
                </c:pt>
                <c:pt idx="1522">
                  <c:v>0.15229999999999999</c:v>
                </c:pt>
                <c:pt idx="1523">
                  <c:v>0.15240000000000001</c:v>
                </c:pt>
                <c:pt idx="1524">
                  <c:v>0.1525</c:v>
                </c:pt>
                <c:pt idx="1525">
                  <c:v>0.15260000000000001</c:v>
                </c:pt>
                <c:pt idx="1526">
                  <c:v>0.1527</c:v>
                </c:pt>
                <c:pt idx="1527">
                  <c:v>0.15279999999999999</c:v>
                </c:pt>
                <c:pt idx="1528">
                  <c:v>0.15290000000000001</c:v>
                </c:pt>
                <c:pt idx="1529">
                  <c:v>0.153</c:v>
                </c:pt>
                <c:pt idx="1530">
                  <c:v>0.15310000000000001</c:v>
                </c:pt>
                <c:pt idx="1531">
                  <c:v>0.1532</c:v>
                </c:pt>
                <c:pt idx="1532">
                  <c:v>0.15329999999999999</c:v>
                </c:pt>
                <c:pt idx="1533">
                  <c:v>0.15340000000000001</c:v>
                </c:pt>
                <c:pt idx="1534">
                  <c:v>0.1535</c:v>
                </c:pt>
                <c:pt idx="1535">
                  <c:v>0.15359999999999999</c:v>
                </c:pt>
                <c:pt idx="1536">
                  <c:v>0.1537</c:v>
                </c:pt>
                <c:pt idx="1537">
                  <c:v>0.15379999999999999</c:v>
                </c:pt>
                <c:pt idx="1538">
                  <c:v>0.15390000000000001</c:v>
                </c:pt>
                <c:pt idx="1539">
                  <c:v>0.154</c:v>
                </c:pt>
                <c:pt idx="1540">
                  <c:v>0.15409999999999999</c:v>
                </c:pt>
                <c:pt idx="1541">
                  <c:v>0.1542</c:v>
                </c:pt>
                <c:pt idx="1542">
                  <c:v>0.15429999999999999</c:v>
                </c:pt>
                <c:pt idx="1543">
                  <c:v>0.15440000000000001</c:v>
                </c:pt>
                <c:pt idx="1544">
                  <c:v>0.1545</c:v>
                </c:pt>
                <c:pt idx="1545">
                  <c:v>0.15459999999999999</c:v>
                </c:pt>
                <c:pt idx="1546">
                  <c:v>0.1547</c:v>
                </c:pt>
                <c:pt idx="1547">
                  <c:v>0.15479999999999999</c:v>
                </c:pt>
                <c:pt idx="1548">
                  <c:v>0.15490000000000001</c:v>
                </c:pt>
                <c:pt idx="1549">
                  <c:v>0.155</c:v>
                </c:pt>
                <c:pt idx="1550">
                  <c:v>0.15509999999999999</c:v>
                </c:pt>
                <c:pt idx="1551">
                  <c:v>0.1552</c:v>
                </c:pt>
                <c:pt idx="1552">
                  <c:v>0.15529999999999999</c:v>
                </c:pt>
                <c:pt idx="1553">
                  <c:v>0.15540000000000001</c:v>
                </c:pt>
                <c:pt idx="1554">
                  <c:v>0.1555</c:v>
                </c:pt>
                <c:pt idx="1555">
                  <c:v>0.15559999999999999</c:v>
                </c:pt>
                <c:pt idx="1556">
                  <c:v>0.15570000000000001</c:v>
                </c:pt>
                <c:pt idx="1557">
                  <c:v>0.15579999999999999</c:v>
                </c:pt>
                <c:pt idx="1558">
                  <c:v>0.15590000000000001</c:v>
                </c:pt>
                <c:pt idx="1559">
                  <c:v>0.156</c:v>
                </c:pt>
                <c:pt idx="1560">
                  <c:v>0.15609999999999999</c:v>
                </c:pt>
                <c:pt idx="1561">
                  <c:v>0.15620000000000001</c:v>
                </c:pt>
                <c:pt idx="1562">
                  <c:v>0.15629999999999999</c:v>
                </c:pt>
                <c:pt idx="1563">
                  <c:v>0.15640000000000001</c:v>
                </c:pt>
                <c:pt idx="1564">
                  <c:v>0.1565</c:v>
                </c:pt>
                <c:pt idx="1565">
                  <c:v>0.15659999999999999</c:v>
                </c:pt>
                <c:pt idx="1566">
                  <c:v>0.15670000000000001</c:v>
                </c:pt>
                <c:pt idx="1567">
                  <c:v>0.15679999999999999</c:v>
                </c:pt>
                <c:pt idx="1568">
                  <c:v>0.15690000000000001</c:v>
                </c:pt>
                <c:pt idx="1569">
                  <c:v>0.157</c:v>
                </c:pt>
                <c:pt idx="1570">
                  <c:v>0.15709999999999999</c:v>
                </c:pt>
                <c:pt idx="1571">
                  <c:v>0.15720000000000001</c:v>
                </c:pt>
                <c:pt idx="1572">
                  <c:v>0.1573</c:v>
                </c:pt>
                <c:pt idx="1573">
                  <c:v>0.15740000000000001</c:v>
                </c:pt>
                <c:pt idx="1574">
                  <c:v>0.1575</c:v>
                </c:pt>
                <c:pt idx="1575">
                  <c:v>0.15759999999999999</c:v>
                </c:pt>
                <c:pt idx="1576">
                  <c:v>0.15770000000000001</c:v>
                </c:pt>
                <c:pt idx="1577">
                  <c:v>0.1578</c:v>
                </c:pt>
                <c:pt idx="1578">
                  <c:v>0.15790000000000001</c:v>
                </c:pt>
                <c:pt idx="1579">
                  <c:v>0.158</c:v>
                </c:pt>
                <c:pt idx="1580">
                  <c:v>0.15809999999999999</c:v>
                </c:pt>
                <c:pt idx="1581">
                  <c:v>0.15820000000000001</c:v>
                </c:pt>
                <c:pt idx="1582">
                  <c:v>0.1583</c:v>
                </c:pt>
                <c:pt idx="1583">
                  <c:v>0.15840000000000001</c:v>
                </c:pt>
                <c:pt idx="1584">
                  <c:v>0.1585</c:v>
                </c:pt>
                <c:pt idx="1585">
                  <c:v>0.15859999999999999</c:v>
                </c:pt>
                <c:pt idx="1586">
                  <c:v>0.15870000000000001</c:v>
                </c:pt>
                <c:pt idx="1587">
                  <c:v>0.1588</c:v>
                </c:pt>
                <c:pt idx="1588">
                  <c:v>0.15890000000000001</c:v>
                </c:pt>
                <c:pt idx="1589">
                  <c:v>0.159</c:v>
                </c:pt>
                <c:pt idx="1590">
                  <c:v>0.15909999999999999</c:v>
                </c:pt>
                <c:pt idx="1591">
                  <c:v>0.15920000000000001</c:v>
                </c:pt>
                <c:pt idx="1592">
                  <c:v>0.1593</c:v>
                </c:pt>
                <c:pt idx="1593">
                  <c:v>0.15939999999999999</c:v>
                </c:pt>
                <c:pt idx="1594">
                  <c:v>0.1595</c:v>
                </c:pt>
                <c:pt idx="1595">
                  <c:v>0.15959999999999999</c:v>
                </c:pt>
                <c:pt idx="1596">
                  <c:v>0.15970000000000001</c:v>
                </c:pt>
                <c:pt idx="1597">
                  <c:v>0.1598</c:v>
                </c:pt>
                <c:pt idx="1598">
                  <c:v>0.15989999999999999</c:v>
                </c:pt>
                <c:pt idx="1599">
                  <c:v>0.16</c:v>
                </c:pt>
                <c:pt idx="1600">
                  <c:v>0.16009999999999999</c:v>
                </c:pt>
                <c:pt idx="1601">
                  <c:v>0.16020000000000001</c:v>
                </c:pt>
                <c:pt idx="1602">
                  <c:v>0.1603</c:v>
                </c:pt>
                <c:pt idx="1603">
                  <c:v>0.16039999999999999</c:v>
                </c:pt>
                <c:pt idx="1604">
                  <c:v>0.1605</c:v>
                </c:pt>
                <c:pt idx="1605">
                  <c:v>0.16059999999999999</c:v>
                </c:pt>
                <c:pt idx="1606">
                  <c:v>0.16070000000000001</c:v>
                </c:pt>
                <c:pt idx="1607">
                  <c:v>0.1608</c:v>
                </c:pt>
                <c:pt idx="1608">
                  <c:v>0.16089999999999999</c:v>
                </c:pt>
                <c:pt idx="1609">
                  <c:v>0.161</c:v>
                </c:pt>
                <c:pt idx="1610">
                  <c:v>0.16109999999999999</c:v>
                </c:pt>
                <c:pt idx="1611">
                  <c:v>0.16120000000000001</c:v>
                </c:pt>
                <c:pt idx="1612">
                  <c:v>0.1613</c:v>
                </c:pt>
                <c:pt idx="1613">
                  <c:v>0.16139999999999999</c:v>
                </c:pt>
                <c:pt idx="1614">
                  <c:v>0.1615</c:v>
                </c:pt>
                <c:pt idx="1615">
                  <c:v>0.16159999999999999</c:v>
                </c:pt>
                <c:pt idx="1616">
                  <c:v>0.16170000000000001</c:v>
                </c:pt>
                <c:pt idx="1617">
                  <c:v>0.1618</c:v>
                </c:pt>
                <c:pt idx="1618">
                  <c:v>0.16189999999999999</c:v>
                </c:pt>
                <c:pt idx="1619">
                  <c:v>0.16200000000000001</c:v>
                </c:pt>
                <c:pt idx="1620">
                  <c:v>0.16209999999999999</c:v>
                </c:pt>
                <c:pt idx="1621">
                  <c:v>0.16220000000000001</c:v>
                </c:pt>
                <c:pt idx="1622">
                  <c:v>0.1623</c:v>
                </c:pt>
                <c:pt idx="1623">
                  <c:v>0.16239999999999999</c:v>
                </c:pt>
                <c:pt idx="1624">
                  <c:v>0.16250000000000001</c:v>
                </c:pt>
                <c:pt idx="1625">
                  <c:v>0.16259999999999999</c:v>
                </c:pt>
                <c:pt idx="1626">
                  <c:v>0.16270000000000001</c:v>
                </c:pt>
                <c:pt idx="1627">
                  <c:v>0.1628</c:v>
                </c:pt>
                <c:pt idx="1628">
                  <c:v>0.16289999999999999</c:v>
                </c:pt>
                <c:pt idx="1629">
                  <c:v>0.16300000000000001</c:v>
                </c:pt>
                <c:pt idx="1630">
                  <c:v>0.16309999999999999</c:v>
                </c:pt>
                <c:pt idx="1631">
                  <c:v>0.16320000000000001</c:v>
                </c:pt>
                <c:pt idx="1632">
                  <c:v>0.1633</c:v>
                </c:pt>
                <c:pt idx="1633">
                  <c:v>0.16339999999999999</c:v>
                </c:pt>
                <c:pt idx="1634">
                  <c:v>0.16350000000000001</c:v>
                </c:pt>
                <c:pt idx="1635">
                  <c:v>0.1636</c:v>
                </c:pt>
                <c:pt idx="1636">
                  <c:v>0.16370000000000001</c:v>
                </c:pt>
                <c:pt idx="1637">
                  <c:v>0.1638</c:v>
                </c:pt>
                <c:pt idx="1638">
                  <c:v>0.16389999999999999</c:v>
                </c:pt>
                <c:pt idx="1639">
                  <c:v>0.16400000000000001</c:v>
                </c:pt>
                <c:pt idx="1640">
                  <c:v>0.1641</c:v>
                </c:pt>
                <c:pt idx="1641">
                  <c:v>0.16420000000000001</c:v>
                </c:pt>
                <c:pt idx="1642">
                  <c:v>0.1643</c:v>
                </c:pt>
                <c:pt idx="1643">
                  <c:v>0.16439999999999999</c:v>
                </c:pt>
                <c:pt idx="1644">
                  <c:v>0.16450000000000001</c:v>
                </c:pt>
                <c:pt idx="1645">
                  <c:v>0.1646</c:v>
                </c:pt>
                <c:pt idx="1646">
                  <c:v>0.16470000000000001</c:v>
                </c:pt>
                <c:pt idx="1647">
                  <c:v>0.1648</c:v>
                </c:pt>
                <c:pt idx="1648">
                  <c:v>0.16489999999999999</c:v>
                </c:pt>
                <c:pt idx="1649">
                  <c:v>0.16500000000000001</c:v>
                </c:pt>
                <c:pt idx="1650">
                  <c:v>0.1651</c:v>
                </c:pt>
                <c:pt idx="1651">
                  <c:v>0.16520000000000001</c:v>
                </c:pt>
                <c:pt idx="1652">
                  <c:v>0.1653</c:v>
                </c:pt>
                <c:pt idx="1653">
                  <c:v>0.16539999999999999</c:v>
                </c:pt>
                <c:pt idx="1654">
                  <c:v>0.16550000000000001</c:v>
                </c:pt>
                <c:pt idx="1655">
                  <c:v>0.1656</c:v>
                </c:pt>
                <c:pt idx="1656">
                  <c:v>0.16569999999999999</c:v>
                </c:pt>
                <c:pt idx="1657">
                  <c:v>0.1658</c:v>
                </c:pt>
                <c:pt idx="1658">
                  <c:v>0.16589999999999999</c:v>
                </c:pt>
                <c:pt idx="1659">
                  <c:v>0.16600000000000001</c:v>
                </c:pt>
                <c:pt idx="1660">
                  <c:v>0.1661</c:v>
                </c:pt>
                <c:pt idx="1661">
                  <c:v>0.16619999999999999</c:v>
                </c:pt>
                <c:pt idx="1662">
                  <c:v>0.1663</c:v>
                </c:pt>
                <c:pt idx="1663">
                  <c:v>0.16639999999999999</c:v>
                </c:pt>
                <c:pt idx="1664">
                  <c:v>0.16650000000000001</c:v>
                </c:pt>
                <c:pt idx="1665">
                  <c:v>0.1666</c:v>
                </c:pt>
                <c:pt idx="1666">
                  <c:v>0.16669999999999999</c:v>
                </c:pt>
                <c:pt idx="1667">
                  <c:v>0.1668</c:v>
                </c:pt>
                <c:pt idx="1668">
                  <c:v>0.16689999999999999</c:v>
                </c:pt>
                <c:pt idx="1669">
                  <c:v>0.16700000000000001</c:v>
                </c:pt>
                <c:pt idx="1670">
                  <c:v>0.1671</c:v>
                </c:pt>
                <c:pt idx="1671">
                  <c:v>0.16719999999999999</c:v>
                </c:pt>
                <c:pt idx="1672">
                  <c:v>0.1673</c:v>
                </c:pt>
                <c:pt idx="1673">
                  <c:v>0.16739999999999999</c:v>
                </c:pt>
                <c:pt idx="1674">
                  <c:v>0.16750000000000001</c:v>
                </c:pt>
                <c:pt idx="1675">
                  <c:v>0.1676</c:v>
                </c:pt>
                <c:pt idx="1676">
                  <c:v>0.16769999999999999</c:v>
                </c:pt>
                <c:pt idx="1677">
                  <c:v>0.1678</c:v>
                </c:pt>
                <c:pt idx="1678">
                  <c:v>0.16789999999999999</c:v>
                </c:pt>
                <c:pt idx="1679">
                  <c:v>0.16800000000000001</c:v>
                </c:pt>
                <c:pt idx="1680">
                  <c:v>0.1681</c:v>
                </c:pt>
                <c:pt idx="1681">
                  <c:v>0.16819999999999999</c:v>
                </c:pt>
                <c:pt idx="1682">
                  <c:v>0.16830000000000001</c:v>
                </c:pt>
                <c:pt idx="1683">
                  <c:v>0.16839999999999999</c:v>
                </c:pt>
                <c:pt idx="1684">
                  <c:v>0.16850000000000001</c:v>
                </c:pt>
                <c:pt idx="1685">
                  <c:v>0.1686</c:v>
                </c:pt>
                <c:pt idx="1686">
                  <c:v>0.16869999999999999</c:v>
                </c:pt>
                <c:pt idx="1687">
                  <c:v>0.16880000000000001</c:v>
                </c:pt>
                <c:pt idx="1688">
                  <c:v>0.16889999999999999</c:v>
                </c:pt>
                <c:pt idx="1689">
                  <c:v>0.16900000000000001</c:v>
                </c:pt>
                <c:pt idx="1690">
                  <c:v>0.1691</c:v>
                </c:pt>
                <c:pt idx="1691">
                  <c:v>0.16919999999999999</c:v>
                </c:pt>
                <c:pt idx="1692">
                  <c:v>0.16930000000000001</c:v>
                </c:pt>
                <c:pt idx="1693">
                  <c:v>0.1694</c:v>
                </c:pt>
                <c:pt idx="1694">
                  <c:v>0.16950000000000001</c:v>
                </c:pt>
                <c:pt idx="1695">
                  <c:v>0.1696</c:v>
                </c:pt>
                <c:pt idx="1696">
                  <c:v>0.16969999999999999</c:v>
                </c:pt>
                <c:pt idx="1697">
                  <c:v>0.16980000000000001</c:v>
                </c:pt>
                <c:pt idx="1698">
                  <c:v>0.1699</c:v>
                </c:pt>
                <c:pt idx="1699">
                  <c:v>0.17</c:v>
                </c:pt>
                <c:pt idx="1700">
                  <c:v>0.1701</c:v>
                </c:pt>
                <c:pt idx="1701">
                  <c:v>0.17019999999999999</c:v>
                </c:pt>
                <c:pt idx="1702">
                  <c:v>0.17030000000000001</c:v>
                </c:pt>
                <c:pt idx="1703">
                  <c:v>0.1704</c:v>
                </c:pt>
                <c:pt idx="1704">
                  <c:v>0.17050000000000001</c:v>
                </c:pt>
                <c:pt idx="1705">
                  <c:v>0.1706</c:v>
                </c:pt>
                <c:pt idx="1706">
                  <c:v>0.17069999999999999</c:v>
                </c:pt>
                <c:pt idx="1707">
                  <c:v>0.17080000000000001</c:v>
                </c:pt>
                <c:pt idx="1708">
                  <c:v>0.1709</c:v>
                </c:pt>
                <c:pt idx="1709">
                  <c:v>0.17100000000000001</c:v>
                </c:pt>
                <c:pt idx="1710">
                  <c:v>0.1711</c:v>
                </c:pt>
                <c:pt idx="1711">
                  <c:v>0.17119999999999999</c:v>
                </c:pt>
                <c:pt idx="1712">
                  <c:v>0.17130000000000001</c:v>
                </c:pt>
                <c:pt idx="1713">
                  <c:v>0.1714</c:v>
                </c:pt>
                <c:pt idx="1714">
                  <c:v>0.17150000000000001</c:v>
                </c:pt>
                <c:pt idx="1715">
                  <c:v>0.1716</c:v>
                </c:pt>
                <c:pt idx="1716">
                  <c:v>0.17169999999999999</c:v>
                </c:pt>
                <c:pt idx="1717">
                  <c:v>0.17180000000000001</c:v>
                </c:pt>
                <c:pt idx="1718">
                  <c:v>0.1719</c:v>
                </c:pt>
                <c:pt idx="1719">
                  <c:v>0.17199999999999999</c:v>
                </c:pt>
                <c:pt idx="1720">
                  <c:v>0.1721</c:v>
                </c:pt>
                <c:pt idx="1721">
                  <c:v>0.17219999999999999</c:v>
                </c:pt>
                <c:pt idx="1722">
                  <c:v>0.17230000000000001</c:v>
                </c:pt>
                <c:pt idx="1723">
                  <c:v>0.1724</c:v>
                </c:pt>
                <c:pt idx="1724">
                  <c:v>0.17249999999999999</c:v>
                </c:pt>
                <c:pt idx="1725">
                  <c:v>0.1726</c:v>
                </c:pt>
                <c:pt idx="1726">
                  <c:v>0.17269999999999999</c:v>
                </c:pt>
                <c:pt idx="1727">
                  <c:v>0.17280000000000001</c:v>
                </c:pt>
                <c:pt idx="1728">
                  <c:v>0.1729</c:v>
                </c:pt>
                <c:pt idx="1729">
                  <c:v>0.17299999999999999</c:v>
                </c:pt>
                <c:pt idx="1730">
                  <c:v>0.1731</c:v>
                </c:pt>
                <c:pt idx="1731">
                  <c:v>0.17319999999999999</c:v>
                </c:pt>
                <c:pt idx="1732">
                  <c:v>0.17330000000000001</c:v>
                </c:pt>
                <c:pt idx="1733">
                  <c:v>0.1734</c:v>
                </c:pt>
                <c:pt idx="1734">
                  <c:v>0.17349999999999999</c:v>
                </c:pt>
                <c:pt idx="1735">
                  <c:v>0.1736</c:v>
                </c:pt>
                <c:pt idx="1736">
                  <c:v>0.17369999999999999</c:v>
                </c:pt>
                <c:pt idx="1737">
                  <c:v>0.17380000000000001</c:v>
                </c:pt>
                <c:pt idx="1738">
                  <c:v>0.1739</c:v>
                </c:pt>
                <c:pt idx="1739">
                  <c:v>0.17399999999999999</c:v>
                </c:pt>
                <c:pt idx="1740">
                  <c:v>0.1741</c:v>
                </c:pt>
                <c:pt idx="1741">
                  <c:v>0.17419999999999999</c:v>
                </c:pt>
                <c:pt idx="1742">
                  <c:v>0.17430000000000001</c:v>
                </c:pt>
                <c:pt idx="1743">
                  <c:v>0.1744</c:v>
                </c:pt>
                <c:pt idx="1744">
                  <c:v>0.17449999999999999</c:v>
                </c:pt>
                <c:pt idx="1745">
                  <c:v>0.17460000000000001</c:v>
                </c:pt>
                <c:pt idx="1746">
                  <c:v>0.17469999999999999</c:v>
                </c:pt>
                <c:pt idx="1747">
                  <c:v>0.17480000000000001</c:v>
                </c:pt>
                <c:pt idx="1748">
                  <c:v>0.1749</c:v>
                </c:pt>
                <c:pt idx="1749">
                  <c:v>0.17499999999999999</c:v>
                </c:pt>
                <c:pt idx="1750">
                  <c:v>0.17510000000000001</c:v>
                </c:pt>
                <c:pt idx="1751">
                  <c:v>0.17519999999999999</c:v>
                </c:pt>
                <c:pt idx="1752">
                  <c:v>0.17530000000000001</c:v>
                </c:pt>
                <c:pt idx="1753">
                  <c:v>0.1754</c:v>
                </c:pt>
                <c:pt idx="1754">
                  <c:v>0.17549999999999999</c:v>
                </c:pt>
                <c:pt idx="1755">
                  <c:v>0.17560000000000001</c:v>
                </c:pt>
                <c:pt idx="1756">
                  <c:v>0.1757</c:v>
                </c:pt>
                <c:pt idx="1757">
                  <c:v>0.17580000000000001</c:v>
                </c:pt>
                <c:pt idx="1758">
                  <c:v>0.1759</c:v>
                </c:pt>
                <c:pt idx="1759">
                  <c:v>0.17599999999999999</c:v>
                </c:pt>
                <c:pt idx="1760">
                  <c:v>0.17610000000000001</c:v>
                </c:pt>
                <c:pt idx="1761">
                  <c:v>0.1762</c:v>
                </c:pt>
                <c:pt idx="1762">
                  <c:v>0.17630000000000001</c:v>
                </c:pt>
                <c:pt idx="1763">
                  <c:v>0.1764</c:v>
                </c:pt>
                <c:pt idx="1764">
                  <c:v>0.17649999999999999</c:v>
                </c:pt>
                <c:pt idx="1765">
                  <c:v>0.17660000000000001</c:v>
                </c:pt>
                <c:pt idx="1766">
                  <c:v>0.1767</c:v>
                </c:pt>
                <c:pt idx="1767">
                  <c:v>0.17680000000000001</c:v>
                </c:pt>
                <c:pt idx="1768">
                  <c:v>0.1769</c:v>
                </c:pt>
                <c:pt idx="1769">
                  <c:v>0.17699999999999999</c:v>
                </c:pt>
                <c:pt idx="1770">
                  <c:v>0.17710000000000001</c:v>
                </c:pt>
                <c:pt idx="1771">
                  <c:v>0.1772</c:v>
                </c:pt>
                <c:pt idx="1772">
                  <c:v>0.17730000000000001</c:v>
                </c:pt>
                <c:pt idx="1773">
                  <c:v>0.1774</c:v>
                </c:pt>
                <c:pt idx="1774">
                  <c:v>0.17749999999999999</c:v>
                </c:pt>
                <c:pt idx="1775">
                  <c:v>0.17760000000000001</c:v>
                </c:pt>
                <c:pt idx="1776">
                  <c:v>0.1777</c:v>
                </c:pt>
                <c:pt idx="1777">
                  <c:v>0.17780000000000001</c:v>
                </c:pt>
                <c:pt idx="1778">
                  <c:v>0.1779</c:v>
                </c:pt>
                <c:pt idx="1779">
                  <c:v>0.17799999999999999</c:v>
                </c:pt>
                <c:pt idx="1780">
                  <c:v>0.17810000000000001</c:v>
                </c:pt>
                <c:pt idx="1781">
                  <c:v>0.1782</c:v>
                </c:pt>
                <c:pt idx="1782">
                  <c:v>0.17829999999999999</c:v>
                </c:pt>
                <c:pt idx="1783">
                  <c:v>0.1784</c:v>
                </c:pt>
                <c:pt idx="1784">
                  <c:v>0.17849999999999999</c:v>
                </c:pt>
                <c:pt idx="1785">
                  <c:v>0.17860000000000001</c:v>
                </c:pt>
                <c:pt idx="1786">
                  <c:v>0.1787</c:v>
                </c:pt>
                <c:pt idx="1787">
                  <c:v>0.17879999999999999</c:v>
                </c:pt>
                <c:pt idx="1788">
                  <c:v>0.1789</c:v>
                </c:pt>
                <c:pt idx="1789">
                  <c:v>0.17899999999999999</c:v>
                </c:pt>
                <c:pt idx="1790">
                  <c:v>0.17910000000000001</c:v>
                </c:pt>
                <c:pt idx="1791">
                  <c:v>0.1792</c:v>
                </c:pt>
                <c:pt idx="1792">
                  <c:v>0.17929999999999999</c:v>
                </c:pt>
                <c:pt idx="1793">
                  <c:v>0.1794</c:v>
                </c:pt>
                <c:pt idx="1794">
                  <c:v>0.17949999999999999</c:v>
                </c:pt>
                <c:pt idx="1795">
                  <c:v>0.17960000000000001</c:v>
                </c:pt>
                <c:pt idx="1796">
                  <c:v>0.1797</c:v>
                </c:pt>
                <c:pt idx="1797">
                  <c:v>0.17979999999999999</c:v>
                </c:pt>
                <c:pt idx="1798">
                  <c:v>0.1799</c:v>
                </c:pt>
                <c:pt idx="1799">
                  <c:v>0.18</c:v>
                </c:pt>
                <c:pt idx="1800">
                  <c:v>0.18010000000000001</c:v>
                </c:pt>
                <c:pt idx="1801">
                  <c:v>0.1802</c:v>
                </c:pt>
                <c:pt idx="1802">
                  <c:v>0.18029999999999999</c:v>
                </c:pt>
                <c:pt idx="1803">
                  <c:v>0.1804</c:v>
                </c:pt>
                <c:pt idx="1804">
                  <c:v>0.18049999999999999</c:v>
                </c:pt>
                <c:pt idx="1805">
                  <c:v>0.18060000000000001</c:v>
                </c:pt>
                <c:pt idx="1806">
                  <c:v>0.1807</c:v>
                </c:pt>
                <c:pt idx="1807">
                  <c:v>0.18079999999999999</c:v>
                </c:pt>
                <c:pt idx="1808">
                  <c:v>0.18090000000000001</c:v>
                </c:pt>
                <c:pt idx="1809">
                  <c:v>0.18099999999999999</c:v>
                </c:pt>
                <c:pt idx="1810">
                  <c:v>0.18110000000000001</c:v>
                </c:pt>
                <c:pt idx="1811">
                  <c:v>0.1812</c:v>
                </c:pt>
                <c:pt idx="1812">
                  <c:v>0.18129999999999999</c:v>
                </c:pt>
                <c:pt idx="1813">
                  <c:v>0.18140000000000001</c:v>
                </c:pt>
                <c:pt idx="1814">
                  <c:v>0.18149999999999999</c:v>
                </c:pt>
                <c:pt idx="1815">
                  <c:v>0.18160000000000001</c:v>
                </c:pt>
                <c:pt idx="1816">
                  <c:v>0.1817</c:v>
                </c:pt>
                <c:pt idx="1817">
                  <c:v>0.18179999999999999</c:v>
                </c:pt>
                <c:pt idx="1818">
                  <c:v>0.18190000000000001</c:v>
                </c:pt>
                <c:pt idx="1819">
                  <c:v>0.182</c:v>
                </c:pt>
                <c:pt idx="1820">
                  <c:v>0.18210000000000001</c:v>
                </c:pt>
                <c:pt idx="1821">
                  <c:v>0.1822</c:v>
                </c:pt>
                <c:pt idx="1822">
                  <c:v>0.18229999999999999</c:v>
                </c:pt>
                <c:pt idx="1823">
                  <c:v>0.18240000000000001</c:v>
                </c:pt>
                <c:pt idx="1824">
                  <c:v>0.1825</c:v>
                </c:pt>
                <c:pt idx="1825">
                  <c:v>0.18260000000000001</c:v>
                </c:pt>
                <c:pt idx="1826">
                  <c:v>0.1827</c:v>
                </c:pt>
                <c:pt idx="1827">
                  <c:v>0.18279999999999999</c:v>
                </c:pt>
                <c:pt idx="1828">
                  <c:v>0.18290000000000001</c:v>
                </c:pt>
                <c:pt idx="1829">
                  <c:v>0.183</c:v>
                </c:pt>
                <c:pt idx="1830">
                  <c:v>0.18310000000000001</c:v>
                </c:pt>
                <c:pt idx="1831">
                  <c:v>0.1832</c:v>
                </c:pt>
                <c:pt idx="1832">
                  <c:v>0.18329999999999999</c:v>
                </c:pt>
                <c:pt idx="1833">
                  <c:v>0.18340000000000001</c:v>
                </c:pt>
                <c:pt idx="1834">
                  <c:v>0.1835</c:v>
                </c:pt>
                <c:pt idx="1835">
                  <c:v>0.18360000000000001</c:v>
                </c:pt>
                <c:pt idx="1836">
                  <c:v>0.1837</c:v>
                </c:pt>
                <c:pt idx="1837">
                  <c:v>0.18379999999999999</c:v>
                </c:pt>
                <c:pt idx="1838">
                  <c:v>0.18390000000000001</c:v>
                </c:pt>
                <c:pt idx="1839">
                  <c:v>0.184</c:v>
                </c:pt>
                <c:pt idx="1840">
                  <c:v>0.18410000000000001</c:v>
                </c:pt>
                <c:pt idx="1841">
                  <c:v>0.1842</c:v>
                </c:pt>
                <c:pt idx="1842">
                  <c:v>0.18429999999999999</c:v>
                </c:pt>
                <c:pt idx="1843">
                  <c:v>0.18440000000000001</c:v>
                </c:pt>
                <c:pt idx="1844">
                  <c:v>0.1845</c:v>
                </c:pt>
                <c:pt idx="1845">
                  <c:v>0.18459999999999999</c:v>
                </c:pt>
                <c:pt idx="1846">
                  <c:v>0.1847</c:v>
                </c:pt>
                <c:pt idx="1847">
                  <c:v>0.18479999999999999</c:v>
                </c:pt>
                <c:pt idx="1848">
                  <c:v>0.18490000000000001</c:v>
                </c:pt>
                <c:pt idx="1849">
                  <c:v>0.185</c:v>
                </c:pt>
                <c:pt idx="1850">
                  <c:v>0.18509999999999999</c:v>
                </c:pt>
                <c:pt idx="1851">
                  <c:v>0.1852</c:v>
                </c:pt>
                <c:pt idx="1852">
                  <c:v>0.18529999999999999</c:v>
                </c:pt>
                <c:pt idx="1853">
                  <c:v>0.18540000000000001</c:v>
                </c:pt>
                <c:pt idx="1854">
                  <c:v>0.1855</c:v>
                </c:pt>
                <c:pt idx="1855">
                  <c:v>0.18559999999999999</c:v>
                </c:pt>
                <c:pt idx="1856">
                  <c:v>0.1857</c:v>
                </c:pt>
                <c:pt idx="1857">
                  <c:v>0.18579999999999999</c:v>
                </c:pt>
                <c:pt idx="1858">
                  <c:v>0.18590000000000001</c:v>
                </c:pt>
                <c:pt idx="1859">
                  <c:v>0.186</c:v>
                </c:pt>
                <c:pt idx="1860">
                  <c:v>0.18609999999999999</c:v>
                </c:pt>
                <c:pt idx="1861">
                  <c:v>0.1862</c:v>
                </c:pt>
                <c:pt idx="1862">
                  <c:v>0.18629999999999999</c:v>
                </c:pt>
                <c:pt idx="1863">
                  <c:v>0.18640000000000001</c:v>
                </c:pt>
                <c:pt idx="1864">
                  <c:v>0.1865</c:v>
                </c:pt>
                <c:pt idx="1865">
                  <c:v>0.18659999999999999</c:v>
                </c:pt>
                <c:pt idx="1866">
                  <c:v>0.1867</c:v>
                </c:pt>
                <c:pt idx="1867">
                  <c:v>0.18679999999999999</c:v>
                </c:pt>
                <c:pt idx="1868">
                  <c:v>0.18690000000000001</c:v>
                </c:pt>
                <c:pt idx="1869">
                  <c:v>0.187</c:v>
                </c:pt>
                <c:pt idx="1870">
                  <c:v>0.18709999999999999</c:v>
                </c:pt>
                <c:pt idx="1871">
                  <c:v>0.18720000000000001</c:v>
                </c:pt>
                <c:pt idx="1872">
                  <c:v>0.18729999999999999</c:v>
                </c:pt>
                <c:pt idx="1873">
                  <c:v>0.18740000000000001</c:v>
                </c:pt>
                <c:pt idx="1874">
                  <c:v>0.1875</c:v>
                </c:pt>
                <c:pt idx="1875">
                  <c:v>0.18759999999999999</c:v>
                </c:pt>
                <c:pt idx="1876">
                  <c:v>0.18770000000000001</c:v>
                </c:pt>
                <c:pt idx="1877">
                  <c:v>0.18779999999999999</c:v>
                </c:pt>
                <c:pt idx="1878">
                  <c:v>0.18790000000000001</c:v>
                </c:pt>
                <c:pt idx="1879">
                  <c:v>0.188</c:v>
                </c:pt>
                <c:pt idx="1880">
                  <c:v>0.18809999999999999</c:v>
                </c:pt>
                <c:pt idx="1881">
                  <c:v>0.18820000000000001</c:v>
                </c:pt>
                <c:pt idx="1882">
                  <c:v>0.1883</c:v>
                </c:pt>
                <c:pt idx="1883">
                  <c:v>0.18840000000000001</c:v>
                </c:pt>
                <c:pt idx="1884">
                  <c:v>0.1885</c:v>
                </c:pt>
                <c:pt idx="1885">
                  <c:v>0.18859999999999999</c:v>
                </c:pt>
                <c:pt idx="1886">
                  <c:v>0.18870000000000001</c:v>
                </c:pt>
                <c:pt idx="1887">
                  <c:v>0.1888</c:v>
                </c:pt>
                <c:pt idx="1888">
                  <c:v>0.18890000000000001</c:v>
                </c:pt>
                <c:pt idx="1889">
                  <c:v>0.189</c:v>
                </c:pt>
                <c:pt idx="1890">
                  <c:v>0.18909999999999999</c:v>
                </c:pt>
                <c:pt idx="1891">
                  <c:v>0.18920000000000001</c:v>
                </c:pt>
                <c:pt idx="1892">
                  <c:v>0.1893</c:v>
                </c:pt>
                <c:pt idx="1893">
                  <c:v>0.18940000000000001</c:v>
                </c:pt>
                <c:pt idx="1894">
                  <c:v>0.1895</c:v>
                </c:pt>
                <c:pt idx="1895">
                  <c:v>0.18959999999999999</c:v>
                </c:pt>
                <c:pt idx="1896">
                  <c:v>0.18970000000000001</c:v>
                </c:pt>
                <c:pt idx="1897">
                  <c:v>0.1898</c:v>
                </c:pt>
                <c:pt idx="1898">
                  <c:v>0.18990000000000001</c:v>
                </c:pt>
                <c:pt idx="1899">
                  <c:v>0.19</c:v>
                </c:pt>
                <c:pt idx="1900">
                  <c:v>0.19009999999999999</c:v>
                </c:pt>
                <c:pt idx="1901">
                  <c:v>0.19020000000000001</c:v>
                </c:pt>
                <c:pt idx="1902">
                  <c:v>0.1903</c:v>
                </c:pt>
                <c:pt idx="1903">
                  <c:v>0.19040000000000001</c:v>
                </c:pt>
                <c:pt idx="1904">
                  <c:v>0.1905</c:v>
                </c:pt>
                <c:pt idx="1905">
                  <c:v>0.19059999999999999</c:v>
                </c:pt>
                <c:pt idx="1906">
                  <c:v>0.19070000000000001</c:v>
                </c:pt>
                <c:pt idx="1907">
                  <c:v>0.1908</c:v>
                </c:pt>
                <c:pt idx="1908">
                  <c:v>0.19089999999999999</c:v>
                </c:pt>
                <c:pt idx="1909">
                  <c:v>0.191</c:v>
                </c:pt>
                <c:pt idx="1910">
                  <c:v>0.19109999999999999</c:v>
                </c:pt>
                <c:pt idx="1911">
                  <c:v>0.19120000000000001</c:v>
                </c:pt>
                <c:pt idx="1912">
                  <c:v>0.1913</c:v>
                </c:pt>
                <c:pt idx="1913">
                  <c:v>0.19139999999999999</c:v>
                </c:pt>
                <c:pt idx="1914">
                  <c:v>0.1915</c:v>
                </c:pt>
                <c:pt idx="1915">
                  <c:v>0.19159999999999999</c:v>
                </c:pt>
                <c:pt idx="1916">
                  <c:v>0.19170000000000001</c:v>
                </c:pt>
                <c:pt idx="1917">
                  <c:v>0.1918</c:v>
                </c:pt>
                <c:pt idx="1918">
                  <c:v>0.19189999999999999</c:v>
                </c:pt>
                <c:pt idx="1919">
                  <c:v>0.192</c:v>
                </c:pt>
                <c:pt idx="1920">
                  <c:v>0.19209999999999999</c:v>
                </c:pt>
                <c:pt idx="1921">
                  <c:v>0.19220000000000001</c:v>
                </c:pt>
                <c:pt idx="1922">
                  <c:v>0.1923</c:v>
                </c:pt>
                <c:pt idx="1923">
                  <c:v>0.19239999999999999</c:v>
                </c:pt>
                <c:pt idx="1924">
                  <c:v>0.1925</c:v>
                </c:pt>
                <c:pt idx="1925">
                  <c:v>0.19259999999999999</c:v>
                </c:pt>
                <c:pt idx="1926">
                  <c:v>0.19270000000000001</c:v>
                </c:pt>
                <c:pt idx="1927">
                  <c:v>0.1928</c:v>
                </c:pt>
                <c:pt idx="1928">
                  <c:v>0.19289999999999999</c:v>
                </c:pt>
                <c:pt idx="1929">
                  <c:v>0.193</c:v>
                </c:pt>
                <c:pt idx="1930">
                  <c:v>0.19309999999999999</c:v>
                </c:pt>
                <c:pt idx="1931">
                  <c:v>0.19320000000000001</c:v>
                </c:pt>
                <c:pt idx="1932">
                  <c:v>0.1933</c:v>
                </c:pt>
                <c:pt idx="1933">
                  <c:v>0.19339999999999999</c:v>
                </c:pt>
                <c:pt idx="1934">
                  <c:v>0.19350000000000001</c:v>
                </c:pt>
                <c:pt idx="1935">
                  <c:v>0.19359999999999999</c:v>
                </c:pt>
                <c:pt idx="1936">
                  <c:v>0.19370000000000001</c:v>
                </c:pt>
                <c:pt idx="1937">
                  <c:v>0.1938</c:v>
                </c:pt>
                <c:pt idx="1938">
                  <c:v>0.19389999999999999</c:v>
                </c:pt>
                <c:pt idx="1939">
                  <c:v>0.19400000000000001</c:v>
                </c:pt>
                <c:pt idx="1940">
                  <c:v>0.19409999999999999</c:v>
                </c:pt>
                <c:pt idx="1941">
                  <c:v>0.19420000000000001</c:v>
                </c:pt>
                <c:pt idx="1942">
                  <c:v>0.1943</c:v>
                </c:pt>
                <c:pt idx="1943">
                  <c:v>0.19439999999999999</c:v>
                </c:pt>
                <c:pt idx="1944">
                  <c:v>0.19450000000000001</c:v>
                </c:pt>
                <c:pt idx="1945">
                  <c:v>0.1946</c:v>
                </c:pt>
                <c:pt idx="1946">
                  <c:v>0.19470000000000001</c:v>
                </c:pt>
                <c:pt idx="1947">
                  <c:v>0.1948</c:v>
                </c:pt>
                <c:pt idx="1948">
                  <c:v>0.19489999999999999</c:v>
                </c:pt>
                <c:pt idx="1949">
                  <c:v>0.19500000000000001</c:v>
                </c:pt>
                <c:pt idx="1950">
                  <c:v>0.1951</c:v>
                </c:pt>
                <c:pt idx="1951">
                  <c:v>0.19520000000000001</c:v>
                </c:pt>
                <c:pt idx="1952">
                  <c:v>0.1953</c:v>
                </c:pt>
                <c:pt idx="1953">
                  <c:v>0.19539999999999999</c:v>
                </c:pt>
                <c:pt idx="1954">
                  <c:v>0.19550000000000001</c:v>
                </c:pt>
                <c:pt idx="1955">
                  <c:v>0.1956</c:v>
                </c:pt>
                <c:pt idx="1956">
                  <c:v>0.19570000000000001</c:v>
                </c:pt>
                <c:pt idx="1957">
                  <c:v>0.1958</c:v>
                </c:pt>
                <c:pt idx="1958">
                  <c:v>0.19589999999999999</c:v>
                </c:pt>
                <c:pt idx="1959">
                  <c:v>0.19600000000000001</c:v>
                </c:pt>
                <c:pt idx="1960">
                  <c:v>0.1961</c:v>
                </c:pt>
                <c:pt idx="1961">
                  <c:v>0.19620000000000001</c:v>
                </c:pt>
                <c:pt idx="1962">
                  <c:v>0.1963</c:v>
                </c:pt>
                <c:pt idx="1963">
                  <c:v>0.19639999999999999</c:v>
                </c:pt>
                <c:pt idx="1964">
                  <c:v>0.19650000000000001</c:v>
                </c:pt>
                <c:pt idx="1965">
                  <c:v>0.1966</c:v>
                </c:pt>
                <c:pt idx="1966">
                  <c:v>0.19670000000000001</c:v>
                </c:pt>
                <c:pt idx="1967">
                  <c:v>0.1968</c:v>
                </c:pt>
                <c:pt idx="1968">
                  <c:v>0.19689999999999999</c:v>
                </c:pt>
                <c:pt idx="1969">
                  <c:v>0.19700000000000001</c:v>
                </c:pt>
                <c:pt idx="1970">
                  <c:v>0.1971</c:v>
                </c:pt>
                <c:pt idx="1971">
                  <c:v>0.19719999999999999</c:v>
                </c:pt>
                <c:pt idx="1972">
                  <c:v>0.1973</c:v>
                </c:pt>
                <c:pt idx="1973">
                  <c:v>0.19739999999999999</c:v>
                </c:pt>
                <c:pt idx="1974">
                  <c:v>0.19750000000000001</c:v>
                </c:pt>
                <c:pt idx="1975">
                  <c:v>0.1976</c:v>
                </c:pt>
                <c:pt idx="1976">
                  <c:v>0.19769999999999999</c:v>
                </c:pt>
                <c:pt idx="1977">
                  <c:v>0.1978</c:v>
                </c:pt>
                <c:pt idx="1978">
                  <c:v>0.19789999999999999</c:v>
                </c:pt>
                <c:pt idx="1979">
                  <c:v>0.19800000000000001</c:v>
                </c:pt>
                <c:pt idx="1980">
                  <c:v>0.1981</c:v>
                </c:pt>
                <c:pt idx="1981">
                  <c:v>0.19819999999999999</c:v>
                </c:pt>
                <c:pt idx="1982">
                  <c:v>0.1983</c:v>
                </c:pt>
                <c:pt idx="1983">
                  <c:v>0.19839999999999999</c:v>
                </c:pt>
                <c:pt idx="1984">
                  <c:v>0.19850000000000001</c:v>
                </c:pt>
                <c:pt idx="1985">
                  <c:v>0.1986</c:v>
                </c:pt>
                <c:pt idx="1986">
                  <c:v>0.19869999999999999</c:v>
                </c:pt>
                <c:pt idx="1987">
                  <c:v>0.1988</c:v>
                </c:pt>
                <c:pt idx="1988">
                  <c:v>0.19889999999999999</c:v>
                </c:pt>
                <c:pt idx="1989">
                  <c:v>0.19900000000000001</c:v>
                </c:pt>
                <c:pt idx="1990">
                  <c:v>0.1991</c:v>
                </c:pt>
                <c:pt idx="1991">
                  <c:v>0.19919999999999999</c:v>
                </c:pt>
                <c:pt idx="1992">
                  <c:v>0.1993</c:v>
                </c:pt>
                <c:pt idx="1993">
                  <c:v>0.19939999999999999</c:v>
                </c:pt>
                <c:pt idx="1994">
                  <c:v>0.19950000000000001</c:v>
                </c:pt>
                <c:pt idx="1995">
                  <c:v>0.1996</c:v>
                </c:pt>
                <c:pt idx="1996">
                  <c:v>0.19969999999999999</c:v>
                </c:pt>
                <c:pt idx="1997">
                  <c:v>0.19980000000000001</c:v>
                </c:pt>
                <c:pt idx="1998">
                  <c:v>0.19989999999999999</c:v>
                </c:pt>
                <c:pt idx="1999">
                  <c:v>0.2</c:v>
                </c:pt>
                <c:pt idx="2000">
                  <c:v>0.2001</c:v>
                </c:pt>
                <c:pt idx="2001">
                  <c:v>0.20019999999999999</c:v>
                </c:pt>
                <c:pt idx="2002">
                  <c:v>0.20030000000000001</c:v>
                </c:pt>
                <c:pt idx="2003">
                  <c:v>0.20039999999999999</c:v>
                </c:pt>
                <c:pt idx="2004">
                  <c:v>0.20050000000000001</c:v>
                </c:pt>
                <c:pt idx="2005">
                  <c:v>0.2006</c:v>
                </c:pt>
                <c:pt idx="2006">
                  <c:v>0.20069999999999999</c:v>
                </c:pt>
                <c:pt idx="2007">
                  <c:v>0.20080000000000001</c:v>
                </c:pt>
                <c:pt idx="2008">
                  <c:v>0.2009</c:v>
                </c:pt>
                <c:pt idx="2009">
                  <c:v>0.20100000000000001</c:v>
                </c:pt>
                <c:pt idx="2010">
                  <c:v>0.2011</c:v>
                </c:pt>
                <c:pt idx="2011">
                  <c:v>0.20119999999999999</c:v>
                </c:pt>
                <c:pt idx="2012">
                  <c:v>0.20130000000000001</c:v>
                </c:pt>
                <c:pt idx="2013">
                  <c:v>0.2014</c:v>
                </c:pt>
                <c:pt idx="2014">
                  <c:v>0.20150000000000001</c:v>
                </c:pt>
                <c:pt idx="2015">
                  <c:v>0.2016</c:v>
                </c:pt>
                <c:pt idx="2016">
                  <c:v>0.20169999999999999</c:v>
                </c:pt>
                <c:pt idx="2017">
                  <c:v>0.20180000000000001</c:v>
                </c:pt>
                <c:pt idx="2018">
                  <c:v>0.2019</c:v>
                </c:pt>
                <c:pt idx="2019">
                  <c:v>0.20200000000000001</c:v>
                </c:pt>
                <c:pt idx="2020">
                  <c:v>0.2021</c:v>
                </c:pt>
                <c:pt idx="2021">
                  <c:v>0.20219999999999999</c:v>
                </c:pt>
                <c:pt idx="2022">
                  <c:v>0.20230000000000001</c:v>
                </c:pt>
                <c:pt idx="2023">
                  <c:v>0.2024</c:v>
                </c:pt>
                <c:pt idx="2024">
                  <c:v>0.20250000000000001</c:v>
                </c:pt>
                <c:pt idx="2025">
                  <c:v>0.2026</c:v>
                </c:pt>
                <c:pt idx="2026">
                  <c:v>0.20269999999999999</c:v>
                </c:pt>
                <c:pt idx="2027">
                  <c:v>0.20280000000000001</c:v>
                </c:pt>
                <c:pt idx="2028">
                  <c:v>0.2029</c:v>
                </c:pt>
                <c:pt idx="2029">
                  <c:v>0.20300000000000001</c:v>
                </c:pt>
                <c:pt idx="2030">
                  <c:v>0.2031</c:v>
                </c:pt>
                <c:pt idx="2031">
                  <c:v>0.20319999999999999</c:v>
                </c:pt>
                <c:pt idx="2032">
                  <c:v>0.20330000000000001</c:v>
                </c:pt>
                <c:pt idx="2033">
                  <c:v>0.2034</c:v>
                </c:pt>
                <c:pt idx="2034">
                  <c:v>0.20349999999999999</c:v>
                </c:pt>
                <c:pt idx="2035">
                  <c:v>0.2036</c:v>
                </c:pt>
                <c:pt idx="2036">
                  <c:v>0.20369999999999999</c:v>
                </c:pt>
                <c:pt idx="2037">
                  <c:v>0.20380000000000001</c:v>
                </c:pt>
                <c:pt idx="2038">
                  <c:v>0.2039</c:v>
                </c:pt>
                <c:pt idx="2039">
                  <c:v>0.20399999999999999</c:v>
                </c:pt>
                <c:pt idx="2040">
                  <c:v>0.2041</c:v>
                </c:pt>
                <c:pt idx="2041">
                  <c:v>0.20419999999999999</c:v>
                </c:pt>
                <c:pt idx="2042">
                  <c:v>0.20430000000000001</c:v>
                </c:pt>
                <c:pt idx="2043">
                  <c:v>0.2044</c:v>
                </c:pt>
                <c:pt idx="2044">
                  <c:v>0.20449999999999999</c:v>
                </c:pt>
                <c:pt idx="2045">
                  <c:v>0.2046</c:v>
                </c:pt>
                <c:pt idx="2046">
                  <c:v>0.20469999999999999</c:v>
                </c:pt>
                <c:pt idx="2047">
                  <c:v>0.20480000000000001</c:v>
                </c:pt>
                <c:pt idx="2048">
                  <c:v>0.2049</c:v>
                </c:pt>
                <c:pt idx="2049">
                  <c:v>0.20499999999999999</c:v>
                </c:pt>
                <c:pt idx="2050">
                  <c:v>0.2051</c:v>
                </c:pt>
                <c:pt idx="2051">
                  <c:v>0.20519999999999999</c:v>
                </c:pt>
                <c:pt idx="2052">
                  <c:v>0.20530000000000001</c:v>
                </c:pt>
                <c:pt idx="2053">
                  <c:v>0.2054</c:v>
                </c:pt>
                <c:pt idx="2054">
                  <c:v>0.20549999999999999</c:v>
                </c:pt>
                <c:pt idx="2055">
                  <c:v>0.2056</c:v>
                </c:pt>
                <c:pt idx="2056">
                  <c:v>0.20569999999999999</c:v>
                </c:pt>
                <c:pt idx="2057">
                  <c:v>0.20580000000000001</c:v>
                </c:pt>
                <c:pt idx="2058">
                  <c:v>0.2059</c:v>
                </c:pt>
                <c:pt idx="2059">
                  <c:v>0.20599999999999999</c:v>
                </c:pt>
                <c:pt idx="2060">
                  <c:v>0.20610000000000001</c:v>
                </c:pt>
                <c:pt idx="2061">
                  <c:v>0.20619999999999999</c:v>
                </c:pt>
                <c:pt idx="2062">
                  <c:v>0.20630000000000001</c:v>
                </c:pt>
                <c:pt idx="2063">
                  <c:v>0.2064</c:v>
                </c:pt>
                <c:pt idx="2064">
                  <c:v>0.20649999999999999</c:v>
                </c:pt>
                <c:pt idx="2065">
                  <c:v>0.20660000000000001</c:v>
                </c:pt>
                <c:pt idx="2066">
                  <c:v>0.20669999999999999</c:v>
                </c:pt>
                <c:pt idx="2067">
                  <c:v>0.20680000000000001</c:v>
                </c:pt>
                <c:pt idx="2068">
                  <c:v>0.2069</c:v>
                </c:pt>
                <c:pt idx="2069">
                  <c:v>0.20699999999999999</c:v>
                </c:pt>
                <c:pt idx="2070">
                  <c:v>0.20710000000000001</c:v>
                </c:pt>
                <c:pt idx="2071">
                  <c:v>0.2072</c:v>
                </c:pt>
                <c:pt idx="2072">
                  <c:v>0.20730000000000001</c:v>
                </c:pt>
                <c:pt idx="2073">
                  <c:v>0.2074</c:v>
                </c:pt>
                <c:pt idx="2074">
                  <c:v>0.20749999999999999</c:v>
                </c:pt>
                <c:pt idx="2075">
                  <c:v>0.20760000000000001</c:v>
                </c:pt>
                <c:pt idx="2076">
                  <c:v>0.2077</c:v>
                </c:pt>
                <c:pt idx="2077">
                  <c:v>0.20780000000000001</c:v>
                </c:pt>
                <c:pt idx="2078">
                  <c:v>0.2079</c:v>
                </c:pt>
                <c:pt idx="2079">
                  <c:v>0.20799999999999999</c:v>
                </c:pt>
                <c:pt idx="2080">
                  <c:v>0.20810000000000001</c:v>
                </c:pt>
                <c:pt idx="2081">
                  <c:v>0.2082</c:v>
                </c:pt>
                <c:pt idx="2082">
                  <c:v>0.20830000000000001</c:v>
                </c:pt>
                <c:pt idx="2083">
                  <c:v>0.2084</c:v>
                </c:pt>
                <c:pt idx="2084">
                  <c:v>0.20849999999999999</c:v>
                </c:pt>
                <c:pt idx="2085">
                  <c:v>0.20860000000000001</c:v>
                </c:pt>
                <c:pt idx="2086">
                  <c:v>0.2087</c:v>
                </c:pt>
                <c:pt idx="2087">
                  <c:v>0.20880000000000001</c:v>
                </c:pt>
                <c:pt idx="2088">
                  <c:v>0.2089</c:v>
                </c:pt>
                <c:pt idx="2089">
                  <c:v>0.20899999999999999</c:v>
                </c:pt>
                <c:pt idx="2090">
                  <c:v>0.20910000000000001</c:v>
                </c:pt>
                <c:pt idx="2091">
                  <c:v>0.2092</c:v>
                </c:pt>
                <c:pt idx="2092">
                  <c:v>0.20930000000000001</c:v>
                </c:pt>
                <c:pt idx="2093">
                  <c:v>0.2094</c:v>
                </c:pt>
                <c:pt idx="2094">
                  <c:v>0.20949999999999999</c:v>
                </c:pt>
                <c:pt idx="2095">
                  <c:v>0.20960000000000001</c:v>
                </c:pt>
                <c:pt idx="2096">
                  <c:v>0.2097</c:v>
                </c:pt>
                <c:pt idx="2097">
                  <c:v>0.20979999999999999</c:v>
                </c:pt>
                <c:pt idx="2098">
                  <c:v>0.2099</c:v>
                </c:pt>
                <c:pt idx="2099">
                  <c:v>0.21</c:v>
                </c:pt>
                <c:pt idx="2100">
                  <c:v>0.21010000000000001</c:v>
                </c:pt>
                <c:pt idx="2101">
                  <c:v>0.2102</c:v>
                </c:pt>
                <c:pt idx="2102">
                  <c:v>0.21029999999999999</c:v>
                </c:pt>
                <c:pt idx="2103">
                  <c:v>0.2104</c:v>
                </c:pt>
                <c:pt idx="2104">
                  <c:v>0.21049999999999999</c:v>
                </c:pt>
                <c:pt idx="2105">
                  <c:v>0.21060000000000001</c:v>
                </c:pt>
                <c:pt idx="2106">
                  <c:v>0.2107</c:v>
                </c:pt>
                <c:pt idx="2107">
                  <c:v>0.21079999999999999</c:v>
                </c:pt>
                <c:pt idx="2108">
                  <c:v>0.2109</c:v>
                </c:pt>
                <c:pt idx="2109">
                  <c:v>0.21099999999999999</c:v>
                </c:pt>
                <c:pt idx="2110">
                  <c:v>0.21110000000000001</c:v>
                </c:pt>
                <c:pt idx="2111">
                  <c:v>0.2112</c:v>
                </c:pt>
                <c:pt idx="2112">
                  <c:v>0.21129999999999999</c:v>
                </c:pt>
                <c:pt idx="2113">
                  <c:v>0.2114</c:v>
                </c:pt>
                <c:pt idx="2114">
                  <c:v>0.21149999999999999</c:v>
                </c:pt>
                <c:pt idx="2115">
                  <c:v>0.21160000000000001</c:v>
                </c:pt>
                <c:pt idx="2116">
                  <c:v>0.2117</c:v>
                </c:pt>
                <c:pt idx="2117">
                  <c:v>0.21179999999999999</c:v>
                </c:pt>
                <c:pt idx="2118">
                  <c:v>0.21190000000000001</c:v>
                </c:pt>
                <c:pt idx="2119">
                  <c:v>0.21199999999999999</c:v>
                </c:pt>
                <c:pt idx="2120">
                  <c:v>0.21210000000000001</c:v>
                </c:pt>
                <c:pt idx="2121">
                  <c:v>0.2122</c:v>
                </c:pt>
                <c:pt idx="2122">
                  <c:v>0.21229999999999999</c:v>
                </c:pt>
                <c:pt idx="2123">
                  <c:v>0.21240000000000001</c:v>
                </c:pt>
                <c:pt idx="2124">
                  <c:v>0.21249999999999999</c:v>
                </c:pt>
                <c:pt idx="2125">
                  <c:v>0.21260000000000001</c:v>
                </c:pt>
                <c:pt idx="2126">
                  <c:v>0.2127</c:v>
                </c:pt>
                <c:pt idx="2127">
                  <c:v>0.21279999999999999</c:v>
                </c:pt>
                <c:pt idx="2128">
                  <c:v>0.21290000000000001</c:v>
                </c:pt>
                <c:pt idx="2129">
                  <c:v>0.21299999999999999</c:v>
                </c:pt>
                <c:pt idx="2130">
                  <c:v>0.21310000000000001</c:v>
                </c:pt>
                <c:pt idx="2131">
                  <c:v>0.2132</c:v>
                </c:pt>
                <c:pt idx="2132">
                  <c:v>0.21329999999999999</c:v>
                </c:pt>
                <c:pt idx="2133">
                  <c:v>0.21340000000000001</c:v>
                </c:pt>
                <c:pt idx="2134">
                  <c:v>0.2135</c:v>
                </c:pt>
                <c:pt idx="2135">
                  <c:v>0.21360000000000001</c:v>
                </c:pt>
                <c:pt idx="2136">
                  <c:v>0.2137</c:v>
                </c:pt>
                <c:pt idx="2137">
                  <c:v>0.21379999999999999</c:v>
                </c:pt>
                <c:pt idx="2138">
                  <c:v>0.21390000000000001</c:v>
                </c:pt>
                <c:pt idx="2139">
                  <c:v>0.214</c:v>
                </c:pt>
                <c:pt idx="2140">
                  <c:v>0.21410000000000001</c:v>
                </c:pt>
                <c:pt idx="2141">
                  <c:v>0.2142</c:v>
                </c:pt>
                <c:pt idx="2142">
                  <c:v>0.21429999999999999</c:v>
                </c:pt>
                <c:pt idx="2143">
                  <c:v>0.21440000000000001</c:v>
                </c:pt>
                <c:pt idx="2144">
                  <c:v>0.2145</c:v>
                </c:pt>
                <c:pt idx="2145">
                  <c:v>0.21460000000000001</c:v>
                </c:pt>
                <c:pt idx="2146">
                  <c:v>0.2147</c:v>
                </c:pt>
                <c:pt idx="2147">
                  <c:v>0.21479999999999999</c:v>
                </c:pt>
                <c:pt idx="2148">
                  <c:v>0.21490000000000001</c:v>
                </c:pt>
                <c:pt idx="2149">
                  <c:v>0.215</c:v>
                </c:pt>
                <c:pt idx="2150">
                  <c:v>0.21510000000000001</c:v>
                </c:pt>
                <c:pt idx="2151">
                  <c:v>0.2152</c:v>
                </c:pt>
                <c:pt idx="2152">
                  <c:v>0.21529999999999999</c:v>
                </c:pt>
                <c:pt idx="2153">
                  <c:v>0.21540000000000001</c:v>
                </c:pt>
                <c:pt idx="2154">
                  <c:v>0.2155</c:v>
                </c:pt>
                <c:pt idx="2155">
                  <c:v>0.21560000000000001</c:v>
                </c:pt>
                <c:pt idx="2156">
                  <c:v>0.2157</c:v>
                </c:pt>
                <c:pt idx="2157">
                  <c:v>0.21579999999999999</c:v>
                </c:pt>
                <c:pt idx="2158">
                  <c:v>0.21590000000000001</c:v>
                </c:pt>
                <c:pt idx="2159">
                  <c:v>0.216</c:v>
                </c:pt>
                <c:pt idx="2160">
                  <c:v>0.21609999999999999</c:v>
                </c:pt>
                <c:pt idx="2161">
                  <c:v>0.2162</c:v>
                </c:pt>
                <c:pt idx="2162">
                  <c:v>0.21629999999999999</c:v>
                </c:pt>
                <c:pt idx="2163">
                  <c:v>0.21640000000000001</c:v>
                </c:pt>
                <c:pt idx="2164">
                  <c:v>0.2165</c:v>
                </c:pt>
                <c:pt idx="2165">
                  <c:v>0.21659999999999999</c:v>
                </c:pt>
                <c:pt idx="2166">
                  <c:v>0.2167</c:v>
                </c:pt>
                <c:pt idx="2167">
                  <c:v>0.21679999999999999</c:v>
                </c:pt>
                <c:pt idx="2168">
                  <c:v>0.21690000000000001</c:v>
                </c:pt>
                <c:pt idx="2169">
                  <c:v>0.217</c:v>
                </c:pt>
                <c:pt idx="2170">
                  <c:v>0.21709999999999999</c:v>
                </c:pt>
                <c:pt idx="2171">
                  <c:v>0.2172</c:v>
                </c:pt>
                <c:pt idx="2172">
                  <c:v>0.21729999999999999</c:v>
                </c:pt>
                <c:pt idx="2173">
                  <c:v>0.21740000000000001</c:v>
                </c:pt>
                <c:pt idx="2174">
                  <c:v>0.2175</c:v>
                </c:pt>
                <c:pt idx="2175">
                  <c:v>0.21759999999999999</c:v>
                </c:pt>
                <c:pt idx="2176">
                  <c:v>0.2177</c:v>
                </c:pt>
                <c:pt idx="2177">
                  <c:v>0.21779999999999999</c:v>
                </c:pt>
                <c:pt idx="2178">
                  <c:v>0.21790000000000001</c:v>
                </c:pt>
                <c:pt idx="2179">
                  <c:v>0.218</c:v>
                </c:pt>
                <c:pt idx="2180">
                  <c:v>0.21809999999999999</c:v>
                </c:pt>
                <c:pt idx="2181">
                  <c:v>0.21820000000000001</c:v>
                </c:pt>
                <c:pt idx="2182">
                  <c:v>0.21829999999999999</c:v>
                </c:pt>
                <c:pt idx="2183">
                  <c:v>0.21840000000000001</c:v>
                </c:pt>
                <c:pt idx="2184">
                  <c:v>0.2185</c:v>
                </c:pt>
                <c:pt idx="2185">
                  <c:v>0.21859999999999999</c:v>
                </c:pt>
                <c:pt idx="2186">
                  <c:v>0.21870000000000001</c:v>
                </c:pt>
                <c:pt idx="2187">
                  <c:v>0.21879999999999999</c:v>
                </c:pt>
                <c:pt idx="2188">
                  <c:v>0.21890000000000001</c:v>
                </c:pt>
                <c:pt idx="2189">
                  <c:v>0.219</c:v>
                </c:pt>
                <c:pt idx="2190">
                  <c:v>0.21909999999999999</c:v>
                </c:pt>
                <c:pt idx="2191">
                  <c:v>0.21920000000000001</c:v>
                </c:pt>
                <c:pt idx="2192">
                  <c:v>0.21929999999999999</c:v>
                </c:pt>
                <c:pt idx="2193">
                  <c:v>0.21940000000000001</c:v>
                </c:pt>
                <c:pt idx="2194">
                  <c:v>0.2195</c:v>
                </c:pt>
                <c:pt idx="2195">
                  <c:v>0.21959999999999999</c:v>
                </c:pt>
                <c:pt idx="2196">
                  <c:v>0.21970000000000001</c:v>
                </c:pt>
                <c:pt idx="2197">
                  <c:v>0.2198</c:v>
                </c:pt>
                <c:pt idx="2198">
                  <c:v>0.21990000000000001</c:v>
                </c:pt>
                <c:pt idx="2199">
                  <c:v>0.22</c:v>
                </c:pt>
                <c:pt idx="2200">
                  <c:v>0.22009999999999999</c:v>
                </c:pt>
                <c:pt idx="2201">
                  <c:v>0.22020000000000001</c:v>
                </c:pt>
                <c:pt idx="2202">
                  <c:v>0.2203</c:v>
                </c:pt>
                <c:pt idx="2203">
                  <c:v>0.22040000000000001</c:v>
                </c:pt>
                <c:pt idx="2204">
                  <c:v>0.2205</c:v>
                </c:pt>
                <c:pt idx="2205">
                  <c:v>0.22059999999999999</c:v>
                </c:pt>
                <c:pt idx="2206">
                  <c:v>0.22070000000000001</c:v>
                </c:pt>
                <c:pt idx="2207">
                  <c:v>0.2208</c:v>
                </c:pt>
                <c:pt idx="2208">
                  <c:v>0.22090000000000001</c:v>
                </c:pt>
                <c:pt idx="2209">
                  <c:v>0.221</c:v>
                </c:pt>
                <c:pt idx="2210">
                  <c:v>0.22109999999999999</c:v>
                </c:pt>
                <c:pt idx="2211">
                  <c:v>0.22120000000000001</c:v>
                </c:pt>
                <c:pt idx="2212">
                  <c:v>0.2213</c:v>
                </c:pt>
                <c:pt idx="2213">
                  <c:v>0.22140000000000001</c:v>
                </c:pt>
                <c:pt idx="2214">
                  <c:v>0.2215</c:v>
                </c:pt>
                <c:pt idx="2215">
                  <c:v>0.22159999999999999</c:v>
                </c:pt>
                <c:pt idx="2216">
                  <c:v>0.22170000000000001</c:v>
                </c:pt>
                <c:pt idx="2217">
                  <c:v>0.2218</c:v>
                </c:pt>
                <c:pt idx="2218">
                  <c:v>0.22189999999999999</c:v>
                </c:pt>
                <c:pt idx="2219">
                  <c:v>0.222</c:v>
                </c:pt>
                <c:pt idx="2220">
                  <c:v>0.22209999999999999</c:v>
                </c:pt>
                <c:pt idx="2221">
                  <c:v>0.22220000000000001</c:v>
                </c:pt>
                <c:pt idx="2222">
                  <c:v>0.2223</c:v>
                </c:pt>
                <c:pt idx="2223">
                  <c:v>0.22239999999999999</c:v>
                </c:pt>
                <c:pt idx="2224">
                  <c:v>0.2225</c:v>
                </c:pt>
                <c:pt idx="2225">
                  <c:v>0.22259999999999999</c:v>
                </c:pt>
                <c:pt idx="2226">
                  <c:v>0.22270000000000001</c:v>
                </c:pt>
                <c:pt idx="2227">
                  <c:v>0.2228</c:v>
                </c:pt>
                <c:pt idx="2228">
                  <c:v>0.22289999999999999</c:v>
                </c:pt>
                <c:pt idx="2229">
                  <c:v>0.223</c:v>
                </c:pt>
                <c:pt idx="2230">
                  <c:v>0.22309999999999999</c:v>
                </c:pt>
                <c:pt idx="2231">
                  <c:v>0.22320000000000001</c:v>
                </c:pt>
                <c:pt idx="2232">
                  <c:v>0.2233</c:v>
                </c:pt>
                <c:pt idx="2233">
                  <c:v>0.22339999999999999</c:v>
                </c:pt>
                <c:pt idx="2234">
                  <c:v>0.2235</c:v>
                </c:pt>
                <c:pt idx="2235">
                  <c:v>0.22359999999999999</c:v>
                </c:pt>
                <c:pt idx="2236">
                  <c:v>0.22370000000000001</c:v>
                </c:pt>
                <c:pt idx="2237">
                  <c:v>0.2238</c:v>
                </c:pt>
                <c:pt idx="2238">
                  <c:v>0.22389999999999999</c:v>
                </c:pt>
                <c:pt idx="2239">
                  <c:v>0.224</c:v>
                </c:pt>
                <c:pt idx="2240">
                  <c:v>0.22409999999999999</c:v>
                </c:pt>
                <c:pt idx="2241">
                  <c:v>0.22420000000000001</c:v>
                </c:pt>
                <c:pt idx="2242">
                  <c:v>0.2243</c:v>
                </c:pt>
                <c:pt idx="2243">
                  <c:v>0.22439999999999999</c:v>
                </c:pt>
                <c:pt idx="2244">
                  <c:v>0.22450000000000001</c:v>
                </c:pt>
                <c:pt idx="2245">
                  <c:v>0.22459999999999999</c:v>
                </c:pt>
                <c:pt idx="2246">
                  <c:v>0.22470000000000001</c:v>
                </c:pt>
                <c:pt idx="2247">
                  <c:v>0.2248</c:v>
                </c:pt>
                <c:pt idx="2248">
                  <c:v>0.22489999999999999</c:v>
                </c:pt>
                <c:pt idx="2249">
                  <c:v>0.22500000000000001</c:v>
                </c:pt>
                <c:pt idx="2250">
                  <c:v>0.22509999999999999</c:v>
                </c:pt>
                <c:pt idx="2251">
                  <c:v>0.22520000000000001</c:v>
                </c:pt>
                <c:pt idx="2252">
                  <c:v>0.2253</c:v>
                </c:pt>
                <c:pt idx="2253">
                  <c:v>0.22539999999999999</c:v>
                </c:pt>
                <c:pt idx="2254">
                  <c:v>0.22550000000000001</c:v>
                </c:pt>
                <c:pt idx="2255">
                  <c:v>0.22559999999999999</c:v>
                </c:pt>
                <c:pt idx="2256">
                  <c:v>0.22570000000000001</c:v>
                </c:pt>
                <c:pt idx="2257">
                  <c:v>0.2258</c:v>
                </c:pt>
                <c:pt idx="2258">
                  <c:v>0.22589999999999999</c:v>
                </c:pt>
                <c:pt idx="2259">
                  <c:v>0.22600000000000001</c:v>
                </c:pt>
                <c:pt idx="2260">
                  <c:v>0.2261</c:v>
                </c:pt>
                <c:pt idx="2261">
                  <c:v>0.22620000000000001</c:v>
                </c:pt>
                <c:pt idx="2262">
                  <c:v>0.2263</c:v>
                </c:pt>
                <c:pt idx="2263">
                  <c:v>0.22639999999999999</c:v>
                </c:pt>
                <c:pt idx="2264">
                  <c:v>0.22650000000000001</c:v>
                </c:pt>
                <c:pt idx="2265">
                  <c:v>0.2266</c:v>
                </c:pt>
                <c:pt idx="2266">
                  <c:v>0.22670000000000001</c:v>
                </c:pt>
                <c:pt idx="2267">
                  <c:v>0.2268</c:v>
                </c:pt>
                <c:pt idx="2268">
                  <c:v>0.22689999999999999</c:v>
                </c:pt>
                <c:pt idx="2269">
                  <c:v>0.22700000000000001</c:v>
                </c:pt>
                <c:pt idx="2270">
                  <c:v>0.2271</c:v>
                </c:pt>
                <c:pt idx="2271">
                  <c:v>0.22720000000000001</c:v>
                </c:pt>
                <c:pt idx="2272">
                  <c:v>0.2273</c:v>
                </c:pt>
                <c:pt idx="2273">
                  <c:v>0.22739999999999999</c:v>
                </c:pt>
                <c:pt idx="2274">
                  <c:v>0.22750000000000001</c:v>
                </c:pt>
                <c:pt idx="2275">
                  <c:v>0.2276</c:v>
                </c:pt>
                <c:pt idx="2276">
                  <c:v>0.22770000000000001</c:v>
                </c:pt>
                <c:pt idx="2277">
                  <c:v>0.2278</c:v>
                </c:pt>
                <c:pt idx="2278">
                  <c:v>0.22789999999999999</c:v>
                </c:pt>
                <c:pt idx="2279">
                  <c:v>0.22800000000000001</c:v>
                </c:pt>
                <c:pt idx="2280">
                  <c:v>0.2281</c:v>
                </c:pt>
                <c:pt idx="2281">
                  <c:v>0.22819999999999999</c:v>
                </c:pt>
                <c:pt idx="2282">
                  <c:v>0.2283</c:v>
                </c:pt>
                <c:pt idx="2283">
                  <c:v>0.22839999999999999</c:v>
                </c:pt>
                <c:pt idx="2284">
                  <c:v>0.22850000000000001</c:v>
                </c:pt>
                <c:pt idx="2285">
                  <c:v>0.2286</c:v>
                </c:pt>
                <c:pt idx="2286">
                  <c:v>0.22869999999999999</c:v>
                </c:pt>
                <c:pt idx="2287">
                  <c:v>0.2288</c:v>
                </c:pt>
                <c:pt idx="2288">
                  <c:v>0.22889999999999999</c:v>
                </c:pt>
                <c:pt idx="2289">
                  <c:v>0.22900000000000001</c:v>
                </c:pt>
                <c:pt idx="2290">
                  <c:v>0.2291</c:v>
                </c:pt>
                <c:pt idx="2291">
                  <c:v>0.22919999999999999</c:v>
                </c:pt>
                <c:pt idx="2292">
                  <c:v>0.2293</c:v>
                </c:pt>
                <c:pt idx="2293">
                  <c:v>0.22939999999999999</c:v>
                </c:pt>
                <c:pt idx="2294">
                  <c:v>0.22950000000000001</c:v>
                </c:pt>
                <c:pt idx="2295">
                  <c:v>0.2296</c:v>
                </c:pt>
                <c:pt idx="2296">
                  <c:v>0.22969999999999999</c:v>
                </c:pt>
                <c:pt idx="2297">
                  <c:v>0.2298</c:v>
                </c:pt>
                <c:pt idx="2298">
                  <c:v>0.22989999999999999</c:v>
                </c:pt>
                <c:pt idx="2299">
                  <c:v>0.23</c:v>
                </c:pt>
                <c:pt idx="2300">
                  <c:v>0.2301</c:v>
                </c:pt>
                <c:pt idx="2301">
                  <c:v>0.23019999999999999</c:v>
                </c:pt>
                <c:pt idx="2302">
                  <c:v>0.2303</c:v>
                </c:pt>
                <c:pt idx="2303">
                  <c:v>0.23039999999999999</c:v>
                </c:pt>
                <c:pt idx="2304">
                  <c:v>0.23050000000000001</c:v>
                </c:pt>
                <c:pt idx="2305">
                  <c:v>0.2306</c:v>
                </c:pt>
                <c:pt idx="2306">
                  <c:v>0.23069999999999999</c:v>
                </c:pt>
                <c:pt idx="2307">
                  <c:v>0.23080000000000001</c:v>
                </c:pt>
                <c:pt idx="2308">
                  <c:v>0.23089999999999999</c:v>
                </c:pt>
                <c:pt idx="2309">
                  <c:v>0.23100000000000001</c:v>
                </c:pt>
                <c:pt idx="2310">
                  <c:v>0.2311</c:v>
                </c:pt>
                <c:pt idx="2311">
                  <c:v>0.23119999999999999</c:v>
                </c:pt>
                <c:pt idx="2312">
                  <c:v>0.23130000000000001</c:v>
                </c:pt>
                <c:pt idx="2313">
                  <c:v>0.23139999999999999</c:v>
                </c:pt>
                <c:pt idx="2314">
                  <c:v>0.23150000000000001</c:v>
                </c:pt>
                <c:pt idx="2315">
                  <c:v>0.2316</c:v>
                </c:pt>
                <c:pt idx="2316">
                  <c:v>0.23169999999999999</c:v>
                </c:pt>
                <c:pt idx="2317">
                  <c:v>0.23180000000000001</c:v>
                </c:pt>
                <c:pt idx="2318">
                  <c:v>0.2319</c:v>
                </c:pt>
                <c:pt idx="2319">
                  <c:v>0.23200000000000001</c:v>
                </c:pt>
                <c:pt idx="2320">
                  <c:v>0.2321</c:v>
                </c:pt>
                <c:pt idx="2321">
                  <c:v>0.23219999999999999</c:v>
                </c:pt>
                <c:pt idx="2322">
                  <c:v>0.23230000000000001</c:v>
                </c:pt>
                <c:pt idx="2323">
                  <c:v>0.2324</c:v>
                </c:pt>
                <c:pt idx="2324">
                  <c:v>0.23250000000000001</c:v>
                </c:pt>
                <c:pt idx="2325">
                  <c:v>0.2326</c:v>
                </c:pt>
                <c:pt idx="2326">
                  <c:v>0.23269999999999999</c:v>
                </c:pt>
                <c:pt idx="2327">
                  <c:v>0.23280000000000001</c:v>
                </c:pt>
                <c:pt idx="2328">
                  <c:v>0.2329</c:v>
                </c:pt>
                <c:pt idx="2329">
                  <c:v>0.23300000000000001</c:v>
                </c:pt>
                <c:pt idx="2330">
                  <c:v>0.2331</c:v>
                </c:pt>
                <c:pt idx="2331">
                  <c:v>0.23319999999999999</c:v>
                </c:pt>
                <c:pt idx="2332">
                  <c:v>0.23330000000000001</c:v>
                </c:pt>
                <c:pt idx="2333">
                  <c:v>0.2334</c:v>
                </c:pt>
                <c:pt idx="2334">
                  <c:v>0.23350000000000001</c:v>
                </c:pt>
                <c:pt idx="2335">
                  <c:v>0.2336</c:v>
                </c:pt>
                <c:pt idx="2336">
                  <c:v>0.23369999999999999</c:v>
                </c:pt>
                <c:pt idx="2337">
                  <c:v>0.23380000000000001</c:v>
                </c:pt>
                <c:pt idx="2338">
                  <c:v>0.2339</c:v>
                </c:pt>
                <c:pt idx="2339">
                  <c:v>0.23400000000000001</c:v>
                </c:pt>
                <c:pt idx="2340">
                  <c:v>0.2341</c:v>
                </c:pt>
                <c:pt idx="2341">
                  <c:v>0.23419999999999999</c:v>
                </c:pt>
                <c:pt idx="2342">
                  <c:v>0.23430000000000001</c:v>
                </c:pt>
                <c:pt idx="2343">
                  <c:v>0.2344</c:v>
                </c:pt>
                <c:pt idx="2344">
                  <c:v>0.23449999999999999</c:v>
                </c:pt>
                <c:pt idx="2345">
                  <c:v>0.2346</c:v>
                </c:pt>
                <c:pt idx="2346">
                  <c:v>0.23469999999999999</c:v>
                </c:pt>
                <c:pt idx="2347">
                  <c:v>0.23480000000000001</c:v>
                </c:pt>
                <c:pt idx="2348">
                  <c:v>0.2349</c:v>
                </c:pt>
                <c:pt idx="2349">
                  <c:v>0.23499999999999999</c:v>
                </c:pt>
                <c:pt idx="2350">
                  <c:v>0.2351</c:v>
                </c:pt>
                <c:pt idx="2351">
                  <c:v>0.23519999999999999</c:v>
                </c:pt>
                <c:pt idx="2352">
                  <c:v>0.23530000000000001</c:v>
                </c:pt>
                <c:pt idx="2353">
                  <c:v>0.2354</c:v>
                </c:pt>
                <c:pt idx="2354">
                  <c:v>0.23549999999999999</c:v>
                </c:pt>
                <c:pt idx="2355">
                  <c:v>0.2356</c:v>
                </c:pt>
                <c:pt idx="2356">
                  <c:v>0.23569999999999999</c:v>
                </c:pt>
                <c:pt idx="2357">
                  <c:v>0.23580000000000001</c:v>
                </c:pt>
                <c:pt idx="2358">
                  <c:v>0.2359</c:v>
                </c:pt>
                <c:pt idx="2359">
                  <c:v>0.23599999999999999</c:v>
                </c:pt>
                <c:pt idx="2360">
                  <c:v>0.2361</c:v>
                </c:pt>
                <c:pt idx="2361">
                  <c:v>0.23619999999999999</c:v>
                </c:pt>
                <c:pt idx="2362">
                  <c:v>0.23630000000000001</c:v>
                </c:pt>
                <c:pt idx="2363">
                  <c:v>0.2364</c:v>
                </c:pt>
                <c:pt idx="2364">
                  <c:v>0.23649999999999999</c:v>
                </c:pt>
                <c:pt idx="2365">
                  <c:v>0.2366</c:v>
                </c:pt>
                <c:pt idx="2366">
                  <c:v>0.23669999999999999</c:v>
                </c:pt>
                <c:pt idx="2367">
                  <c:v>0.23680000000000001</c:v>
                </c:pt>
                <c:pt idx="2368">
                  <c:v>0.2369</c:v>
                </c:pt>
                <c:pt idx="2369">
                  <c:v>0.23699999999999999</c:v>
                </c:pt>
                <c:pt idx="2370">
                  <c:v>0.23710000000000001</c:v>
                </c:pt>
                <c:pt idx="2371">
                  <c:v>0.23719999999999999</c:v>
                </c:pt>
                <c:pt idx="2372">
                  <c:v>0.23730000000000001</c:v>
                </c:pt>
                <c:pt idx="2373">
                  <c:v>0.2374</c:v>
                </c:pt>
                <c:pt idx="2374">
                  <c:v>0.23749999999999999</c:v>
                </c:pt>
                <c:pt idx="2375">
                  <c:v>0.23760000000000001</c:v>
                </c:pt>
                <c:pt idx="2376">
                  <c:v>0.23769999999999999</c:v>
                </c:pt>
                <c:pt idx="2377">
                  <c:v>0.23780000000000001</c:v>
                </c:pt>
                <c:pt idx="2378">
                  <c:v>0.2379</c:v>
                </c:pt>
                <c:pt idx="2379">
                  <c:v>0.23799999999999999</c:v>
                </c:pt>
                <c:pt idx="2380">
                  <c:v>0.23810000000000001</c:v>
                </c:pt>
                <c:pt idx="2381">
                  <c:v>0.2382</c:v>
                </c:pt>
                <c:pt idx="2382">
                  <c:v>0.23830000000000001</c:v>
                </c:pt>
                <c:pt idx="2383">
                  <c:v>0.2384</c:v>
                </c:pt>
                <c:pt idx="2384">
                  <c:v>0.23849999999999999</c:v>
                </c:pt>
                <c:pt idx="2385">
                  <c:v>0.23860000000000001</c:v>
                </c:pt>
                <c:pt idx="2386">
                  <c:v>0.2387</c:v>
                </c:pt>
                <c:pt idx="2387">
                  <c:v>0.23880000000000001</c:v>
                </c:pt>
                <c:pt idx="2388">
                  <c:v>0.2389</c:v>
                </c:pt>
                <c:pt idx="2389">
                  <c:v>0.23899999999999999</c:v>
                </c:pt>
                <c:pt idx="2390">
                  <c:v>0.23910000000000001</c:v>
                </c:pt>
                <c:pt idx="2391">
                  <c:v>0.2392</c:v>
                </c:pt>
                <c:pt idx="2392">
                  <c:v>0.23930000000000001</c:v>
                </c:pt>
                <c:pt idx="2393">
                  <c:v>0.2394</c:v>
                </c:pt>
                <c:pt idx="2394">
                  <c:v>0.23949999999999999</c:v>
                </c:pt>
                <c:pt idx="2395">
                  <c:v>0.23960000000000001</c:v>
                </c:pt>
                <c:pt idx="2396">
                  <c:v>0.2397</c:v>
                </c:pt>
                <c:pt idx="2397">
                  <c:v>0.23980000000000001</c:v>
                </c:pt>
                <c:pt idx="2398">
                  <c:v>0.2399</c:v>
                </c:pt>
                <c:pt idx="2399">
                  <c:v>0.24</c:v>
                </c:pt>
                <c:pt idx="2400">
                  <c:v>0.24010000000000001</c:v>
                </c:pt>
                <c:pt idx="2401">
                  <c:v>0.2402</c:v>
                </c:pt>
                <c:pt idx="2402">
                  <c:v>0.24030000000000001</c:v>
                </c:pt>
                <c:pt idx="2403">
                  <c:v>0.2404</c:v>
                </c:pt>
                <c:pt idx="2404">
                  <c:v>0.24049999999999999</c:v>
                </c:pt>
                <c:pt idx="2405">
                  <c:v>0.24060000000000001</c:v>
                </c:pt>
                <c:pt idx="2406">
                  <c:v>0.2407</c:v>
                </c:pt>
                <c:pt idx="2407">
                  <c:v>0.24079999999999999</c:v>
                </c:pt>
                <c:pt idx="2408">
                  <c:v>0.2409</c:v>
                </c:pt>
                <c:pt idx="2409">
                  <c:v>0.24099999999999999</c:v>
                </c:pt>
                <c:pt idx="2410">
                  <c:v>0.24110000000000001</c:v>
                </c:pt>
                <c:pt idx="2411">
                  <c:v>0.2412</c:v>
                </c:pt>
                <c:pt idx="2412">
                  <c:v>0.24129999999999999</c:v>
                </c:pt>
                <c:pt idx="2413">
                  <c:v>0.2414</c:v>
                </c:pt>
                <c:pt idx="2414">
                  <c:v>0.24149999999999999</c:v>
                </c:pt>
                <c:pt idx="2415">
                  <c:v>0.24160000000000001</c:v>
                </c:pt>
                <c:pt idx="2416">
                  <c:v>0.2417</c:v>
                </c:pt>
                <c:pt idx="2417">
                  <c:v>0.24179999999999999</c:v>
                </c:pt>
                <c:pt idx="2418">
                  <c:v>0.2419</c:v>
                </c:pt>
                <c:pt idx="2419">
                  <c:v>0.24199999999999999</c:v>
                </c:pt>
                <c:pt idx="2420">
                  <c:v>0.24210000000000001</c:v>
                </c:pt>
                <c:pt idx="2421">
                  <c:v>0.2422</c:v>
                </c:pt>
                <c:pt idx="2422">
                  <c:v>0.24229999999999999</c:v>
                </c:pt>
                <c:pt idx="2423">
                  <c:v>0.2424</c:v>
                </c:pt>
                <c:pt idx="2424">
                  <c:v>0.24249999999999999</c:v>
                </c:pt>
                <c:pt idx="2425">
                  <c:v>0.24260000000000001</c:v>
                </c:pt>
                <c:pt idx="2426">
                  <c:v>0.2427</c:v>
                </c:pt>
                <c:pt idx="2427">
                  <c:v>0.24279999999999999</c:v>
                </c:pt>
                <c:pt idx="2428">
                  <c:v>0.2429</c:v>
                </c:pt>
                <c:pt idx="2429">
                  <c:v>0.24299999999999999</c:v>
                </c:pt>
                <c:pt idx="2430">
                  <c:v>0.24310000000000001</c:v>
                </c:pt>
                <c:pt idx="2431">
                  <c:v>0.2432</c:v>
                </c:pt>
                <c:pt idx="2432">
                  <c:v>0.24329999999999999</c:v>
                </c:pt>
                <c:pt idx="2433">
                  <c:v>0.24340000000000001</c:v>
                </c:pt>
                <c:pt idx="2434">
                  <c:v>0.24349999999999999</c:v>
                </c:pt>
                <c:pt idx="2435">
                  <c:v>0.24360000000000001</c:v>
                </c:pt>
                <c:pt idx="2436">
                  <c:v>0.2437</c:v>
                </c:pt>
                <c:pt idx="2437">
                  <c:v>0.24379999999999999</c:v>
                </c:pt>
                <c:pt idx="2438">
                  <c:v>0.24390000000000001</c:v>
                </c:pt>
                <c:pt idx="2439">
                  <c:v>0.24399999999999999</c:v>
                </c:pt>
                <c:pt idx="2440">
                  <c:v>0.24410000000000001</c:v>
                </c:pt>
                <c:pt idx="2441">
                  <c:v>0.2442</c:v>
                </c:pt>
                <c:pt idx="2442">
                  <c:v>0.24429999999999999</c:v>
                </c:pt>
                <c:pt idx="2443">
                  <c:v>0.24440000000000001</c:v>
                </c:pt>
                <c:pt idx="2444">
                  <c:v>0.2445</c:v>
                </c:pt>
                <c:pt idx="2445">
                  <c:v>0.24460000000000001</c:v>
                </c:pt>
                <c:pt idx="2446">
                  <c:v>0.2447</c:v>
                </c:pt>
                <c:pt idx="2447">
                  <c:v>0.24479999999999999</c:v>
                </c:pt>
                <c:pt idx="2448">
                  <c:v>0.24490000000000001</c:v>
                </c:pt>
                <c:pt idx="2449">
                  <c:v>0.245</c:v>
                </c:pt>
                <c:pt idx="2450">
                  <c:v>0.24510000000000001</c:v>
                </c:pt>
                <c:pt idx="2451">
                  <c:v>0.2452</c:v>
                </c:pt>
                <c:pt idx="2452">
                  <c:v>0.24529999999999999</c:v>
                </c:pt>
                <c:pt idx="2453">
                  <c:v>0.24540000000000001</c:v>
                </c:pt>
                <c:pt idx="2454">
                  <c:v>0.2455</c:v>
                </c:pt>
                <c:pt idx="2455">
                  <c:v>0.24560000000000001</c:v>
                </c:pt>
                <c:pt idx="2456">
                  <c:v>0.2457</c:v>
                </c:pt>
                <c:pt idx="2457">
                  <c:v>0.24579999999999999</c:v>
                </c:pt>
                <c:pt idx="2458">
                  <c:v>0.24590000000000001</c:v>
                </c:pt>
                <c:pt idx="2459">
                  <c:v>0.246</c:v>
                </c:pt>
                <c:pt idx="2460">
                  <c:v>0.24610000000000001</c:v>
                </c:pt>
                <c:pt idx="2461">
                  <c:v>0.2462</c:v>
                </c:pt>
                <c:pt idx="2462">
                  <c:v>0.24629999999999999</c:v>
                </c:pt>
                <c:pt idx="2463">
                  <c:v>0.24640000000000001</c:v>
                </c:pt>
                <c:pt idx="2464">
                  <c:v>0.2465</c:v>
                </c:pt>
                <c:pt idx="2465">
                  <c:v>0.24660000000000001</c:v>
                </c:pt>
                <c:pt idx="2466">
                  <c:v>0.2467</c:v>
                </c:pt>
                <c:pt idx="2467">
                  <c:v>0.24679999999999999</c:v>
                </c:pt>
                <c:pt idx="2468">
                  <c:v>0.24690000000000001</c:v>
                </c:pt>
                <c:pt idx="2469">
                  <c:v>0.247</c:v>
                </c:pt>
                <c:pt idx="2470">
                  <c:v>0.24709999999999999</c:v>
                </c:pt>
                <c:pt idx="2471">
                  <c:v>0.2472</c:v>
                </c:pt>
                <c:pt idx="2472">
                  <c:v>0.24729999999999999</c:v>
                </c:pt>
                <c:pt idx="2473">
                  <c:v>0.24740000000000001</c:v>
                </c:pt>
                <c:pt idx="2474">
                  <c:v>0.2475</c:v>
                </c:pt>
                <c:pt idx="2475">
                  <c:v>0.24759999999999999</c:v>
                </c:pt>
                <c:pt idx="2476">
                  <c:v>0.2477</c:v>
                </c:pt>
                <c:pt idx="2477">
                  <c:v>0.24779999999999999</c:v>
                </c:pt>
                <c:pt idx="2478">
                  <c:v>0.24790000000000001</c:v>
                </c:pt>
                <c:pt idx="2479">
                  <c:v>0.248</c:v>
                </c:pt>
                <c:pt idx="2480">
                  <c:v>0.24809999999999999</c:v>
                </c:pt>
                <c:pt idx="2481">
                  <c:v>0.2482</c:v>
                </c:pt>
                <c:pt idx="2482">
                  <c:v>0.24829999999999999</c:v>
                </c:pt>
                <c:pt idx="2483">
                  <c:v>0.24840000000000001</c:v>
                </c:pt>
                <c:pt idx="2484">
                  <c:v>0.2485</c:v>
                </c:pt>
                <c:pt idx="2485">
                  <c:v>0.24859999999999999</c:v>
                </c:pt>
                <c:pt idx="2486">
                  <c:v>0.2487</c:v>
                </c:pt>
                <c:pt idx="2487">
                  <c:v>0.24879999999999999</c:v>
                </c:pt>
                <c:pt idx="2488">
                  <c:v>0.24890000000000001</c:v>
                </c:pt>
                <c:pt idx="2489">
                  <c:v>0.249</c:v>
                </c:pt>
                <c:pt idx="2490">
                  <c:v>0.24909999999999999</c:v>
                </c:pt>
                <c:pt idx="2491">
                  <c:v>0.2492</c:v>
                </c:pt>
                <c:pt idx="2492">
                  <c:v>0.24929999999999999</c:v>
                </c:pt>
                <c:pt idx="2493">
                  <c:v>0.24940000000000001</c:v>
                </c:pt>
                <c:pt idx="2494">
                  <c:v>0.2495</c:v>
                </c:pt>
                <c:pt idx="2495">
                  <c:v>0.24959999999999999</c:v>
                </c:pt>
                <c:pt idx="2496">
                  <c:v>0.24970000000000001</c:v>
                </c:pt>
                <c:pt idx="2497">
                  <c:v>0.24979999999999999</c:v>
                </c:pt>
                <c:pt idx="2498">
                  <c:v>0.24990000000000001</c:v>
                </c:pt>
                <c:pt idx="2499">
                  <c:v>0.25</c:v>
                </c:pt>
                <c:pt idx="2500">
                  <c:v>0.25009999999999999</c:v>
                </c:pt>
                <c:pt idx="2501">
                  <c:v>0.25019999999999998</c:v>
                </c:pt>
                <c:pt idx="2502">
                  <c:v>0.25030000000000002</c:v>
                </c:pt>
                <c:pt idx="2503">
                  <c:v>0.25040000000000001</c:v>
                </c:pt>
                <c:pt idx="2504">
                  <c:v>0.2505</c:v>
                </c:pt>
                <c:pt idx="2505">
                  <c:v>0.25059999999999999</c:v>
                </c:pt>
                <c:pt idx="2506">
                  <c:v>0.25069999999999998</c:v>
                </c:pt>
                <c:pt idx="2507">
                  <c:v>0.25080000000000002</c:v>
                </c:pt>
                <c:pt idx="2508">
                  <c:v>0.25090000000000001</c:v>
                </c:pt>
                <c:pt idx="2509">
                  <c:v>0.251</c:v>
                </c:pt>
                <c:pt idx="2510">
                  <c:v>0.25109999999999999</c:v>
                </c:pt>
                <c:pt idx="2511">
                  <c:v>0.25119999999999998</c:v>
                </c:pt>
                <c:pt idx="2512">
                  <c:v>0.25130000000000002</c:v>
                </c:pt>
                <c:pt idx="2513">
                  <c:v>0.25140000000000001</c:v>
                </c:pt>
                <c:pt idx="2514">
                  <c:v>0.2515</c:v>
                </c:pt>
                <c:pt idx="2515">
                  <c:v>0.25159999999999999</c:v>
                </c:pt>
                <c:pt idx="2516">
                  <c:v>0.25169999999999998</c:v>
                </c:pt>
                <c:pt idx="2517">
                  <c:v>0.25180000000000002</c:v>
                </c:pt>
                <c:pt idx="2518">
                  <c:v>0.25190000000000001</c:v>
                </c:pt>
                <c:pt idx="2519">
                  <c:v>0.252</c:v>
                </c:pt>
                <c:pt idx="2520">
                  <c:v>0.25209999999999999</c:v>
                </c:pt>
                <c:pt idx="2521">
                  <c:v>0.25219999999999998</c:v>
                </c:pt>
                <c:pt idx="2522">
                  <c:v>0.25230000000000002</c:v>
                </c:pt>
                <c:pt idx="2523">
                  <c:v>0.25240000000000001</c:v>
                </c:pt>
                <c:pt idx="2524">
                  <c:v>0.2525</c:v>
                </c:pt>
                <c:pt idx="2525">
                  <c:v>0.25259999999999999</c:v>
                </c:pt>
                <c:pt idx="2526">
                  <c:v>0.25269999999999998</c:v>
                </c:pt>
                <c:pt idx="2527">
                  <c:v>0.25280000000000002</c:v>
                </c:pt>
                <c:pt idx="2528">
                  <c:v>0.25290000000000001</c:v>
                </c:pt>
                <c:pt idx="2529">
                  <c:v>0.253</c:v>
                </c:pt>
                <c:pt idx="2530">
                  <c:v>0.25309999999999999</c:v>
                </c:pt>
                <c:pt idx="2531">
                  <c:v>0.25319999999999998</c:v>
                </c:pt>
                <c:pt idx="2532">
                  <c:v>0.25330000000000003</c:v>
                </c:pt>
                <c:pt idx="2533">
                  <c:v>0.25340000000000001</c:v>
                </c:pt>
                <c:pt idx="2534">
                  <c:v>0.2535</c:v>
                </c:pt>
                <c:pt idx="2535">
                  <c:v>0.25359999999999999</c:v>
                </c:pt>
                <c:pt idx="2536">
                  <c:v>0.25369999999999998</c:v>
                </c:pt>
                <c:pt idx="2537">
                  <c:v>0.25380000000000003</c:v>
                </c:pt>
                <c:pt idx="2538">
                  <c:v>0.25390000000000001</c:v>
                </c:pt>
                <c:pt idx="2539">
                  <c:v>0.254</c:v>
                </c:pt>
                <c:pt idx="2540">
                  <c:v>0.25409999999999999</c:v>
                </c:pt>
                <c:pt idx="2541">
                  <c:v>0.25419999999999998</c:v>
                </c:pt>
                <c:pt idx="2542">
                  <c:v>0.25430000000000003</c:v>
                </c:pt>
                <c:pt idx="2543">
                  <c:v>0.25440000000000002</c:v>
                </c:pt>
                <c:pt idx="2544">
                  <c:v>0.2545</c:v>
                </c:pt>
                <c:pt idx="2545">
                  <c:v>0.25459999999999999</c:v>
                </c:pt>
                <c:pt idx="2546">
                  <c:v>0.25469999999999998</c:v>
                </c:pt>
                <c:pt idx="2547">
                  <c:v>0.25480000000000003</c:v>
                </c:pt>
                <c:pt idx="2548">
                  <c:v>0.25490000000000002</c:v>
                </c:pt>
                <c:pt idx="2549">
                  <c:v>0.255</c:v>
                </c:pt>
                <c:pt idx="2550">
                  <c:v>0.25509999999999999</c:v>
                </c:pt>
                <c:pt idx="2551">
                  <c:v>0.25519999999999998</c:v>
                </c:pt>
                <c:pt idx="2552">
                  <c:v>0.25530000000000003</c:v>
                </c:pt>
                <c:pt idx="2553">
                  <c:v>0.25540000000000002</c:v>
                </c:pt>
                <c:pt idx="2554">
                  <c:v>0.2555</c:v>
                </c:pt>
                <c:pt idx="2555">
                  <c:v>0.25559999999999999</c:v>
                </c:pt>
                <c:pt idx="2556">
                  <c:v>0.25569999999999998</c:v>
                </c:pt>
                <c:pt idx="2557">
                  <c:v>0.25580000000000003</c:v>
                </c:pt>
                <c:pt idx="2558">
                  <c:v>0.25590000000000002</c:v>
                </c:pt>
                <c:pt idx="2559">
                  <c:v>0.25600000000000001</c:v>
                </c:pt>
                <c:pt idx="2560">
                  <c:v>0.25609999999999999</c:v>
                </c:pt>
                <c:pt idx="2561">
                  <c:v>0.25619999999999998</c:v>
                </c:pt>
                <c:pt idx="2562">
                  <c:v>0.25629999999999997</c:v>
                </c:pt>
                <c:pt idx="2563">
                  <c:v>0.25640000000000002</c:v>
                </c:pt>
                <c:pt idx="2564">
                  <c:v>0.25650000000000001</c:v>
                </c:pt>
                <c:pt idx="2565">
                  <c:v>0.25659999999999999</c:v>
                </c:pt>
                <c:pt idx="2566">
                  <c:v>0.25669999999999998</c:v>
                </c:pt>
                <c:pt idx="2567">
                  <c:v>0.25679999999999997</c:v>
                </c:pt>
                <c:pt idx="2568">
                  <c:v>0.25690000000000002</c:v>
                </c:pt>
                <c:pt idx="2569">
                  <c:v>0.25700000000000001</c:v>
                </c:pt>
                <c:pt idx="2570">
                  <c:v>0.2571</c:v>
                </c:pt>
                <c:pt idx="2571">
                  <c:v>0.25719999999999998</c:v>
                </c:pt>
                <c:pt idx="2572">
                  <c:v>0.25729999999999997</c:v>
                </c:pt>
                <c:pt idx="2573">
                  <c:v>0.25740000000000002</c:v>
                </c:pt>
                <c:pt idx="2574">
                  <c:v>0.25750000000000001</c:v>
                </c:pt>
                <c:pt idx="2575">
                  <c:v>0.2576</c:v>
                </c:pt>
                <c:pt idx="2576">
                  <c:v>0.25769999999999998</c:v>
                </c:pt>
                <c:pt idx="2577">
                  <c:v>0.25779999999999997</c:v>
                </c:pt>
                <c:pt idx="2578">
                  <c:v>0.25790000000000002</c:v>
                </c:pt>
                <c:pt idx="2579">
                  <c:v>0.25800000000000001</c:v>
                </c:pt>
                <c:pt idx="2580">
                  <c:v>0.2581</c:v>
                </c:pt>
                <c:pt idx="2581">
                  <c:v>0.25819999999999999</c:v>
                </c:pt>
                <c:pt idx="2582">
                  <c:v>0.25829999999999997</c:v>
                </c:pt>
                <c:pt idx="2583">
                  <c:v>0.25840000000000002</c:v>
                </c:pt>
                <c:pt idx="2584">
                  <c:v>0.25850000000000001</c:v>
                </c:pt>
                <c:pt idx="2585">
                  <c:v>0.2586</c:v>
                </c:pt>
                <c:pt idx="2586">
                  <c:v>0.25869999999999999</c:v>
                </c:pt>
                <c:pt idx="2587">
                  <c:v>0.25879999999999997</c:v>
                </c:pt>
                <c:pt idx="2588">
                  <c:v>0.25890000000000002</c:v>
                </c:pt>
                <c:pt idx="2589">
                  <c:v>0.25900000000000001</c:v>
                </c:pt>
                <c:pt idx="2590">
                  <c:v>0.2591</c:v>
                </c:pt>
                <c:pt idx="2591">
                  <c:v>0.25919999999999999</c:v>
                </c:pt>
                <c:pt idx="2592">
                  <c:v>0.25929999999999997</c:v>
                </c:pt>
                <c:pt idx="2593">
                  <c:v>0.25940000000000002</c:v>
                </c:pt>
                <c:pt idx="2594">
                  <c:v>0.25950000000000001</c:v>
                </c:pt>
                <c:pt idx="2595">
                  <c:v>0.2596</c:v>
                </c:pt>
                <c:pt idx="2596">
                  <c:v>0.25969999999999999</c:v>
                </c:pt>
                <c:pt idx="2597">
                  <c:v>0.25979999999999998</c:v>
                </c:pt>
                <c:pt idx="2598">
                  <c:v>0.25990000000000002</c:v>
                </c:pt>
                <c:pt idx="2599">
                  <c:v>0.26</c:v>
                </c:pt>
                <c:pt idx="2600">
                  <c:v>0.2601</c:v>
                </c:pt>
                <c:pt idx="2601">
                  <c:v>0.26019999999999999</c:v>
                </c:pt>
                <c:pt idx="2602">
                  <c:v>0.26029999999999998</c:v>
                </c:pt>
                <c:pt idx="2603">
                  <c:v>0.26040000000000002</c:v>
                </c:pt>
                <c:pt idx="2604">
                  <c:v>0.26050000000000001</c:v>
                </c:pt>
                <c:pt idx="2605">
                  <c:v>0.2606</c:v>
                </c:pt>
                <c:pt idx="2606">
                  <c:v>0.26069999999999999</c:v>
                </c:pt>
                <c:pt idx="2607">
                  <c:v>0.26079999999999998</c:v>
                </c:pt>
                <c:pt idx="2608">
                  <c:v>0.26090000000000002</c:v>
                </c:pt>
                <c:pt idx="2609">
                  <c:v>0.26100000000000001</c:v>
                </c:pt>
                <c:pt idx="2610">
                  <c:v>0.2611</c:v>
                </c:pt>
                <c:pt idx="2611">
                  <c:v>0.26119999999999999</c:v>
                </c:pt>
                <c:pt idx="2612">
                  <c:v>0.26129999999999998</c:v>
                </c:pt>
                <c:pt idx="2613">
                  <c:v>0.26140000000000002</c:v>
                </c:pt>
                <c:pt idx="2614">
                  <c:v>0.26150000000000001</c:v>
                </c:pt>
                <c:pt idx="2615">
                  <c:v>0.2616</c:v>
                </c:pt>
                <c:pt idx="2616">
                  <c:v>0.26169999999999999</c:v>
                </c:pt>
                <c:pt idx="2617">
                  <c:v>0.26179999999999998</c:v>
                </c:pt>
                <c:pt idx="2618">
                  <c:v>0.26190000000000002</c:v>
                </c:pt>
                <c:pt idx="2619">
                  <c:v>0.26200000000000001</c:v>
                </c:pt>
                <c:pt idx="2620">
                  <c:v>0.2621</c:v>
                </c:pt>
                <c:pt idx="2621">
                  <c:v>0.26219999999999999</c:v>
                </c:pt>
                <c:pt idx="2622">
                  <c:v>0.26229999999999998</c:v>
                </c:pt>
                <c:pt idx="2623">
                  <c:v>0.26240000000000002</c:v>
                </c:pt>
                <c:pt idx="2624">
                  <c:v>0.26250000000000001</c:v>
                </c:pt>
                <c:pt idx="2625">
                  <c:v>0.2626</c:v>
                </c:pt>
                <c:pt idx="2626">
                  <c:v>0.26269999999999999</c:v>
                </c:pt>
                <c:pt idx="2627">
                  <c:v>0.26279999999999998</c:v>
                </c:pt>
                <c:pt idx="2628">
                  <c:v>0.26290000000000002</c:v>
                </c:pt>
                <c:pt idx="2629">
                  <c:v>0.26300000000000001</c:v>
                </c:pt>
                <c:pt idx="2630">
                  <c:v>0.2631</c:v>
                </c:pt>
                <c:pt idx="2631">
                  <c:v>0.26319999999999999</c:v>
                </c:pt>
                <c:pt idx="2632">
                  <c:v>0.26329999999999998</c:v>
                </c:pt>
                <c:pt idx="2633">
                  <c:v>0.26340000000000002</c:v>
                </c:pt>
                <c:pt idx="2634">
                  <c:v>0.26350000000000001</c:v>
                </c:pt>
                <c:pt idx="2635">
                  <c:v>0.2636</c:v>
                </c:pt>
                <c:pt idx="2636">
                  <c:v>0.26369999999999999</c:v>
                </c:pt>
                <c:pt idx="2637">
                  <c:v>0.26379999999999998</c:v>
                </c:pt>
                <c:pt idx="2638">
                  <c:v>0.26390000000000002</c:v>
                </c:pt>
                <c:pt idx="2639">
                  <c:v>0.26400000000000001</c:v>
                </c:pt>
                <c:pt idx="2640">
                  <c:v>0.2641</c:v>
                </c:pt>
                <c:pt idx="2641">
                  <c:v>0.26419999999999999</c:v>
                </c:pt>
                <c:pt idx="2642">
                  <c:v>0.26429999999999998</c:v>
                </c:pt>
                <c:pt idx="2643">
                  <c:v>0.26440000000000002</c:v>
                </c:pt>
                <c:pt idx="2644">
                  <c:v>0.26450000000000001</c:v>
                </c:pt>
                <c:pt idx="2645">
                  <c:v>0.2646</c:v>
                </c:pt>
                <c:pt idx="2646">
                  <c:v>0.26469999999999999</c:v>
                </c:pt>
                <c:pt idx="2647">
                  <c:v>0.26479999999999998</c:v>
                </c:pt>
                <c:pt idx="2648">
                  <c:v>0.26490000000000002</c:v>
                </c:pt>
                <c:pt idx="2649">
                  <c:v>0.26500000000000001</c:v>
                </c:pt>
                <c:pt idx="2650">
                  <c:v>0.2651</c:v>
                </c:pt>
                <c:pt idx="2651">
                  <c:v>0.26519999999999999</c:v>
                </c:pt>
                <c:pt idx="2652">
                  <c:v>0.26529999999999998</c:v>
                </c:pt>
                <c:pt idx="2653">
                  <c:v>0.26540000000000002</c:v>
                </c:pt>
                <c:pt idx="2654">
                  <c:v>0.26550000000000001</c:v>
                </c:pt>
                <c:pt idx="2655">
                  <c:v>0.2656</c:v>
                </c:pt>
                <c:pt idx="2656">
                  <c:v>0.26569999999999999</c:v>
                </c:pt>
                <c:pt idx="2657">
                  <c:v>0.26579999999999998</c:v>
                </c:pt>
                <c:pt idx="2658">
                  <c:v>0.26590000000000003</c:v>
                </c:pt>
                <c:pt idx="2659">
                  <c:v>0.26600000000000001</c:v>
                </c:pt>
                <c:pt idx="2660">
                  <c:v>0.2661</c:v>
                </c:pt>
                <c:pt idx="2661">
                  <c:v>0.26619999999999999</c:v>
                </c:pt>
                <c:pt idx="2662">
                  <c:v>0.26629999999999998</c:v>
                </c:pt>
                <c:pt idx="2663">
                  <c:v>0.26640000000000003</c:v>
                </c:pt>
                <c:pt idx="2664">
                  <c:v>0.26650000000000001</c:v>
                </c:pt>
                <c:pt idx="2665">
                  <c:v>0.2666</c:v>
                </c:pt>
                <c:pt idx="2666">
                  <c:v>0.26669999999999999</c:v>
                </c:pt>
                <c:pt idx="2667">
                  <c:v>0.26679999999999998</c:v>
                </c:pt>
                <c:pt idx="2668">
                  <c:v>0.26690000000000003</c:v>
                </c:pt>
                <c:pt idx="2669">
                  <c:v>0.26700000000000002</c:v>
                </c:pt>
                <c:pt idx="2670">
                  <c:v>0.2671</c:v>
                </c:pt>
                <c:pt idx="2671">
                  <c:v>0.26719999999999999</c:v>
                </c:pt>
                <c:pt idx="2672">
                  <c:v>0.26729999999999998</c:v>
                </c:pt>
                <c:pt idx="2673">
                  <c:v>0.26740000000000003</c:v>
                </c:pt>
                <c:pt idx="2674">
                  <c:v>0.26750000000000002</c:v>
                </c:pt>
                <c:pt idx="2675">
                  <c:v>0.2676</c:v>
                </c:pt>
                <c:pt idx="2676">
                  <c:v>0.26769999999999999</c:v>
                </c:pt>
                <c:pt idx="2677">
                  <c:v>0.26779999999999998</c:v>
                </c:pt>
                <c:pt idx="2678">
                  <c:v>0.26790000000000003</c:v>
                </c:pt>
                <c:pt idx="2679">
                  <c:v>0.26800000000000002</c:v>
                </c:pt>
                <c:pt idx="2680">
                  <c:v>0.2681</c:v>
                </c:pt>
                <c:pt idx="2681">
                  <c:v>0.26819999999999999</c:v>
                </c:pt>
                <c:pt idx="2682">
                  <c:v>0.26829999999999998</c:v>
                </c:pt>
                <c:pt idx="2683">
                  <c:v>0.26840000000000003</c:v>
                </c:pt>
                <c:pt idx="2684">
                  <c:v>0.26850000000000002</c:v>
                </c:pt>
                <c:pt idx="2685">
                  <c:v>0.26860000000000001</c:v>
                </c:pt>
                <c:pt idx="2686">
                  <c:v>0.26869999999999999</c:v>
                </c:pt>
                <c:pt idx="2687">
                  <c:v>0.26879999999999998</c:v>
                </c:pt>
                <c:pt idx="2688">
                  <c:v>0.26889999999999997</c:v>
                </c:pt>
                <c:pt idx="2689">
                  <c:v>0.26900000000000002</c:v>
                </c:pt>
                <c:pt idx="2690">
                  <c:v>0.26910000000000001</c:v>
                </c:pt>
                <c:pt idx="2691">
                  <c:v>0.26919999999999999</c:v>
                </c:pt>
                <c:pt idx="2692">
                  <c:v>0.26929999999999998</c:v>
                </c:pt>
                <c:pt idx="2693">
                  <c:v>0.26939999999999997</c:v>
                </c:pt>
                <c:pt idx="2694">
                  <c:v>0.26950000000000002</c:v>
                </c:pt>
                <c:pt idx="2695">
                  <c:v>0.26960000000000001</c:v>
                </c:pt>
                <c:pt idx="2696">
                  <c:v>0.2697</c:v>
                </c:pt>
                <c:pt idx="2697">
                  <c:v>0.26979999999999998</c:v>
                </c:pt>
                <c:pt idx="2698">
                  <c:v>0.26989999999999997</c:v>
                </c:pt>
                <c:pt idx="2699">
                  <c:v>0.27</c:v>
                </c:pt>
                <c:pt idx="2700">
                  <c:v>0.27010000000000001</c:v>
                </c:pt>
                <c:pt idx="2701">
                  <c:v>0.2702</c:v>
                </c:pt>
                <c:pt idx="2702">
                  <c:v>0.27029999999999998</c:v>
                </c:pt>
                <c:pt idx="2703">
                  <c:v>0.27039999999999997</c:v>
                </c:pt>
                <c:pt idx="2704">
                  <c:v>0.27050000000000002</c:v>
                </c:pt>
                <c:pt idx="2705">
                  <c:v>0.27060000000000001</c:v>
                </c:pt>
                <c:pt idx="2706">
                  <c:v>0.2707</c:v>
                </c:pt>
                <c:pt idx="2707">
                  <c:v>0.27079999999999999</c:v>
                </c:pt>
                <c:pt idx="2708">
                  <c:v>0.27089999999999997</c:v>
                </c:pt>
                <c:pt idx="2709">
                  <c:v>0.27100000000000002</c:v>
                </c:pt>
                <c:pt idx="2710">
                  <c:v>0.27110000000000001</c:v>
                </c:pt>
                <c:pt idx="2711">
                  <c:v>0.2712</c:v>
                </c:pt>
                <c:pt idx="2712">
                  <c:v>0.27129999999999999</c:v>
                </c:pt>
                <c:pt idx="2713">
                  <c:v>0.27139999999999997</c:v>
                </c:pt>
                <c:pt idx="2714">
                  <c:v>0.27150000000000002</c:v>
                </c:pt>
                <c:pt idx="2715">
                  <c:v>0.27160000000000001</c:v>
                </c:pt>
                <c:pt idx="2716">
                  <c:v>0.2717</c:v>
                </c:pt>
                <c:pt idx="2717">
                  <c:v>0.27179999999999999</c:v>
                </c:pt>
                <c:pt idx="2718">
                  <c:v>0.27189999999999998</c:v>
                </c:pt>
                <c:pt idx="2719">
                  <c:v>0.27200000000000002</c:v>
                </c:pt>
                <c:pt idx="2720">
                  <c:v>0.27210000000000001</c:v>
                </c:pt>
                <c:pt idx="2721">
                  <c:v>0.2722</c:v>
                </c:pt>
                <c:pt idx="2722">
                  <c:v>0.27229999999999999</c:v>
                </c:pt>
                <c:pt idx="2723">
                  <c:v>0.27239999999999998</c:v>
                </c:pt>
                <c:pt idx="2724">
                  <c:v>0.27250000000000002</c:v>
                </c:pt>
                <c:pt idx="2725">
                  <c:v>0.27260000000000001</c:v>
                </c:pt>
                <c:pt idx="2726">
                  <c:v>0.2727</c:v>
                </c:pt>
                <c:pt idx="2727">
                  <c:v>0.27279999999999999</c:v>
                </c:pt>
                <c:pt idx="2728">
                  <c:v>0.27289999999999998</c:v>
                </c:pt>
                <c:pt idx="2729">
                  <c:v>0.27300000000000002</c:v>
                </c:pt>
                <c:pt idx="2730">
                  <c:v>0.27310000000000001</c:v>
                </c:pt>
                <c:pt idx="2731">
                  <c:v>0.2732</c:v>
                </c:pt>
                <c:pt idx="2732">
                  <c:v>0.27329999999999999</c:v>
                </c:pt>
                <c:pt idx="2733">
                  <c:v>0.27339999999999998</c:v>
                </c:pt>
                <c:pt idx="2734">
                  <c:v>0.27350000000000002</c:v>
                </c:pt>
                <c:pt idx="2735">
                  <c:v>0.27360000000000001</c:v>
                </c:pt>
                <c:pt idx="2736">
                  <c:v>0.2737</c:v>
                </c:pt>
                <c:pt idx="2737">
                  <c:v>0.27379999999999999</c:v>
                </c:pt>
                <c:pt idx="2738">
                  <c:v>0.27389999999999998</c:v>
                </c:pt>
                <c:pt idx="2739">
                  <c:v>0.27400000000000002</c:v>
                </c:pt>
                <c:pt idx="2740">
                  <c:v>0.27410000000000001</c:v>
                </c:pt>
                <c:pt idx="2741">
                  <c:v>0.2742</c:v>
                </c:pt>
                <c:pt idx="2742">
                  <c:v>0.27429999999999999</c:v>
                </c:pt>
                <c:pt idx="2743">
                  <c:v>0.27439999999999998</c:v>
                </c:pt>
                <c:pt idx="2744">
                  <c:v>0.27450000000000002</c:v>
                </c:pt>
                <c:pt idx="2745">
                  <c:v>0.27460000000000001</c:v>
                </c:pt>
                <c:pt idx="2746">
                  <c:v>0.2747</c:v>
                </c:pt>
                <c:pt idx="2747">
                  <c:v>0.27479999999999999</c:v>
                </c:pt>
                <c:pt idx="2748">
                  <c:v>0.27489999999999998</c:v>
                </c:pt>
                <c:pt idx="2749">
                  <c:v>0.27500000000000002</c:v>
                </c:pt>
                <c:pt idx="2750">
                  <c:v>0.27510000000000001</c:v>
                </c:pt>
                <c:pt idx="2751">
                  <c:v>0.2752</c:v>
                </c:pt>
                <c:pt idx="2752">
                  <c:v>0.27529999999999999</c:v>
                </c:pt>
                <c:pt idx="2753">
                  <c:v>0.27539999999999998</c:v>
                </c:pt>
                <c:pt idx="2754">
                  <c:v>0.27550000000000002</c:v>
                </c:pt>
                <c:pt idx="2755">
                  <c:v>0.27560000000000001</c:v>
                </c:pt>
                <c:pt idx="2756">
                  <c:v>0.2757</c:v>
                </c:pt>
                <c:pt idx="2757">
                  <c:v>0.27579999999999999</c:v>
                </c:pt>
                <c:pt idx="2758">
                  <c:v>0.27589999999999998</c:v>
                </c:pt>
                <c:pt idx="2759">
                  <c:v>0.27600000000000002</c:v>
                </c:pt>
                <c:pt idx="2760">
                  <c:v>0.27610000000000001</c:v>
                </c:pt>
                <c:pt idx="2761">
                  <c:v>0.2762</c:v>
                </c:pt>
                <c:pt idx="2762">
                  <c:v>0.27629999999999999</c:v>
                </c:pt>
                <c:pt idx="2763">
                  <c:v>0.27639999999999998</c:v>
                </c:pt>
                <c:pt idx="2764">
                  <c:v>0.27650000000000002</c:v>
                </c:pt>
                <c:pt idx="2765">
                  <c:v>0.27660000000000001</c:v>
                </c:pt>
                <c:pt idx="2766">
                  <c:v>0.2767</c:v>
                </c:pt>
                <c:pt idx="2767">
                  <c:v>0.27679999999999999</c:v>
                </c:pt>
                <c:pt idx="2768">
                  <c:v>0.27689999999999998</c:v>
                </c:pt>
                <c:pt idx="2769">
                  <c:v>0.27700000000000002</c:v>
                </c:pt>
                <c:pt idx="2770">
                  <c:v>0.27710000000000001</c:v>
                </c:pt>
                <c:pt idx="2771">
                  <c:v>0.2772</c:v>
                </c:pt>
                <c:pt idx="2772">
                  <c:v>0.27729999999999999</c:v>
                </c:pt>
                <c:pt idx="2773">
                  <c:v>0.27739999999999998</c:v>
                </c:pt>
                <c:pt idx="2774">
                  <c:v>0.27750000000000002</c:v>
                </c:pt>
                <c:pt idx="2775">
                  <c:v>0.27760000000000001</c:v>
                </c:pt>
                <c:pt idx="2776">
                  <c:v>0.2777</c:v>
                </c:pt>
                <c:pt idx="2777">
                  <c:v>0.27779999999999999</c:v>
                </c:pt>
                <c:pt idx="2778">
                  <c:v>0.27789999999999998</c:v>
                </c:pt>
                <c:pt idx="2779">
                  <c:v>0.27800000000000002</c:v>
                </c:pt>
                <c:pt idx="2780">
                  <c:v>0.27810000000000001</c:v>
                </c:pt>
                <c:pt idx="2781">
                  <c:v>0.2782</c:v>
                </c:pt>
                <c:pt idx="2782">
                  <c:v>0.27829999999999999</c:v>
                </c:pt>
                <c:pt idx="2783">
                  <c:v>0.27839999999999998</c:v>
                </c:pt>
                <c:pt idx="2784">
                  <c:v>0.27850000000000003</c:v>
                </c:pt>
                <c:pt idx="2785">
                  <c:v>0.27860000000000001</c:v>
                </c:pt>
                <c:pt idx="2786">
                  <c:v>0.2787</c:v>
                </c:pt>
                <c:pt idx="2787">
                  <c:v>0.27879999999999999</c:v>
                </c:pt>
                <c:pt idx="2788">
                  <c:v>0.27889999999999998</c:v>
                </c:pt>
                <c:pt idx="2789">
                  <c:v>0.27900000000000003</c:v>
                </c:pt>
                <c:pt idx="2790">
                  <c:v>0.27910000000000001</c:v>
                </c:pt>
                <c:pt idx="2791">
                  <c:v>0.2792</c:v>
                </c:pt>
                <c:pt idx="2792">
                  <c:v>0.27929999999999999</c:v>
                </c:pt>
                <c:pt idx="2793">
                  <c:v>0.27939999999999998</c:v>
                </c:pt>
                <c:pt idx="2794">
                  <c:v>0.27950000000000003</c:v>
                </c:pt>
                <c:pt idx="2795">
                  <c:v>0.27960000000000002</c:v>
                </c:pt>
                <c:pt idx="2796">
                  <c:v>0.2797</c:v>
                </c:pt>
                <c:pt idx="2797">
                  <c:v>0.27979999999999999</c:v>
                </c:pt>
                <c:pt idx="2798">
                  <c:v>0.27989999999999998</c:v>
                </c:pt>
                <c:pt idx="2799">
                  <c:v>0.28000000000000003</c:v>
                </c:pt>
                <c:pt idx="2800">
                  <c:v>0.28010000000000002</c:v>
                </c:pt>
                <c:pt idx="2801">
                  <c:v>0.2802</c:v>
                </c:pt>
                <c:pt idx="2802">
                  <c:v>0.28029999999999999</c:v>
                </c:pt>
                <c:pt idx="2803">
                  <c:v>0.28039999999999998</c:v>
                </c:pt>
                <c:pt idx="2804">
                  <c:v>0.28050000000000003</c:v>
                </c:pt>
                <c:pt idx="2805">
                  <c:v>0.28060000000000002</c:v>
                </c:pt>
                <c:pt idx="2806">
                  <c:v>0.28070000000000001</c:v>
                </c:pt>
                <c:pt idx="2807">
                  <c:v>0.28079999999999999</c:v>
                </c:pt>
                <c:pt idx="2808">
                  <c:v>0.28089999999999998</c:v>
                </c:pt>
                <c:pt idx="2809">
                  <c:v>0.28100000000000003</c:v>
                </c:pt>
                <c:pt idx="2810">
                  <c:v>0.28110000000000002</c:v>
                </c:pt>
                <c:pt idx="2811">
                  <c:v>0.28120000000000001</c:v>
                </c:pt>
                <c:pt idx="2812">
                  <c:v>0.28129999999999999</c:v>
                </c:pt>
                <c:pt idx="2813">
                  <c:v>0.28139999999999998</c:v>
                </c:pt>
                <c:pt idx="2814">
                  <c:v>0.28149999999999997</c:v>
                </c:pt>
                <c:pt idx="2815">
                  <c:v>0.28160000000000002</c:v>
                </c:pt>
                <c:pt idx="2816">
                  <c:v>0.28170000000000001</c:v>
                </c:pt>
                <c:pt idx="2817">
                  <c:v>0.28179999999999999</c:v>
                </c:pt>
                <c:pt idx="2818">
                  <c:v>0.28189999999999998</c:v>
                </c:pt>
                <c:pt idx="2819">
                  <c:v>0.28199999999999997</c:v>
                </c:pt>
                <c:pt idx="2820">
                  <c:v>0.28210000000000002</c:v>
                </c:pt>
                <c:pt idx="2821">
                  <c:v>0.28220000000000001</c:v>
                </c:pt>
                <c:pt idx="2822">
                  <c:v>0.2823</c:v>
                </c:pt>
                <c:pt idx="2823">
                  <c:v>0.28239999999999998</c:v>
                </c:pt>
                <c:pt idx="2824">
                  <c:v>0.28249999999999997</c:v>
                </c:pt>
                <c:pt idx="2825">
                  <c:v>0.28260000000000002</c:v>
                </c:pt>
                <c:pt idx="2826">
                  <c:v>0.28270000000000001</c:v>
                </c:pt>
                <c:pt idx="2827">
                  <c:v>0.2828</c:v>
                </c:pt>
                <c:pt idx="2828">
                  <c:v>0.28289999999999998</c:v>
                </c:pt>
                <c:pt idx="2829">
                  <c:v>0.28299999999999997</c:v>
                </c:pt>
                <c:pt idx="2830">
                  <c:v>0.28310000000000002</c:v>
                </c:pt>
                <c:pt idx="2831">
                  <c:v>0.28320000000000001</c:v>
                </c:pt>
                <c:pt idx="2832">
                  <c:v>0.2833</c:v>
                </c:pt>
                <c:pt idx="2833">
                  <c:v>0.28339999999999999</c:v>
                </c:pt>
                <c:pt idx="2834">
                  <c:v>0.28349999999999997</c:v>
                </c:pt>
                <c:pt idx="2835">
                  <c:v>0.28360000000000002</c:v>
                </c:pt>
                <c:pt idx="2836">
                  <c:v>0.28370000000000001</c:v>
                </c:pt>
                <c:pt idx="2837">
                  <c:v>0.2838</c:v>
                </c:pt>
                <c:pt idx="2838">
                  <c:v>0.28389999999999999</c:v>
                </c:pt>
                <c:pt idx="2839">
                  <c:v>0.28399999999999997</c:v>
                </c:pt>
                <c:pt idx="2840">
                  <c:v>0.28410000000000002</c:v>
                </c:pt>
                <c:pt idx="2841">
                  <c:v>0.28420000000000001</c:v>
                </c:pt>
                <c:pt idx="2842">
                  <c:v>0.2843</c:v>
                </c:pt>
                <c:pt idx="2843">
                  <c:v>0.28439999999999999</c:v>
                </c:pt>
                <c:pt idx="2844">
                  <c:v>0.28449999999999998</c:v>
                </c:pt>
                <c:pt idx="2845">
                  <c:v>0.28460000000000002</c:v>
                </c:pt>
                <c:pt idx="2846">
                  <c:v>0.28470000000000001</c:v>
                </c:pt>
                <c:pt idx="2847">
                  <c:v>0.2848</c:v>
                </c:pt>
                <c:pt idx="2848">
                  <c:v>0.28489999999999999</c:v>
                </c:pt>
                <c:pt idx="2849">
                  <c:v>0.28499999999999998</c:v>
                </c:pt>
                <c:pt idx="2850">
                  <c:v>0.28510000000000002</c:v>
                </c:pt>
                <c:pt idx="2851">
                  <c:v>0.28520000000000001</c:v>
                </c:pt>
                <c:pt idx="2852">
                  <c:v>0.2853</c:v>
                </c:pt>
                <c:pt idx="2853">
                  <c:v>0.28539999999999999</c:v>
                </c:pt>
                <c:pt idx="2854">
                  <c:v>0.28549999999999998</c:v>
                </c:pt>
                <c:pt idx="2855">
                  <c:v>0.28560000000000002</c:v>
                </c:pt>
                <c:pt idx="2856">
                  <c:v>0.28570000000000001</c:v>
                </c:pt>
                <c:pt idx="2857">
                  <c:v>0.2858</c:v>
                </c:pt>
                <c:pt idx="2858">
                  <c:v>0.28589999999999999</c:v>
                </c:pt>
                <c:pt idx="2859">
                  <c:v>0.28599999999999998</c:v>
                </c:pt>
                <c:pt idx="2860">
                  <c:v>0.28610000000000002</c:v>
                </c:pt>
                <c:pt idx="2861">
                  <c:v>0.28620000000000001</c:v>
                </c:pt>
                <c:pt idx="2862">
                  <c:v>0.2863</c:v>
                </c:pt>
                <c:pt idx="2863">
                  <c:v>0.28639999999999999</c:v>
                </c:pt>
                <c:pt idx="2864">
                  <c:v>0.28649999999999998</c:v>
                </c:pt>
                <c:pt idx="2865">
                  <c:v>0.28660000000000002</c:v>
                </c:pt>
                <c:pt idx="2866">
                  <c:v>0.28670000000000001</c:v>
                </c:pt>
                <c:pt idx="2867">
                  <c:v>0.2868</c:v>
                </c:pt>
                <c:pt idx="2868">
                  <c:v>0.28689999999999999</c:v>
                </c:pt>
                <c:pt idx="2869">
                  <c:v>0.28699999999999998</c:v>
                </c:pt>
                <c:pt idx="2870">
                  <c:v>0.28710000000000002</c:v>
                </c:pt>
                <c:pt idx="2871">
                  <c:v>0.28720000000000001</c:v>
                </c:pt>
                <c:pt idx="2872">
                  <c:v>0.2873</c:v>
                </c:pt>
                <c:pt idx="2873">
                  <c:v>0.28739999999999999</c:v>
                </c:pt>
                <c:pt idx="2874">
                  <c:v>0.28749999999999998</c:v>
                </c:pt>
                <c:pt idx="2875">
                  <c:v>0.28760000000000002</c:v>
                </c:pt>
                <c:pt idx="2876">
                  <c:v>0.28770000000000001</c:v>
                </c:pt>
                <c:pt idx="2877">
                  <c:v>0.2878</c:v>
                </c:pt>
                <c:pt idx="2878">
                  <c:v>0.28789999999999999</c:v>
                </c:pt>
                <c:pt idx="2879">
                  <c:v>0.28799999999999998</c:v>
                </c:pt>
                <c:pt idx="2880">
                  <c:v>0.28810000000000002</c:v>
                </c:pt>
                <c:pt idx="2881">
                  <c:v>0.28820000000000001</c:v>
                </c:pt>
                <c:pt idx="2882">
                  <c:v>0.2883</c:v>
                </c:pt>
                <c:pt idx="2883">
                  <c:v>0.28839999999999999</c:v>
                </c:pt>
                <c:pt idx="2884">
                  <c:v>0.28849999999999998</c:v>
                </c:pt>
                <c:pt idx="2885">
                  <c:v>0.28860000000000002</c:v>
                </c:pt>
                <c:pt idx="2886">
                  <c:v>0.28870000000000001</c:v>
                </c:pt>
                <c:pt idx="2887">
                  <c:v>0.2888</c:v>
                </c:pt>
                <c:pt idx="2888">
                  <c:v>0.28889999999999999</c:v>
                </c:pt>
                <c:pt idx="2889">
                  <c:v>0.28899999999999998</c:v>
                </c:pt>
                <c:pt idx="2890">
                  <c:v>0.28910000000000002</c:v>
                </c:pt>
                <c:pt idx="2891">
                  <c:v>0.28920000000000001</c:v>
                </c:pt>
                <c:pt idx="2892">
                  <c:v>0.2893</c:v>
                </c:pt>
                <c:pt idx="2893">
                  <c:v>0.28939999999999999</c:v>
                </c:pt>
                <c:pt idx="2894">
                  <c:v>0.28949999999999998</c:v>
                </c:pt>
                <c:pt idx="2895">
                  <c:v>0.28960000000000002</c:v>
                </c:pt>
                <c:pt idx="2896">
                  <c:v>0.28970000000000001</c:v>
                </c:pt>
                <c:pt idx="2897">
                  <c:v>0.2898</c:v>
                </c:pt>
                <c:pt idx="2898">
                  <c:v>0.28989999999999999</c:v>
                </c:pt>
                <c:pt idx="2899">
                  <c:v>0.28999999999999998</c:v>
                </c:pt>
                <c:pt idx="2900">
                  <c:v>0.29010000000000002</c:v>
                </c:pt>
                <c:pt idx="2901">
                  <c:v>0.29020000000000001</c:v>
                </c:pt>
                <c:pt idx="2902">
                  <c:v>0.2903</c:v>
                </c:pt>
                <c:pt idx="2903">
                  <c:v>0.29039999999999999</c:v>
                </c:pt>
                <c:pt idx="2904">
                  <c:v>0.29049999999999998</c:v>
                </c:pt>
                <c:pt idx="2905">
                  <c:v>0.29060000000000002</c:v>
                </c:pt>
                <c:pt idx="2906">
                  <c:v>0.29070000000000001</c:v>
                </c:pt>
                <c:pt idx="2907">
                  <c:v>0.2908</c:v>
                </c:pt>
                <c:pt idx="2908">
                  <c:v>0.29089999999999999</c:v>
                </c:pt>
                <c:pt idx="2909">
                  <c:v>0.29099999999999998</c:v>
                </c:pt>
                <c:pt idx="2910">
                  <c:v>0.29110000000000003</c:v>
                </c:pt>
                <c:pt idx="2911">
                  <c:v>0.29120000000000001</c:v>
                </c:pt>
                <c:pt idx="2912">
                  <c:v>0.2913</c:v>
                </c:pt>
                <c:pt idx="2913">
                  <c:v>0.29139999999999999</c:v>
                </c:pt>
                <c:pt idx="2914">
                  <c:v>0.29149999999999998</c:v>
                </c:pt>
                <c:pt idx="2915">
                  <c:v>0.29160000000000003</c:v>
                </c:pt>
                <c:pt idx="2916">
                  <c:v>0.29170000000000001</c:v>
                </c:pt>
                <c:pt idx="2917">
                  <c:v>0.2918</c:v>
                </c:pt>
                <c:pt idx="2918">
                  <c:v>0.29189999999999999</c:v>
                </c:pt>
                <c:pt idx="2919">
                  <c:v>0.29199999999999998</c:v>
                </c:pt>
                <c:pt idx="2920">
                  <c:v>0.29210000000000003</c:v>
                </c:pt>
                <c:pt idx="2921">
                  <c:v>0.29220000000000002</c:v>
                </c:pt>
                <c:pt idx="2922">
                  <c:v>0.2923</c:v>
                </c:pt>
                <c:pt idx="2923">
                  <c:v>0.29239999999999999</c:v>
                </c:pt>
                <c:pt idx="2924">
                  <c:v>0.29249999999999998</c:v>
                </c:pt>
                <c:pt idx="2925">
                  <c:v>0.29260000000000003</c:v>
                </c:pt>
                <c:pt idx="2926">
                  <c:v>0.29270000000000002</c:v>
                </c:pt>
                <c:pt idx="2927">
                  <c:v>0.2928</c:v>
                </c:pt>
                <c:pt idx="2928">
                  <c:v>0.29289999999999999</c:v>
                </c:pt>
                <c:pt idx="2929">
                  <c:v>0.29299999999999998</c:v>
                </c:pt>
                <c:pt idx="2930">
                  <c:v>0.29310000000000003</c:v>
                </c:pt>
                <c:pt idx="2931">
                  <c:v>0.29320000000000002</c:v>
                </c:pt>
                <c:pt idx="2932">
                  <c:v>0.29330000000000001</c:v>
                </c:pt>
                <c:pt idx="2933">
                  <c:v>0.29339999999999999</c:v>
                </c:pt>
                <c:pt idx="2934">
                  <c:v>0.29349999999999998</c:v>
                </c:pt>
                <c:pt idx="2935">
                  <c:v>0.29360000000000003</c:v>
                </c:pt>
                <c:pt idx="2936">
                  <c:v>0.29370000000000002</c:v>
                </c:pt>
                <c:pt idx="2937">
                  <c:v>0.29380000000000001</c:v>
                </c:pt>
                <c:pt idx="2938">
                  <c:v>0.29389999999999999</c:v>
                </c:pt>
                <c:pt idx="2939">
                  <c:v>0.29399999999999998</c:v>
                </c:pt>
                <c:pt idx="2940">
                  <c:v>0.29409999999999997</c:v>
                </c:pt>
                <c:pt idx="2941">
                  <c:v>0.29420000000000002</c:v>
                </c:pt>
                <c:pt idx="2942">
                  <c:v>0.29430000000000001</c:v>
                </c:pt>
                <c:pt idx="2943">
                  <c:v>0.2944</c:v>
                </c:pt>
                <c:pt idx="2944">
                  <c:v>0.29449999999999998</c:v>
                </c:pt>
                <c:pt idx="2945">
                  <c:v>0.29459999999999997</c:v>
                </c:pt>
                <c:pt idx="2946">
                  <c:v>0.29470000000000002</c:v>
                </c:pt>
                <c:pt idx="2947">
                  <c:v>0.29480000000000001</c:v>
                </c:pt>
                <c:pt idx="2948">
                  <c:v>0.2949</c:v>
                </c:pt>
                <c:pt idx="2949">
                  <c:v>0.29499999999999998</c:v>
                </c:pt>
                <c:pt idx="2950">
                  <c:v>0.29509999999999997</c:v>
                </c:pt>
                <c:pt idx="2951">
                  <c:v>0.29520000000000002</c:v>
                </c:pt>
                <c:pt idx="2952">
                  <c:v>0.29530000000000001</c:v>
                </c:pt>
                <c:pt idx="2953">
                  <c:v>0.2954</c:v>
                </c:pt>
                <c:pt idx="2954">
                  <c:v>0.29549999999999998</c:v>
                </c:pt>
                <c:pt idx="2955">
                  <c:v>0.29559999999999997</c:v>
                </c:pt>
                <c:pt idx="2956">
                  <c:v>0.29570000000000002</c:v>
                </c:pt>
                <c:pt idx="2957">
                  <c:v>0.29580000000000001</c:v>
                </c:pt>
                <c:pt idx="2958">
                  <c:v>0.2959</c:v>
                </c:pt>
                <c:pt idx="2959">
                  <c:v>0.29599999999999999</c:v>
                </c:pt>
                <c:pt idx="2960">
                  <c:v>0.29609999999999997</c:v>
                </c:pt>
                <c:pt idx="2961">
                  <c:v>0.29620000000000002</c:v>
                </c:pt>
                <c:pt idx="2962">
                  <c:v>0.29630000000000001</c:v>
                </c:pt>
                <c:pt idx="2963">
                  <c:v>0.2964</c:v>
                </c:pt>
                <c:pt idx="2964">
                  <c:v>0.29649999999999999</c:v>
                </c:pt>
                <c:pt idx="2965">
                  <c:v>0.29659999999999997</c:v>
                </c:pt>
                <c:pt idx="2966">
                  <c:v>0.29670000000000002</c:v>
                </c:pt>
                <c:pt idx="2967">
                  <c:v>0.29680000000000001</c:v>
                </c:pt>
                <c:pt idx="2968">
                  <c:v>0.2969</c:v>
                </c:pt>
                <c:pt idx="2969">
                  <c:v>0.29699999999999999</c:v>
                </c:pt>
                <c:pt idx="2970">
                  <c:v>0.29709999999999998</c:v>
                </c:pt>
                <c:pt idx="2971">
                  <c:v>0.29720000000000002</c:v>
                </c:pt>
                <c:pt idx="2972">
                  <c:v>0.29730000000000001</c:v>
                </c:pt>
                <c:pt idx="2973">
                  <c:v>0.2974</c:v>
                </c:pt>
                <c:pt idx="2974">
                  <c:v>0.29749999999999999</c:v>
                </c:pt>
                <c:pt idx="2975">
                  <c:v>0.29759999999999998</c:v>
                </c:pt>
                <c:pt idx="2976">
                  <c:v>0.29770000000000002</c:v>
                </c:pt>
                <c:pt idx="2977">
                  <c:v>0.29780000000000001</c:v>
                </c:pt>
                <c:pt idx="2978">
                  <c:v>0.2979</c:v>
                </c:pt>
                <c:pt idx="2979">
                  <c:v>0.29799999999999999</c:v>
                </c:pt>
                <c:pt idx="2980">
                  <c:v>0.29809999999999998</c:v>
                </c:pt>
                <c:pt idx="2981">
                  <c:v>0.29820000000000002</c:v>
                </c:pt>
                <c:pt idx="2982">
                  <c:v>0.29830000000000001</c:v>
                </c:pt>
                <c:pt idx="2983">
                  <c:v>0.2984</c:v>
                </c:pt>
                <c:pt idx="2984">
                  <c:v>0.29849999999999999</c:v>
                </c:pt>
                <c:pt idx="2985">
                  <c:v>0.29859999999999998</c:v>
                </c:pt>
                <c:pt idx="2986">
                  <c:v>0.29870000000000002</c:v>
                </c:pt>
                <c:pt idx="2987">
                  <c:v>0.29880000000000001</c:v>
                </c:pt>
                <c:pt idx="2988">
                  <c:v>0.2989</c:v>
                </c:pt>
                <c:pt idx="2989">
                  <c:v>0.29899999999999999</c:v>
                </c:pt>
                <c:pt idx="2990">
                  <c:v>0.29909999999999998</c:v>
                </c:pt>
                <c:pt idx="2991">
                  <c:v>0.29920000000000002</c:v>
                </c:pt>
                <c:pt idx="2992">
                  <c:v>0.29930000000000001</c:v>
                </c:pt>
                <c:pt idx="2993">
                  <c:v>0.2994</c:v>
                </c:pt>
                <c:pt idx="2994">
                  <c:v>0.29949999999999999</c:v>
                </c:pt>
                <c:pt idx="2995">
                  <c:v>0.29959999999999998</c:v>
                </c:pt>
                <c:pt idx="2996">
                  <c:v>0.29970000000000002</c:v>
                </c:pt>
                <c:pt idx="2997">
                  <c:v>0.29980000000000001</c:v>
                </c:pt>
                <c:pt idx="2998">
                  <c:v>0.2999</c:v>
                </c:pt>
                <c:pt idx="2999">
                  <c:v>0.3</c:v>
                </c:pt>
                <c:pt idx="3000">
                  <c:v>0.30009999999999998</c:v>
                </c:pt>
                <c:pt idx="3001">
                  <c:v>0.30020000000000002</c:v>
                </c:pt>
                <c:pt idx="3002">
                  <c:v>0.30030000000000001</c:v>
                </c:pt>
                <c:pt idx="3003">
                  <c:v>0.3004</c:v>
                </c:pt>
                <c:pt idx="3004">
                  <c:v>0.30049999999999999</c:v>
                </c:pt>
                <c:pt idx="3005">
                  <c:v>0.30059999999999998</c:v>
                </c:pt>
                <c:pt idx="3006">
                  <c:v>0.30070000000000002</c:v>
                </c:pt>
                <c:pt idx="3007">
                  <c:v>0.30080000000000001</c:v>
                </c:pt>
                <c:pt idx="3008">
                  <c:v>0.3009</c:v>
                </c:pt>
                <c:pt idx="3009">
                  <c:v>0.30099999999999999</c:v>
                </c:pt>
                <c:pt idx="3010">
                  <c:v>0.30109999999999998</c:v>
                </c:pt>
                <c:pt idx="3011">
                  <c:v>0.30120000000000002</c:v>
                </c:pt>
                <c:pt idx="3012">
                  <c:v>0.30130000000000001</c:v>
                </c:pt>
                <c:pt idx="3013">
                  <c:v>0.3014</c:v>
                </c:pt>
                <c:pt idx="3014">
                  <c:v>0.30149999999999999</c:v>
                </c:pt>
                <c:pt idx="3015">
                  <c:v>0.30159999999999998</c:v>
                </c:pt>
                <c:pt idx="3016">
                  <c:v>0.30170000000000002</c:v>
                </c:pt>
                <c:pt idx="3017">
                  <c:v>0.30180000000000001</c:v>
                </c:pt>
                <c:pt idx="3018">
                  <c:v>0.3019</c:v>
                </c:pt>
                <c:pt idx="3019">
                  <c:v>0.30199999999999999</c:v>
                </c:pt>
                <c:pt idx="3020">
                  <c:v>0.30209999999999998</c:v>
                </c:pt>
                <c:pt idx="3021">
                  <c:v>0.30220000000000002</c:v>
                </c:pt>
                <c:pt idx="3022">
                  <c:v>0.30230000000000001</c:v>
                </c:pt>
                <c:pt idx="3023">
                  <c:v>0.3024</c:v>
                </c:pt>
                <c:pt idx="3024">
                  <c:v>0.30249999999999999</c:v>
                </c:pt>
                <c:pt idx="3025">
                  <c:v>0.30259999999999998</c:v>
                </c:pt>
                <c:pt idx="3026">
                  <c:v>0.30270000000000002</c:v>
                </c:pt>
                <c:pt idx="3027">
                  <c:v>0.30280000000000001</c:v>
                </c:pt>
                <c:pt idx="3028">
                  <c:v>0.3029</c:v>
                </c:pt>
                <c:pt idx="3029">
                  <c:v>0.30299999999999999</c:v>
                </c:pt>
                <c:pt idx="3030">
                  <c:v>0.30309999999999998</c:v>
                </c:pt>
                <c:pt idx="3031">
                  <c:v>0.30320000000000003</c:v>
                </c:pt>
                <c:pt idx="3032">
                  <c:v>0.30330000000000001</c:v>
                </c:pt>
                <c:pt idx="3033">
                  <c:v>0.3034</c:v>
                </c:pt>
                <c:pt idx="3034">
                  <c:v>0.30349999999999999</c:v>
                </c:pt>
                <c:pt idx="3035">
                  <c:v>0.30359999999999998</c:v>
                </c:pt>
                <c:pt idx="3036">
                  <c:v>0.30370000000000003</c:v>
                </c:pt>
                <c:pt idx="3037">
                  <c:v>0.30380000000000001</c:v>
                </c:pt>
                <c:pt idx="3038">
                  <c:v>0.3039</c:v>
                </c:pt>
                <c:pt idx="3039">
                  <c:v>0.30399999999999999</c:v>
                </c:pt>
                <c:pt idx="3040">
                  <c:v>0.30409999999999998</c:v>
                </c:pt>
                <c:pt idx="3041">
                  <c:v>0.30420000000000003</c:v>
                </c:pt>
                <c:pt idx="3042">
                  <c:v>0.30430000000000001</c:v>
                </c:pt>
                <c:pt idx="3043">
                  <c:v>0.3044</c:v>
                </c:pt>
                <c:pt idx="3044">
                  <c:v>0.30449999999999999</c:v>
                </c:pt>
                <c:pt idx="3045">
                  <c:v>0.30459999999999998</c:v>
                </c:pt>
                <c:pt idx="3046">
                  <c:v>0.30470000000000003</c:v>
                </c:pt>
                <c:pt idx="3047">
                  <c:v>0.30480000000000002</c:v>
                </c:pt>
                <c:pt idx="3048">
                  <c:v>0.3049</c:v>
                </c:pt>
                <c:pt idx="3049">
                  <c:v>0.30499999999999999</c:v>
                </c:pt>
                <c:pt idx="3050">
                  <c:v>0.30509999999999998</c:v>
                </c:pt>
                <c:pt idx="3051">
                  <c:v>0.30520000000000003</c:v>
                </c:pt>
                <c:pt idx="3052">
                  <c:v>0.30530000000000002</c:v>
                </c:pt>
                <c:pt idx="3053">
                  <c:v>0.3054</c:v>
                </c:pt>
                <c:pt idx="3054">
                  <c:v>0.30549999999999999</c:v>
                </c:pt>
                <c:pt idx="3055">
                  <c:v>0.30559999999999998</c:v>
                </c:pt>
                <c:pt idx="3056">
                  <c:v>0.30570000000000003</c:v>
                </c:pt>
                <c:pt idx="3057">
                  <c:v>0.30580000000000002</c:v>
                </c:pt>
                <c:pt idx="3058">
                  <c:v>0.30590000000000001</c:v>
                </c:pt>
                <c:pt idx="3059">
                  <c:v>0.30599999999999999</c:v>
                </c:pt>
                <c:pt idx="3060">
                  <c:v>0.30609999999999998</c:v>
                </c:pt>
                <c:pt idx="3061">
                  <c:v>0.30620000000000003</c:v>
                </c:pt>
                <c:pt idx="3062">
                  <c:v>0.30630000000000002</c:v>
                </c:pt>
                <c:pt idx="3063">
                  <c:v>0.30640000000000001</c:v>
                </c:pt>
                <c:pt idx="3064">
                  <c:v>0.30649999999999999</c:v>
                </c:pt>
                <c:pt idx="3065">
                  <c:v>0.30659999999999998</c:v>
                </c:pt>
                <c:pt idx="3066">
                  <c:v>0.30669999999999997</c:v>
                </c:pt>
                <c:pt idx="3067">
                  <c:v>0.30680000000000002</c:v>
                </c:pt>
                <c:pt idx="3068">
                  <c:v>0.30690000000000001</c:v>
                </c:pt>
                <c:pt idx="3069">
                  <c:v>0.307</c:v>
                </c:pt>
                <c:pt idx="3070">
                  <c:v>0.30709999999999998</c:v>
                </c:pt>
                <c:pt idx="3071">
                  <c:v>0.30719999999999997</c:v>
                </c:pt>
                <c:pt idx="3072">
                  <c:v>0.30730000000000002</c:v>
                </c:pt>
                <c:pt idx="3073">
                  <c:v>0.30740000000000001</c:v>
                </c:pt>
                <c:pt idx="3074">
                  <c:v>0.3075</c:v>
                </c:pt>
                <c:pt idx="3075">
                  <c:v>0.30759999999999998</c:v>
                </c:pt>
                <c:pt idx="3076">
                  <c:v>0.30769999999999997</c:v>
                </c:pt>
                <c:pt idx="3077">
                  <c:v>0.30780000000000002</c:v>
                </c:pt>
                <c:pt idx="3078">
                  <c:v>0.30790000000000001</c:v>
                </c:pt>
                <c:pt idx="3079">
                  <c:v>0.308</c:v>
                </c:pt>
                <c:pt idx="3080">
                  <c:v>0.30809999999999998</c:v>
                </c:pt>
                <c:pt idx="3081">
                  <c:v>0.30819999999999997</c:v>
                </c:pt>
                <c:pt idx="3082">
                  <c:v>0.30830000000000002</c:v>
                </c:pt>
                <c:pt idx="3083">
                  <c:v>0.30840000000000001</c:v>
                </c:pt>
                <c:pt idx="3084">
                  <c:v>0.3085</c:v>
                </c:pt>
                <c:pt idx="3085">
                  <c:v>0.30859999999999999</c:v>
                </c:pt>
                <c:pt idx="3086">
                  <c:v>0.30869999999999997</c:v>
                </c:pt>
                <c:pt idx="3087">
                  <c:v>0.30880000000000002</c:v>
                </c:pt>
                <c:pt idx="3088">
                  <c:v>0.30890000000000001</c:v>
                </c:pt>
                <c:pt idx="3089">
                  <c:v>0.309</c:v>
                </c:pt>
                <c:pt idx="3090">
                  <c:v>0.30909999999999999</c:v>
                </c:pt>
                <c:pt idx="3091">
                  <c:v>0.30919999999999997</c:v>
                </c:pt>
                <c:pt idx="3092">
                  <c:v>0.30930000000000002</c:v>
                </c:pt>
                <c:pt idx="3093">
                  <c:v>0.30940000000000001</c:v>
                </c:pt>
                <c:pt idx="3094">
                  <c:v>0.3095</c:v>
                </c:pt>
                <c:pt idx="3095">
                  <c:v>0.30959999999999999</c:v>
                </c:pt>
                <c:pt idx="3096">
                  <c:v>0.30969999999999998</c:v>
                </c:pt>
                <c:pt idx="3097">
                  <c:v>0.30980000000000002</c:v>
                </c:pt>
                <c:pt idx="3098">
                  <c:v>0.30990000000000001</c:v>
                </c:pt>
                <c:pt idx="3099">
                  <c:v>0.31</c:v>
                </c:pt>
                <c:pt idx="3100">
                  <c:v>0.31009999999999999</c:v>
                </c:pt>
                <c:pt idx="3101">
                  <c:v>0.31019999999999998</c:v>
                </c:pt>
                <c:pt idx="3102">
                  <c:v>0.31030000000000002</c:v>
                </c:pt>
                <c:pt idx="3103">
                  <c:v>0.31040000000000001</c:v>
                </c:pt>
                <c:pt idx="3104">
                  <c:v>0.3105</c:v>
                </c:pt>
                <c:pt idx="3105">
                  <c:v>0.31059999999999999</c:v>
                </c:pt>
                <c:pt idx="3106">
                  <c:v>0.31069999999999998</c:v>
                </c:pt>
                <c:pt idx="3107">
                  <c:v>0.31080000000000002</c:v>
                </c:pt>
                <c:pt idx="3108">
                  <c:v>0.31090000000000001</c:v>
                </c:pt>
                <c:pt idx="3109">
                  <c:v>0.311</c:v>
                </c:pt>
                <c:pt idx="3110">
                  <c:v>0.31109999999999999</c:v>
                </c:pt>
                <c:pt idx="3111">
                  <c:v>0.31119999999999998</c:v>
                </c:pt>
                <c:pt idx="3112">
                  <c:v>0.31130000000000002</c:v>
                </c:pt>
                <c:pt idx="3113">
                  <c:v>0.31140000000000001</c:v>
                </c:pt>
                <c:pt idx="3114">
                  <c:v>0.3115</c:v>
                </c:pt>
                <c:pt idx="3115">
                  <c:v>0.31159999999999999</c:v>
                </c:pt>
                <c:pt idx="3116">
                  <c:v>0.31169999999999998</c:v>
                </c:pt>
                <c:pt idx="3117">
                  <c:v>0.31180000000000002</c:v>
                </c:pt>
                <c:pt idx="3118">
                  <c:v>0.31190000000000001</c:v>
                </c:pt>
                <c:pt idx="3119">
                  <c:v>0.312</c:v>
                </c:pt>
                <c:pt idx="3120">
                  <c:v>0.31209999999999999</c:v>
                </c:pt>
                <c:pt idx="3121">
                  <c:v>0.31219999999999998</c:v>
                </c:pt>
                <c:pt idx="3122">
                  <c:v>0.31230000000000002</c:v>
                </c:pt>
                <c:pt idx="3123">
                  <c:v>0.31240000000000001</c:v>
                </c:pt>
                <c:pt idx="3124">
                  <c:v>0.3125</c:v>
                </c:pt>
                <c:pt idx="3125">
                  <c:v>0.31259999999999999</c:v>
                </c:pt>
                <c:pt idx="3126">
                  <c:v>0.31269999999999998</c:v>
                </c:pt>
                <c:pt idx="3127">
                  <c:v>0.31280000000000002</c:v>
                </c:pt>
                <c:pt idx="3128">
                  <c:v>0.31290000000000001</c:v>
                </c:pt>
                <c:pt idx="3129">
                  <c:v>0.313</c:v>
                </c:pt>
                <c:pt idx="3130">
                  <c:v>0.31309999999999999</c:v>
                </c:pt>
                <c:pt idx="3131">
                  <c:v>0.31319999999999998</c:v>
                </c:pt>
                <c:pt idx="3132">
                  <c:v>0.31330000000000002</c:v>
                </c:pt>
                <c:pt idx="3133">
                  <c:v>0.31340000000000001</c:v>
                </c:pt>
                <c:pt idx="3134">
                  <c:v>0.3135</c:v>
                </c:pt>
                <c:pt idx="3135">
                  <c:v>0.31359999999999999</c:v>
                </c:pt>
                <c:pt idx="3136">
                  <c:v>0.31369999999999998</c:v>
                </c:pt>
                <c:pt idx="3137">
                  <c:v>0.31380000000000002</c:v>
                </c:pt>
                <c:pt idx="3138">
                  <c:v>0.31390000000000001</c:v>
                </c:pt>
                <c:pt idx="3139">
                  <c:v>0.314</c:v>
                </c:pt>
                <c:pt idx="3140">
                  <c:v>0.31409999999999999</c:v>
                </c:pt>
                <c:pt idx="3141">
                  <c:v>0.31419999999999998</c:v>
                </c:pt>
                <c:pt idx="3142">
                  <c:v>0.31430000000000002</c:v>
                </c:pt>
                <c:pt idx="3143">
                  <c:v>0.31440000000000001</c:v>
                </c:pt>
                <c:pt idx="3144">
                  <c:v>0.3145</c:v>
                </c:pt>
                <c:pt idx="3145">
                  <c:v>0.31459999999999999</c:v>
                </c:pt>
                <c:pt idx="3146">
                  <c:v>0.31469999999999998</c:v>
                </c:pt>
                <c:pt idx="3147">
                  <c:v>0.31480000000000002</c:v>
                </c:pt>
                <c:pt idx="3148">
                  <c:v>0.31490000000000001</c:v>
                </c:pt>
                <c:pt idx="3149">
                  <c:v>0.315</c:v>
                </c:pt>
                <c:pt idx="3150">
                  <c:v>0.31509999999999999</c:v>
                </c:pt>
                <c:pt idx="3151">
                  <c:v>0.31519999999999998</c:v>
                </c:pt>
                <c:pt idx="3152">
                  <c:v>0.31530000000000002</c:v>
                </c:pt>
                <c:pt idx="3153">
                  <c:v>0.31540000000000001</c:v>
                </c:pt>
                <c:pt idx="3154">
                  <c:v>0.3155</c:v>
                </c:pt>
                <c:pt idx="3155">
                  <c:v>0.31559999999999999</c:v>
                </c:pt>
                <c:pt idx="3156">
                  <c:v>0.31569999999999998</c:v>
                </c:pt>
                <c:pt idx="3157">
                  <c:v>0.31580000000000003</c:v>
                </c:pt>
                <c:pt idx="3158">
                  <c:v>0.31590000000000001</c:v>
                </c:pt>
                <c:pt idx="3159">
                  <c:v>0.316</c:v>
                </c:pt>
                <c:pt idx="3160">
                  <c:v>0.31609999999999999</c:v>
                </c:pt>
                <c:pt idx="3161">
                  <c:v>0.31619999999999998</c:v>
                </c:pt>
                <c:pt idx="3162">
                  <c:v>0.31630000000000003</c:v>
                </c:pt>
                <c:pt idx="3163">
                  <c:v>0.31640000000000001</c:v>
                </c:pt>
                <c:pt idx="3164">
                  <c:v>0.3165</c:v>
                </c:pt>
                <c:pt idx="3165">
                  <c:v>0.31659999999999999</c:v>
                </c:pt>
                <c:pt idx="3166">
                  <c:v>0.31669999999999998</c:v>
                </c:pt>
                <c:pt idx="3167">
                  <c:v>0.31680000000000003</c:v>
                </c:pt>
                <c:pt idx="3168">
                  <c:v>0.31690000000000002</c:v>
                </c:pt>
                <c:pt idx="3169">
                  <c:v>0.317</c:v>
                </c:pt>
                <c:pt idx="3170">
                  <c:v>0.31709999999999999</c:v>
                </c:pt>
                <c:pt idx="3171">
                  <c:v>0.31719999999999998</c:v>
                </c:pt>
                <c:pt idx="3172">
                  <c:v>0.31730000000000003</c:v>
                </c:pt>
                <c:pt idx="3173">
                  <c:v>0.31740000000000002</c:v>
                </c:pt>
                <c:pt idx="3174">
                  <c:v>0.3175</c:v>
                </c:pt>
                <c:pt idx="3175">
                  <c:v>0.31759999999999999</c:v>
                </c:pt>
                <c:pt idx="3176">
                  <c:v>0.31769999999999998</c:v>
                </c:pt>
                <c:pt idx="3177">
                  <c:v>0.31780000000000003</c:v>
                </c:pt>
                <c:pt idx="3178">
                  <c:v>0.31790000000000002</c:v>
                </c:pt>
                <c:pt idx="3179">
                  <c:v>0.318</c:v>
                </c:pt>
                <c:pt idx="3180">
                  <c:v>0.31809999999999999</c:v>
                </c:pt>
                <c:pt idx="3181">
                  <c:v>0.31819999999999998</c:v>
                </c:pt>
                <c:pt idx="3182">
                  <c:v>0.31830000000000003</c:v>
                </c:pt>
                <c:pt idx="3183">
                  <c:v>0.31840000000000002</c:v>
                </c:pt>
                <c:pt idx="3184">
                  <c:v>0.31850000000000001</c:v>
                </c:pt>
                <c:pt idx="3185">
                  <c:v>0.31859999999999999</c:v>
                </c:pt>
                <c:pt idx="3186">
                  <c:v>0.31869999999999998</c:v>
                </c:pt>
                <c:pt idx="3187">
                  <c:v>0.31879999999999997</c:v>
                </c:pt>
                <c:pt idx="3188">
                  <c:v>0.31890000000000002</c:v>
                </c:pt>
                <c:pt idx="3189">
                  <c:v>0.31900000000000001</c:v>
                </c:pt>
                <c:pt idx="3190">
                  <c:v>0.31909999999999999</c:v>
                </c:pt>
                <c:pt idx="3191">
                  <c:v>0.31919999999999998</c:v>
                </c:pt>
                <c:pt idx="3192">
                  <c:v>0.31929999999999997</c:v>
                </c:pt>
                <c:pt idx="3193">
                  <c:v>0.31940000000000002</c:v>
                </c:pt>
                <c:pt idx="3194">
                  <c:v>0.31950000000000001</c:v>
                </c:pt>
                <c:pt idx="3195">
                  <c:v>0.3196</c:v>
                </c:pt>
                <c:pt idx="3196">
                  <c:v>0.31969999999999998</c:v>
                </c:pt>
                <c:pt idx="3197">
                  <c:v>0.31979999999999997</c:v>
                </c:pt>
                <c:pt idx="3198">
                  <c:v>0.31990000000000002</c:v>
                </c:pt>
                <c:pt idx="3199">
                  <c:v>0.32</c:v>
                </c:pt>
                <c:pt idx="3200">
                  <c:v>0.3201</c:v>
                </c:pt>
                <c:pt idx="3201">
                  <c:v>0.32019999999999998</c:v>
                </c:pt>
                <c:pt idx="3202">
                  <c:v>0.32029999999999997</c:v>
                </c:pt>
                <c:pt idx="3203">
                  <c:v>0.32040000000000002</c:v>
                </c:pt>
                <c:pt idx="3204">
                  <c:v>0.32050000000000001</c:v>
                </c:pt>
                <c:pt idx="3205">
                  <c:v>0.3206</c:v>
                </c:pt>
                <c:pt idx="3206">
                  <c:v>0.32069999999999999</c:v>
                </c:pt>
                <c:pt idx="3207">
                  <c:v>0.32079999999999997</c:v>
                </c:pt>
                <c:pt idx="3208">
                  <c:v>0.32090000000000002</c:v>
                </c:pt>
                <c:pt idx="3209">
                  <c:v>0.32100000000000001</c:v>
                </c:pt>
                <c:pt idx="3210">
                  <c:v>0.3211</c:v>
                </c:pt>
                <c:pt idx="3211">
                  <c:v>0.32119999999999999</c:v>
                </c:pt>
                <c:pt idx="3212">
                  <c:v>0.32129999999999997</c:v>
                </c:pt>
                <c:pt idx="3213">
                  <c:v>0.32140000000000002</c:v>
                </c:pt>
                <c:pt idx="3214">
                  <c:v>0.32150000000000001</c:v>
                </c:pt>
                <c:pt idx="3215">
                  <c:v>0.3216</c:v>
                </c:pt>
                <c:pt idx="3216">
                  <c:v>0.32169999999999999</c:v>
                </c:pt>
                <c:pt idx="3217">
                  <c:v>0.32179999999999997</c:v>
                </c:pt>
                <c:pt idx="3218">
                  <c:v>0.32190000000000002</c:v>
                </c:pt>
                <c:pt idx="3219">
                  <c:v>0.32200000000000001</c:v>
                </c:pt>
                <c:pt idx="3220">
                  <c:v>0.3221</c:v>
                </c:pt>
                <c:pt idx="3221">
                  <c:v>0.32219999999999999</c:v>
                </c:pt>
                <c:pt idx="3222">
                  <c:v>0.32229999999999998</c:v>
                </c:pt>
                <c:pt idx="3223">
                  <c:v>0.32240000000000002</c:v>
                </c:pt>
                <c:pt idx="3224">
                  <c:v>0.32250000000000001</c:v>
                </c:pt>
                <c:pt idx="3225">
                  <c:v>0.3226</c:v>
                </c:pt>
                <c:pt idx="3226">
                  <c:v>0.32269999999999999</c:v>
                </c:pt>
                <c:pt idx="3227">
                  <c:v>0.32279999999999998</c:v>
                </c:pt>
                <c:pt idx="3228">
                  <c:v>0.32290000000000002</c:v>
                </c:pt>
                <c:pt idx="3229">
                  <c:v>0.32300000000000001</c:v>
                </c:pt>
                <c:pt idx="3230">
                  <c:v>0.3231</c:v>
                </c:pt>
                <c:pt idx="3231">
                  <c:v>0.32319999999999999</c:v>
                </c:pt>
                <c:pt idx="3232">
                  <c:v>0.32329999999999998</c:v>
                </c:pt>
                <c:pt idx="3233">
                  <c:v>0.32340000000000002</c:v>
                </c:pt>
                <c:pt idx="3234">
                  <c:v>0.32350000000000001</c:v>
                </c:pt>
                <c:pt idx="3235">
                  <c:v>0.3236</c:v>
                </c:pt>
                <c:pt idx="3236">
                  <c:v>0.32369999999999999</c:v>
                </c:pt>
                <c:pt idx="3237">
                  <c:v>0.32379999999999998</c:v>
                </c:pt>
                <c:pt idx="3238">
                  <c:v>0.32390000000000002</c:v>
                </c:pt>
                <c:pt idx="3239">
                  <c:v>0.32400000000000001</c:v>
                </c:pt>
                <c:pt idx="3240">
                  <c:v>0.3241</c:v>
                </c:pt>
                <c:pt idx="3241">
                  <c:v>0.32419999999999999</c:v>
                </c:pt>
                <c:pt idx="3242">
                  <c:v>0.32429999999999998</c:v>
                </c:pt>
                <c:pt idx="3243">
                  <c:v>0.32440000000000002</c:v>
                </c:pt>
                <c:pt idx="3244">
                  <c:v>0.32450000000000001</c:v>
                </c:pt>
                <c:pt idx="3245">
                  <c:v>0.3246</c:v>
                </c:pt>
                <c:pt idx="3246">
                  <c:v>0.32469999999999999</c:v>
                </c:pt>
                <c:pt idx="3247">
                  <c:v>0.32479999999999998</c:v>
                </c:pt>
                <c:pt idx="3248">
                  <c:v>0.32490000000000002</c:v>
                </c:pt>
                <c:pt idx="3249">
                  <c:v>0.32500000000000001</c:v>
                </c:pt>
                <c:pt idx="3250">
                  <c:v>0.3251</c:v>
                </c:pt>
                <c:pt idx="3251">
                  <c:v>0.32519999999999999</c:v>
                </c:pt>
                <c:pt idx="3252">
                  <c:v>0.32529999999999998</c:v>
                </c:pt>
                <c:pt idx="3253">
                  <c:v>0.32540000000000002</c:v>
                </c:pt>
                <c:pt idx="3254">
                  <c:v>0.32550000000000001</c:v>
                </c:pt>
                <c:pt idx="3255">
                  <c:v>0.3256</c:v>
                </c:pt>
                <c:pt idx="3256">
                  <c:v>0.32569999999999999</c:v>
                </c:pt>
                <c:pt idx="3257">
                  <c:v>0.32579999999999998</c:v>
                </c:pt>
                <c:pt idx="3258">
                  <c:v>0.32590000000000002</c:v>
                </c:pt>
                <c:pt idx="3259">
                  <c:v>0.32600000000000001</c:v>
                </c:pt>
                <c:pt idx="3260">
                  <c:v>0.3261</c:v>
                </c:pt>
                <c:pt idx="3261">
                  <c:v>0.32619999999999999</c:v>
                </c:pt>
                <c:pt idx="3262">
                  <c:v>0.32629999999999998</c:v>
                </c:pt>
                <c:pt idx="3263">
                  <c:v>0.32640000000000002</c:v>
                </c:pt>
                <c:pt idx="3264">
                  <c:v>0.32650000000000001</c:v>
                </c:pt>
                <c:pt idx="3265">
                  <c:v>0.3266</c:v>
                </c:pt>
                <c:pt idx="3266">
                  <c:v>0.32669999999999999</c:v>
                </c:pt>
                <c:pt idx="3267">
                  <c:v>0.32679999999999998</c:v>
                </c:pt>
                <c:pt idx="3268">
                  <c:v>0.32690000000000002</c:v>
                </c:pt>
                <c:pt idx="3269">
                  <c:v>0.32700000000000001</c:v>
                </c:pt>
                <c:pt idx="3270">
                  <c:v>0.3271</c:v>
                </c:pt>
                <c:pt idx="3271">
                  <c:v>0.32719999999999999</c:v>
                </c:pt>
                <c:pt idx="3272">
                  <c:v>0.32729999999999998</c:v>
                </c:pt>
                <c:pt idx="3273">
                  <c:v>0.32740000000000002</c:v>
                </c:pt>
                <c:pt idx="3274">
                  <c:v>0.32750000000000001</c:v>
                </c:pt>
                <c:pt idx="3275">
                  <c:v>0.3276</c:v>
                </c:pt>
                <c:pt idx="3276">
                  <c:v>0.32769999999999999</c:v>
                </c:pt>
                <c:pt idx="3277">
                  <c:v>0.32779999999999998</c:v>
                </c:pt>
                <c:pt idx="3278">
                  <c:v>0.32790000000000002</c:v>
                </c:pt>
                <c:pt idx="3279">
                  <c:v>0.32800000000000001</c:v>
                </c:pt>
                <c:pt idx="3280">
                  <c:v>0.3281</c:v>
                </c:pt>
                <c:pt idx="3281">
                  <c:v>0.32819999999999999</c:v>
                </c:pt>
                <c:pt idx="3282">
                  <c:v>0.32829999999999998</c:v>
                </c:pt>
                <c:pt idx="3283">
                  <c:v>0.32840000000000003</c:v>
                </c:pt>
                <c:pt idx="3284">
                  <c:v>0.32850000000000001</c:v>
                </c:pt>
                <c:pt idx="3285">
                  <c:v>0.3286</c:v>
                </c:pt>
                <c:pt idx="3286">
                  <c:v>0.32869999999999999</c:v>
                </c:pt>
                <c:pt idx="3287">
                  <c:v>0.32879999999999998</c:v>
                </c:pt>
                <c:pt idx="3288">
                  <c:v>0.32890000000000003</c:v>
                </c:pt>
                <c:pt idx="3289">
                  <c:v>0.32900000000000001</c:v>
                </c:pt>
                <c:pt idx="3290">
                  <c:v>0.3291</c:v>
                </c:pt>
                <c:pt idx="3291">
                  <c:v>0.32919999999999999</c:v>
                </c:pt>
                <c:pt idx="3292">
                  <c:v>0.32929999999999998</c:v>
                </c:pt>
                <c:pt idx="3293">
                  <c:v>0.32940000000000003</c:v>
                </c:pt>
                <c:pt idx="3294">
                  <c:v>0.32950000000000002</c:v>
                </c:pt>
                <c:pt idx="3295">
                  <c:v>0.3296</c:v>
                </c:pt>
                <c:pt idx="3296">
                  <c:v>0.32969999999999999</c:v>
                </c:pt>
                <c:pt idx="3297">
                  <c:v>0.32979999999999998</c:v>
                </c:pt>
                <c:pt idx="3298">
                  <c:v>0.32990000000000003</c:v>
                </c:pt>
                <c:pt idx="3299">
                  <c:v>0.33</c:v>
                </c:pt>
                <c:pt idx="3300">
                  <c:v>0.3301</c:v>
                </c:pt>
                <c:pt idx="3301">
                  <c:v>0.33019999999999999</c:v>
                </c:pt>
                <c:pt idx="3302">
                  <c:v>0.33029999999999998</c:v>
                </c:pt>
                <c:pt idx="3303">
                  <c:v>0.33040000000000003</c:v>
                </c:pt>
                <c:pt idx="3304">
                  <c:v>0.33050000000000002</c:v>
                </c:pt>
                <c:pt idx="3305">
                  <c:v>0.3306</c:v>
                </c:pt>
                <c:pt idx="3306">
                  <c:v>0.33069999999999999</c:v>
                </c:pt>
                <c:pt idx="3307">
                  <c:v>0.33079999999999998</c:v>
                </c:pt>
                <c:pt idx="3308">
                  <c:v>0.33090000000000003</c:v>
                </c:pt>
                <c:pt idx="3309">
                  <c:v>0.33100000000000002</c:v>
                </c:pt>
                <c:pt idx="3310">
                  <c:v>0.33110000000000001</c:v>
                </c:pt>
                <c:pt idx="3311">
                  <c:v>0.33119999999999999</c:v>
                </c:pt>
                <c:pt idx="3312">
                  <c:v>0.33129999999999998</c:v>
                </c:pt>
                <c:pt idx="3313">
                  <c:v>0.33139999999999997</c:v>
                </c:pt>
                <c:pt idx="3314">
                  <c:v>0.33150000000000002</c:v>
                </c:pt>
                <c:pt idx="3315">
                  <c:v>0.33160000000000001</c:v>
                </c:pt>
                <c:pt idx="3316">
                  <c:v>0.33169999999999999</c:v>
                </c:pt>
                <c:pt idx="3317">
                  <c:v>0.33179999999999998</c:v>
                </c:pt>
                <c:pt idx="3318">
                  <c:v>0.33189999999999997</c:v>
                </c:pt>
                <c:pt idx="3319">
                  <c:v>0.33200000000000002</c:v>
                </c:pt>
                <c:pt idx="3320">
                  <c:v>0.33210000000000001</c:v>
                </c:pt>
                <c:pt idx="3321">
                  <c:v>0.3322</c:v>
                </c:pt>
                <c:pt idx="3322">
                  <c:v>0.33229999999999998</c:v>
                </c:pt>
                <c:pt idx="3323">
                  <c:v>0.33239999999999997</c:v>
                </c:pt>
                <c:pt idx="3324">
                  <c:v>0.33250000000000002</c:v>
                </c:pt>
                <c:pt idx="3325">
                  <c:v>0.33260000000000001</c:v>
                </c:pt>
                <c:pt idx="3326">
                  <c:v>0.3327</c:v>
                </c:pt>
                <c:pt idx="3327">
                  <c:v>0.33279999999999998</c:v>
                </c:pt>
                <c:pt idx="3328">
                  <c:v>0.33289999999999997</c:v>
                </c:pt>
                <c:pt idx="3329">
                  <c:v>0.33300000000000002</c:v>
                </c:pt>
                <c:pt idx="3330">
                  <c:v>0.33310000000000001</c:v>
                </c:pt>
                <c:pt idx="3331">
                  <c:v>0.3332</c:v>
                </c:pt>
                <c:pt idx="3332">
                  <c:v>0.33329999999999999</c:v>
                </c:pt>
                <c:pt idx="3333">
                  <c:v>0.33339999999999997</c:v>
                </c:pt>
                <c:pt idx="3334">
                  <c:v>0.33350000000000002</c:v>
                </c:pt>
                <c:pt idx="3335">
                  <c:v>0.33360000000000001</c:v>
                </c:pt>
                <c:pt idx="3336">
                  <c:v>0.3337</c:v>
                </c:pt>
                <c:pt idx="3337">
                  <c:v>0.33379999999999999</c:v>
                </c:pt>
                <c:pt idx="3338">
                  <c:v>0.33389999999999997</c:v>
                </c:pt>
                <c:pt idx="3339">
                  <c:v>0.33400000000000002</c:v>
                </c:pt>
                <c:pt idx="3340">
                  <c:v>0.33410000000000001</c:v>
                </c:pt>
                <c:pt idx="3341">
                  <c:v>0.3342</c:v>
                </c:pt>
                <c:pt idx="3342">
                  <c:v>0.33429999999999999</c:v>
                </c:pt>
                <c:pt idx="3343">
                  <c:v>0.33439999999999998</c:v>
                </c:pt>
                <c:pt idx="3344">
                  <c:v>0.33450000000000002</c:v>
                </c:pt>
                <c:pt idx="3345">
                  <c:v>0.33460000000000001</c:v>
                </c:pt>
                <c:pt idx="3346">
                  <c:v>0.3347</c:v>
                </c:pt>
                <c:pt idx="3347">
                  <c:v>0.33479999999999999</c:v>
                </c:pt>
                <c:pt idx="3348">
                  <c:v>0.33489999999999998</c:v>
                </c:pt>
                <c:pt idx="3349">
                  <c:v>0.33500000000000002</c:v>
                </c:pt>
                <c:pt idx="3350">
                  <c:v>0.33510000000000001</c:v>
                </c:pt>
                <c:pt idx="3351">
                  <c:v>0.3352</c:v>
                </c:pt>
                <c:pt idx="3352">
                  <c:v>0.33529999999999999</c:v>
                </c:pt>
                <c:pt idx="3353">
                  <c:v>0.33539999999999998</c:v>
                </c:pt>
                <c:pt idx="3354">
                  <c:v>0.33550000000000002</c:v>
                </c:pt>
                <c:pt idx="3355">
                  <c:v>0.33560000000000001</c:v>
                </c:pt>
                <c:pt idx="3356">
                  <c:v>0.3357</c:v>
                </c:pt>
                <c:pt idx="3357">
                  <c:v>0.33579999999999999</c:v>
                </c:pt>
                <c:pt idx="3358">
                  <c:v>0.33589999999999998</c:v>
                </c:pt>
                <c:pt idx="3359">
                  <c:v>0.33600000000000002</c:v>
                </c:pt>
                <c:pt idx="3360">
                  <c:v>0.33610000000000001</c:v>
                </c:pt>
                <c:pt idx="3361">
                  <c:v>0.3362</c:v>
                </c:pt>
                <c:pt idx="3362">
                  <c:v>0.33629999999999999</c:v>
                </c:pt>
                <c:pt idx="3363">
                  <c:v>0.33639999999999998</c:v>
                </c:pt>
                <c:pt idx="3364">
                  <c:v>0.33650000000000002</c:v>
                </c:pt>
                <c:pt idx="3365">
                  <c:v>0.33660000000000001</c:v>
                </c:pt>
                <c:pt idx="3366">
                  <c:v>0.3367</c:v>
                </c:pt>
                <c:pt idx="3367">
                  <c:v>0.33679999999999999</c:v>
                </c:pt>
                <c:pt idx="3368">
                  <c:v>0.33689999999999998</c:v>
                </c:pt>
                <c:pt idx="3369">
                  <c:v>0.33700000000000002</c:v>
                </c:pt>
                <c:pt idx="3370">
                  <c:v>0.33710000000000001</c:v>
                </c:pt>
                <c:pt idx="3371">
                  <c:v>0.3372</c:v>
                </c:pt>
                <c:pt idx="3372">
                  <c:v>0.33729999999999999</c:v>
                </c:pt>
                <c:pt idx="3373">
                  <c:v>0.33739999999999998</c:v>
                </c:pt>
                <c:pt idx="3374">
                  <c:v>0.33750000000000002</c:v>
                </c:pt>
                <c:pt idx="3375">
                  <c:v>0.33760000000000001</c:v>
                </c:pt>
                <c:pt idx="3376">
                  <c:v>0.3377</c:v>
                </c:pt>
                <c:pt idx="3377">
                  <c:v>0.33779999999999999</c:v>
                </c:pt>
                <c:pt idx="3378">
                  <c:v>0.33789999999999998</c:v>
                </c:pt>
                <c:pt idx="3379">
                  <c:v>0.33800000000000002</c:v>
                </c:pt>
                <c:pt idx="3380">
                  <c:v>0.33810000000000001</c:v>
                </c:pt>
                <c:pt idx="3381">
                  <c:v>0.3382</c:v>
                </c:pt>
                <c:pt idx="3382">
                  <c:v>0.33829999999999999</c:v>
                </c:pt>
                <c:pt idx="3383">
                  <c:v>0.33839999999999998</c:v>
                </c:pt>
                <c:pt idx="3384">
                  <c:v>0.33850000000000002</c:v>
                </c:pt>
                <c:pt idx="3385">
                  <c:v>0.33860000000000001</c:v>
                </c:pt>
                <c:pt idx="3386">
                  <c:v>0.3387</c:v>
                </c:pt>
                <c:pt idx="3387">
                  <c:v>0.33879999999999999</c:v>
                </c:pt>
                <c:pt idx="3388">
                  <c:v>0.33889999999999998</c:v>
                </c:pt>
                <c:pt idx="3389">
                  <c:v>0.33900000000000002</c:v>
                </c:pt>
                <c:pt idx="3390">
                  <c:v>0.33910000000000001</c:v>
                </c:pt>
                <c:pt idx="3391">
                  <c:v>0.3392</c:v>
                </c:pt>
                <c:pt idx="3392">
                  <c:v>0.33929999999999999</c:v>
                </c:pt>
                <c:pt idx="3393">
                  <c:v>0.33939999999999998</c:v>
                </c:pt>
                <c:pt idx="3394">
                  <c:v>0.33950000000000002</c:v>
                </c:pt>
                <c:pt idx="3395">
                  <c:v>0.33960000000000001</c:v>
                </c:pt>
                <c:pt idx="3396">
                  <c:v>0.3397</c:v>
                </c:pt>
                <c:pt idx="3397">
                  <c:v>0.33979999999999999</c:v>
                </c:pt>
                <c:pt idx="3398">
                  <c:v>0.33989999999999998</c:v>
                </c:pt>
                <c:pt idx="3399">
                  <c:v>0.34</c:v>
                </c:pt>
                <c:pt idx="3400">
                  <c:v>0.34010000000000001</c:v>
                </c:pt>
                <c:pt idx="3401">
                  <c:v>0.3402</c:v>
                </c:pt>
                <c:pt idx="3402">
                  <c:v>0.34029999999999999</c:v>
                </c:pt>
                <c:pt idx="3403">
                  <c:v>0.34039999999999998</c:v>
                </c:pt>
                <c:pt idx="3404">
                  <c:v>0.34050000000000002</c:v>
                </c:pt>
                <c:pt idx="3405">
                  <c:v>0.34060000000000001</c:v>
                </c:pt>
                <c:pt idx="3406">
                  <c:v>0.3407</c:v>
                </c:pt>
                <c:pt idx="3407">
                  <c:v>0.34079999999999999</c:v>
                </c:pt>
                <c:pt idx="3408">
                  <c:v>0.34089999999999998</c:v>
                </c:pt>
                <c:pt idx="3409">
                  <c:v>0.34100000000000003</c:v>
                </c:pt>
                <c:pt idx="3410">
                  <c:v>0.34110000000000001</c:v>
                </c:pt>
                <c:pt idx="3411">
                  <c:v>0.3412</c:v>
                </c:pt>
                <c:pt idx="3412">
                  <c:v>0.34129999999999999</c:v>
                </c:pt>
                <c:pt idx="3413">
                  <c:v>0.34139999999999998</c:v>
                </c:pt>
                <c:pt idx="3414">
                  <c:v>0.34150000000000003</c:v>
                </c:pt>
                <c:pt idx="3415">
                  <c:v>0.34160000000000001</c:v>
                </c:pt>
                <c:pt idx="3416">
                  <c:v>0.3417</c:v>
                </c:pt>
                <c:pt idx="3417">
                  <c:v>0.34179999999999999</c:v>
                </c:pt>
                <c:pt idx="3418">
                  <c:v>0.34189999999999998</c:v>
                </c:pt>
                <c:pt idx="3419">
                  <c:v>0.34200000000000003</c:v>
                </c:pt>
                <c:pt idx="3420">
                  <c:v>0.34210000000000002</c:v>
                </c:pt>
                <c:pt idx="3421">
                  <c:v>0.3422</c:v>
                </c:pt>
                <c:pt idx="3422">
                  <c:v>0.34229999999999999</c:v>
                </c:pt>
                <c:pt idx="3423">
                  <c:v>0.34239999999999998</c:v>
                </c:pt>
                <c:pt idx="3424">
                  <c:v>0.34250000000000003</c:v>
                </c:pt>
                <c:pt idx="3425">
                  <c:v>0.34260000000000002</c:v>
                </c:pt>
                <c:pt idx="3426">
                  <c:v>0.3427</c:v>
                </c:pt>
                <c:pt idx="3427">
                  <c:v>0.34279999999999999</c:v>
                </c:pt>
                <c:pt idx="3428">
                  <c:v>0.34289999999999998</c:v>
                </c:pt>
                <c:pt idx="3429">
                  <c:v>0.34300000000000003</c:v>
                </c:pt>
                <c:pt idx="3430">
                  <c:v>0.34310000000000002</c:v>
                </c:pt>
                <c:pt idx="3431">
                  <c:v>0.34320000000000001</c:v>
                </c:pt>
                <c:pt idx="3432">
                  <c:v>0.34329999999999999</c:v>
                </c:pt>
                <c:pt idx="3433">
                  <c:v>0.34339999999999998</c:v>
                </c:pt>
                <c:pt idx="3434">
                  <c:v>0.34350000000000003</c:v>
                </c:pt>
                <c:pt idx="3435">
                  <c:v>0.34360000000000002</c:v>
                </c:pt>
                <c:pt idx="3436">
                  <c:v>0.34370000000000001</c:v>
                </c:pt>
                <c:pt idx="3437">
                  <c:v>0.34379999999999999</c:v>
                </c:pt>
                <c:pt idx="3438">
                  <c:v>0.34389999999999998</c:v>
                </c:pt>
                <c:pt idx="3439">
                  <c:v>0.34399999999999997</c:v>
                </c:pt>
                <c:pt idx="3440">
                  <c:v>0.34410000000000002</c:v>
                </c:pt>
                <c:pt idx="3441">
                  <c:v>0.34420000000000001</c:v>
                </c:pt>
                <c:pt idx="3442">
                  <c:v>0.34429999999999999</c:v>
                </c:pt>
                <c:pt idx="3443">
                  <c:v>0.34439999999999998</c:v>
                </c:pt>
                <c:pt idx="3444">
                  <c:v>0.34449999999999997</c:v>
                </c:pt>
                <c:pt idx="3445">
                  <c:v>0.34460000000000002</c:v>
                </c:pt>
                <c:pt idx="3446">
                  <c:v>0.34470000000000001</c:v>
                </c:pt>
                <c:pt idx="3447">
                  <c:v>0.3448</c:v>
                </c:pt>
                <c:pt idx="3448">
                  <c:v>0.34489999999999998</c:v>
                </c:pt>
                <c:pt idx="3449">
                  <c:v>0.34499999999999997</c:v>
                </c:pt>
                <c:pt idx="3450">
                  <c:v>0.34510000000000002</c:v>
                </c:pt>
                <c:pt idx="3451">
                  <c:v>0.34520000000000001</c:v>
                </c:pt>
                <c:pt idx="3452">
                  <c:v>0.3453</c:v>
                </c:pt>
                <c:pt idx="3453">
                  <c:v>0.34539999999999998</c:v>
                </c:pt>
                <c:pt idx="3454">
                  <c:v>0.34549999999999997</c:v>
                </c:pt>
                <c:pt idx="3455">
                  <c:v>0.34560000000000002</c:v>
                </c:pt>
                <c:pt idx="3456">
                  <c:v>0.34570000000000001</c:v>
                </c:pt>
                <c:pt idx="3457">
                  <c:v>0.3458</c:v>
                </c:pt>
                <c:pt idx="3458">
                  <c:v>0.34589999999999999</c:v>
                </c:pt>
                <c:pt idx="3459">
                  <c:v>0.34599999999999997</c:v>
                </c:pt>
                <c:pt idx="3460">
                  <c:v>0.34610000000000002</c:v>
                </c:pt>
                <c:pt idx="3461">
                  <c:v>0.34620000000000001</c:v>
                </c:pt>
                <c:pt idx="3462">
                  <c:v>0.3463</c:v>
                </c:pt>
                <c:pt idx="3463">
                  <c:v>0.34639999999999999</c:v>
                </c:pt>
                <c:pt idx="3464">
                  <c:v>0.34649999999999997</c:v>
                </c:pt>
                <c:pt idx="3465">
                  <c:v>0.34660000000000002</c:v>
                </c:pt>
                <c:pt idx="3466">
                  <c:v>0.34670000000000001</c:v>
                </c:pt>
                <c:pt idx="3467">
                  <c:v>0.3468</c:v>
                </c:pt>
                <c:pt idx="3468">
                  <c:v>0.34689999999999999</c:v>
                </c:pt>
                <c:pt idx="3469">
                  <c:v>0.34699999999999998</c:v>
                </c:pt>
                <c:pt idx="3470">
                  <c:v>0.34710000000000002</c:v>
                </c:pt>
                <c:pt idx="3471">
                  <c:v>0.34720000000000001</c:v>
                </c:pt>
                <c:pt idx="3472">
                  <c:v>0.3473</c:v>
                </c:pt>
                <c:pt idx="3473">
                  <c:v>0.34739999999999999</c:v>
                </c:pt>
                <c:pt idx="3474">
                  <c:v>0.34749999999999998</c:v>
                </c:pt>
                <c:pt idx="3475">
                  <c:v>0.34760000000000002</c:v>
                </c:pt>
                <c:pt idx="3476">
                  <c:v>0.34770000000000001</c:v>
                </c:pt>
                <c:pt idx="3477">
                  <c:v>0.3478</c:v>
                </c:pt>
                <c:pt idx="3478">
                  <c:v>0.34789999999999999</c:v>
                </c:pt>
                <c:pt idx="3479">
                  <c:v>0.34799999999999998</c:v>
                </c:pt>
                <c:pt idx="3480">
                  <c:v>0.34810000000000002</c:v>
                </c:pt>
                <c:pt idx="3481">
                  <c:v>0.34820000000000001</c:v>
                </c:pt>
                <c:pt idx="3482">
                  <c:v>0.3483</c:v>
                </c:pt>
                <c:pt idx="3483">
                  <c:v>0.34839999999999999</c:v>
                </c:pt>
                <c:pt idx="3484">
                  <c:v>0.34849999999999998</c:v>
                </c:pt>
                <c:pt idx="3485">
                  <c:v>0.34860000000000002</c:v>
                </c:pt>
                <c:pt idx="3486">
                  <c:v>0.34870000000000001</c:v>
                </c:pt>
                <c:pt idx="3487">
                  <c:v>0.3488</c:v>
                </c:pt>
                <c:pt idx="3488">
                  <c:v>0.34889999999999999</c:v>
                </c:pt>
                <c:pt idx="3489">
                  <c:v>0.34899999999999998</c:v>
                </c:pt>
                <c:pt idx="3490">
                  <c:v>0.34910000000000002</c:v>
                </c:pt>
                <c:pt idx="3491">
                  <c:v>0.34920000000000001</c:v>
                </c:pt>
                <c:pt idx="3492">
                  <c:v>0.3493</c:v>
                </c:pt>
                <c:pt idx="3493">
                  <c:v>0.34939999999999999</c:v>
                </c:pt>
                <c:pt idx="3494">
                  <c:v>0.34949999999999998</c:v>
                </c:pt>
                <c:pt idx="3495">
                  <c:v>0.34960000000000002</c:v>
                </c:pt>
                <c:pt idx="3496">
                  <c:v>0.34970000000000001</c:v>
                </c:pt>
                <c:pt idx="3497">
                  <c:v>0.3498</c:v>
                </c:pt>
                <c:pt idx="3498">
                  <c:v>0.34989999999999999</c:v>
                </c:pt>
                <c:pt idx="3499">
                  <c:v>0.35</c:v>
                </c:pt>
                <c:pt idx="3500">
                  <c:v>0.35010000000000002</c:v>
                </c:pt>
                <c:pt idx="3501">
                  <c:v>0.35020000000000001</c:v>
                </c:pt>
                <c:pt idx="3502">
                  <c:v>0.3503</c:v>
                </c:pt>
                <c:pt idx="3503">
                  <c:v>0.35039999999999999</c:v>
                </c:pt>
                <c:pt idx="3504">
                  <c:v>0.35049999999999998</c:v>
                </c:pt>
                <c:pt idx="3505">
                  <c:v>0.35060000000000002</c:v>
                </c:pt>
                <c:pt idx="3506">
                  <c:v>0.35070000000000001</c:v>
                </c:pt>
                <c:pt idx="3507">
                  <c:v>0.3508</c:v>
                </c:pt>
                <c:pt idx="3508">
                  <c:v>0.35089999999999999</c:v>
                </c:pt>
                <c:pt idx="3509">
                  <c:v>0.35099999999999998</c:v>
                </c:pt>
                <c:pt idx="3510">
                  <c:v>0.35110000000000002</c:v>
                </c:pt>
                <c:pt idx="3511">
                  <c:v>0.35120000000000001</c:v>
                </c:pt>
                <c:pt idx="3512">
                  <c:v>0.3513</c:v>
                </c:pt>
                <c:pt idx="3513">
                  <c:v>0.35139999999999999</c:v>
                </c:pt>
                <c:pt idx="3514">
                  <c:v>0.35149999999999998</c:v>
                </c:pt>
                <c:pt idx="3515">
                  <c:v>0.35160000000000002</c:v>
                </c:pt>
                <c:pt idx="3516">
                  <c:v>0.35170000000000001</c:v>
                </c:pt>
                <c:pt idx="3517">
                  <c:v>0.3518</c:v>
                </c:pt>
                <c:pt idx="3518">
                  <c:v>0.35189999999999999</c:v>
                </c:pt>
                <c:pt idx="3519">
                  <c:v>0.35199999999999998</c:v>
                </c:pt>
                <c:pt idx="3520">
                  <c:v>0.35210000000000002</c:v>
                </c:pt>
                <c:pt idx="3521">
                  <c:v>0.35220000000000001</c:v>
                </c:pt>
                <c:pt idx="3522">
                  <c:v>0.3523</c:v>
                </c:pt>
                <c:pt idx="3523">
                  <c:v>0.35239999999999999</c:v>
                </c:pt>
                <c:pt idx="3524">
                  <c:v>0.35249999999999998</c:v>
                </c:pt>
                <c:pt idx="3525">
                  <c:v>0.35260000000000002</c:v>
                </c:pt>
                <c:pt idx="3526">
                  <c:v>0.35270000000000001</c:v>
                </c:pt>
                <c:pt idx="3527">
                  <c:v>0.3528</c:v>
                </c:pt>
                <c:pt idx="3528">
                  <c:v>0.35289999999999999</c:v>
                </c:pt>
                <c:pt idx="3529">
                  <c:v>0.35299999999999998</c:v>
                </c:pt>
                <c:pt idx="3530">
                  <c:v>0.35310000000000002</c:v>
                </c:pt>
                <c:pt idx="3531">
                  <c:v>0.35320000000000001</c:v>
                </c:pt>
                <c:pt idx="3532">
                  <c:v>0.3533</c:v>
                </c:pt>
                <c:pt idx="3533">
                  <c:v>0.35339999999999999</c:v>
                </c:pt>
                <c:pt idx="3534">
                  <c:v>0.35349999999999998</c:v>
                </c:pt>
                <c:pt idx="3535">
                  <c:v>0.35360000000000003</c:v>
                </c:pt>
                <c:pt idx="3536">
                  <c:v>0.35370000000000001</c:v>
                </c:pt>
                <c:pt idx="3537">
                  <c:v>0.3538</c:v>
                </c:pt>
                <c:pt idx="3538">
                  <c:v>0.35389999999999999</c:v>
                </c:pt>
                <c:pt idx="3539">
                  <c:v>0.35399999999999998</c:v>
                </c:pt>
                <c:pt idx="3540">
                  <c:v>0.35410000000000003</c:v>
                </c:pt>
                <c:pt idx="3541">
                  <c:v>0.35420000000000001</c:v>
                </c:pt>
                <c:pt idx="3542">
                  <c:v>0.3543</c:v>
                </c:pt>
                <c:pt idx="3543">
                  <c:v>0.35439999999999999</c:v>
                </c:pt>
                <c:pt idx="3544">
                  <c:v>0.35449999999999998</c:v>
                </c:pt>
                <c:pt idx="3545">
                  <c:v>0.35460000000000003</c:v>
                </c:pt>
                <c:pt idx="3546">
                  <c:v>0.35470000000000002</c:v>
                </c:pt>
                <c:pt idx="3547">
                  <c:v>0.3548</c:v>
                </c:pt>
                <c:pt idx="3548">
                  <c:v>0.35489999999999999</c:v>
                </c:pt>
                <c:pt idx="3549">
                  <c:v>0.35499999999999998</c:v>
                </c:pt>
                <c:pt idx="3550">
                  <c:v>0.35510000000000003</c:v>
                </c:pt>
                <c:pt idx="3551">
                  <c:v>0.35520000000000002</c:v>
                </c:pt>
                <c:pt idx="3552">
                  <c:v>0.3553</c:v>
                </c:pt>
                <c:pt idx="3553">
                  <c:v>0.35539999999999999</c:v>
                </c:pt>
                <c:pt idx="3554">
                  <c:v>0.35549999999999998</c:v>
                </c:pt>
                <c:pt idx="3555">
                  <c:v>0.35560000000000003</c:v>
                </c:pt>
                <c:pt idx="3556">
                  <c:v>0.35570000000000002</c:v>
                </c:pt>
                <c:pt idx="3557">
                  <c:v>0.35580000000000001</c:v>
                </c:pt>
                <c:pt idx="3558">
                  <c:v>0.35589999999999999</c:v>
                </c:pt>
                <c:pt idx="3559">
                  <c:v>0.35599999999999998</c:v>
                </c:pt>
                <c:pt idx="3560">
                  <c:v>0.35610000000000003</c:v>
                </c:pt>
                <c:pt idx="3561">
                  <c:v>0.35620000000000002</c:v>
                </c:pt>
                <c:pt idx="3562">
                  <c:v>0.35630000000000001</c:v>
                </c:pt>
                <c:pt idx="3563">
                  <c:v>0.35639999999999999</c:v>
                </c:pt>
                <c:pt idx="3564">
                  <c:v>0.35649999999999998</c:v>
                </c:pt>
                <c:pt idx="3565">
                  <c:v>0.35659999999999997</c:v>
                </c:pt>
                <c:pt idx="3566">
                  <c:v>0.35670000000000002</c:v>
                </c:pt>
                <c:pt idx="3567">
                  <c:v>0.35680000000000001</c:v>
                </c:pt>
                <c:pt idx="3568">
                  <c:v>0.3569</c:v>
                </c:pt>
                <c:pt idx="3569">
                  <c:v>0.35699999999999998</c:v>
                </c:pt>
                <c:pt idx="3570">
                  <c:v>0.35709999999999997</c:v>
                </c:pt>
                <c:pt idx="3571">
                  <c:v>0.35720000000000002</c:v>
                </c:pt>
                <c:pt idx="3572">
                  <c:v>0.35730000000000001</c:v>
                </c:pt>
                <c:pt idx="3573">
                  <c:v>0.3574</c:v>
                </c:pt>
                <c:pt idx="3574">
                  <c:v>0.35749999999999998</c:v>
                </c:pt>
                <c:pt idx="3575">
                  <c:v>0.35759999999999997</c:v>
                </c:pt>
                <c:pt idx="3576">
                  <c:v>0.35770000000000002</c:v>
                </c:pt>
                <c:pt idx="3577">
                  <c:v>0.35780000000000001</c:v>
                </c:pt>
                <c:pt idx="3578">
                  <c:v>0.3579</c:v>
                </c:pt>
                <c:pt idx="3579">
                  <c:v>0.35799999999999998</c:v>
                </c:pt>
                <c:pt idx="3580">
                  <c:v>0.35809999999999997</c:v>
                </c:pt>
                <c:pt idx="3581">
                  <c:v>0.35820000000000002</c:v>
                </c:pt>
                <c:pt idx="3582">
                  <c:v>0.35830000000000001</c:v>
                </c:pt>
                <c:pt idx="3583">
                  <c:v>0.3584</c:v>
                </c:pt>
                <c:pt idx="3584">
                  <c:v>0.35849999999999999</c:v>
                </c:pt>
                <c:pt idx="3585">
                  <c:v>0.35859999999999997</c:v>
                </c:pt>
                <c:pt idx="3586">
                  <c:v>0.35870000000000002</c:v>
                </c:pt>
                <c:pt idx="3587">
                  <c:v>0.35880000000000001</c:v>
                </c:pt>
                <c:pt idx="3588">
                  <c:v>0.3589</c:v>
                </c:pt>
                <c:pt idx="3589">
                  <c:v>0.35899999999999999</c:v>
                </c:pt>
                <c:pt idx="3590">
                  <c:v>0.35909999999999997</c:v>
                </c:pt>
                <c:pt idx="3591">
                  <c:v>0.35920000000000002</c:v>
                </c:pt>
                <c:pt idx="3592">
                  <c:v>0.35930000000000001</c:v>
                </c:pt>
                <c:pt idx="3593">
                  <c:v>0.3594</c:v>
                </c:pt>
                <c:pt idx="3594">
                  <c:v>0.35949999999999999</c:v>
                </c:pt>
                <c:pt idx="3595">
                  <c:v>0.35959999999999998</c:v>
                </c:pt>
                <c:pt idx="3596">
                  <c:v>0.35970000000000002</c:v>
                </c:pt>
                <c:pt idx="3597">
                  <c:v>0.35980000000000001</c:v>
                </c:pt>
                <c:pt idx="3598">
                  <c:v>0.3599</c:v>
                </c:pt>
                <c:pt idx="3599">
                  <c:v>0.36</c:v>
                </c:pt>
                <c:pt idx="3600">
                  <c:v>0.36009999999999998</c:v>
                </c:pt>
                <c:pt idx="3601">
                  <c:v>0.36020000000000002</c:v>
                </c:pt>
                <c:pt idx="3602">
                  <c:v>0.36030000000000001</c:v>
                </c:pt>
                <c:pt idx="3603">
                  <c:v>0.3604</c:v>
                </c:pt>
                <c:pt idx="3604">
                  <c:v>0.36049999999999999</c:v>
                </c:pt>
                <c:pt idx="3605">
                  <c:v>0.36059999999999998</c:v>
                </c:pt>
                <c:pt idx="3606">
                  <c:v>0.36070000000000002</c:v>
                </c:pt>
                <c:pt idx="3607">
                  <c:v>0.36080000000000001</c:v>
                </c:pt>
                <c:pt idx="3608">
                  <c:v>0.3609</c:v>
                </c:pt>
                <c:pt idx="3609">
                  <c:v>0.36099999999999999</c:v>
                </c:pt>
                <c:pt idx="3610">
                  <c:v>0.36109999999999998</c:v>
                </c:pt>
                <c:pt idx="3611">
                  <c:v>0.36120000000000002</c:v>
                </c:pt>
                <c:pt idx="3612">
                  <c:v>0.36130000000000001</c:v>
                </c:pt>
                <c:pt idx="3613">
                  <c:v>0.3614</c:v>
                </c:pt>
                <c:pt idx="3614">
                  <c:v>0.36149999999999999</c:v>
                </c:pt>
                <c:pt idx="3615">
                  <c:v>0.36159999999999998</c:v>
                </c:pt>
                <c:pt idx="3616">
                  <c:v>0.36170000000000002</c:v>
                </c:pt>
                <c:pt idx="3617">
                  <c:v>0.36180000000000001</c:v>
                </c:pt>
                <c:pt idx="3618">
                  <c:v>0.3619</c:v>
                </c:pt>
                <c:pt idx="3619">
                  <c:v>0.36199999999999999</c:v>
                </c:pt>
                <c:pt idx="3620">
                  <c:v>0.36209999999999998</c:v>
                </c:pt>
                <c:pt idx="3621">
                  <c:v>0.36220000000000002</c:v>
                </c:pt>
                <c:pt idx="3622">
                  <c:v>0.36230000000000001</c:v>
                </c:pt>
                <c:pt idx="3623">
                  <c:v>0.3624</c:v>
                </c:pt>
                <c:pt idx="3624">
                  <c:v>0.36249999999999999</c:v>
                </c:pt>
                <c:pt idx="3625">
                  <c:v>0.36259999999999998</c:v>
                </c:pt>
                <c:pt idx="3626">
                  <c:v>0.36270000000000002</c:v>
                </c:pt>
                <c:pt idx="3627">
                  <c:v>0.36280000000000001</c:v>
                </c:pt>
                <c:pt idx="3628">
                  <c:v>0.3629</c:v>
                </c:pt>
                <c:pt idx="3629">
                  <c:v>0.36299999999999999</c:v>
                </c:pt>
                <c:pt idx="3630">
                  <c:v>0.36309999999999998</c:v>
                </c:pt>
                <c:pt idx="3631">
                  <c:v>0.36320000000000002</c:v>
                </c:pt>
                <c:pt idx="3632">
                  <c:v>0.36330000000000001</c:v>
                </c:pt>
                <c:pt idx="3633">
                  <c:v>0.3634</c:v>
                </c:pt>
                <c:pt idx="3634">
                  <c:v>0.36349999999999999</c:v>
                </c:pt>
                <c:pt idx="3635">
                  <c:v>0.36359999999999998</c:v>
                </c:pt>
                <c:pt idx="3636">
                  <c:v>0.36370000000000002</c:v>
                </c:pt>
                <c:pt idx="3637">
                  <c:v>0.36380000000000001</c:v>
                </c:pt>
                <c:pt idx="3638">
                  <c:v>0.3639</c:v>
                </c:pt>
                <c:pt idx="3639">
                  <c:v>0.36399999999999999</c:v>
                </c:pt>
                <c:pt idx="3640">
                  <c:v>0.36409999999999998</c:v>
                </c:pt>
                <c:pt idx="3641">
                  <c:v>0.36420000000000002</c:v>
                </c:pt>
                <c:pt idx="3642">
                  <c:v>0.36430000000000001</c:v>
                </c:pt>
                <c:pt idx="3643">
                  <c:v>0.3644</c:v>
                </c:pt>
                <c:pt idx="3644">
                  <c:v>0.36449999999999999</c:v>
                </c:pt>
                <c:pt idx="3645">
                  <c:v>0.36459999999999998</c:v>
                </c:pt>
                <c:pt idx="3646">
                  <c:v>0.36470000000000002</c:v>
                </c:pt>
                <c:pt idx="3647">
                  <c:v>0.36480000000000001</c:v>
                </c:pt>
                <c:pt idx="3648">
                  <c:v>0.3649</c:v>
                </c:pt>
                <c:pt idx="3649">
                  <c:v>0.36499999999999999</c:v>
                </c:pt>
                <c:pt idx="3650">
                  <c:v>0.36509999999999998</c:v>
                </c:pt>
                <c:pt idx="3651">
                  <c:v>0.36520000000000002</c:v>
                </c:pt>
                <c:pt idx="3652">
                  <c:v>0.36530000000000001</c:v>
                </c:pt>
                <c:pt idx="3653">
                  <c:v>0.3654</c:v>
                </c:pt>
                <c:pt idx="3654">
                  <c:v>0.36549999999999999</c:v>
                </c:pt>
                <c:pt idx="3655">
                  <c:v>0.36559999999999998</c:v>
                </c:pt>
                <c:pt idx="3656">
                  <c:v>0.36570000000000003</c:v>
                </c:pt>
                <c:pt idx="3657">
                  <c:v>0.36580000000000001</c:v>
                </c:pt>
                <c:pt idx="3658">
                  <c:v>0.3659</c:v>
                </c:pt>
                <c:pt idx="3659">
                  <c:v>0.36599999999999999</c:v>
                </c:pt>
                <c:pt idx="3660">
                  <c:v>0.36609999999999998</c:v>
                </c:pt>
                <c:pt idx="3661">
                  <c:v>0.36620000000000003</c:v>
                </c:pt>
                <c:pt idx="3662">
                  <c:v>0.36630000000000001</c:v>
                </c:pt>
                <c:pt idx="3663">
                  <c:v>0.3664</c:v>
                </c:pt>
                <c:pt idx="3664">
                  <c:v>0.36649999999999999</c:v>
                </c:pt>
                <c:pt idx="3665">
                  <c:v>0.36659999999999998</c:v>
                </c:pt>
                <c:pt idx="3666">
                  <c:v>0.36670000000000003</c:v>
                </c:pt>
                <c:pt idx="3667">
                  <c:v>0.36680000000000001</c:v>
                </c:pt>
                <c:pt idx="3668">
                  <c:v>0.3669</c:v>
                </c:pt>
                <c:pt idx="3669">
                  <c:v>0.36699999999999999</c:v>
                </c:pt>
                <c:pt idx="3670">
                  <c:v>0.36709999999999998</c:v>
                </c:pt>
                <c:pt idx="3671">
                  <c:v>0.36720000000000003</c:v>
                </c:pt>
                <c:pt idx="3672">
                  <c:v>0.36730000000000002</c:v>
                </c:pt>
                <c:pt idx="3673">
                  <c:v>0.3674</c:v>
                </c:pt>
                <c:pt idx="3674">
                  <c:v>0.36749999999999999</c:v>
                </c:pt>
                <c:pt idx="3675">
                  <c:v>0.36759999999999998</c:v>
                </c:pt>
                <c:pt idx="3676">
                  <c:v>0.36770000000000003</c:v>
                </c:pt>
                <c:pt idx="3677">
                  <c:v>0.36780000000000002</c:v>
                </c:pt>
                <c:pt idx="3678">
                  <c:v>0.3679</c:v>
                </c:pt>
                <c:pt idx="3679">
                  <c:v>0.36799999999999999</c:v>
                </c:pt>
                <c:pt idx="3680">
                  <c:v>0.36809999999999998</c:v>
                </c:pt>
                <c:pt idx="3681">
                  <c:v>0.36820000000000003</c:v>
                </c:pt>
                <c:pt idx="3682">
                  <c:v>0.36830000000000002</c:v>
                </c:pt>
                <c:pt idx="3683">
                  <c:v>0.36840000000000001</c:v>
                </c:pt>
                <c:pt idx="3684">
                  <c:v>0.36849999999999999</c:v>
                </c:pt>
                <c:pt idx="3685">
                  <c:v>0.36859999999999998</c:v>
                </c:pt>
                <c:pt idx="3686">
                  <c:v>0.36870000000000003</c:v>
                </c:pt>
                <c:pt idx="3687">
                  <c:v>0.36880000000000002</c:v>
                </c:pt>
                <c:pt idx="3688">
                  <c:v>0.36890000000000001</c:v>
                </c:pt>
                <c:pt idx="3689">
                  <c:v>0.36899999999999999</c:v>
                </c:pt>
                <c:pt idx="3690">
                  <c:v>0.36909999999999998</c:v>
                </c:pt>
                <c:pt idx="3691">
                  <c:v>0.36919999999999997</c:v>
                </c:pt>
                <c:pt idx="3692">
                  <c:v>0.36930000000000002</c:v>
                </c:pt>
                <c:pt idx="3693">
                  <c:v>0.36940000000000001</c:v>
                </c:pt>
                <c:pt idx="3694">
                  <c:v>0.3695</c:v>
                </c:pt>
                <c:pt idx="3695">
                  <c:v>0.36959999999999998</c:v>
                </c:pt>
                <c:pt idx="3696">
                  <c:v>0.36969999999999997</c:v>
                </c:pt>
                <c:pt idx="3697">
                  <c:v>0.36980000000000002</c:v>
                </c:pt>
                <c:pt idx="3698">
                  <c:v>0.36990000000000001</c:v>
                </c:pt>
                <c:pt idx="3699">
                  <c:v>0.37</c:v>
                </c:pt>
                <c:pt idx="3700">
                  <c:v>0.37009999999999998</c:v>
                </c:pt>
                <c:pt idx="3701">
                  <c:v>0.37019999999999997</c:v>
                </c:pt>
                <c:pt idx="3702">
                  <c:v>0.37030000000000002</c:v>
                </c:pt>
                <c:pt idx="3703">
                  <c:v>0.37040000000000001</c:v>
                </c:pt>
                <c:pt idx="3704">
                  <c:v>0.3705</c:v>
                </c:pt>
                <c:pt idx="3705">
                  <c:v>0.37059999999999998</c:v>
                </c:pt>
                <c:pt idx="3706">
                  <c:v>0.37069999999999997</c:v>
                </c:pt>
                <c:pt idx="3707">
                  <c:v>0.37080000000000002</c:v>
                </c:pt>
                <c:pt idx="3708">
                  <c:v>0.37090000000000001</c:v>
                </c:pt>
                <c:pt idx="3709">
                  <c:v>0.371</c:v>
                </c:pt>
                <c:pt idx="3710">
                  <c:v>0.37109999999999999</c:v>
                </c:pt>
                <c:pt idx="3711">
                  <c:v>0.37119999999999997</c:v>
                </c:pt>
                <c:pt idx="3712">
                  <c:v>0.37130000000000002</c:v>
                </c:pt>
                <c:pt idx="3713">
                  <c:v>0.37140000000000001</c:v>
                </c:pt>
                <c:pt idx="3714">
                  <c:v>0.3715</c:v>
                </c:pt>
                <c:pt idx="3715">
                  <c:v>0.37159999999999999</c:v>
                </c:pt>
                <c:pt idx="3716">
                  <c:v>0.37169999999999997</c:v>
                </c:pt>
                <c:pt idx="3717">
                  <c:v>0.37180000000000002</c:v>
                </c:pt>
                <c:pt idx="3718">
                  <c:v>0.37190000000000001</c:v>
                </c:pt>
                <c:pt idx="3719">
                  <c:v>0.372</c:v>
                </c:pt>
                <c:pt idx="3720">
                  <c:v>0.37209999999999999</c:v>
                </c:pt>
                <c:pt idx="3721">
                  <c:v>0.37219999999999998</c:v>
                </c:pt>
                <c:pt idx="3722">
                  <c:v>0.37230000000000002</c:v>
                </c:pt>
                <c:pt idx="3723">
                  <c:v>0.37240000000000001</c:v>
                </c:pt>
                <c:pt idx="3724">
                  <c:v>0.3725</c:v>
                </c:pt>
                <c:pt idx="3725">
                  <c:v>0.37259999999999999</c:v>
                </c:pt>
                <c:pt idx="3726">
                  <c:v>0.37269999999999998</c:v>
                </c:pt>
                <c:pt idx="3727">
                  <c:v>0.37280000000000002</c:v>
                </c:pt>
                <c:pt idx="3728">
                  <c:v>0.37290000000000001</c:v>
                </c:pt>
                <c:pt idx="3729">
                  <c:v>0.373</c:v>
                </c:pt>
                <c:pt idx="3730">
                  <c:v>0.37309999999999999</c:v>
                </c:pt>
                <c:pt idx="3731">
                  <c:v>0.37319999999999998</c:v>
                </c:pt>
                <c:pt idx="3732">
                  <c:v>0.37330000000000002</c:v>
                </c:pt>
                <c:pt idx="3733">
                  <c:v>0.37340000000000001</c:v>
                </c:pt>
                <c:pt idx="3734">
                  <c:v>0.3735</c:v>
                </c:pt>
                <c:pt idx="3735">
                  <c:v>0.37359999999999999</c:v>
                </c:pt>
                <c:pt idx="3736">
                  <c:v>0.37369999999999998</c:v>
                </c:pt>
                <c:pt idx="3737">
                  <c:v>0.37380000000000002</c:v>
                </c:pt>
                <c:pt idx="3738">
                  <c:v>0.37390000000000001</c:v>
                </c:pt>
                <c:pt idx="3739">
                  <c:v>0.374</c:v>
                </c:pt>
                <c:pt idx="3740">
                  <c:v>0.37409999999999999</c:v>
                </c:pt>
                <c:pt idx="3741">
                  <c:v>0.37419999999999998</c:v>
                </c:pt>
                <c:pt idx="3742">
                  <c:v>0.37430000000000002</c:v>
                </c:pt>
                <c:pt idx="3743">
                  <c:v>0.37440000000000001</c:v>
                </c:pt>
                <c:pt idx="3744">
                  <c:v>0.3745</c:v>
                </c:pt>
                <c:pt idx="3745">
                  <c:v>0.37459999999999999</c:v>
                </c:pt>
                <c:pt idx="3746">
                  <c:v>0.37469999999999998</c:v>
                </c:pt>
                <c:pt idx="3747">
                  <c:v>0.37480000000000002</c:v>
                </c:pt>
                <c:pt idx="3748">
                  <c:v>0.37490000000000001</c:v>
                </c:pt>
                <c:pt idx="3749">
                  <c:v>0.375</c:v>
                </c:pt>
                <c:pt idx="3750">
                  <c:v>0.37509999999999999</c:v>
                </c:pt>
                <c:pt idx="3751">
                  <c:v>0.37519999999999998</c:v>
                </c:pt>
                <c:pt idx="3752">
                  <c:v>0.37530000000000002</c:v>
                </c:pt>
                <c:pt idx="3753">
                  <c:v>0.37540000000000001</c:v>
                </c:pt>
                <c:pt idx="3754">
                  <c:v>0.3755</c:v>
                </c:pt>
                <c:pt idx="3755">
                  <c:v>0.37559999999999999</c:v>
                </c:pt>
                <c:pt idx="3756">
                  <c:v>0.37569999999999998</c:v>
                </c:pt>
                <c:pt idx="3757">
                  <c:v>0.37580000000000002</c:v>
                </c:pt>
                <c:pt idx="3758">
                  <c:v>0.37590000000000001</c:v>
                </c:pt>
                <c:pt idx="3759">
                  <c:v>0.376</c:v>
                </c:pt>
                <c:pt idx="3760">
                  <c:v>0.37609999999999999</c:v>
                </c:pt>
                <c:pt idx="3761">
                  <c:v>0.37619999999999998</c:v>
                </c:pt>
                <c:pt idx="3762">
                  <c:v>0.37630000000000002</c:v>
                </c:pt>
                <c:pt idx="3763">
                  <c:v>0.37640000000000001</c:v>
                </c:pt>
                <c:pt idx="3764">
                  <c:v>0.3765</c:v>
                </c:pt>
                <c:pt idx="3765">
                  <c:v>0.37659999999999999</c:v>
                </c:pt>
                <c:pt idx="3766">
                  <c:v>0.37669999999999998</c:v>
                </c:pt>
                <c:pt idx="3767">
                  <c:v>0.37680000000000002</c:v>
                </c:pt>
                <c:pt idx="3768">
                  <c:v>0.37690000000000001</c:v>
                </c:pt>
                <c:pt idx="3769">
                  <c:v>0.377</c:v>
                </c:pt>
                <c:pt idx="3770">
                  <c:v>0.37709999999999999</c:v>
                </c:pt>
                <c:pt idx="3771">
                  <c:v>0.37719999999999998</c:v>
                </c:pt>
                <c:pt idx="3772">
                  <c:v>0.37730000000000002</c:v>
                </c:pt>
                <c:pt idx="3773">
                  <c:v>0.37740000000000001</c:v>
                </c:pt>
                <c:pt idx="3774">
                  <c:v>0.3775</c:v>
                </c:pt>
                <c:pt idx="3775">
                  <c:v>0.37759999999999999</c:v>
                </c:pt>
                <c:pt idx="3776">
                  <c:v>0.37769999999999998</c:v>
                </c:pt>
                <c:pt idx="3777">
                  <c:v>0.37780000000000002</c:v>
                </c:pt>
                <c:pt idx="3778">
                  <c:v>0.37790000000000001</c:v>
                </c:pt>
                <c:pt idx="3779">
                  <c:v>0.378</c:v>
                </c:pt>
                <c:pt idx="3780">
                  <c:v>0.37809999999999999</c:v>
                </c:pt>
                <c:pt idx="3781">
                  <c:v>0.37819999999999998</c:v>
                </c:pt>
                <c:pt idx="3782">
                  <c:v>0.37830000000000003</c:v>
                </c:pt>
                <c:pt idx="3783">
                  <c:v>0.37840000000000001</c:v>
                </c:pt>
                <c:pt idx="3784">
                  <c:v>0.3785</c:v>
                </c:pt>
                <c:pt idx="3785">
                  <c:v>0.37859999999999999</c:v>
                </c:pt>
                <c:pt idx="3786">
                  <c:v>0.37869999999999998</c:v>
                </c:pt>
                <c:pt idx="3787">
                  <c:v>0.37880000000000003</c:v>
                </c:pt>
                <c:pt idx="3788">
                  <c:v>0.37890000000000001</c:v>
                </c:pt>
                <c:pt idx="3789">
                  <c:v>0.379</c:v>
                </c:pt>
                <c:pt idx="3790">
                  <c:v>0.37909999999999999</c:v>
                </c:pt>
                <c:pt idx="3791">
                  <c:v>0.37919999999999998</c:v>
                </c:pt>
                <c:pt idx="3792">
                  <c:v>0.37930000000000003</c:v>
                </c:pt>
                <c:pt idx="3793">
                  <c:v>0.37940000000000002</c:v>
                </c:pt>
                <c:pt idx="3794">
                  <c:v>0.3795</c:v>
                </c:pt>
                <c:pt idx="3795">
                  <c:v>0.37959999999999999</c:v>
                </c:pt>
                <c:pt idx="3796">
                  <c:v>0.37969999999999998</c:v>
                </c:pt>
                <c:pt idx="3797">
                  <c:v>0.37980000000000003</c:v>
                </c:pt>
                <c:pt idx="3798">
                  <c:v>0.37990000000000002</c:v>
                </c:pt>
                <c:pt idx="3799">
                  <c:v>0.38</c:v>
                </c:pt>
                <c:pt idx="3800">
                  <c:v>0.38009999999999999</c:v>
                </c:pt>
                <c:pt idx="3801">
                  <c:v>0.38019999999999998</c:v>
                </c:pt>
                <c:pt idx="3802">
                  <c:v>0.38030000000000003</c:v>
                </c:pt>
                <c:pt idx="3803">
                  <c:v>0.38040000000000002</c:v>
                </c:pt>
                <c:pt idx="3804">
                  <c:v>0.3805</c:v>
                </c:pt>
                <c:pt idx="3805">
                  <c:v>0.38059999999999999</c:v>
                </c:pt>
                <c:pt idx="3806">
                  <c:v>0.38069999999999998</c:v>
                </c:pt>
                <c:pt idx="3807">
                  <c:v>0.38080000000000003</c:v>
                </c:pt>
                <c:pt idx="3808">
                  <c:v>0.38090000000000002</c:v>
                </c:pt>
                <c:pt idx="3809">
                  <c:v>0.38100000000000001</c:v>
                </c:pt>
                <c:pt idx="3810">
                  <c:v>0.38109999999999999</c:v>
                </c:pt>
                <c:pt idx="3811">
                  <c:v>0.38119999999999998</c:v>
                </c:pt>
                <c:pt idx="3812">
                  <c:v>0.38129999999999997</c:v>
                </c:pt>
                <c:pt idx="3813">
                  <c:v>0.38140000000000002</c:v>
                </c:pt>
                <c:pt idx="3814">
                  <c:v>0.38150000000000001</c:v>
                </c:pt>
                <c:pt idx="3815">
                  <c:v>0.38159999999999999</c:v>
                </c:pt>
                <c:pt idx="3816">
                  <c:v>0.38169999999999998</c:v>
                </c:pt>
                <c:pt idx="3817">
                  <c:v>0.38179999999999997</c:v>
                </c:pt>
                <c:pt idx="3818">
                  <c:v>0.38190000000000002</c:v>
                </c:pt>
                <c:pt idx="3819">
                  <c:v>0.38200000000000001</c:v>
                </c:pt>
                <c:pt idx="3820">
                  <c:v>0.3821</c:v>
                </c:pt>
                <c:pt idx="3821">
                  <c:v>0.38219999999999998</c:v>
                </c:pt>
                <c:pt idx="3822">
                  <c:v>0.38229999999999997</c:v>
                </c:pt>
                <c:pt idx="3823">
                  <c:v>0.38240000000000002</c:v>
                </c:pt>
                <c:pt idx="3824">
                  <c:v>0.38250000000000001</c:v>
                </c:pt>
                <c:pt idx="3825">
                  <c:v>0.3826</c:v>
                </c:pt>
                <c:pt idx="3826">
                  <c:v>0.38269999999999998</c:v>
                </c:pt>
                <c:pt idx="3827">
                  <c:v>0.38279999999999997</c:v>
                </c:pt>
                <c:pt idx="3828">
                  <c:v>0.38290000000000002</c:v>
                </c:pt>
                <c:pt idx="3829">
                  <c:v>0.38300000000000001</c:v>
                </c:pt>
                <c:pt idx="3830">
                  <c:v>0.3831</c:v>
                </c:pt>
                <c:pt idx="3831">
                  <c:v>0.38319999999999999</c:v>
                </c:pt>
                <c:pt idx="3832">
                  <c:v>0.38329999999999997</c:v>
                </c:pt>
                <c:pt idx="3833">
                  <c:v>0.38340000000000002</c:v>
                </c:pt>
                <c:pt idx="3834">
                  <c:v>0.38350000000000001</c:v>
                </c:pt>
                <c:pt idx="3835">
                  <c:v>0.3836</c:v>
                </c:pt>
                <c:pt idx="3836">
                  <c:v>0.38369999999999999</c:v>
                </c:pt>
                <c:pt idx="3837">
                  <c:v>0.38379999999999997</c:v>
                </c:pt>
                <c:pt idx="3838">
                  <c:v>0.38390000000000002</c:v>
                </c:pt>
                <c:pt idx="3839">
                  <c:v>0.38400000000000001</c:v>
                </c:pt>
                <c:pt idx="3840">
                  <c:v>0.3841</c:v>
                </c:pt>
                <c:pt idx="3841">
                  <c:v>0.38419999999999999</c:v>
                </c:pt>
                <c:pt idx="3842">
                  <c:v>0.38429999999999997</c:v>
                </c:pt>
                <c:pt idx="3843">
                  <c:v>0.38440000000000002</c:v>
                </c:pt>
                <c:pt idx="3844">
                  <c:v>0.38450000000000001</c:v>
                </c:pt>
                <c:pt idx="3845">
                  <c:v>0.3846</c:v>
                </c:pt>
                <c:pt idx="3846">
                  <c:v>0.38469999999999999</c:v>
                </c:pt>
                <c:pt idx="3847">
                  <c:v>0.38479999999999998</c:v>
                </c:pt>
                <c:pt idx="3848">
                  <c:v>0.38490000000000002</c:v>
                </c:pt>
                <c:pt idx="3849">
                  <c:v>0.38500000000000001</c:v>
                </c:pt>
                <c:pt idx="3850">
                  <c:v>0.3851</c:v>
                </c:pt>
                <c:pt idx="3851">
                  <c:v>0.38519999999999999</c:v>
                </c:pt>
                <c:pt idx="3852">
                  <c:v>0.38529999999999998</c:v>
                </c:pt>
                <c:pt idx="3853">
                  <c:v>0.38540000000000002</c:v>
                </c:pt>
                <c:pt idx="3854">
                  <c:v>0.38550000000000001</c:v>
                </c:pt>
                <c:pt idx="3855">
                  <c:v>0.3856</c:v>
                </c:pt>
                <c:pt idx="3856">
                  <c:v>0.38569999999999999</c:v>
                </c:pt>
                <c:pt idx="3857">
                  <c:v>0.38579999999999998</c:v>
                </c:pt>
                <c:pt idx="3858">
                  <c:v>0.38590000000000002</c:v>
                </c:pt>
                <c:pt idx="3859">
                  <c:v>0.38600000000000001</c:v>
                </c:pt>
                <c:pt idx="3860">
                  <c:v>0.3861</c:v>
                </c:pt>
                <c:pt idx="3861">
                  <c:v>0.38619999999999999</c:v>
                </c:pt>
                <c:pt idx="3862">
                  <c:v>0.38629999999999998</c:v>
                </c:pt>
                <c:pt idx="3863">
                  <c:v>0.38640000000000002</c:v>
                </c:pt>
                <c:pt idx="3864">
                  <c:v>0.38650000000000001</c:v>
                </c:pt>
                <c:pt idx="3865">
                  <c:v>0.3866</c:v>
                </c:pt>
                <c:pt idx="3866">
                  <c:v>0.38669999999999999</c:v>
                </c:pt>
                <c:pt idx="3867">
                  <c:v>0.38679999999999998</c:v>
                </c:pt>
                <c:pt idx="3868">
                  <c:v>0.38690000000000002</c:v>
                </c:pt>
                <c:pt idx="3869">
                  <c:v>0.38700000000000001</c:v>
                </c:pt>
                <c:pt idx="3870">
                  <c:v>0.3871</c:v>
                </c:pt>
                <c:pt idx="3871">
                  <c:v>0.38719999999999999</c:v>
                </c:pt>
                <c:pt idx="3872">
                  <c:v>0.38729999999999998</c:v>
                </c:pt>
                <c:pt idx="3873">
                  <c:v>0.38740000000000002</c:v>
                </c:pt>
                <c:pt idx="3874">
                  <c:v>0.38750000000000001</c:v>
                </c:pt>
                <c:pt idx="3875">
                  <c:v>0.3876</c:v>
                </c:pt>
                <c:pt idx="3876">
                  <c:v>0.38769999999999999</c:v>
                </c:pt>
                <c:pt idx="3877">
                  <c:v>0.38779999999999998</c:v>
                </c:pt>
                <c:pt idx="3878">
                  <c:v>0.38790000000000002</c:v>
                </c:pt>
                <c:pt idx="3879">
                  <c:v>0.38800000000000001</c:v>
                </c:pt>
                <c:pt idx="3880">
                  <c:v>0.3881</c:v>
                </c:pt>
                <c:pt idx="3881">
                  <c:v>0.38819999999999999</c:v>
                </c:pt>
                <c:pt idx="3882">
                  <c:v>0.38829999999999998</c:v>
                </c:pt>
                <c:pt idx="3883">
                  <c:v>0.38840000000000002</c:v>
                </c:pt>
                <c:pt idx="3884">
                  <c:v>0.38850000000000001</c:v>
                </c:pt>
                <c:pt idx="3885">
                  <c:v>0.3886</c:v>
                </c:pt>
                <c:pt idx="3886">
                  <c:v>0.38869999999999999</c:v>
                </c:pt>
                <c:pt idx="3887">
                  <c:v>0.38879999999999998</c:v>
                </c:pt>
                <c:pt idx="3888">
                  <c:v>0.38890000000000002</c:v>
                </c:pt>
                <c:pt idx="3889">
                  <c:v>0.38900000000000001</c:v>
                </c:pt>
                <c:pt idx="3890">
                  <c:v>0.3891</c:v>
                </c:pt>
                <c:pt idx="3891">
                  <c:v>0.38919999999999999</c:v>
                </c:pt>
                <c:pt idx="3892">
                  <c:v>0.38929999999999998</c:v>
                </c:pt>
                <c:pt idx="3893">
                  <c:v>0.38940000000000002</c:v>
                </c:pt>
                <c:pt idx="3894">
                  <c:v>0.38950000000000001</c:v>
                </c:pt>
                <c:pt idx="3895">
                  <c:v>0.3896</c:v>
                </c:pt>
                <c:pt idx="3896">
                  <c:v>0.38969999999999999</c:v>
                </c:pt>
                <c:pt idx="3897">
                  <c:v>0.38979999999999998</c:v>
                </c:pt>
                <c:pt idx="3898">
                  <c:v>0.38990000000000002</c:v>
                </c:pt>
                <c:pt idx="3899">
                  <c:v>0.39</c:v>
                </c:pt>
                <c:pt idx="3900">
                  <c:v>0.3901</c:v>
                </c:pt>
                <c:pt idx="3901">
                  <c:v>0.39019999999999999</c:v>
                </c:pt>
                <c:pt idx="3902">
                  <c:v>0.39029999999999998</c:v>
                </c:pt>
                <c:pt idx="3903">
                  <c:v>0.39040000000000002</c:v>
                </c:pt>
                <c:pt idx="3904">
                  <c:v>0.39050000000000001</c:v>
                </c:pt>
                <c:pt idx="3905">
                  <c:v>0.3906</c:v>
                </c:pt>
                <c:pt idx="3906">
                  <c:v>0.39069999999999999</c:v>
                </c:pt>
                <c:pt idx="3907">
                  <c:v>0.39079999999999998</c:v>
                </c:pt>
                <c:pt idx="3908">
                  <c:v>0.39090000000000003</c:v>
                </c:pt>
                <c:pt idx="3909">
                  <c:v>0.39100000000000001</c:v>
                </c:pt>
                <c:pt idx="3910">
                  <c:v>0.3911</c:v>
                </c:pt>
                <c:pt idx="3911">
                  <c:v>0.39119999999999999</c:v>
                </c:pt>
                <c:pt idx="3912">
                  <c:v>0.39129999999999998</c:v>
                </c:pt>
                <c:pt idx="3913">
                  <c:v>0.39140000000000003</c:v>
                </c:pt>
                <c:pt idx="3914">
                  <c:v>0.39150000000000001</c:v>
                </c:pt>
                <c:pt idx="3915">
                  <c:v>0.3916</c:v>
                </c:pt>
                <c:pt idx="3916">
                  <c:v>0.39169999999999999</c:v>
                </c:pt>
                <c:pt idx="3917">
                  <c:v>0.39179999999999998</c:v>
                </c:pt>
                <c:pt idx="3918">
                  <c:v>0.39190000000000003</c:v>
                </c:pt>
                <c:pt idx="3919">
                  <c:v>0.39200000000000002</c:v>
                </c:pt>
                <c:pt idx="3920">
                  <c:v>0.3921</c:v>
                </c:pt>
                <c:pt idx="3921">
                  <c:v>0.39219999999999999</c:v>
                </c:pt>
                <c:pt idx="3922">
                  <c:v>0.39229999999999998</c:v>
                </c:pt>
                <c:pt idx="3923">
                  <c:v>0.39240000000000003</c:v>
                </c:pt>
                <c:pt idx="3924">
                  <c:v>0.39250000000000002</c:v>
                </c:pt>
                <c:pt idx="3925">
                  <c:v>0.3926</c:v>
                </c:pt>
                <c:pt idx="3926">
                  <c:v>0.39269999999999999</c:v>
                </c:pt>
                <c:pt idx="3927">
                  <c:v>0.39279999999999998</c:v>
                </c:pt>
                <c:pt idx="3928">
                  <c:v>0.39290000000000003</c:v>
                </c:pt>
                <c:pt idx="3929">
                  <c:v>0.39300000000000002</c:v>
                </c:pt>
                <c:pt idx="3930">
                  <c:v>0.3931</c:v>
                </c:pt>
                <c:pt idx="3931">
                  <c:v>0.39319999999999999</c:v>
                </c:pt>
                <c:pt idx="3932">
                  <c:v>0.39329999999999998</c:v>
                </c:pt>
                <c:pt idx="3933">
                  <c:v>0.39340000000000003</c:v>
                </c:pt>
                <c:pt idx="3934">
                  <c:v>0.39350000000000002</c:v>
                </c:pt>
                <c:pt idx="3935">
                  <c:v>0.39360000000000001</c:v>
                </c:pt>
                <c:pt idx="3936">
                  <c:v>0.39369999999999999</c:v>
                </c:pt>
                <c:pt idx="3937">
                  <c:v>0.39379999999999998</c:v>
                </c:pt>
                <c:pt idx="3938">
                  <c:v>0.39389999999999997</c:v>
                </c:pt>
                <c:pt idx="3939">
                  <c:v>0.39400000000000002</c:v>
                </c:pt>
                <c:pt idx="3940">
                  <c:v>0.39410000000000001</c:v>
                </c:pt>
                <c:pt idx="3941">
                  <c:v>0.39419999999999999</c:v>
                </c:pt>
                <c:pt idx="3942">
                  <c:v>0.39429999999999998</c:v>
                </c:pt>
                <c:pt idx="3943">
                  <c:v>0.39439999999999997</c:v>
                </c:pt>
                <c:pt idx="3944">
                  <c:v>0.39450000000000002</c:v>
                </c:pt>
                <c:pt idx="3945">
                  <c:v>0.39460000000000001</c:v>
                </c:pt>
                <c:pt idx="3946">
                  <c:v>0.3947</c:v>
                </c:pt>
                <c:pt idx="3947">
                  <c:v>0.39479999999999998</c:v>
                </c:pt>
                <c:pt idx="3948">
                  <c:v>0.39489999999999997</c:v>
                </c:pt>
                <c:pt idx="3949">
                  <c:v>0.39500000000000002</c:v>
                </c:pt>
                <c:pt idx="3950">
                  <c:v>0.39510000000000001</c:v>
                </c:pt>
                <c:pt idx="3951">
                  <c:v>0.3952</c:v>
                </c:pt>
                <c:pt idx="3952">
                  <c:v>0.39529999999999998</c:v>
                </c:pt>
                <c:pt idx="3953">
                  <c:v>0.39539999999999997</c:v>
                </c:pt>
                <c:pt idx="3954">
                  <c:v>0.39550000000000002</c:v>
                </c:pt>
                <c:pt idx="3955">
                  <c:v>0.39560000000000001</c:v>
                </c:pt>
                <c:pt idx="3956">
                  <c:v>0.3957</c:v>
                </c:pt>
                <c:pt idx="3957">
                  <c:v>0.39579999999999999</c:v>
                </c:pt>
                <c:pt idx="3958">
                  <c:v>0.39589999999999997</c:v>
                </c:pt>
                <c:pt idx="3959">
                  <c:v>0.39600000000000002</c:v>
                </c:pt>
                <c:pt idx="3960">
                  <c:v>0.39610000000000001</c:v>
                </c:pt>
                <c:pt idx="3961">
                  <c:v>0.3962</c:v>
                </c:pt>
                <c:pt idx="3962">
                  <c:v>0.39629999999999999</c:v>
                </c:pt>
                <c:pt idx="3963">
                  <c:v>0.39639999999999997</c:v>
                </c:pt>
                <c:pt idx="3964">
                  <c:v>0.39650000000000002</c:v>
                </c:pt>
                <c:pt idx="3965">
                  <c:v>0.39660000000000001</c:v>
                </c:pt>
                <c:pt idx="3966">
                  <c:v>0.3967</c:v>
                </c:pt>
                <c:pt idx="3967">
                  <c:v>0.39679999999999999</c:v>
                </c:pt>
                <c:pt idx="3968">
                  <c:v>0.39689999999999998</c:v>
                </c:pt>
                <c:pt idx="3969">
                  <c:v>0.39700000000000002</c:v>
                </c:pt>
                <c:pt idx="3970">
                  <c:v>0.39710000000000001</c:v>
                </c:pt>
                <c:pt idx="3971">
                  <c:v>0.3972</c:v>
                </c:pt>
                <c:pt idx="3972">
                  <c:v>0.39729999999999999</c:v>
                </c:pt>
                <c:pt idx="3973">
                  <c:v>0.39739999999999998</c:v>
                </c:pt>
                <c:pt idx="3974">
                  <c:v>0.39750000000000002</c:v>
                </c:pt>
                <c:pt idx="3975">
                  <c:v>0.39760000000000001</c:v>
                </c:pt>
                <c:pt idx="3976">
                  <c:v>0.3977</c:v>
                </c:pt>
                <c:pt idx="3977">
                  <c:v>0.39779999999999999</c:v>
                </c:pt>
                <c:pt idx="3978">
                  <c:v>0.39789999999999998</c:v>
                </c:pt>
                <c:pt idx="3979">
                  <c:v>0.39800000000000002</c:v>
                </c:pt>
                <c:pt idx="3980">
                  <c:v>0.39810000000000001</c:v>
                </c:pt>
                <c:pt idx="3981">
                  <c:v>0.3982</c:v>
                </c:pt>
                <c:pt idx="3982">
                  <c:v>0.39829999999999999</c:v>
                </c:pt>
                <c:pt idx="3983">
                  <c:v>0.39839999999999998</c:v>
                </c:pt>
                <c:pt idx="3984">
                  <c:v>0.39850000000000002</c:v>
                </c:pt>
                <c:pt idx="3985">
                  <c:v>0.39860000000000001</c:v>
                </c:pt>
                <c:pt idx="3986">
                  <c:v>0.3987</c:v>
                </c:pt>
                <c:pt idx="3987">
                  <c:v>0.39879999999999999</c:v>
                </c:pt>
                <c:pt idx="3988">
                  <c:v>0.39889999999999998</c:v>
                </c:pt>
                <c:pt idx="3989">
                  <c:v>0.39900000000000002</c:v>
                </c:pt>
                <c:pt idx="3990">
                  <c:v>0.39910000000000001</c:v>
                </c:pt>
                <c:pt idx="3991">
                  <c:v>0.3992</c:v>
                </c:pt>
                <c:pt idx="3992">
                  <c:v>0.39929999999999999</c:v>
                </c:pt>
                <c:pt idx="3993">
                  <c:v>0.39939999999999998</c:v>
                </c:pt>
                <c:pt idx="3994">
                  <c:v>0.39950000000000002</c:v>
                </c:pt>
                <c:pt idx="3995">
                  <c:v>0.39960000000000001</c:v>
                </c:pt>
                <c:pt idx="3996">
                  <c:v>0.3997</c:v>
                </c:pt>
                <c:pt idx="3997">
                  <c:v>0.39979999999999999</c:v>
                </c:pt>
                <c:pt idx="3998">
                  <c:v>0.39989999999999998</c:v>
                </c:pt>
                <c:pt idx="3999">
                  <c:v>0.4</c:v>
                </c:pt>
                <c:pt idx="4000">
                  <c:v>0.40010000000000001</c:v>
                </c:pt>
                <c:pt idx="4001">
                  <c:v>0.4002</c:v>
                </c:pt>
                <c:pt idx="4002">
                  <c:v>0.40029999999999999</c:v>
                </c:pt>
                <c:pt idx="4003">
                  <c:v>0.40039999999999998</c:v>
                </c:pt>
                <c:pt idx="4004">
                  <c:v>0.40050000000000002</c:v>
                </c:pt>
                <c:pt idx="4005">
                  <c:v>0.40060000000000001</c:v>
                </c:pt>
                <c:pt idx="4006">
                  <c:v>0.4007</c:v>
                </c:pt>
                <c:pt idx="4007">
                  <c:v>0.40079999999999999</c:v>
                </c:pt>
                <c:pt idx="4008">
                  <c:v>0.40089999999999998</c:v>
                </c:pt>
                <c:pt idx="4009">
                  <c:v>0.40100000000000002</c:v>
                </c:pt>
                <c:pt idx="4010">
                  <c:v>0.40110000000000001</c:v>
                </c:pt>
                <c:pt idx="4011">
                  <c:v>0.4012</c:v>
                </c:pt>
                <c:pt idx="4012">
                  <c:v>0.40129999999999999</c:v>
                </c:pt>
                <c:pt idx="4013">
                  <c:v>0.40139999999999998</c:v>
                </c:pt>
                <c:pt idx="4014">
                  <c:v>0.40150000000000002</c:v>
                </c:pt>
                <c:pt idx="4015">
                  <c:v>0.40160000000000001</c:v>
                </c:pt>
                <c:pt idx="4016">
                  <c:v>0.4017</c:v>
                </c:pt>
                <c:pt idx="4017">
                  <c:v>0.40179999999999999</c:v>
                </c:pt>
                <c:pt idx="4018">
                  <c:v>0.40189999999999998</c:v>
                </c:pt>
                <c:pt idx="4019">
                  <c:v>0.40200000000000002</c:v>
                </c:pt>
                <c:pt idx="4020">
                  <c:v>0.40210000000000001</c:v>
                </c:pt>
                <c:pt idx="4021">
                  <c:v>0.4022</c:v>
                </c:pt>
                <c:pt idx="4022">
                  <c:v>0.40229999999999999</c:v>
                </c:pt>
                <c:pt idx="4023">
                  <c:v>0.40239999999999998</c:v>
                </c:pt>
                <c:pt idx="4024">
                  <c:v>0.40250000000000002</c:v>
                </c:pt>
                <c:pt idx="4025">
                  <c:v>0.40260000000000001</c:v>
                </c:pt>
                <c:pt idx="4026">
                  <c:v>0.4027</c:v>
                </c:pt>
                <c:pt idx="4027">
                  <c:v>0.40279999999999999</c:v>
                </c:pt>
                <c:pt idx="4028">
                  <c:v>0.40289999999999998</c:v>
                </c:pt>
                <c:pt idx="4029">
                  <c:v>0.40300000000000002</c:v>
                </c:pt>
                <c:pt idx="4030">
                  <c:v>0.40310000000000001</c:v>
                </c:pt>
                <c:pt idx="4031">
                  <c:v>0.4032</c:v>
                </c:pt>
                <c:pt idx="4032">
                  <c:v>0.40329999999999999</c:v>
                </c:pt>
                <c:pt idx="4033">
                  <c:v>0.40339999999999998</c:v>
                </c:pt>
                <c:pt idx="4034">
                  <c:v>0.40350000000000003</c:v>
                </c:pt>
                <c:pt idx="4035">
                  <c:v>0.40360000000000001</c:v>
                </c:pt>
                <c:pt idx="4036">
                  <c:v>0.4037</c:v>
                </c:pt>
                <c:pt idx="4037">
                  <c:v>0.40379999999999999</c:v>
                </c:pt>
                <c:pt idx="4038">
                  <c:v>0.40389999999999998</c:v>
                </c:pt>
                <c:pt idx="4039">
                  <c:v>0.40400000000000003</c:v>
                </c:pt>
                <c:pt idx="4040">
                  <c:v>0.40410000000000001</c:v>
                </c:pt>
                <c:pt idx="4041">
                  <c:v>0.4042</c:v>
                </c:pt>
                <c:pt idx="4042">
                  <c:v>0.40429999999999999</c:v>
                </c:pt>
                <c:pt idx="4043">
                  <c:v>0.40439999999999998</c:v>
                </c:pt>
                <c:pt idx="4044">
                  <c:v>0.40450000000000003</c:v>
                </c:pt>
                <c:pt idx="4045">
                  <c:v>0.40460000000000002</c:v>
                </c:pt>
                <c:pt idx="4046">
                  <c:v>0.4047</c:v>
                </c:pt>
                <c:pt idx="4047">
                  <c:v>0.40479999999999999</c:v>
                </c:pt>
                <c:pt idx="4048">
                  <c:v>0.40489999999999998</c:v>
                </c:pt>
                <c:pt idx="4049">
                  <c:v>0.40500000000000003</c:v>
                </c:pt>
                <c:pt idx="4050">
                  <c:v>0.40510000000000002</c:v>
                </c:pt>
                <c:pt idx="4051">
                  <c:v>0.4052</c:v>
                </c:pt>
                <c:pt idx="4052">
                  <c:v>0.40529999999999999</c:v>
                </c:pt>
                <c:pt idx="4053">
                  <c:v>0.40539999999999998</c:v>
                </c:pt>
                <c:pt idx="4054">
                  <c:v>0.40550000000000003</c:v>
                </c:pt>
                <c:pt idx="4055">
                  <c:v>0.40560000000000002</c:v>
                </c:pt>
                <c:pt idx="4056">
                  <c:v>0.40570000000000001</c:v>
                </c:pt>
                <c:pt idx="4057">
                  <c:v>0.40579999999999999</c:v>
                </c:pt>
                <c:pt idx="4058">
                  <c:v>0.40589999999999998</c:v>
                </c:pt>
                <c:pt idx="4059">
                  <c:v>0.40600000000000003</c:v>
                </c:pt>
                <c:pt idx="4060">
                  <c:v>0.40610000000000002</c:v>
                </c:pt>
                <c:pt idx="4061">
                  <c:v>0.40620000000000001</c:v>
                </c:pt>
                <c:pt idx="4062">
                  <c:v>0.40629999999999999</c:v>
                </c:pt>
                <c:pt idx="4063">
                  <c:v>0.40639999999999998</c:v>
                </c:pt>
                <c:pt idx="4064">
                  <c:v>0.40649999999999997</c:v>
                </c:pt>
                <c:pt idx="4065">
                  <c:v>0.40660000000000002</c:v>
                </c:pt>
                <c:pt idx="4066">
                  <c:v>0.40670000000000001</c:v>
                </c:pt>
                <c:pt idx="4067">
                  <c:v>0.40679999999999999</c:v>
                </c:pt>
                <c:pt idx="4068">
                  <c:v>0.40689999999999998</c:v>
                </c:pt>
                <c:pt idx="4069">
                  <c:v>0.40699999999999997</c:v>
                </c:pt>
                <c:pt idx="4070">
                  <c:v>0.40710000000000002</c:v>
                </c:pt>
                <c:pt idx="4071">
                  <c:v>0.40720000000000001</c:v>
                </c:pt>
                <c:pt idx="4072">
                  <c:v>0.4073</c:v>
                </c:pt>
                <c:pt idx="4073">
                  <c:v>0.40739999999999998</c:v>
                </c:pt>
                <c:pt idx="4074">
                  <c:v>0.40749999999999997</c:v>
                </c:pt>
                <c:pt idx="4075">
                  <c:v>0.40760000000000002</c:v>
                </c:pt>
                <c:pt idx="4076">
                  <c:v>0.40770000000000001</c:v>
                </c:pt>
                <c:pt idx="4077">
                  <c:v>0.4078</c:v>
                </c:pt>
                <c:pt idx="4078">
                  <c:v>0.40789999999999998</c:v>
                </c:pt>
                <c:pt idx="4079">
                  <c:v>0.40799999999999997</c:v>
                </c:pt>
                <c:pt idx="4080">
                  <c:v>0.40810000000000002</c:v>
                </c:pt>
                <c:pt idx="4081">
                  <c:v>0.40820000000000001</c:v>
                </c:pt>
                <c:pt idx="4082">
                  <c:v>0.4083</c:v>
                </c:pt>
                <c:pt idx="4083">
                  <c:v>0.40839999999999999</c:v>
                </c:pt>
                <c:pt idx="4084">
                  <c:v>0.40849999999999997</c:v>
                </c:pt>
                <c:pt idx="4085">
                  <c:v>0.40860000000000002</c:v>
                </c:pt>
                <c:pt idx="4086">
                  <c:v>0.40870000000000001</c:v>
                </c:pt>
                <c:pt idx="4087">
                  <c:v>0.4088</c:v>
                </c:pt>
                <c:pt idx="4088">
                  <c:v>0.40889999999999999</c:v>
                </c:pt>
                <c:pt idx="4089">
                  <c:v>0.40899999999999997</c:v>
                </c:pt>
                <c:pt idx="4090">
                  <c:v>0.40910000000000002</c:v>
                </c:pt>
                <c:pt idx="4091">
                  <c:v>0.40920000000000001</c:v>
                </c:pt>
                <c:pt idx="4092">
                  <c:v>0.4093</c:v>
                </c:pt>
                <c:pt idx="4093">
                  <c:v>0.40939999999999999</c:v>
                </c:pt>
                <c:pt idx="4094">
                  <c:v>0.40949999999999998</c:v>
                </c:pt>
                <c:pt idx="4095">
                  <c:v>0.40960000000000002</c:v>
                </c:pt>
                <c:pt idx="4096">
                  <c:v>0.40970000000000001</c:v>
                </c:pt>
                <c:pt idx="4097">
                  <c:v>0.4098</c:v>
                </c:pt>
                <c:pt idx="4098">
                  <c:v>0.40989999999999999</c:v>
                </c:pt>
                <c:pt idx="4099">
                  <c:v>0.41</c:v>
                </c:pt>
                <c:pt idx="4100">
                  <c:v>0.41010000000000002</c:v>
                </c:pt>
                <c:pt idx="4101">
                  <c:v>0.41020000000000001</c:v>
                </c:pt>
                <c:pt idx="4102">
                  <c:v>0.4103</c:v>
                </c:pt>
                <c:pt idx="4103">
                  <c:v>0.41039999999999999</c:v>
                </c:pt>
                <c:pt idx="4104">
                  <c:v>0.41049999999999998</c:v>
                </c:pt>
                <c:pt idx="4105">
                  <c:v>0.41060000000000002</c:v>
                </c:pt>
                <c:pt idx="4106">
                  <c:v>0.41070000000000001</c:v>
                </c:pt>
                <c:pt idx="4107">
                  <c:v>0.4108</c:v>
                </c:pt>
                <c:pt idx="4108">
                  <c:v>0.41089999999999999</c:v>
                </c:pt>
                <c:pt idx="4109">
                  <c:v>0.41099999999999998</c:v>
                </c:pt>
                <c:pt idx="4110">
                  <c:v>0.41110000000000002</c:v>
                </c:pt>
                <c:pt idx="4111">
                  <c:v>0.41120000000000001</c:v>
                </c:pt>
                <c:pt idx="4112">
                  <c:v>0.4113</c:v>
                </c:pt>
                <c:pt idx="4113">
                  <c:v>0.41139999999999999</c:v>
                </c:pt>
                <c:pt idx="4114">
                  <c:v>0.41149999999999998</c:v>
                </c:pt>
                <c:pt idx="4115">
                  <c:v>0.41160000000000002</c:v>
                </c:pt>
                <c:pt idx="4116">
                  <c:v>0.41170000000000001</c:v>
                </c:pt>
                <c:pt idx="4117">
                  <c:v>0.4118</c:v>
                </c:pt>
                <c:pt idx="4118">
                  <c:v>0.41189999999999999</c:v>
                </c:pt>
                <c:pt idx="4119">
                  <c:v>0.41199999999999998</c:v>
                </c:pt>
                <c:pt idx="4120">
                  <c:v>0.41210000000000002</c:v>
                </c:pt>
                <c:pt idx="4121">
                  <c:v>0.41220000000000001</c:v>
                </c:pt>
                <c:pt idx="4122">
                  <c:v>0.4123</c:v>
                </c:pt>
                <c:pt idx="4123">
                  <c:v>0.41239999999999999</c:v>
                </c:pt>
                <c:pt idx="4124">
                  <c:v>0.41249999999999998</c:v>
                </c:pt>
                <c:pt idx="4125">
                  <c:v>0.41260000000000002</c:v>
                </c:pt>
                <c:pt idx="4126">
                  <c:v>0.41270000000000001</c:v>
                </c:pt>
                <c:pt idx="4127">
                  <c:v>0.4128</c:v>
                </c:pt>
                <c:pt idx="4128">
                  <c:v>0.41289999999999999</c:v>
                </c:pt>
                <c:pt idx="4129">
                  <c:v>0.41299999999999998</c:v>
                </c:pt>
                <c:pt idx="4130">
                  <c:v>0.41310000000000002</c:v>
                </c:pt>
                <c:pt idx="4131">
                  <c:v>0.41320000000000001</c:v>
                </c:pt>
                <c:pt idx="4132">
                  <c:v>0.4133</c:v>
                </c:pt>
                <c:pt idx="4133">
                  <c:v>0.41339999999999999</c:v>
                </c:pt>
                <c:pt idx="4134">
                  <c:v>0.41349999999999998</c:v>
                </c:pt>
                <c:pt idx="4135">
                  <c:v>0.41360000000000002</c:v>
                </c:pt>
                <c:pt idx="4136">
                  <c:v>0.41370000000000001</c:v>
                </c:pt>
                <c:pt idx="4137">
                  <c:v>0.4138</c:v>
                </c:pt>
                <c:pt idx="4138">
                  <c:v>0.41389999999999999</c:v>
                </c:pt>
                <c:pt idx="4139">
                  <c:v>0.41399999999999998</c:v>
                </c:pt>
                <c:pt idx="4140">
                  <c:v>0.41410000000000002</c:v>
                </c:pt>
                <c:pt idx="4141">
                  <c:v>0.41420000000000001</c:v>
                </c:pt>
                <c:pt idx="4142">
                  <c:v>0.4143</c:v>
                </c:pt>
                <c:pt idx="4143">
                  <c:v>0.41439999999999999</c:v>
                </c:pt>
                <c:pt idx="4144">
                  <c:v>0.41449999999999998</c:v>
                </c:pt>
                <c:pt idx="4145">
                  <c:v>0.41460000000000002</c:v>
                </c:pt>
                <c:pt idx="4146">
                  <c:v>0.41470000000000001</c:v>
                </c:pt>
                <c:pt idx="4147">
                  <c:v>0.4148</c:v>
                </c:pt>
                <c:pt idx="4148">
                  <c:v>0.41489999999999999</c:v>
                </c:pt>
                <c:pt idx="4149">
                  <c:v>0.41499999999999998</c:v>
                </c:pt>
                <c:pt idx="4150">
                  <c:v>0.41510000000000002</c:v>
                </c:pt>
                <c:pt idx="4151">
                  <c:v>0.41520000000000001</c:v>
                </c:pt>
                <c:pt idx="4152">
                  <c:v>0.4153</c:v>
                </c:pt>
                <c:pt idx="4153">
                  <c:v>0.41539999999999999</c:v>
                </c:pt>
                <c:pt idx="4154">
                  <c:v>0.41549999999999998</c:v>
                </c:pt>
                <c:pt idx="4155">
                  <c:v>0.41560000000000002</c:v>
                </c:pt>
                <c:pt idx="4156">
                  <c:v>0.41570000000000001</c:v>
                </c:pt>
                <c:pt idx="4157">
                  <c:v>0.4158</c:v>
                </c:pt>
                <c:pt idx="4158">
                  <c:v>0.41589999999999999</c:v>
                </c:pt>
                <c:pt idx="4159">
                  <c:v>0.41599999999999998</c:v>
                </c:pt>
                <c:pt idx="4160">
                  <c:v>0.41610000000000003</c:v>
                </c:pt>
                <c:pt idx="4161">
                  <c:v>0.41620000000000001</c:v>
                </c:pt>
                <c:pt idx="4162">
                  <c:v>0.4163</c:v>
                </c:pt>
                <c:pt idx="4163">
                  <c:v>0.41639999999999999</c:v>
                </c:pt>
                <c:pt idx="4164">
                  <c:v>0.41649999999999998</c:v>
                </c:pt>
                <c:pt idx="4165">
                  <c:v>0.41660000000000003</c:v>
                </c:pt>
                <c:pt idx="4166">
                  <c:v>0.41670000000000001</c:v>
                </c:pt>
                <c:pt idx="4167">
                  <c:v>0.4168</c:v>
                </c:pt>
                <c:pt idx="4168">
                  <c:v>0.41689999999999999</c:v>
                </c:pt>
                <c:pt idx="4169">
                  <c:v>0.41699999999999998</c:v>
                </c:pt>
                <c:pt idx="4170">
                  <c:v>0.41710000000000003</c:v>
                </c:pt>
                <c:pt idx="4171">
                  <c:v>0.41720000000000002</c:v>
                </c:pt>
                <c:pt idx="4172">
                  <c:v>0.4173</c:v>
                </c:pt>
                <c:pt idx="4173">
                  <c:v>0.41739999999999999</c:v>
                </c:pt>
                <c:pt idx="4174">
                  <c:v>0.41749999999999998</c:v>
                </c:pt>
                <c:pt idx="4175">
                  <c:v>0.41760000000000003</c:v>
                </c:pt>
                <c:pt idx="4176">
                  <c:v>0.41770000000000002</c:v>
                </c:pt>
                <c:pt idx="4177">
                  <c:v>0.4178</c:v>
                </c:pt>
                <c:pt idx="4178">
                  <c:v>0.41789999999999999</c:v>
                </c:pt>
                <c:pt idx="4179">
                  <c:v>0.41799999999999998</c:v>
                </c:pt>
                <c:pt idx="4180">
                  <c:v>0.41810000000000003</c:v>
                </c:pt>
                <c:pt idx="4181">
                  <c:v>0.41820000000000002</c:v>
                </c:pt>
                <c:pt idx="4182">
                  <c:v>0.41830000000000001</c:v>
                </c:pt>
                <c:pt idx="4183">
                  <c:v>0.41839999999999999</c:v>
                </c:pt>
                <c:pt idx="4184">
                  <c:v>0.41849999999999998</c:v>
                </c:pt>
                <c:pt idx="4185">
                  <c:v>0.41860000000000003</c:v>
                </c:pt>
                <c:pt idx="4186">
                  <c:v>0.41870000000000002</c:v>
                </c:pt>
                <c:pt idx="4187">
                  <c:v>0.41880000000000001</c:v>
                </c:pt>
                <c:pt idx="4188">
                  <c:v>0.41889999999999999</c:v>
                </c:pt>
                <c:pt idx="4189">
                  <c:v>0.41899999999999998</c:v>
                </c:pt>
                <c:pt idx="4190">
                  <c:v>0.41909999999999997</c:v>
                </c:pt>
                <c:pt idx="4191">
                  <c:v>0.41920000000000002</c:v>
                </c:pt>
                <c:pt idx="4192">
                  <c:v>0.41930000000000001</c:v>
                </c:pt>
                <c:pt idx="4193">
                  <c:v>0.4194</c:v>
                </c:pt>
                <c:pt idx="4194">
                  <c:v>0.41949999999999998</c:v>
                </c:pt>
                <c:pt idx="4195">
                  <c:v>0.41959999999999997</c:v>
                </c:pt>
                <c:pt idx="4196">
                  <c:v>0.41970000000000002</c:v>
                </c:pt>
                <c:pt idx="4197">
                  <c:v>0.41980000000000001</c:v>
                </c:pt>
                <c:pt idx="4198">
                  <c:v>0.4199</c:v>
                </c:pt>
                <c:pt idx="4199">
                  <c:v>0.42</c:v>
                </c:pt>
                <c:pt idx="4200">
                  <c:v>0.42009999999999997</c:v>
                </c:pt>
                <c:pt idx="4201">
                  <c:v>0.42020000000000002</c:v>
                </c:pt>
                <c:pt idx="4202">
                  <c:v>0.42030000000000001</c:v>
                </c:pt>
                <c:pt idx="4203">
                  <c:v>0.4204</c:v>
                </c:pt>
                <c:pt idx="4204">
                  <c:v>0.42049999999999998</c:v>
                </c:pt>
                <c:pt idx="4205">
                  <c:v>0.42059999999999997</c:v>
                </c:pt>
                <c:pt idx="4206">
                  <c:v>0.42070000000000002</c:v>
                </c:pt>
                <c:pt idx="4207">
                  <c:v>0.42080000000000001</c:v>
                </c:pt>
                <c:pt idx="4208">
                  <c:v>0.4209</c:v>
                </c:pt>
                <c:pt idx="4209">
                  <c:v>0.42099999999999999</c:v>
                </c:pt>
                <c:pt idx="4210">
                  <c:v>0.42109999999999997</c:v>
                </c:pt>
                <c:pt idx="4211">
                  <c:v>0.42120000000000002</c:v>
                </c:pt>
                <c:pt idx="4212">
                  <c:v>0.42130000000000001</c:v>
                </c:pt>
                <c:pt idx="4213">
                  <c:v>0.4214</c:v>
                </c:pt>
                <c:pt idx="4214">
                  <c:v>0.42149999999999999</c:v>
                </c:pt>
                <c:pt idx="4215">
                  <c:v>0.42159999999999997</c:v>
                </c:pt>
                <c:pt idx="4216">
                  <c:v>0.42170000000000002</c:v>
                </c:pt>
                <c:pt idx="4217">
                  <c:v>0.42180000000000001</c:v>
                </c:pt>
                <c:pt idx="4218">
                  <c:v>0.4219</c:v>
                </c:pt>
                <c:pt idx="4219">
                  <c:v>0.42199999999999999</c:v>
                </c:pt>
                <c:pt idx="4220">
                  <c:v>0.42209999999999998</c:v>
                </c:pt>
                <c:pt idx="4221">
                  <c:v>0.42220000000000002</c:v>
                </c:pt>
                <c:pt idx="4222">
                  <c:v>0.42230000000000001</c:v>
                </c:pt>
                <c:pt idx="4223">
                  <c:v>0.4224</c:v>
                </c:pt>
                <c:pt idx="4224">
                  <c:v>0.42249999999999999</c:v>
                </c:pt>
                <c:pt idx="4225">
                  <c:v>0.42259999999999998</c:v>
                </c:pt>
                <c:pt idx="4226">
                  <c:v>0.42270000000000002</c:v>
                </c:pt>
                <c:pt idx="4227">
                  <c:v>0.42280000000000001</c:v>
                </c:pt>
                <c:pt idx="4228">
                  <c:v>0.4229</c:v>
                </c:pt>
                <c:pt idx="4229">
                  <c:v>0.42299999999999999</c:v>
                </c:pt>
                <c:pt idx="4230">
                  <c:v>0.42309999999999998</c:v>
                </c:pt>
                <c:pt idx="4231">
                  <c:v>0.42320000000000002</c:v>
                </c:pt>
                <c:pt idx="4232">
                  <c:v>0.42330000000000001</c:v>
                </c:pt>
                <c:pt idx="4233">
                  <c:v>0.4234</c:v>
                </c:pt>
                <c:pt idx="4234">
                  <c:v>0.42349999999999999</c:v>
                </c:pt>
                <c:pt idx="4235">
                  <c:v>0.42359999999999998</c:v>
                </c:pt>
                <c:pt idx="4236">
                  <c:v>0.42370000000000002</c:v>
                </c:pt>
                <c:pt idx="4237">
                  <c:v>0.42380000000000001</c:v>
                </c:pt>
                <c:pt idx="4238">
                  <c:v>0.4239</c:v>
                </c:pt>
                <c:pt idx="4239">
                  <c:v>0.42399999999999999</c:v>
                </c:pt>
                <c:pt idx="4240">
                  <c:v>0.42409999999999998</c:v>
                </c:pt>
                <c:pt idx="4241">
                  <c:v>0.42420000000000002</c:v>
                </c:pt>
                <c:pt idx="4242">
                  <c:v>0.42430000000000001</c:v>
                </c:pt>
                <c:pt idx="4243">
                  <c:v>0.4244</c:v>
                </c:pt>
                <c:pt idx="4244">
                  <c:v>0.42449999999999999</c:v>
                </c:pt>
                <c:pt idx="4245">
                  <c:v>0.42459999999999998</c:v>
                </c:pt>
                <c:pt idx="4246">
                  <c:v>0.42470000000000002</c:v>
                </c:pt>
                <c:pt idx="4247">
                  <c:v>0.42480000000000001</c:v>
                </c:pt>
                <c:pt idx="4248">
                  <c:v>0.4249</c:v>
                </c:pt>
                <c:pt idx="4249">
                  <c:v>0.42499999999999999</c:v>
                </c:pt>
                <c:pt idx="4250">
                  <c:v>0.42509999999999998</c:v>
                </c:pt>
                <c:pt idx="4251">
                  <c:v>0.42520000000000002</c:v>
                </c:pt>
                <c:pt idx="4252">
                  <c:v>0.42530000000000001</c:v>
                </c:pt>
                <c:pt idx="4253">
                  <c:v>0.4254</c:v>
                </c:pt>
                <c:pt idx="4254">
                  <c:v>0.42549999999999999</c:v>
                </c:pt>
                <c:pt idx="4255">
                  <c:v>0.42559999999999998</c:v>
                </c:pt>
                <c:pt idx="4256">
                  <c:v>0.42570000000000002</c:v>
                </c:pt>
                <c:pt idx="4257">
                  <c:v>0.42580000000000001</c:v>
                </c:pt>
                <c:pt idx="4258">
                  <c:v>0.4259</c:v>
                </c:pt>
                <c:pt idx="4259">
                  <c:v>0.42599999999999999</c:v>
                </c:pt>
                <c:pt idx="4260">
                  <c:v>0.42609999999999998</c:v>
                </c:pt>
                <c:pt idx="4261">
                  <c:v>0.42620000000000002</c:v>
                </c:pt>
                <c:pt idx="4262">
                  <c:v>0.42630000000000001</c:v>
                </c:pt>
                <c:pt idx="4263">
                  <c:v>0.4264</c:v>
                </c:pt>
                <c:pt idx="4264">
                  <c:v>0.42649999999999999</c:v>
                </c:pt>
                <c:pt idx="4265">
                  <c:v>0.42659999999999998</c:v>
                </c:pt>
                <c:pt idx="4266">
                  <c:v>0.42670000000000002</c:v>
                </c:pt>
                <c:pt idx="4267">
                  <c:v>0.42680000000000001</c:v>
                </c:pt>
                <c:pt idx="4268">
                  <c:v>0.4269</c:v>
                </c:pt>
                <c:pt idx="4269">
                  <c:v>0.42699999999999999</c:v>
                </c:pt>
                <c:pt idx="4270">
                  <c:v>0.42709999999999998</c:v>
                </c:pt>
                <c:pt idx="4271">
                  <c:v>0.42720000000000002</c:v>
                </c:pt>
                <c:pt idx="4272">
                  <c:v>0.42730000000000001</c:v>
                </c:pt>
                <c:pt idx="4273">
                  <c:v>0.4274</c:v>
                </c:pt>
                <c:pt idx="4274">
                  <c:v>0.42749999999999999</c:v>
                </c:pt>
                <c:pt idx="4275">
                  <c:v>0.42759999999999998</c:v>
                </c:pt>
                <c:pt idx="4276">
                  <c:v>0.42770000000000002</c:v>
                </c:pt>
                <c:pt idx="4277">
                  <c:v>0.42780000000000001</c:v>
                </c:pt>
                <c:pt idx="4278">
                  <c:v>0.4279</c:v>
                </c:pt>
                <c:pt idx="4279">
                  <c:v>0.42799999999999999</c:v>
                </c:pt>
                <c:pt idx="4280">
                  <c:v>0.42809999999999998</c:v>
                </c:pt>
                <c:pt idx="4281">
                  <c:v>0.42820000000000003</c:v>
                </c:pt>
                <c:pt idx="4282">
                  <c:v>0.42830000000000001</c:v>
                </c:pt>
                <c:pt idx="4283">
                  <c:v>0.4284</c:v>
                </c:pt>
                <c:pt idx="4284">
                  <c:v>0.42849999999999999</c:v>
                </c:pt>
                <c:pt idx="4285">
                  <c:v>0.42859999999999998</c:v>
                </c:pt>
                <c:pt idx="4286">
                  <c:v>0.42870000000000003</c:v>
                </c:pt>
                <c:pt idx="4287">
                  <c:v>0.42880000000000001</c:v>
                </c:pt>
                <c:pt idx="4288">
                  <c:v>0.4289</c:v>
                </c:pt>
                <c:pt idx="4289">
                  <c:v>0.42899999999999999</c:v>
                </c:pt>
                <c:pt idx="4290">
                  <c:v>0.42909999999999998</c:v>
                </c:pt>
                <c:pt idx="4291">
                  <c:v>0.42920000000000003</c:v>
                </c:pt>
                <c:pt idx="4292">
                  <c:v>0.42930000000000001</c:v>
                </c:pt>
                <c:pt idx="4293">
                  <c:v>0.4294</c:v>
                </c:pt>
                <c:pt idx="4294">
                  <c:v>0.42949999999999999</c:v>
                </c:pt>
                <c:pt idx="4295">
                  <c:v>0.42959999999999998</c:v>
                </c:pt>
                <c:pt idx="4296">
                  <c:v>0.42970000000000003</c:v>
                </c:pt>
                <c:pt idx="4297">
                  <c:v>0.42980000000000002</c:v>
                </c:pt>
                <c:pt idx="4298">
                  <c:v>0.4299</c:v>
                </c:pt>
                <c:pt idx="4299">
                  <c:v>0.43</c:v>
                </c:pt>
                <c:pt idx="4300">
                  <c:v>0.43009999999999998</c:v>
                </c:pt>
                <c:pt idx="4301">
                  <c:v>0.43020000000000003</c:v>
                </c:pt>
                <c:pt idx="4302">
                  <c:v>0.43030000000000002</c:v>
                </c:pt>
                <c:pt idx="4303">
                  <c:v>0.4304</c:v>
                </c:pt>
                <c:pt idx="4304">
                  <c:v>0.43049999999999999</c:v>
                </c:pt>
                <c:pt idx="4305">
                  <c:v>0.43059999999999998</c:v>
                </c:pt>
                <c:pt idx="4306">
                  <c:v>0.43070000000000003</c:v>
                </c:pt>
                <c:pt idx="4307">
                  <c:v>0.43080000000000002</c:v>
                </c:pt>
                <c:pt idx="4308">
                  <c:v>0.43090000000000001</c:v>
                </c:pt>
                <c:pt idx="4309">
                  <c:v>0.43099999999999999</c:v>
                </c:pt>
                <c:pt idx="4310">
                  <c:v>0.43109999999999998</c:v>
                </c:pt>
                <c:pt idx="4311">
                  <c:v>0.43120000000000003</c:v>
                </c:pt>
                <c:pt idx="4312">
                  <c:v>0.43130000000000002</c:v>
                </c:pt>
                <c:pt idx="4313">
                  <c:v>0.43140000000000001</c:v>
                </c:pt>
                <c:pt idx="4314">
                  <c:v>0.43149999999999999</c:v>
                </c:pt>
                <c:pt idx="4315">
                  <c:v>0.43159999999999998</c:v>
                </c:pt>
                <c:pt idx="4316">
                  <c:v>0.43169999999999997</c:v>
                </c:pt>
                <c:pt idx="4317">
                  <c:v>0.43180000000000002</c:v>
                </c:pt>
                <c:pt idx="4318">
                  <c:v>0.43190000000000001</c:v>
                </c:pt>
                <c:pt idx="4319">
                  <c:v>0.432</c:v>
                </c:pt>
                <c:pt idx="4320">
                  <c:v>0.43209999999999998</c:v>
                </c:pt>
                <c:pt idx="4321">
                  <c:v>0.43219999999999997</c:v>
                </c:pt>
                <c:pt idx="4322">
                  <c:v>0.43230000000000002</c:v>
                </c:pt>
                <c:pt idx="4323">
                  <c:v>0.43240000000000001</c:v>
                </c:pt>
                <c:pt idx="4324">
                  <c:v>0.4325</c:v>
                </c:pt>
                <c:pt idx="4325">
                  <c:v>0.43259999999999998</c:v>
                </c:pt>
                <c:pt idx="4326">
                  <c:v>0.43269999999999997</c:v>
                </c:pt>
                <c:pt idx="4327">
                  <c:v>0.43280000000000002</c:v>
                </c:pt>
                <c:pt idx="4328">
                  <c:v>0.43290000000000001</c:v>
                </c:pt>
                <c:pt idx="4329">
                  <c:v>0.433</c:v>
                </c:pt>
                <c:pt idx="4330">
                  <c:v>0.43309999999999998</c:v>
                </c:pt>
                <c:pt idx="4331">
                  <c:v>0.43319999999999997</c:v>
                </c:pt>
                <c:pt idx="4332">
                  <c:v>0.43330000000000002</c:v>
                </c:pt>
                <c:pt idx="4333">
                  <c:v>0.43340000000000001</c:v>
                </c:pt>
                <c:pt idx="4334">
                  <c:v>0.4335</c:v>
                </c:pt>
                <c:pt idx="4335">
                  <c:v>0.43359999999999999</c:v>
                </c:pt>
                <c:pt idx="4336">
                  <c:v>0.43369999999999997</c:v>
                </c:pt>
                <c:pt idx="4337">
                  <c:v>0.43380000000000002</c:v>
                </c:pt>
                <c:pt idx="4338">
                  <c:v>0.43390000000000001</c:v>
                </c:pt>
                <c:pt idx="4339">
                  <c:v>0.434</c:v>
                </c:pt>
                <c:pt idx="4340">
                  <c:v>0.43409999999999999</c:v>
                </c:pt>
                <c:pt idx="4341">
                  <c:v>0.43419999999999997</c:v>
                </c:pt>
                <c:pt idx="4342">
                  <c:v>0.43430000000000002</c:v>
                </c:pt>
                <c:pt idx="4343">
                  <c:v>0.43440000000000001</c:v>
                </c:pt>
                <c:pt idx="4344">
                  <c:v>0.4345</c:v>
                </c:pt>
                <c:pt idx="4345">
                  <c:v>0.43459999999999999</c:v>
                </c:pt>
                <c:pt idx="4346">
                  <c:v>0.43469999999999998</c:v>
                </c:pt>
                <c:pt idx="4347">
                  <c:v>0.43480000000000002</c:v>
                </c:pt>
                <c:pt idx="4348">
                  <c:v>0.43490000000000001</c:v>
                </c:pt>
                <c:pt idx="4349">
                  <c:v>0.435</c:v>
                </c:pt>
                <c:pt idx="4350">
                  <c:v>0.43509999999999999</c:v>
                </c:pt>
                <c:pt idx="4351">
                  <c:v>0.43519999999999998</c:v>
                </c:pt>
                <c:pt idx="4352">
                  <c:v>0.43530000000000002</c:v>
                </c:pt>
                <c:pt idx="4353">
                  <c:v>0.43540000000000001</c:v>
                </c:pt>
                <c:pt idx="4354">
                  <c:v>0.4355</c:v>
                </c:pt>
                <c:pt idx="4355">
                  <c:v>0.43559999999999999</c:v>
                </c:pt>
                <c:pt idx="4356">
                  <c:v>0.43569999999999998</c:v>
                </c:pt>
                <c:pt idx="4357">
                  <c:v>0.43580000000000002</c:v>
                </c:pt>
                <c:pt idx="4358">
                  <c:v>0.43590000000000001</c:v>
                </c:pt>
                <c:pt idx="4359">
                  <c:v>0.436</c:v>
                </c:pt>
                <c:pt idx="4360">
                  <c:v>0.43609999999999999</c:v>
                </c:pt>
                <c:pt idx="4361">
                  <c:v>0.43619999999999998</c:v>
                </c:pt>
                <c:pt idx="4362">
                  <c:v>0.43630000000000002</c:v>
                </c:pt>
                <c:pt idx="4363">
                  <c:v>0.43640000000000001</c:v>
                </c:pt>
                <c:pt idx="4364">
                  <c:v>0.4365</c:v>
                </c:pt>
                <c:pt idx="4365">
                  <c:v>0.43659999999999999</c:v>
                </c:pt>
                <c:pt idx="4366">
                  <c:v>0.43669999999999998</c:v>
                </c:pt>
                <c:pt idx="4367">
                  <c:v>0.43680000000000002</c:v>
                </c:pt>
                <c:pt idx="4368">
                  <c:v>0.43690000000000001</c:v>
                </c:pt>
                <c:pt idx="4369">
                  <c:v>0.437</c:v>
                </c:pt>
                <c:pt idx="4370">
                  <c:v>0.43709999999999999</c:v>
                </c:pt>
                <c:pt idx="4371">
                  <c:v>0.43719999999999998</c:v>
                </c:pt>
                <c:pt idx="4372">
                  <c:v>0.43730000000000002</c:v>
                </c:pt>
                <c:pt idx="4373">
                  <c:v>0.43740000000000001</c:v>
                </c:pt>
                <c:pt idx="4374">
                  <c:v>0.4375</c:v>
                </c:pt>
                <c:pt idx="4375">
                  <c:v>0.43759999999999999</c:v>
                </c:pt>
                <c:pt idx="4376">
                  <c:v>0.43769999999999998</c:v>
                </c:pt>
                <c:pt idx="4377">
                  <c:v>0.43780000000000002</c:v>
                </c:pt>
                <c:pt idx="4378">
                  <c:v>0.43790000000000001</c:v>
                </c:pt>
                <c:pt idx="4379">
                  <c:v>0.438</c:v>
                </c:pt>
                <c:pt idx="4380">
                  <c:v>0.43809999999999999</c:v>
                </c:pt>
                <c:pt idx="4381">
                  <c:v>0.43819999999999998</c:v>
                </c:pt>
                <c:pt idx="4382">
                  <c:v>0.43830000000000002</c:v>
                </c:pt>
                <c:pt idx="4383">
                  <c:v>0.43840000000000001</c:v>
                </c:pt>
                <c:pt idx="4384">
                  <c:v>0.4385</c:v>
                </c:pt>
                <c:pt idx="4385">
                  <c:v>0.43859999999999999</c:v>
                </c:pt>
                <c:pt idx="4386">
                  <c:v>0.43869999999999998</c:v>
                </c:pt>
                <c:pt idx="4387">
                  <c:v>0.43880000000000002</c:v>
                </c:pt>
                <c:pt idx="4388">
                  <c:v>0.43890000000000001</c:v>
                </c:pt>
                <c:pt idx="4389">
                  <c:v>0.439</c:v>
                </c:pt>
                <c:pt idx="4390">
                  <c:v>0.43909999999999999</c:v>
                </c:pt>
                <c:pt idx="4391">
                  <c:v>0.43919999999999998</c:v>
                </c:pt>
                <c:pt idx="4392">
                  <c:v>0.43930000000000002</c:v>
                </c:pt>
                <c:pt idx="4393">
                  <c:v>0.43940000000000001</c:v>
                </c:pt>
                <c:pt idx="4394">
                  <c:v>0.4395</c:v>
                </c:pt>
                <c:pt idx="4395">
                  <c:v>0.43959999999999999</c:v>
                </c:pt>
                <c:pt idx="4396">
                  <c:v>0.43969999999999998</c:v>
                </c:pt>
                <c:pt idx="4397">
                  <c:v>0.43980000000000002</c:v>
                </c:pt>
                <c:pt idx="4398">
                  <c:v>0.43990000000000001</c:v>
                </c:pt>
                <c:pt idx="4399">
                  <c:v>0.44</c:v>
                </c:pt>
                <c:pt idx="4400">
                  <c:v>0.44009999999999999</c:v>
                </c:pt>
                <c:pt idx="4401">
                  <c:v>0.44019999999999998</c:v>
                </c:pt>
                <c:pt idx="4402">
                  <c:v>0.44030000000000002</c:v>
                </c:pt>
                <c:pt idx="4403">
                  <c:v>0.44040000000000001</c:v>
                </c:pt>
                <c:pt idx="4404">
                  <c:v>0.4405</c:v>
                </c:pt>
                <c:pt idx="4405">
                  <c:v>0.44059999999999999</c:v>
                </c:pt>
                <c:pt idx="4406">
                  <c:v>0.44069999999999998</c:v>
                </c:pt>
                <c:pt idx="4407">
                  <c:v>0.44080000000000003</c:v>
                </c:pt>
                <c:pt idx="4408">
                  <c:v>0.44090000000000001</c:v>
                </c:pt>
                <c:pt idx="4409">
                  <c:v>0.441</c:v>
                </c:pt>
                <c:pt idx="4410">
                  <c:v>0.44109999999999999</c:v>
                </c:pt>
                <c:pt idx="4411">
                  <c:v>0.44119999999999998</c:v>
                </c:pt>
                <c:pt idx="4412">
                  <c:v>0.44130000000000003</c:v>
                </c:pt>
                <c:pt idx="4413">
                  <c:v>0.44140000000000001</c:v>
                </c:pt>
                <c:pt idx="4414">
                  <c:v>0.4415</c:v>
                </c:pt>
                <c:pt idx="4415">
                  <c:v>0.44159999999999999</c:v>
                </c:pt>
                <c:pt idx="4416">
                  <c:v>0.44169999999999998</c:v>
                </c:pt>
                <c:pt idx="4417">
                  <c:v>0.44180000000000003</c:v>
                </c:pt>
                <c:pt idx="4418">
                  <c:v>0.44190000000000002</c:v>
                </c:pt>
                <c:pt idx="4419">
                  <c:v>0.442</c:v>
                </c:pt>
                <c:pt idx="4420">
                  <c:v>0.44209999999999999</c:v>
                </c:pt>
                <c:pt idx="4421">
                  <c:v>0.44219999999999998</c:v>
                </c:pt>
                <c:pt idx="4422">
                  <c:v>0.44230000000000003</c:v>
                </c:pt>
                <c:pt idx="4423">
                  <c:v>0.44240000000000002</c:v>
                </c:pt>
                <c:pt idx="4424">
                  <c:v>0.4425</c:v>
                </c:pt>
                <c:pt idx="4425">
                  <c:v>0.44259999999999999</c:v>
                </c:pt>
                <c:pt idx="4426">
                  <c:v>0.44269999999999998</c:v>
                </c:pt>
                <c:pt idx="4427">
                  <c:v>0.44280000000000003</c:v>
                </c:pt>
                <c:pt idx="4428">
                  <c:v>0.44290000000000002</c:v>
                </c:pt>
                <c:pt idx="4429">
                  <c:v>0.443</c:v>
                </c:pt>
                <c:pt idx="4430">
                  <c:v>0.44309999999999999</c:v>
                </c:pt>
                <c:pt idx="4431">
                  <c:v>0.44319999999999998</c:v>
                </c:pt>
                <c:pt idx="4432">
                  <c:v>0.44330000000000003</c:v>
                </c:pt>
                <c:pt idx="4433">
                  <c:v>0.44340000000000002</c:v>
                </c:pt>
                <c:pt idx="4434">
                  <c:v>0.44350000000000001</c:v>
                </c:pt>
                <c:pt idx="4435">
                  <c:v>0.44359999999999999</c:v>
                </c:pt>
                <c:pt idx="4436">
                  <c:v>0.44369999999999998</c:v>
                </c:pt>
                <c:pt idx="4437">
                  <c:v>0.44379999999999997</c:v>
                </c:pt>
                <c:pt idx="4438">
                  <c:v>0.44390000000000002</c:v>
                </c:pt>
                <c:pt idx="4439">
                  <c:v>0.44400000000000001</c:v>
                </c:pt>
                <c:pt idx="4440">
                  <c:v>0.44409999999999999</c:v>
                </c:pt>
                <c:pt idx="4441">
                  <c:v>0.44419999999999998</c:v>
                </c:pt>
                <c:pt idx="4442">
                  <c:v>0.44429999999999997</c:v>
                </c:pt>
                <c:pt idx="4443">
                  <c:v>0.44440000000000002</c:v>
                </c:pt>
                <c:pt idx="4444">
                  <c:v>0.44450000000000001</c:v>
                </c:pt>
                <c:pt idx="4445">
                  <c:v>0.4446</c:v>
                </c:pt>
                <c:pt idx="4446">
                  <c:v>0.44469999999999998</c:v>
                </c:pt>
                <c:pt idx="4447">
                  <c:v>0.44479999999999997</c:v>
                </c:pt>
                <c:pt idx="4448">
                  <c:v>0.44490000000000002</c:v>
                </c:pt>
                <c:pt idx="4449">
                  <c:v>0.44500000000000001</c:v>
                </c:pt>
                <c:pt idx="4450">
                  <c:v>0.4451</c:v>
                </c:pt>
                <c:pt idx="4451">
                  <c:v>0.44519999999999998</c:v>
                </c:pt>
                <c:pt idx="4452">
                  <c:v>0.44529999999999997</c:v>
                </c:pt>
                <c:pt idx="4453">
                  <c:v>0.44540000000000002</c:v>
                </c:pt>
                <c:pt idx="4454">
                  <c:v>0.44550000000000001</c:v>
                </c:pt>
                <c:pt idx="4455">
                  <c:v>0.4456</c:v>
                </c:pt>
                <c:pt idx="4456">
                  <c:v>0.44569999999999999</c:v>
                </c:pt>
                <c:pt idx="4457">
                  <c:v>0.44579999999999997</c:v>
                </c:pt>
                <c:pt idx="4458">
                  <c:v>0.44590000000000002</c:v>
                </c:pt>
                <c:pt idx="4459">
                  <c:v>0.44600000000000001</c:v>
                </c:pt>
                <c:pt idx="4460">
                  <c:v>0.4461</c:v>
                </c:pt>
                <c:pt idx="4461">
                  <c:v>0.44619999999999999</c:v>
                </c:pt>
                <c:pt idx="4462">
                  <c:v>0.44629999999999997</c:v>
                </c:pt>
                <c:pt idx="4463">
                  <c:v>0.44640000000000002</c:v>
                </c:pt>
                <c:pt idx="4464">
                  <c:v>0.44650000000000001</c:v>
                </c:pt>
                <c:pt idx="4465">
                  <c:v>0.4466</c:v>
                </c:pt>
                <c:pt idx="4466">
                  <c:v>0.44669999999999999</c:v>
                </c:pt>
                <c:pt idx="4467">
                  <c:v>0.44679999999999997</c:v>
                </c:pt>
                <c:pt idx="4468">
                  <c:v>0.44690000000000002</c:v>
                </c:pt>
                <c:pt idx="4469">
                  <c:v>0.44700000000000001</c:v>
                </c:pt>
                <c:pt idx="4470">
                  <c:v>0.4471</c:v>
                </c:pt>
                <c:pt idx="4471">
                  <c:v>0.44719999999999999</c:v>
                </c:pt>
                <c:pt idx="4472">
                  <c:v>0.44729999999999998</c:v>
                </c:pt>
                <c:pt idx="4473">
                  <c:v>0.44740000000000002</c:v>
                </c:pt>
                <c:pt idx="4474">
                  <c:v>0.44750000000000001</c:v>
                </c:pt>
                <c:pt idx="4475">
                  <c:v>0.4476</c:v>
                </c:pt>
                <c:pt idx="4476">
                  <c:v>0.44769999999999999</c:v>
                </c:pt>
                <c:pt idx="4477">
                  <c:v>0.44779999999999998</c:v>
                </c:pt>
                <c:pt idx="4478">
                  <c:v>0.44790000000000002</c:v>
                </c:pt>
                <c:pt idx="4479">
                  <c:v>0.44800000000000001</c:v>
                </c:pt>
                <c:pt idx="4480">
                  <c:v>0.4481</c:v>
                </c:pt>
                <c:pt idx="4481">
                  <c:v>0.44819999999999999</c:v>
                </c:pt>
                <c:pt idx="4482">
                  <c:v>0.44829999999999998</c:v>
                </c:pt>
                <c:pt idx="4483">
                  <c:v>0.44840000000000002</c:v>
                </c:pt>
                <c:pt idx="4484">
                  <c:v>0.44850000000000001</c:v>
                </c:pt>
                <c:pt idx="4485">
                  <c:v>0.4486</c:v>
                </c:pt>
                <c:pt idx="4486">
                  <c:v>0.44869999999999999</c:v>
                </c:pt>
                <c:pt idx="4487">
                  <c:v>0.44879999999999998</c:v>
                </c:pt>
                <c:pt idx="4488">
                  <c:v>0.44890000000000002</c:v>
                </c:pt>
                <c:pt idx="4489">
                  <c:v>0.44900000000000001</c:v>
                </c:pt>
                <c:pt idx="4490">
                  <c:v>0.4491</c:v>
                </c:pt>
                <c:pt idx="4491">
                  <c:v>0.44919999999999999</c:v>
                </c:pt>
                <c:pt idx="4492">
                  <c:v>0.44929999999999998</c:v>
                </c:pt>
                <c:pt idx="4493">
                  <c:v>0.44940000000000002</c:v>
                </c:pt>
                <c:pt idx="4494">
                  <c:v>0.44950000000000001</c:v>
                </c:pt>
                <c:pt idx="4495">
                  <c:v>0.4496</c:v>
                </c:pt>
                <c:pt idx="4496">
                  <c:v>0.44969999999999999</c:v>
                </c:pt>
                <c:pt idx="4497">
                  <c:v>0.44979999999999998</c:v>
                </c:pt>
                <c:pt idx="4498">
                  <c:v>0.44990000000000002</c:v>
                </c:pt>
                <c:pt idx="4499">
                  <c:v>0.45</c:v>
                </c:pt>
                <c:pt idx="4500">
                  <c:v>0.4501</c:v>
                </c:pt>
                <c:pt idx="4501">
                  <c:v>0.45019999999999999</c:v>
                </c:pt>
                <c:pt idx="4502">
                  <c:v>0.45029999999999998</c:v>
                </c:pt>
                <c:pt idx="4503">
                  <c:v>0.45040000000000002</c:v>
                </c:pt>
                <c:pt idx="4504">
                  <c:v>0.45050000000000001</c:v>
                </c:pt>
                <c:pt idx="4505">
                  <c:v>0.4506</c:v>
                </c:pt>
                <c:pt idx="4506">
                  <c:v>0.45069999999999999</c:v>
                </c:pt>
                <c:pt idx="4507">
                  <c:v>0.45079999999999998</c:v>
                </c:pt>
                <c:pt idx="4508">
                  <c:v>0.45090000000000002</c:v>
                </c:pt>
                <c:pt idx="4509">
                  <c:v>0.45100000000000001</c:v>
                </c:pt>
                <c:pt idx="4510">
                  <c:v>0.4511</c:v>
                </c:pt>
                <c:pt idx="4511">
                  <c:v>0.45119999999999999</c:v>
                </c:pt>
                <c:pt idx="4512">
                  <c:v>0.45129999999999998</c:v>
                </c:pt>
                <c:pt idx="4513">
                  <c:v>0.45140000000000002</c:v>
                </c:pt>
                <c:pt idx="4514">
                  <c:v>0.45150000000000001</c:v>
                </c:pt>
                <c:pt idx="4515">
                  <c:v>0.4516</c:v>
                </c:pt>
                <c:pt idx="4516">
                  <c:v>0.45169999999999999</c:v>
                </c:pt>
                <c:pt idx="4517">
                  <c:v>0.45179999999999998</c:v>
                </c:pt>
                <c:pt idx="4518">
                  <c:v>0.45190000000000002</c:v>
                </c:pt>
                <c:pt idx="4519">
                  <c:v>0.45200000000000001</c:v>
                </c:pt>
                <c:pt idx="4520">
                  <c:v>0.4521</c:v>
                </c:pt>
                <c:pt idx="4521">
                  <c:v>0.45219999999999999</c:v>
                </c:pt>
                <c:pt idx="4522">
                  <c:v>0.45229999999999998</c:v>
                </c:pt>
                <c:pt idx="4523">
                  <c:v>0.45240000000000002</c:v>
                </c:pt>
                <c:pt idx="4524">
                  <c:v>0.45250000000000001</c:v>
                </c:pt>
                <c:pt idx="4525">
                  <c:v>0.4526</c:v>
                </c:pt>
                <c:pt idx="4526">
                  <c:v>0.45269999999999999</c:v>
                </c:pt>
                <c:pt idx="4527">
                  <c:v>0.45279999999999998</c:v>
                </c:pt>
                <c:pt idx="4528">
                  <c:v>0.45290000000000002</c:v>
                </c:pt>
                <c:pt idx="4529">
                  <c:v>0.45300000000000001</c:v>
                </c:pt>
                <c:pt idx="4530">
                  <c:v>0.4531</c:v>
                </c:pt>
                <c:pt idx="4531">
                  <c:v>0.45319999999999999</c:v>
                </c:pt>
                <c:pt idx="4532">
                  <c:v>0.45329999999999998</c:v>
                </c:pt>
                <c:pt idx="4533">
                  <c:v>0.45340000000000003</c:v>
                </c:pt>
                <c:pt idx="4534">
                  <c:v>0.45350000000000001</c:v>
                </c:pt>
                <c:pt idx="4535">
                  <c:v>0.4536</c:v>
                </c:pt>
                <c:pt idx="4536">
                  <c:v>0.45369999999999999</c:v>
                </c:pt>
                <c:pt idx="4537">
                  <c:v>0.45379999999999998</c:v>
                </c:pt>
                <c:pt idx="4538">
                  <c:v>0.45390000000000003</c:v>
                </c:pt>
                <c:pt idx="4539">
                  <c:v>0.45400000000000001</c:v>
                </c:pt>
                <c:pt idx="4540">
                  <c:v>0.4541</c:v>
                </c:pt>
                <c:pt idx="4541">
                  <c:v>0.45419999999999999</c:v>
                </c:pt>
                <c:pt idx="4542">
                  <c:v>0.45429999999999998</c:v>
                </c:pt>
                <c:pt idx="4543">
                  <c:v>0.45440000000000003</c:v>
                </c:pt>
                <c:pt idx="4544">
                  <c:v>0.45450000000000002</c:v>
                </c:pt>
                <c:pt idx="4545">
                  <c:v>0.4546</c:v>
                </c:pt>
                <c:pt idx="4546">
                  <c:v>0.45469999999999999</c:v>
                </c:pt>
                <c:pt idx="4547">
                  <c:v>0.45479999999999998</c:v>
                </c:pt>
                <c:pt idx="4548">
                  <c:v>0.45490000000000003</c:v>
                </c:pt>
                <c:pt idx="4549">
                  <c:v>0.45500000000000002</c:v>
                </c:pt>
                <c:pt idx="4550">
                  <c:v>0.4551</c:v>
                </c:pt>
                <c:pt idx="4551">
                  <c:v>0.45519999999999999</c:v>
                </c:pt>
                <c:pt idx="4552">
                  <c:v>0.45529999999999998</c:v>
                </c:pt>
                <c:pt idx="4553">
                  <c:v>0.45540000000000003</c:v>
                </c:pt>
                <c:pt idx="4554">
                  <c:v>0.45550000000000002</c:v>
                </c:pt>
                <c:pt idx="4555">
                  <c:v>0.4556</c:v>
                </c:pt>
                <c:pt idx="4556">
                  <c:v>0.45569999999999999</c:v>
                </c:pt>
                <c:pt idx="4557">
                  <c:v>0.45579999999999998</c:v>
                </c:pt>
                <c:pt idx="4558">
                  <c:v>0.45590000000000003</c:v>
                </c:pt>
                <c:pt idx="4559">
                  <c:v>0.45600000000000002</c:v>
                </c:pt>
                <c:pt idx="4560">
                  <c:v>0.45610000000000001</c:v>
                </c:pt>
                <c:pt idx="4561">
                  <c:v>0.45619999999999999</c:v>
                </c:pt>
                <c:pt idx="4562">
                  <c:v>0.45629999999999998</c:v>
                </c:pt>
                <c:pt idx="4563">
                  <c:v>0.45639999999999997</c:v>
                </c:pt>
                <c:pt idx="4564">
                  <c:v>0.45650000000000002</c:v>
                </c:pt>
                <c:pt idx="4565">
                  <c:v>0.45660000000000001</c:v>
                </c:pt>
                <c:pt idx="4566">
                  <c:v>0.45669999999999999</c:v>
                </c:pt>
                <c:pt idx="4567">
                  <c:v>0.45679999999999998</c:v>
                </c:pt>
                <c:pt idx="4568">
                  <c:v>0.45689999999999997</c:v>
                </c:pt>
                <c:pt idx="4569">
                  <c:v>0.45700000000000002</c:v>
                </c:pt>
                <c:pt idx="4570">
                  <c:v>0.45710000000000001</c:v>
                </c:pt>
                <c:pt idx="4571">
                  <c:v>0.4572</c:v>
                </c:pt>
                <c:pt idx="4572">
                  <c:v>0.45729999999999998</c:v>
                </c:pt>
                <c:pt idx="4573">
                  <c:v>0.45739999999999997</c:v>
                </c:pt>
                <c:pt idx="4574">
                  <c:v>0.45750000000000002</c:v>
                </c:pt>
                <c:pt idx="4575">
                  <c:v>0.45760000000000001</c:v>
                </c:pt>
                <c:pt idx="4576">
                  <c:v>0.4577</c:v>
                </c:pt>
                <c:pt idx="4577">
                  <c:v>0.45779999999999998</c:v>
                </c:pt>
                <c:pt idx="4578">
                  <c:v>0.45789999999999997</c:v>
                </c:pt>
                <c:pt idx="4579">
                  <c:v>0.45800000000000002</c:v>
                </c:pt>
                <c:pt idx="4580">
                  <c:v>0.45810000000000001</c:v>
                </c:pt>
                <c:pt idx="4581">
                  <c:v>0.4582</c:v>
                </c:pt>
                <c:pt idx="4582">
                  <c:v>0.45829999999999999</c:v>
                </c:pt>
                <c:pt idx="4583">
                  <c:v>0.45839999999999997</c:v>
                </c:pt>
                <c:pt idx="4584">
                  <c:v>0.45850000000000002</c:v>
                </c:pt>
                <c:pt idx="4585">
                  <c:v>0.45860000000000001</c:v>
                </c:pt>
                <c:pt idx="4586">
                  <c:v>0.4587</c:v>
                </c:pt>
                <c:pt idx="4587">
                  <c:v>0.45879999999999999</c:v>
                </c:pt>
                <c:pt idx="4588">
                  <c:v>0.45889999999999997</c:v>
                </c:pt>
                <c:pt idx="4589">
                  <c:v>0.45900000000000002</c:v>
                </c:pt>
                <c:pt idx="4590">
                  <c:v>0.45910000000000001</c:v>
                </c:pt>
                <c:pt idx="4591">
                  <c:v>0.4592</c:v>
                </c:pt>
                <c:pt idx="4592">
                  <c:v>0.45929999999999999</c:v>
                </c:pt>
                <c:pt idx="4593">
                  <c:v>0.45939999999999998</c:v>
                </c:pt>
                <c:pt idx="4594">
                  <c:v>0.45950000000000002</c:v>
                </c:pt>
                <c:pt idx="4595">
                  <c:v>0.45960000000000001</c:v>
                </c:pt>
                <c:pt idx="4596">
                  <c:v>0.4597</c:v>
                </c:pt>
                <c:pt idx="4597">
                  <c:v>0.45979999999999999</c:v>
                </c:pt>
                <c:pt idx="4598">
                  <c:v>0.45989999999999998</c:v>
                </c:pt>
                <c:pt idx="4599">
                  <c:v>0.46</c:v>
                </c:pt>
                <c:pt idx="4600">
                  <c:v>0.46010000000000001</c:v>
                </c:pt>
                <c:pt idx="4601">
                  <c:v>0.4602</c:v>
                </c:pt>
                <c:pt idx="4602">
                  <c:v>0.46029999999999999</c:v>
                </c:pt>
                <c:pt idx="4603">
                  <c:v>0.46039999999999998</c:v>
                </c:pt>
                <c:pt idx="4604">
                  <c:v>0.46050000000000002</c:v>
                </c:pt>
                <c:pt idx="4605">
                  <c:v>0.46060000000000001</c:v>
                </c:pt>
                <c:pt idx="4606">
                  <c:v>0.4607</c:v>
                </c:pt>
                <c:pt idx="4607">
                  <c:v>0.46079999999999999</c:v>
                </c:pt>
                <c:pt idx="4608">
                  <c:v>0.46089999999999998</c:v>
                </c:pt>
                <c:pt idx="4609">
                  <c:v>0.46100000000000002</c:v>
                </c:pt>
                <c:pt idx="4610">
                  <c:v>0.46110000000000001</c:v>
                </c:pt>
                <c:pt idx="4611">
                  <c:v>0.4612</c:v>
                </c:pt>
                <c:pt idx="4612">
                  <c:v>0.46129999999999999</c:v>
                </c:pt>
                <c:pt idx="4613">
                  <c:v>0.46139999999999998</c:v>
                </c:pt>
                <c:pt idx="4614">
                  <c:v>0.46150000000000002</c:v>
                </c:pt>
                <c:pt idx="4615">
                  <c:v>0.46160000000000001</c:v>
                </c:pt>
                <c:pt idx="4616">
                  <c:v>0.4617</c:v>
                </c:pt>
                <c:pt idx="4617">
                  <c:v>0.46179999999999999</c:v>
                </c:pt>
                <c:pt idx="4618">
                  <c:v>0.46189999999999998</c:v>
                </c:pt>
                <c:pt idx="4619">
                  <c:v>0.46200000000000002</c:v>
                </c:pt>
                <c:pt idx="4620">
                  <c:v>0.46210000000000001</c:v>
                </c:pt>
                <c:pt idx="4621">
                  <c:v>0.4622</c:v>
                </c:pt>
                <c:pt idx="4622">
                  <c:v>0.46229999999999999</c:v>
                </c:pt>
                <c:pt idx="4623">
                  <c:v>0.46239999999999998</c:v>
                </c:pt>
                <c:pt idx="4624">
                  <c:v>0.46250000000000002</c:v>
                </c:pt>
                <c:pt idx="4625">
                  <c:v>0.46260000000000001</c:v>
                </c:pt>
                <c:pt idx="4626">
                  <c:v>0.4627</c:v>
                </c:pt>
                <c:pt idx="4627">
                  <c:v>0.46279999999999999</c:v>
                </c:pt>
                <c:pt idx="4628">
                  <c:v>0.46289999999999998</c:v>
                </c:pt>
                <c:pt idx="4629">
                  <c:v>0.46300000000000002</c:v>
                </c:pt>
                <c:pt idx="4630">
                  <c:v>0.46310000000000001</c:v>
                </c:pt>
                <c:pt idx="4631">
                  <c:v>0.4632</c:v>
                </c:pt>
                <c:pt idx="4632">
                  <c:v>0.46329999999999999</c:v>
                </c:pt>
                <c:pt idx="4633">
                  <c:v>0.46339999999999998</c:v>
                </c:pt>
                <c:pt idx="4634">
                  <c:v>0.46350000000000002</c:v>
                </c:pt>
                <c:pt idx="4635">
                  <c:v>0.46360000000000001</c:v>
                </c:pt>
                <c:pt idx="4636">
                  <c:v>0.4637</c:v>
                </c:pt>
                <c:pt idx="4637">
                  <c:v>0.46379999999999999</c:v>
                </c:pt>
                <c:pt idx="4638">
                  <c:v>0.46389999999999998</c:v>
                </c:pt>
                <c:pt idx="4639">
                  <c:v>0.46400000000000002</c:v>
                </c:pt>
                <c:pt idx="4640">
                  <c:v>0.46410000000000001</c:v>
                </c:pt>
                <c:pt idx="4641">
                  <c:v>0.4642</c:v>
                </c:pt>
                <c:pt idx="4642">
                  <c:v>0.46429999999999999</c:v>
                </c:pt>
                <c:pt idx="4643">
                  <c:v>0.46439999999999998</c:v>
                </c:pt>
                <c:pt idx="4644">
                  <c:v>0.46450000000000002</c:v>
                </c:pt>
                <c:pt idx="4645">
                  <c:v>0.46460000000000001</c:v>
                </c:pt>
                <c:pt idx="4646">
                  <c:v>0.4647</c:v>
                </c:pt>
                <c:pt idx="4647">
                  <c:v>0.46479999999999999</c:v>
                </c:pt>
                <c:pt idx="4648">
                  <c:v>0.46489999999999998</c:v>
                </c:pt>
                <c:pt idx="4649">
                  <c:v>0.46500000000000002</c:v>
                </c:pt>
                <c:pt idx="4650">
                  <c:v>0.46510000000000001</c:v>
                </c:pt>
                <c:pt idx="4651">
                  <c:v>0.4652</c:v>
                </c:pt>
                <c:pt idx="4652">
                  <c:v>0.46529999999999999</c:v>
                </c:pt>
                <c:pt idx="4653">
                  <c:v>0.46539999999999998</c:v>
                </c:pt>
                <c:pt idx="4654">
                  <c:v>0.46550000000000002</c:v>
                </c:pt>
                <c:pt idx="4655">
                  <c:v>0.46560000000000001</c:v>
                </c:pt>
                <c:pt idx="4656">
                  <c:v>0.4657</c:v>
                </c:pt>
                <c:pt idx="4657">
                  <c:v>0.46579999999999999</c:v>
                </c:pt>
                <c:pt idx="4658">
                  <c:v>0.46589999999999998</c:v>
                </c:pt>
                <c:pt idx="4659">
                  <c:v>0.46600000000000003</c:v>
                </c:pt>
                <c:pt idx="4660">
                  <c:v>0.46610000000000001</c:v>
                </c:pt>
                <c:pt idx="4661">
                  <c:v>0.4662</c:v>
                </c:pt>
                <c:pt idx="4662">
                  <c:v>0.46629999999999999</c:v>
                </c:pt>
                <c:pt idx="4663">
                  <c:v>0.46639999999999998</c:v>
                </c:pt>
                <c:pt idx="4664">
                  <c:v>0.46650000000000003</c:v>
                </c:pt>
                <c:pt idx="4665">
                  <c:v>0.46660000000000001</c:v>
                </c:pt>
                <c:pt idx="4666">
                  <c:v>0.4667</c:v>
                </c:pt>
                <c:pt idx="4667">
                  <c:v>0.46679999999999999</c:v>
                </c:pt>
                <c:pt idx="4668">
                  <c:v>0.46689999999999998</c:v>
                </c:pt>
                <c:pt idx="4669">
                  <c:v>0.46700000000000003</c:v>
                </c:pt>
                <c:pt idx="4670">
                  <c:v>0.46710000000000002</c:v>
                </c:pt>
                <c:pt idx="4671">
                  <c:v>0.4672</c:v>
                </c:pt>
                <c:pt idx="4672">
                  <c:v>0.46729999999999999</c:v>
                </c:pt>
                <c:pt idx="4673">
                  <c:v>0.46739999999999998</c:v>
                </c:pt>
                <c:pt idx="4674">
                  <c:v>0.46750000000000003</c:v>
                </c:pt>
                <c:pt idx="4675">
                  <c:v>0.46760000000000002</c:v>
                </c:pt>
                <c:pt idx="4676">
                  <c:v>0.4677</c:v>
                </c:pt>
                <c:pt idx="4677">
                  <c:v>0.46779999999999999</c:v>
                </c:pt>
                <c:pt idx="4678">
                  <c:v>0.46789999999999998</c:v>
                </c:pt>
                <c:pt idx="4679">
                  <c:v>0.46800000000000003</c:v>
                </c:pt>
                <c:pt idx="4680">
                  <c:v>0.46810000000000002</c:v>
                </c:pt>
                <c:pt idx="4681">
                  <c:v>0.46820000000000001</c:v>
                </c:pt>
                <c:pt idx="4682">
                  <c:v>0.46829999999999999</c:v>
                </c:pt>
                <c:pt idx="4683">
                  <c:v>0.46839999999999998</c:v>
                </c:pt>
                <c:pt idx="4684">
                  <c:v>0.46850000000000003</c:v>
                </c:pt>
                <c:pt idx="4685">
                  <c:v>0.46860000000000002</c:v>
                </c:pt>
                <c:pt idx="4686">
                  <c:v>0.46870000000000001</c:v>
                </c:pt>
                <c:pt idx="4687">
                  <c:v>0.46879999999999999</c:v>
                </c:pt>
                <c:pt idx="4688">
                  <c:v>0.46889999999999998</c:v>
                </c:pt>
                <c:pt idx="4689">
                  <c:v>0.46899999999999997</c:v>
                </c:pt>
                <c:pt idx="4690">
                  <c:v>0.46910000000000002</c:v>
                </c:pt>
                <c:pt idx="4691">
                  <c:v>0.46920000000000001</c:v>
                </c:pt>
                <c:pt idx="4692">
                  <c:v>0.46929999999999999</c:v>
                </c:pt>
                <c:pt idx="4693">
                  <c:v>0.46939999999999998</c:v>
                </c:pt>
                <c:pt idx="4694">
                  <c:v>0.46949999999999997</c:v>
                </c:pt>
                <c:pt idx="4695">
                  <c:v>0.46960000000000002</c:v>
                </c:pt>
                <c:pt idx="4696">
                  <c:v>0.46970000000000001</c:v>
                </c:pt>
                <c:pt idx="4697">
                  <c:v>0.4698</c:v>
                </c:pt>
                <c:pt idx="4698">
                  <c:v>0.46989999999999998</c:v>
                </c:pt>
                <c:pt idx="4699">
                  <c:v>0.47</c:v>
                </c:pt>
                <c:pt idx="4700">
                  <c:v>0.47010000000000002</c:v>
                </c:pt>
                <c:pt idx="4701">
                  <c:v>0.47020000000000001</c:v>
                </c:pt>
                <c:pt idx="4702">
                  <c:v>0.4703</c:v>
                </c:pt>
                <c:pt idx="4703">
                  <c:v>0.47039999999999998</c:v>
                </c:pt>
                <c:pt idx="4704">
                  <c:v>0.47049999999999997</c:v>
                </c:pt>
                <c:pt idx="4705">
                  <c:v>0.47060000000000002</c:v>
                </c:pt>
                <c:pt idx="4706">
                  <c:v>0.47070000000000001</c:v>
                </c:pt>
                <c:pt idx="4707">
                  <c:v>0.4708</c:v>
                </c:pt>
                <c:pt idx="4708">
                  <c:v>0.47089999999999999</c:v>
                </c:pt>
                <c:pt idx="4709">
                  <c:v>0.47099999999999997</c:v>
                </c:pt>
                <c:pt idx="4710">
                  <c:v>0.47110000000000002</c:v>
                </c:pt>
                <c:pt idx="4711">
                  <c:v>0.47120000000000001</c:v>
                </c:pt>
                <c:pt idx="4712">
                  <c:v>0.4713</c:v>
                </c:pt>
                <c:pt idx="4713">
                  <c:v>0.47139999999999999</c:v>
                </c:pt>
                <c:pt idx="4714">
                  <c:v>0.47149999999999997</c:v>
                </c:pt>
                <c:pt idx="4715">
                  <c:v>0.47160000000000002</c:v>
                </c:pt>
                <c:pt idx="4716">
                  <c:v>0.47170000000000001</c:v>
                </c:pt>
                <c:pt idx="4717">
                  <c:v>0.4718</c:v>
                </c:pt>
                <c:pt idx="4718">
                  <c:v>0.47189999999999999</c:v>
                </c:pt>
                <c:pt idx="4719">
                  <c:v>0.47199999999999998</c:v>
                </c:pt>
                <c:pt idx="4720">
                  <c:v>0.47210000000000002</c:v>
                </c:pt>
                <c:pt idx="4721">
                  <c:v>0.47220000000000001</c:v>
                </c:pt>
                <c:pt idx="4722">
                  <c:v>0.4723</c:v>
                </c:pt>
                <c:pt idx="4723">
                  <c:v>0.47239999999999999</c:v>
                </c:pt>
                <c:pt idx="4724">
                  <c:v>0.47249999999999998</c:v>
                </c:pt>
                <c:pt idx="4725">
                  <c:v>0.47260000000000002</c:v>
                </c:pt>
                <c:pt idx="4726">
                  <c:v>0.47270000000000001</c:v>
                </c:pt>
                <c:pt idx="4727">
                  <c:v>0.4728</c:v>
                </c:pt>
                <c:pt idx="4728">
                  <c:v>0.47289999999999999</c:v>
                </c:pt>
                <c:pt idx="4729">
                  <c:v>0.47299999999999998</c:v>
                </c:pt>
                <c:pt idx="4730">
                  <c:v>0.47310000000000002</c:v>
                </c:pt>
                <c:pt idx="4731">
                  <c:v>0.47320000000000001</c:v>
                </c:pt>
                <c:pt idx="4732">
                  <c:v>0.4733</c:v>
                </c:pt>
                <c:pt idx="4733">
                  <c:v>0.47339999999999999</c:v>
                </c:pt>
                <c:pt idx="4734">
                  <c:v>0.47349999999999998</c:v>
                </c:pt>
                <c:pt idx="4735">
                  <c:v>0.47360000000000002</c:v>
                </c:pt>
                <c:pt idx="4736">
                  <c:v>0.47370000000000001</c:v>
                </c:pt>
                <c:pt idx="4737">
                  <c:v>0.4738</c:v>
                </c:pt>
                <c:pt idx="4738">
                  <c:v>0.47389999999999999</c:v>
                </c:pt>
                <c:pt idx="4739">
                  <c:v>0.47399999999999998</c:v>
                </c:pt>
                <c:pt idx="4740">
                  <c:v>0.47410000000000002</c:v>
                </c:pt>
                <c:pt idx="4741">
                  <c:v>0.47420000000000001</c:v>
                </c:pt>
                <c:pt idx="4742">
                  <c:v>0.4743</c:v>
                </c:pt>
                <c:pt idx="4743">
                  <c:v>0.47439999999999999</c:v>
                </c:pt>
                <c:pt idx="4744">
                  <c:v>0.47449999999999998</c:v>
                </c:pt>
                <c:pt idx="4745">
                  <c:v>0.47460000000000002</c:v>
                </c:pt>
                <c:pt idx="4746">
                  <c:v>0.47470000000000001</c:v>
                </c:pt>
                <c:pt idx="4747">
                  <c:v>0.4748</c:v>
                </c:pt>
                <c:pt idx="4748">
                  <c:v>0.47489999999999999</c:v>
                </c:pt>
                <c:pt idx="4749">
                  <c:v>0.47499999999999998</c:v>
                </c:pt>
                <c:pt idx="4750">
                  <c:v>0.47510000000000002</c:v>
                </c:pt>
                <c:pt idx="4751">
                  <c:v>0.47520000000000001</c:v>
                </c:pt>
                <c:pt idx="4752">
                  <c:v>0.4753</c:v>
                </c:pt>
                <c:pt idx="4753">
                  <c:v>0.47539999999999999</c:v>
                </c:pt>
                <c:pt idx="4754">
                  <c:v>0.47549999999999998</c:v>
                </c:pt>
                <c:pt idx="4755">
                  <c:v>0.47560000000000002</c:v>
                </c:pt>
                <c:pt idx="4756">
                  <c:v>0.47570000000000001</c:v>
                </c:pt>
                <c:pt idx="4757">
                  <c:v>0.4758</c:v>
                </c:pt>
                <c:pt idx="4758">
                  <c:v>0.47589999999999999</c:v>
                </c:pt>
                <c:pt idx="4759">
                  <c:v>0.47599999999999998</c:v>
                </c:pt>
                <c:pt idx="4760">
                  <c:v>0.47610000000000002</c:v>
                </c:pt>
                <c:pt idx="4761">
                  <c:v>0.47620000000000001</c:v>
                </c:pt>
                <c:pt idx="4762">
                  <c:v>0.4763</c:v>
                </c:pt>
                <c:pt idx="4763">
                  <c:v>0.47639999999999999</c:v>
                </c:pt>
                <c:pt idx="4764">
                  <c:v>0.47649999999999998</c:v>
                </c:pt>
                <c:pt idx="4765">
                  <c:v>0.47660000000000002</c:v>
                </c:pt>
                <c:pt idx="4766">
                  <c:v>0.47670000000000001</c:v>
                </c:pt>
                <c:pt idx="4767">
                  <c:v>0.4768</c:v>
                </c:pt>
                <c:pt idx="4768">
                  <c:v>0.47689999999999999</c:v>
                </c:pt>
                <c:pt idx="4769">
                  <c:v>0.47699999999999998</c:v>
                </c:pt>
                <c:pt idx="4770">
                  <c:v>0.47710000000000002</c:v>
                </c:pt>
                <c:pt idx="4771">
                  <c:v>0.47720000000000001</c:v>
                </c:pt>
                <c:pt idx="4772">
                  <c:v>0.4773</c:v>
                </c:pt>
                <c:pt idx="4773">
                  <c:v>0.47739999999999999</c:v>
                </c:pt>
                <c:pt idx="4774">
                  <c:v>0.47749999999999998</c:v>
                </c:pt>
                <c:pt idx="4775">
                  <c:v>0.47760000000000002</c:v>
                </c:pt>
                <c:pt idx="4776">
                  <c:v>0.47770000000000001</c:v>
                </c:pt>
                <c:pt idx="4777">
                  <c:v>0.4778</c:v>
                </c:pt>
                <c:pt idx="4778">
                  <c:v>0.47789999999999999</c:v>
                </c:pt>
                <c:pt idx="4779">
                  <c:v>0.47799999999999998</c:v>
                </c:pt>
                <c:pt idx="4780">
                  <c:v>0.47810000000000002</c:v>
                </c:pt>
                <c:pt idx="4781">
                  <c:v>0.47820000000000001</c:v>
                </c:pt>
                <c:pt idx="4782">
                  <c:v>0.4783</c:v>
                </c:pt>
                <c:pt idx="4783">
                  <c:v>0.47839999999999999</c:v>
                </c:pt>
                <c:pt idx="4784">
                  <c:v>0.47849999999999998</c:v>
                </c:pt>
                <c:pt idx="4785">
                  <c:v>0.47860000000000003</c:v>
                </c:pt>
                <c:pt idx="4786">
                  <c:v>0.47870000000000001</c:v>
                </c:pt>
                <c:pt idx="4787">
                  <c:v>0.4788</c:v>
                </c:pt>
                <c:pt idx="4788">
                  <c:v>0.47889999999999999</c:v>
                </c:pt>
                <c:pt idx="4789">
                  <c:v>0.47899999999999998</c:v>
                </c:pt>
                <c:pt idx="4790">
                  <c:v>0.47910000000000003</c:v>
                </c:pt>
                <c:pt idx="4791">
                  <c:v>0.47920000000000001</c:v>
                </c:pt>
                <c:pt idx="4792">
                  <c:v>0.4793</c:v>
                </c:pt>
                <c:pt idx="4793">
                  <c:v>0.47939999999999999</c:v>
                </c:pt>
                <c:pt idx="4794">
                  <c:v>0.47949999999999998</c:v>
                </c:pt>
                <c:pt idx="4795">
                  <c:v>0.47960000000000003</c:v>
                </c:pt>
                <c:pt idx="4796">
                  <c:v>0.47970000000000002</c:v>
                </c:pt>
                <c:pt idx="4797">
                  <c:v>0.4798</c:v>
                </c:pt>
                <c:pt idx="4798">
                  <c:v>0.47989999999999999</c:v>
                </c:pt>
                <c:pt idx="4799">
                  <c:v>0.48</c:v>
                </c:pt>
                <c:pt idx="4800">
                  <c:v>0.48010000000000003</c:v>
                </c:pt>
                <c:pt idx="4801">
                  <c:v>0.48020000000000002</c:v>
                </c:pt>
                <c:pt idx="4802">
                  <c:v>0.4803</c:v>
                </c:pt>
                <c:pt idx="4803">
                  <c:v>0.48039999999999999</c:v>
                </c:pt>
                <c:pt idx="4804">
                  <c:v>0.48049999999999998</c:v>
                </c:pt>
                <c:pt idx="4805">
                  <c:v>0.48060000000000003</c:v>
                </c:pt>
                <c:pt idx="4806">
                  <c:v>0.48070000000000002</c:v>
                </c:pt>
                <c:pt idx="4807">
                  <c:v>0.48080000000000001</c:v>
                </c:pt>
                <c:pt idx="4808">
                  <c:v>0.48089999999999999</c:v>
                </c:pt>
                <c:pt idx="4809">
                  <c:v>0.48099999999999998</c:v>
                </c:pt>
                <c:pt idx="4810">
                  <c:v>0.48110000000000003</c:v>
                </c:pt>
                <c:pt idx="4811">
                  <c:v>0.48120000000000002</c:v>
                </c:pt>
                <c:pt idx="4812">
                  <c:v>0.48130000000000001</c:v>
                </c:pt>
                <c:pt idx="4813">
                  <c:v>0.48139999999999999</c:v>
                </c:pt>
                <c:pt idx="4814">
                  <c:v>0.48149999999999998</c:v>
                </c:pt>
                <c:pt idx="4815">
                  <c:v>0.48159999999999997</c:v>
                </c:pt>
                <c:pt idx="4816">
                  <c:v>0.48170000000000002</c:v>
                </c:pt>
                <c:pt idx="4817">
                  <c:v>0.48180000000000001</c:v>
                </c:pt>
                <c:pt idx="4818">
                  <c:v>0.4819</c:v>
                </c:pt>
                <c:pt idx="4819">
                  <c:v>0.48199999999999998</c:v>
                </c:pt>
                <c:pt idx="4820">
                  <c:v>0.48209999999999997</c:v>
                </c:pt>
                <c:pt idx="4821">
                  <c:v>0.48220000000000002</c:v>
                </c:pt>
                <c:pt idx="4822">
                  <c:v>0.48230000000000001</c:v>
                </c:pt>
                <c:pt idx="4823">
                  <c:v>0.4824</c:v>
                </c:pt>
                <c:pt idx="4824">
                  <c:v>0.48249999999999998</c:v>
                </c:pt>
                <c:pt idx="4825">
                  <c:v>0.48259999999999997</c:v>
                </c:pt>
                <c:pt idx="4826">
                  <c:v>0.48270000000000002</c:v>
                </c:pt>
                <c:pt idx="4827">
                  <c:v>0.48280000000000001</c:v>
                </c:pt>
                <c:pt idx="4828">
                  <c:v>0.4829</c:v>
                </c:pt>
                <c:pt idx="4829">
                  <c:v>0.48299999999999998</c:v>
                </c:pt>
                <c:pt idx="4830">
                  <c:v>0.48309999999999997</c:v>
                </c:pt>
                <c:pt idx="4831">
                  <c:v>0.48320000000000002</c:v>
                </c:pt>
                <c:pt idx="4832">
                  <c:v>0.48330000000000001</c:v>
                </c:pt>
                <c:pt idx="4833">
                  <c:v>0.4834</c:v>
                </c:pt>
                <c:pt idx="4834">
                  <c:v>0.48349999999999999</c:v>
                </c:pt>
                <c:pt idx="4835">
                  <c:v>0.48359999999999997</c:v>
                </c:pt>
                <c:pt idx="4836">
                  <c:v>0.48370000000000002</c:v>
                </c:pt>
                <c:pt idx="4837">
                  <c:v>0.48380000000000001</c:v>
                </c:pt>
                <c:pt idx="4838">
                  <c:v>0.4839</c:v>
                </c:pt>
                <c:pt idx="4839">
                  <c:v>0.48399999999999999</c:v>
                </c:pt>
                <c:pt idx="4840">
                  <c:v>0.48409999999999997</c:v>
                </c:pt>
                <c:pt idx="4841">
                  <c:v>0.48420000000000002</c:v>
                </c:pt>
                <c:pt idx="4842">
                  <c:v>0.48430000000000001</c:v>
                </c:pt>
                <c:pt idx="4843">
                  <c:v>0.4844</c:v>
                </c:pt>
                <c:pt idx="4844">
                  <c:v>0.48449999999999999</c:v>
                </c:pt>
                <c:pt idx="4845">
                  <c:v>0.48459999999999998</c:v>
                </c:pt>
                <c:pt idx="4846">
                  <c:v>0.48470000000000002</c:v>
                </c:pt>
                <c:pt idx="4847">
                  <c:v>0.48480000000000001</c:v>
                </c:pt>
                <c:pt idx="4848">
                  <c:v>0.4849</c:v>
                </c:pt>
                <c:pt idx="4849">
                  <c:v>0.48499999999999999</c:v>
                </c:pt>
                <c:pt idx="4850">
                  <c:v>0.48509999999999998</c:v>
                </c:pt>
                <c:pt idx="4851">
                  <c:v>0.48520000000000002</c:v>
                </c:pt>
                <c:pt idx="4852">
                  <c:v>0.48530000000000001</c:v>
                </c:pt>
                <c:pt idx="4853">
                  <c:v>0.4854</c:v>
                </c:pt>
                <c:pt idx="4854">
                  <c:v>0.48549999999999999</c:v>
                </c:pt>
                <c:pt idx="4855">
                  <c:v>0.48559999999999998</c:v>
                </c:pt>
                <c:pt idx="4856">
                  <c:v>0.48570000000000002</c:v>
                </c:pt>
                <c:pt idx="4857">
                  <c:v>0.48580000000000001</c:v>
                </c:pt>
                <c:pt idx="4858">
                  <c:v>0.4859</c:v>
                </c:pt>
                <c:pt idx="4859">
                  <c:v>0.48599999999999999</c:v>
                </c:pt>
                <c:pt idx="4860">
                  <c:v>0.48609999999999998</c:v>
                </c:pt>
                <c:pt idx="4861">
                  <c:v>0.48620000000000002</c:v>
                </c:pt>
                <c:pt idx="4862">
                  <c:v>0.48630000000000001</c:v>
                </c:pt>
                <c:pt idx="4863">
                  <c:v>0.4864</c:v>
                </c:pt>
                <c:pt idx="4864">
                  <c:v>0.48649999999999999</c:v>
                </c:pt>
                <c:pt idx="4865">
                  <c:v>0.48659999999999998</c:v>
                </c:pt>
                <c:pt idx="4866">
                  <c:v>0.48670000000000002</c:v>
                </c:pt>
                <c:pt idx="4867">
                  <c:v>0.48680000000000001</c:v>
                </c:pt>
                <c:pt idx="4868">
                  <c:v>0.4869</c:v>
                </c:pt>
                <c:pt idx="4869">
                  <c:v>0.48699999999999999</c:v>
                </c:pt>
                <c:pt idx="4870">
                  <c:v>0.48709999999999998</c:v>
                </c:pt>
                <c:pt idx="4871">
                  <c:v>0.48720000000000002</c:v>
                </c:pt>
                <c:pt idx="4872">
                  <c:v>0.48730000000000001</c:v>
                </c:pt>
                <c:pt idx="4873">
                  <c:v>0.4874</c:v>
                </c:pt>
                <c:pt idx="4874">
                  <c:v>0.48749999999999999</c:v>
                </c:pt>
                <c:pt idx="4875">
                  <c:v>0.48759999999999998</c:v>
                </c:pt>
                <c:pt idx="4876">
                  <c:v>0.48770000000000002</c:v>
                </c:pt>
                <c:pt idx="4877">
                  <c:v>0.48780000000000001</c:v>
                </c:pt>
                <c:pt idx="4878">
                  <c:v>0.4879</c:v>
                </c:pt>
                <c:pt idx="4879">
                  <c:v>0.48799999999999999</c:v>
                </c:pt>
                <c:pt idx="4880">
                  <c:v>0.48809999999999998</c:v>
                </c:pt>
                <c:pt idx="4881">
                  <c:v>0.48820000000000002</c:v>
                </c:pt>
                <c:pt idx="4882">
                  <c:v>0.48830000000000001</c:v>
                </c:pt>
                <c:pt idx="4883">
                  <c:v>0.4884</c:v>
                </c:pt>
                <c:pt idx="4884">
                  <c:v>0.48849999999999999</c:v>
                </c:pt>
                <c:pt idx="4885">
                  <c:v>0.48859999999999998</c:v>
                </c:pt>
                <c:pt idx="4886">
                  <c:v>0.48870000000000002</c:v>
                </c:pt>
                <c:pt idx="4887">
                  <c:v>0.48880000000000001</c:v>
                </c:pt>
                <c:pt idx="4888">
                  <c:v>0.4889</c:v>
                </c:pt>
                <c:pt idx="4889">
                  <c:v>0.48899999999999999</c:v>
                </c:pt>
                <c:pt idx="4890">
                  <c:v>0.48909999999999998</c:v>
                </c:pt>
                <c:pt idx="4891">
                  <c:v>0.48920000000000002</c:v>
                </c:pt>
                <c:pt idx="4892">
                  <c:v>0.48930000000000001</c:v>
                </c:pt>
                <c:pt idx="4893">
                  <c:v>0.4894</c:v>
                </c:pt>
                <c:pt idx="4894">
                  <c:v>0.48949999999999999</c:v>
                </c:pt>
                <c:pt idx="4895">
                  <c:v>0.48959999999999998</c:v>
                </c:pt>
                <c:pt idx="4896">
                  <c:v>0.48970000000000002</c:v>
                </c:pt>
                <c:pt idx="4897">
                  <c:v>0.48980000000000001</c:v>
                </c:pt>
                <c:pt idx="4898">
                  <c:v>0.4899</c:v>
                </c:pt>
                <c:pt idx="4899">
                  <c:v>0.49</c:v>
                </c:pt>
                <c:pt idx="4900">
                  <c:v>0.49009999999999998</c:v>
                </c:pt>
                <c:pt idx="4901">
                  <c:v>0.49020000000000002</c:v>
                </c:pt>
                <c:pt idx="4902">
                  <c:v>0.49030000000000001</c:v>
                </c:pt>
                <c:pt idx="4903">
                  <c:v>0.4904</c:v>
                </c:pt>
                <c:pt idx="4904">
                  <c:v>0.49049999999999999</c:v>
                </c:pt>
                <c:pt idx="4905">
                  <c:v>0.49059999999999998</c:v>
                </c:pt>
                <c:pt idx="4906">
                  <c:v>0.49070000000000003</c:v>
                </c:pt>
                <c:pt idx="4907">
                  <c:v>0.49080000000000001</c:v>
                </c:pt>
                <c:pt idx="4908">
                  <c:v>0.4909</c:v>
                </c:pt>
                <c:pt idx="4909">
                  <c:v>0.49099999999999999</c:v>
                </c:pt>
                <c:pt idx="4910">
                  <c:v>0.49109999999999998</c:v>
                </c:pt>
                <c:pt idx="4911">
                  <c:v>0.49120000000000003</c:v>
                </c:pt>
                <c:pt idx="4912">
                  <c:v>0.49130000000000001</c:v>
                </c:pt>
                <c:pt idx="4913">
                  <c:v>0.4914</c:v>
                </c:pt>
                <c:pt idx="4914">
                  <c:v>0.49149999999999999</c:v>
                </c:pt>
                <c:pt idx="4915">
                  <c:v>0.49159999999999998</c:v>
                </c:pt>
                <c:pt idx="4916">
                  <c:v>0.49170000000000003</c:v>
                </c:pt>
                <c:pt idx="4917">
                  <c:v>0.49180000000000001</c:v>
                </c:pt>
                <c:pt idx="4918">
                  <c:v>0.4919</c:v>
                </c:pt>
                <c:pt idx="4919">
                  <c:v>0.49199999999999999</c:v>
                </c:pt>
                <c:pt idx="4920">
                  <c:v>0.49209999999999998</c:v>
                </c:pt>
                <c:pt idx="4921">
                  <c:v>0.49220000000000003</c:v>
                </c:pt>
                <c:pt idx="4922">
                  <c:v>0.49230000000000002</c:v>
                </c:pt>
                <c:pt idx="4923">
                  <c:v>0.4924</c:v>
                </c:pt>
                <c:pt idx="4924">
                  <c:v>0.49249999999999999</c:v>
                </c:pt>
                <c:pt idx="4925">
                  <c:v>0.49259999999999998</c:v>
                </c:pt>
                <c:pt idx="4926">
                  <c:v>0.49270000000000003</c:v>
                </c:pt>
                <c:pt idx="4927">
                  <c:v>0.49280000000000002</c:v>
                </c:pt>
                <c:pt idx="4928">
                  <c:v>0.4929</c:v>
                </c:pt>
                <c:pt idx="4929">
                  <c:v>0.49299999999999999</c:v>
                </c:pt>
                <c:pt idx="4930">
                  <c:v>0.49309999999999998</c:v>
                </c:pt>
                <c:pt idx="4931">
                  <c:v>0.49320000000000003</c:v>
                </c:pt>
                <c:pt idx="4932">
                  <c:v>0.49330000000000002</c:v>
                </c:pt>
                <c:pt idx="4933">
                  <c:v>0.49340000000000001</c:v>
                </c:pt>
                <c:pt idx="4934">
                  <c:v>0.49349999999999999</c:v>
                </c:pt>
                <c:pt idx="4935">
                  <c:v>0.49359999999999998</c:v>
                </c:pt>
                <c:pt idx="4936">
                  <c:v>0.49370000000000003</c:v>
                </c:pt>
                <c:pt idx="4937">
                  <c:v>0.49380000000000002</c:v>
                </c:pt>
                <c:pt idx="4938">
                  <c:v>0.49390000000000001</c:v>
                </c:pt>
                <c:pt idx="4939">
                  <c:v>0.49399999999999999</c:v>
                </c:pt>
                <c:pt idx="4940">
                  <c:v>0.49409999999999998</c:v>
                </c:pt>
                <c:pt idx="4941">
                  <c:v>0.49419999999999997</c:v>
                </c:pt>
                <c:pt idx="4942">
                  <c:v>0.49430000000000002</c:v>
                </c:pt>
                <c:pt idx="4943">
                  <c:v>0.49440000000000001</c:v>
                </c:pt>
                <c:pt idx="4944">
                  <c:v>0.4945</c:v>
                </c:pt>
                <c:pt idx="4945">
                  <c:v>0.49459999999999998</c:v>
                </c:pt>
                <c:pt idx="4946">
                  <c:v>0.49469999999999997</c:v>
                </c:pt>
                <c:pt idx="4947">
                  <c:v>0.49480000000000002</c:v>
                </c:pt>
                <c:pt idx="4948">
                  <c:v>0.49490000000000001</c:v>
                </c:pt>
                <c:pt idx="4949">
                  <c:v>0.495</c:v>
                </c:pt>
                <c:pt idx="4950">
                  <c:v>0.49509999999999998</c:v>
                </c:pt>
                <c:pt idx="4951">
                  <c:v>0.49519999999999997</c:v>
                </c:pt>
                <c:pt idx="4952">
                  <c:v>0.49530000000000002</c:v>
                </c:pt>
                <c:pt idx="4953">
                  <c:v>0.49540000000000001</c:v>
                </c:pt>
                <c:pt idx="4954">
                  <c:v>0.4955</c:v>
                </c:pt>
                <c:pt idx="4955">
                  <c:v>0.49559999999999998</c:v>
                </c:pt>
                <c:pt idx="4956">
                  <c:v>0.49569999999999997</c:v>
                </c:pt>
                <c:pt idx="4957">
                  <c:v>0.49580000000000002</c:v>
                </c:pt>
                <c:pt idx="4958">
                  <c:v>0.49590000000000001</c:v>
                </c:pt>
                <c:pt idx="4959">
                  <c:v>0.496</c:v>
                </c:pt>
                <c:pt idx="4960">
                  <c:v>0.49609999999999999</c:v>
                </c:pt>
                <c:pt idx="4961">
                  <c:v>0.49619999999999997</c:v>
                </c:pt>
                <c:pt idx="4962">
                  <c:v>0.49630000000000002</c:v>
                </c:pt>
                <c:pt idx="4963">
                  <c:v>0.49640000000000001</c:v>
                </c:pt>
                <c:pt idx="4964">
                  <c:v>0.4965</c:v>
                </c:pt>
                <c:pt idx="4965">
                  <c:v>0.49659999999999999</c:v>
                </c:pt>
                <c:pt idx="4966">
                  <c:v>0.49669999999999997</c:v>
                </c:pt>
                <c:pt idx="4967">
                  <c:v>0.49680000000000002</c:v>
                </c:pt>
                <c:pt idx="4968">
                  <c:v>0.49690000000000001</c:v>
                </c:pt>
                <c:pt idx="4969">
                  <c:v>0.497</c:v>
                </c:pt>
                <c:pt idx="4970">
                  <c:v>0.49709999999999999</c:v>
                </c:pt>
                <c:pt idx="4971">
                  <c:v>0.49719999999999998</c:v>
                </c:pt>
                <c:pt idx="4972">
                  <c:v>0.49730000000000002</c:v>
                </c:pt>
                <c:pt idx="4973">
                  <c:v>0.49740000000000001</c:v>
                </c:pt>
                <c:pt idx="4974">
                  <c:v>0.4975</c:v>
                </c:pt>
                <c:pt idx="4975">
                  <c:v>0.49759999999999999</c:v>
                </c:pt>
                <c:pt idx="4976">
                  <c:v>0.49769999999999998</c:v>
                </c:pt>
                <c:pt idx="4977">
                  <c:v>0.49780000000000002</c:v>
                </c:pt>
                <c:pt idx="4978">
                  <c:v>0.49790000000000001</c:v>
                </c:pt>
                <c:pt idx="4979">
                  <c:v>0.498</c:v>
                </c:pt>
                <c:pt idx="4980">
                  <c:v>0.49809999999999999</c:v>
                </c:pt>
                <c:pt idx="4981">
                  <c:v>0.49819999999999998</c:v>
                </c:pt>
                <c:pt idx="4982">
                  <c:v>0.49830000000000002</c:v>
                </c:pt>
                <c:pt idx="4983">
                  <c:v>0.49840000000000001</c:v>
                </c:pt>
                <c:pt idx="4984">
                  <c:v>0.4985</c:v>
                </c:pt>
                <c:pt idx="4985">
                  <c:v>0.49859999999999999</c:v>
                </c:pt>
                <c:pt idx="4986">
                  <c:v>0.49869999999999998</c:v>
                </c:pt>
                <c:pt idx="4987">
                  <c:v>0.49880000000000002</c:v>
                </c:pt>
                <c:pt idx="4988">
                  <c:v>0.49890000000000001</c:v>
                </c:pt>
                <c:pt idx="4989">
                  <c:v>0.499</c:v>
                </c:pt>
                <c:pt idx="4990">
                  <c:v>0.49909999999999999</c:v>
                </c:pt>
                <c:pt idx="4991">
                  <c:v>0.49919999999999998</c:v>
                </c:pt>
                <c:pt idx="4992">
                  <c:v>0.49930000000000002</c:v>
                </c:pt>
                <c:pt idx="4993">
                  <c:v>0.49940000000000001</c:v>
                </c:pt>
                <c:pt idx="4994">
                  <c:v>0.4995</c:v>
                </c:pt>
                <c:pt idx="4995">
                  <c:v>0.49959999999999999</c:v>
                </c:pt>
                <c:pt idx="4996">
                  <c:v>0.49969999999999998</c:v>
                </c:pt>
                <c:pt idx="4997">
                  <c:v>0.49980000000000002</c:v>
                </c:pt>
                <c:pt idx="4998">
                  <c:v>0.49990000000000001</c:v>
                </c:pt>
                <c:pt idx="4999">
                  <c:v>0.5</c:v>
                </c:pt>
                <c:pt idx="5000">
                  <c:v>0.50009999999999999</c:v>
                </c:pt>
                <c:pt idx="5001">
                  <c:v>0.50019999999999998</c:v>
                </c:pt>
                <c:pt idx="5002">
                  <c:v>0.50029999999999997</c:v>
                </c:pt>
                <c:pt idx="5003">
                  <c:v>0.50039999999999996</c:v>
                </c:pt>
                <c:pt idx="5004">
                  <c:v>0.50049999999999994</c:v>
                </c:pt>
                <c:pt idx="5005">
                  <c:v>0.50060000000000004</c:v>
                </c:pt>
                <c:pt idx="5006">
                  <c:v>0.50070000000000003</c:v>
                </c:pt>
                <c:pt idx="5007">
                  <c:v>0.50080000000000002</c:v>
                </c:pt>
                <c:pt idx="5008">
                  <c:v>0.50090000000000001</c:v>
                </c:pt>
                <c:pt idx="5009">
                  <c:v>0.501</c:v>
                </c:pt>
                <c:pt idx="5010">
                  <c:v>0.50109999999999999</c:v>
                </c:pt>
                <c:pt idx="5011">
                  <c:v>0.50119999999999998</c:v>
                </c:pt>
                <c:pt idx="5012">
                  <c:v>0.50129999999999997</c:v>
                </c:pt>
                <c:pt idx="5013">
                  <c:v>0.50139999999999996</c:v>
                </c:pt>
                <c:pt idx="5014">
                  <c:v>0.50149999999999995</c:v>
                </c:pt>
                <c:pt idx="5015">
                  <c:v>0.50160000000000005</c:v>
                </c:pt>
                <c:pt idx="5016">
                  <c:v>0.50170000000000003</c:v>
                </c:pt>
                <c:pt idx="5017">
                  <c:v>0.50180000000000002</c:v>
                </c:pt>
                <c:pt idx="5018">
                  <c:v>0.50190000000000001</c:v>
                </c:pt>
                <c:pt idx="5019">
                  <c:v>0.502</c:v>
                </c:pt>
                <c:pt idx="5020">
                  <c:v>0.50209999999999999</c:v>
                </c:pt>
                <c:pt idx="5021">
                  <c:v>0.50219999999999998</c:v>
                </c:pt>
                <c:pt idx="5022">
                  <c:v>0.50229999999999997</c:v>
                </c:pt>
                <c:pt idx="5023">
                  <c:v>0.50239999999999996</c:v>
                </c:pt>
                <c:pt idx="5024">
                  <c:v>0.50249999999999995</c:v>
                </c:pt>
                <c:pt idx="5025">
                  <c:v>0.50260000000000005</c:v>
                </c:pt>
                <c:pt idx="5026">
                  <c:v>0.50270000000000004</c:v>
                </c:pt>
                <c:pt idx="5027">
                  <c:v>0.50280000000000002</c:v>
                </c:pt>
                <c:pt idx="5028">
                  <c:v>0.50290000000000001</c:v>
                </c:pt>
                <c:pt idx="5029">
                  <c:v>0.503</c:v>
                </c:pt>
                <c:pt idx="5030">
                  <c:v>0.50309999999999999</c:v>
                </c:pt>
                <c:pt idx="5031">
                  <c:v>0.50319999999999998</c:v>
                </c:pt>
                <c:pt idx="5032">
                  <c:v>0.50329999999999997</c:v>
                </c:pt>
                <c:pt idx="5033">
                  <c:v>0.50339999999999996</c:v>
                </c:pt>
                <c:pt idx="5034">
                  <c:v>0.50349999999999995</c:v>
                </c:pt>
                <c:pt idx="5035">
                  <c:v>0.50360000000000005</c:v>
                </c:pt>
                <c:pt idx="5036">
                  <c:v>0.50370000000000004</c:v>
                </c:pt>
                <c:pt idx="5037">
                  <c:v>0.50380000000000003</c:v>
                </c:pt>
                <c:pt idx="5038">
                  <c:v>0.50390000000000001</c:v>
                </c:pt>
                <c:pt idx="5039">
                  <c:v>0.504</c:v>
                </c:pt>
                <c:pt idx="5040">
                  <c:v>0.50409999999999999</c:v>
                </c:pt>
                <c:pt idx="5041">
                  <c:v>0.50419999999999998</c:v>
                </c:pt>
                <c:pt idx="5042">
                  <c:v>0.50429999999999997</c:v>
                </c:pt>
                <c:pt idx="5043">
                  <c:v>0.50439999999999996</c:v>
                </c:pt>
                <c:pt idx="5044">
                  <c:v>0.50449999999999995</c:v>
                </c:pt>
                <c:pt idx="5045">
                  <c:v>0.50460000000000005</c:v>
                </c:pt>
                <c:pt idx="5046">
                  <c:v>0.50470000000000004</c:v>
                </c:pt>
                <c:pt idx="5047">
                  <c:v>0.50480000000000003</c:v>
                </c:pt>
                <c:pt idx="5048">
                  <c:v>0.50490000000000002</c:v>
                </c:pt>
                <c:pt idx="5049">
                  <c:v>0.505</c:v>
                </c:pt>
                <c:pt idx="5050">
                  <c:v>0.50509999999999999</c:v>
                </c:pt>
                <c:pt idx="5051">
                  <c:v>0.50519999999999998</c:v>
                </c:pt>
                <c:pt idx="5052">
                  <c:v>0.50529999999999997</c:v>
                </c:pt>
                <c:pt idx="5053">
                  <c:v>0.50539999999999996</c:v>
                </c:pt>
                <c:pt idx="5054">
                  <c:v>0.50549999999999995</c:v>
                </c:pt>
                <c:pt idx="5055">
                  <c:v>0.50560000000000005</c:v>
                </c:pt>
                <c:pt idx="5056">
                  <c:v>0.50570000000000004</c:v>
                </c:pt>
                <c:pt idx="5057">
                  <c:v>0.50580000000000003</c:v>
                </c:pt>
                <c:pt idx="5058">
                  <c:v>0.50590000000000002</c:v>
                </c:pt>
                <c:pt idx="5059">
                  <c:v>0.50600000000000001</c:v>
                </c:pt>
                <c:pt idx="5060">
                  <c:v>0.50609999999999999</c:v>
                </c:pt>
                <c:pt idx="5061">
                  <c:v>0.50619999999999998</c:v>
                </c:pt>
                <c:pt idx="5062">
                  <c:v>0.50629999999999997</c:v>
                </c:pt>
                <c:pt idx="5063">
                  <c:v>0.50639999999999996</c:v>
                </c:pt>
                <c:pt idx="5064">
                  <c:v>0.50649999999999995</c:v>
                </c:pt>
                <c:pt idx="5065">
                  <c:v>0.50660000000000005</c:v>
                </c:pt>
                <c:pt idx="5066">
                  <c:v>0.50670000000000004</c:v>
                </c:pt>
                <c:pt idx="5067">
                  <c:v>0.50680000000000003</c:v>
                </c:pt>
                <c:pt idx="5068">
                  <c:v>0.50690000000000002</c:v>
                </c:pt>
                <c:pt idx="5069">
                  <c:v>0.50700000000000001</c:v>
                </c:pt>
                <c:pt idx="5070">
                  <c:v>0.5071</c:v>
                </c:pt>
                <c:pt idx="5071">
                  <c:v>0.50719999999999998</c:v>
                </c:pt>
                <c:pt idx="5072">
                  <c:v>0.50729999999999997</c:v>
                </c:pt>
                <c:pt idx="5073">
                  <c:v>0.50739999999999996</c:v>
                </c:pt>
                <c:pt idx="5074">
                  <c:v>0.50749999999999995</c:v>
                </c:pt>
                <c:pt idx="5075">
                  <c:v>0.50760000000000005</c:v>
                </c:pt>
                <c:pt idx="5076">
                  <c:v>0.50770000000000004</c:v>
                </c:pt>
                <c:pt idx="5077">
                  <c:v>0.50780000000000003</c:v>
                </c:pt>
                <c:pt idx="5078">
                  <c:v>0.50790000000000002</c:v>
                </c:pt>
                <c:pt idx="5079">
                  <c:v>0.50800000000000001</c:v>
                </c:pt>
                <c:pt idx="5080">
                  <c:v>0.5081</c:v>
                </c:pt>
                <c:pt idx="5081">
                  <c:v>0.50819999999999999</c:v>
                </c:pt>
                <c:pt idx="5082">
                  <c:v>0.50829999999999997</c:v>
                </c:pt>
                <c:pt idx="5083">
                  <c:v>0.50839999999999996</c:v>
                </c:pt>
                <c:pt idx="5084">
                  <c:v>0.50849999999999995</c:v>
                </c:pt>
                <c:pt idx="5085">
                  <c:v>0.50860000000000005</c:v>
                </c:pt>
                <c:pt idx="5086">
                  <c:v>0.50870000000000004</c:v>
                </c:pt>
                <c:pt idx="5087">
                  <c:v>0.50880000000000003</c:v>
                </c:pt>
                <c:pt idx="5088">
                  <c:v>0.50890000000000002</c:v>
                </c:pt>
                <c:pt idx="5089">
                  <c:v>0.50900000000000001</c:v>
                </c:pt>
                <c:pt idx="5090">
                  <c:v>0.5091</c:v>
                </c:pt>
                <c:pt idx="5091">
                  <c:v>0.50919999999999999</c:v>
                </c:pt>
                <c:pt idx="5092">
                  <c:v>0.50929999999999997</c:v>
                </c:pt>
                <c:pt idx="5093">
                  <c:v>0.50939999999999996</c:v>
                </c:pt>
                <c:pt idx="5094">
                  <c:v>0.50949999999999995</c:v>
                </c:pt>
                <c:pt idx="5095">
                  <c:v>0.50960000000000005</c:v>
                </c:pt>
                <c:pt idx="5096">
                  <c:v>0.50970000000000004</c:v>
                </c:pt>
                <c:pt idx="5097">
                  <c:v>0.50980000000000003</c:v>
                </c:pt>
                <c:pt idx="5098">
                  <c:v>0.50990000000000002</c:v>
                </c:pt>
                <c:pt idx="5099">
                  <c:v>0.51</c:v>
                </c:pt>
                <c:pt idx="5100">
                  <c:v>0.5101</c:v>
                </c:pt>
                <c:pt idx="5101">
                  <c:v>0.51019999999999999</c:v>
                </c:pt>
                <c:pt idx="5102">
                  <c:v>0.51029999999999998</c:v>
                </c:pt>
                <c:pt idx="5103">
                  <c:v>0.51039999999999996</c:v>
                </c:pt>
                <c:pt idx="5104">
                  <c:v>0.51049999999999995</c:v>
                </c:pt>
                <c:pt idx="5105">
                  <c:v>0.51060000000000005</c:v>
                </c:pt>
                <c:pt idx="5106">
                  <c:v>0.51070000000000004</c:v>
                </c:pt>
                <c:pt idx="5107">
                  <c:v>0.51080000000000003</c:v>
                </c:pt>
                <c:pt idx="5108">
                  <c:v>0.51090000000000002</c:v>
                </c:pt>
                <c:pt idx="5109">
                  <c:v>0.51100000000000001</c:v>
                </c:pt>
                <c:pt idx="5110">
                  <c:v>0.5111</c:v>
                </c:pt>
                <c:pt idx="5111">
                  <c:v>0.51119999999999999</c:v>
                </c:pt>
                <c:pt idx="5112">
                  <c:v>0.51129999999999998</c:v>
                </c:pt>
                <c:pt idx="5113">
                  <c:v>0.51139999999999997</c:v>
                </c:pt>
                <c:pt idx="5114">
                  <c:v>0.51149999999999995</c:v>
                </c:pt>
                <c:pt idx="5115">
                  <c:v>0.51160000000000005</c:v>
                </c:pt>
                <c:pt idx="5116">
                  <c:v>0.51170000000000004</c:v>
                </c:pt>
                <c:pt idx="5117">
                  <c:v>0.51180000000000003</c:v>
                </c:pt>
                <c:pt idx="5118">
                  <c:v>0.51190000000000002</c:v>
                </c:pt>
                <c:pt idx="5119">
                  <c:v>0.51200000000000001</c:v>
                </c:pt>
                <c:pt idx="5120">
                  <c:v>0.5121</c:v>
                </c:pt>
                <c:pt idx="5121">
                  <c:v>0.51219999999999999</c:v>
                </c:pt>
                <c:pt idx="5122">
                  <c:v>0.51229999999999998</c:v>
                </c:pt>
                <c:pt idx="5123">
                  <c:v>0.51239999999999997</c:v>
                </c:pt>
                <c:pt idx="5124">
                  <c:v>0.51249999999999996</c:v>
                </c:pt>
                <c:pt idx="5125">
                  <c:v>0.51259999999999994</c:v>
                </c:pt>
                <c:pt idx="5126">
                  <c:v>0.51270000000000004</c:v>
                </c:pt>
                <c:pt idx="5127">
                  <c:v>0.51280000000000003</c:v>
                </c:pt>
                <c:pt idx="5128">
                  <c:v>0.51290000000000002</c:v>
                </c:pt>
                <c:pt idx="5129">
                  <c:v>0.51300000000000001</c:v>
                </c:pt>
                <c:pt idx="5130">
                  <c:v>0.5131</c:v>
                </c:pt>
                <c:pt idx="5131">
                  <c:v>0.51319999999999999</c:v>
                </c:pt>
                <c:pt idx="5132">
                  <c:v>0.51329999999999998</c:v>
                </c:pt>
                <c:pt idx="5133">
                  <c:v>0.51339999999999997</c:v>
                </c:pt>
                <c:pt idx="5134">
                  <c:v>0.51349999999999996</c:v>
                </c:pt>
                <c:pt idx="5135">
                  <c:v>0.51359999999999995</c:v>
                </c:pt>
                <c:pt idx="5136">
                  <c:v>0.51370000000000005</c:v>
                </c:pt>
                <c:pt idx="5137">
                  <c:v>0.51380000000000003</c:v>
                </c:pt>
                <c:pt idx="5138">
                  <c:v>0.51390000000000002</c:v>
                </c:pt>
                <c:pt idx="5139">
                  <c:v>0.51400000000000001</c:v>
                </c:pt>
                <c:pt idx="5140">
                  <c:v>0.5141</c:v>
                </c:pt>
                <c:pt idx="5141">
                  <c:v>0.51419999999999999</c:v>
                </c:pt>
                <c:pt idx="5142">
                  <c:v>0.51429999999999998</c:v>
                </c:pt>
                <c:pt idx="5143">
                  <c:v>0.51439999999999997</c:v>
                </c:pt>
                <c:pt idx="5144">
                  <c:v>0.51449999999999996</c:v>
                </c:pt>
                <c:pt idx="5145">
                  <c:v>0.51459999999999995</c:v>
                </c:pt>
                <c:pt idx="5146">
                  <c:v>0.51470000000000005</c:v>
                </c:pt>
                <c:pt idx="5147">
                  <c:v>0.51480000000000004</c:v>
                </c:pt>
                <c:pt idx="5148">
                  <c:v>0.51490000000000002</c:v>
                </c:pt>
                <c:pt idx="5149">
                  <c:v>0.51500000000000001</c:v>
                </c:pt>
                <c:pt idx="5150">
                  <c:v>0.5151</c:v>
                </c:pt>
                <c:pt idx="5151">
                  <c:v>0.51519999999999999</c:v>
                </c:pt>
                <c:pt idx="5152">
                  <c:v>0.51529999999999998</c:v>
                </c:pt>
                <c:pt idx="5153">
                  <c:v>0.51539999999999997</c:v>
                </c:pt>
                <c:pt idx="5154">
                  <c:v>0.51549999999999996</c:v>
                </c:pt>
                <c:pt idx="5155">
                  <c:v>0.51559999999999995</c:v>
                </c:pt>
                <c:pt idx="5156">
                  <c:v>0.51570000000000005</c:v>
                </c:pt>
                <c:pt idx="5157">
                  <c:v>0.51580000000000004</c:v>
                </c:pt>
                <c:pt idx="5158">
                  <c:v>0.51590000000000003</c:v>
                </c:pt>
                <c:pt idx="5159">
                  <c:v>0.51600000000000001</c:v>
                </c:pt>
                <c:pt idx="5160">
                  <c:v>0.5161</c:v>
                </c:pt>
                <c:pt idx="5161">
                  <c:v>0.51619999999999999</c:v>
                </c:pt>
                <c:pt idx="5162">
                  <c:v>0.51629999999999998</c:v>
                </c:pt>
                <c:pt idx="5163">
                  <c:v>0.51639999999999997</c:v>
                </c:pt>
                <c:pt idx="5164">
                  <c:v>0.51649999999999996</c:v>
                </c:pt>
                <c:pt idx="5165">
                  <c:v>0.51659999999999995</c:v>
                </c:pt>
                <c:pt idx="5166">
                  <c:v>0.51670000000000005</c:v>
                </c:pt>
                <c:pt idx="5167">
                  <c:v>0.51680000000000004</c:v>
                </c:pt>
                <c:pt idx="5168">
                  <c:v>0.51690000000000003</c:v>
                </c:pt>
                <c:pt idx="5169">
                  <c:v>0.51700000000000002</c:v>
                </c:pt>
                <c:pt idx="5170">
                  <c:v>0.5171</c:v>
                </c:pt>
                <c:pt idx="5171">
                  <c:v>0.51719999999999999</c:v>
                </c:pt>
                <c:pt idx="5172">
                  <c:v>0.51729999999999998</c:v>
                </c:pt>
                <c:pt idx="5173">
                  <c:v>0.51739999999999997</c:v>
                </c:pt>
                <c:pt idx="5174">
                  <c:v>0.51749999999999996</c:v>
                </c:pt>
                <c:pt idx="5175">
                  <c:v>0.51759999999999995</c:v>
                </c:pt>
                <c:pt idx="5176">
                  <c:v>0.51770000000000005</c:v>
                </c:pt>
                <c:pt idx="5177">
                  <c:v>0.51780000000000004</c:v>
                </c:pt>
                <c:pt idx="5178">
                  <c:v>0.51790000000000003</c:v>
                </c:pt>
                <c:pt idx="5179">
                  <c:v>0.51800000000000002</c:v>
                </c:pt>
                <c:pt idx="5180">
                  <c:v>0.5181</c:v>
                </c:pt>
                <c:pt idx="5181">
                  <c:v>0.51819999999999999</c:v>
                </c:pt>
                <c:pt idx="5182">
                  <c:v>0.51829999999999998</c:v>
                </c:pt>
                <c:pt idx="5183">
                  <c:v>0.51839999999999997</c:v>
                </c:pt>
                <c:pt idx="5184">
                  <c:v>0.51849999999999996</c:v>
                </c:pt>
                <c:pt idx="5185">
                  <c:v>0.51859999999999995</c:v>
                </c:pt>
                <c:pt idx="5186">
                  <c:v>0.51870000000000005</c:v>
                </c:pt>
                <c:pt idx="5187">
                  <c:v>0.51880000000000004</c:v>
                </c:pt>
                <c:pt idx="5188">
                  <c:v>0.51890000000000003</c:v>
                </c:pt>
                <c:pt idx="5189">
                  <c:v>0.51900000000000002</c:v>
                </c:pt>
                <c:pt idx="5190">
                  <c:v>0.51910000000000001</c:v>
                </c:pt>
                <c:pt idx="5191">
                  <c:v>0.51919999999999999</c:v>
                </c:pt>
                <c:pt idx="5192">
                  <c:v>0.51929999999999998</c:v>
                </c:pt>
                <c:pt idx="5193">
                  <c:v>0.51939999999999997</c:v>
                </c:pt>
                <c:pt idx="5194">
                  <c:v>0.51949999999999996</c:v>
                </c:pt>
                <c:pt idx="5195">
                  <c:v>0.51959999999999995</c:v>
                </c:pt>
                <c:pt idx="5196">
                  <c:v>0.51970000000000005</c:v>
                </c:pt>
                <c:pt idx="5197">
                  <c:v>0.51980000000000004</c:v>
                </c:pt>
                <c:pt idx="5198">
                  <c:v>0.51990000000000003</c:v>
                </c:pt>
                <c:pt idx="5199">
                  <c:v>0.52</c:v>
                </c:pt>
                <c:pt idx="5200">
                  <c:v>0.52010000000000001</c:v>
                </c:pt>
                <c:pt idx="5201">
                  <c:v>0.5202</c:v>
                </c:pt>
                <c:pt idx="5202">
                  <c:v>0.52029999999999998</c:v>
                </c:pt>
                <c:pt idx="5203">
                  <c:v>0.52039999999999997</c:v>
                </c:pt>
                <c:pt idx="5204">
                  <c:v>0.52049999999999996</c:v>
                </c:pt>
                <c:pt idx="5205">
                  <c:v>0.52059999999999995</c:v>
                </c:pt>
                <c:pt idx="5206">
                  <c:v>0.52070000000000005</c:v>
                </c:pt>
                <c:pt idx="5207">
                  <c:v>0.52080000000000004</c:v>
                </c:pt>
                <c:pt idx="5208">
                  <c:v>0.52090000000000003</c:v>
                </c:pt>
                <c:pt idx="5209">
                  <c:v>0.52100000000000002</c:v>
                </c:pt>
                <c:pt idx="5210">
                  <c:v>0.52110000000000001</c:v>
                </c:pt>
                <c:pt idx="5211">
                  <c:v>0.5212</c:v>
                </c:pt>
                <c:pt idx="5212">
                  <c:v>0.52129999999999999</c:v>
                </c:pt>
                <c:pt idx="5213">
                  <c:v>0.52139999999999997</c:v>
                </c:pt>
                <c:pt idx="5214">
                  <c:v>0.52149999999999996</c:v>
                </c:pt>
                <c:pt idx="5215">
                  <c:v>0.52159999999999995</c:v>
                </c:pt>
                <c:pt idx="5216">
                  <c:v>0.52170000000000005</c:v>
                </c:pt>
                <c:pt idx="5217">
                  <c:v>0.52180000000000004</c:v>
                </c:pt>
                <c:pt idx="5218">
                  <c:v>0.52190000000000003</c:v>
                </c:pt>
                <c:pt idx="5219">
                  <c:v>0.52200000000000002</c:v>
                </c:pt>
                <c:pt idx="5220">
                  <c:v>0.52210000000000001</c:v>
                </c:pt>
                <c:pt idx="5221">
                  <c:v>0.5222</c:v>
                </c:pt>
                <c:pt idx="5222">
                  <c:v>0.52229999999999999</c:v>
                </c:pt>
                <c:pt idx="5223">
                  <c:v>0.52239999999999998</c:v>
                </c:pt>
                <c:pt idx="5224">
                  <c:v>0.52249999999999996</c:v>
                </c:pt>
                <c:pt idx="5225">
                  <c:v>0.52259999999999995</c:v>
                </c:pt>
                <c:pt idx="5226">
                  <c:v>0.52270000000000005</c:v>
                </c:pt>
                <c:pt idx="5227">
                  <c:v>0.52280000000000004</c:v>
                </c:pt>
                <c:pt idx="5228">
                  <c:v>0.52290000000000003</c:v>
                </c:pt>
                <c:pt idx="5229">
                  <c:v>0.52300000000000002</c:v>
                </c:pt>
                <c:pt idx="5230">
                  <c:v>0.52310000000000001</c:v>
                </c:pt>
                <c:pt idx="5231">
                  <c:v>0.5232</c:v>
                </c:pt>
                <c:pt idx="5232">
                  <c:v>0.52329999999999999</c:v>
                </c:pt>
                <c:pt idx="5233">
                  <c:v>0.52339999999999998</c:v>
                </c:pt>
                <c:pt idx="5234">
                  <c:v>0.52349999999999997</c:v>
                </c:pt>
                <c:pt idx="5235">
                  <c:v>0.52359999999999995</c:v>
                </c:pt>
                <c:pt idx="5236">
                  <c:v>0.52370000000000005</c:v>
                </c:pt>
                <c:pt idx="5237">
                  <c:v>0.52380000000000004</c:v>
                </c:pt>
                <c:pt idx="5238">
                  <c:v>0.52390000000000003</c:v>
                </c:pt>
                <c:pt idx="5239">
                  <c:v>0.52400000000000002</c:v>
                </c:pt>
                <c:pt idx="5240">
                  <c:v>0.52410000000000001</c:v>
                </c:pt>
                <c:pt idx="5241">
                  <c:v>0.5242</c:v>
                </c:pt>
                <c:pt idx="5242">
                  <c:v>0.52429999999999999</c:v>
                </c:pt>
                <c:pt idx="5243">
                  <c:v>0.52439999999999998</c:v>
                </c:pt>
                <c:pt idx="5244">
                  <c:v>0.52449999999999997</c:v>
                </c:pt>
                <c:pt idx="5245">
                  <c:v>0.52459999999999996</c:v>
                </c:pt>
                <c:pt idx="5246">
                  <c:v>0.52470000000000006</c:v>
                </c:pt>
                <c:pt idx="5247">
                  <c:v>0.52480000000000004</c:v>
                </c:pt>
                <c:pt idx="5248">
                  <c:v>0.52490000000000003</c:v>
                </c:pt>
                <c:pt idx="5249">
                  <c:v>0.52500000000000002</c:v>
                </c:pt>
                <c:pt idx="5250">
                  <c:v>0.52510000000000001</c:v>
                </c:pt>
                <c:pt idx="5251">
                  <c:v>0.5252</c:v>
                </c:pt>
                <c:pt idx="5252">
                  <c:v>0.52529999999999999</c:v>
                </c:pt>
                <c:pt idx="5253">
                  <c:v>0.52539999999999998</c:v>
                </c:pt>
                <c:pt idx="5254">
                  <c:v>0.52549999999999997</c:v>
                </c:pt>
                <c:pt idx="5255">
                  <c:v>0.52559999999999996</c:v>
                </c:pt>
                <c:pt idx="5256">
                  <c:v>0.52569999999999995</c:v>
                </c:pt>
                <c:pt idx="5257">
                  <c:v>0.52580000000000005</c:v>
                </c:pt>
                <c:pt idx="5258">
                  <c:v>0.52590000000000003</c:v>
                </c:pt>
                <c:pt idx="5259">
                  <c:v>0.52600000000000002</c:v>
                </c:pt>
                <c:pt idx="5260">
                  <c:v>0.52610000000000001</c:v>
                </c:pt>
                <c:pt idx="5261">
                  <c:v>0.5262</c:v>
                </c:pt>
                <c:pt idx="5262">
                  <c:v>0.52629999999999999</c:v>
                </c:pt>
                <c:pt idx="5263">
                  <c:v>0.52639999999999998</c:v>
                </c:pt>
                <c:pt idx="5264">
                  <c:v>0.52649999999999997</c:v>
                </c:pt>
                <c:pt idx="5265">
                  <c:v>0.52659999999999996</c:v>
                </c:pt>
                <c:pt idx="5266">
                  <c:v>0.52669999999999995</c:v>
                </c:pt>
                <c:pt idx="5267">
                  <c:v>0.52680000000000005</c:v>
                </c:pt>
                <c:pt idx="5268">
                  <c:v>0.52690000000000003</c:v>
                </c:pt>
                <c:pt idx="5269">
                  <c:v>0.52700000000000002</c:v>
                </c:pt>
                <c:pt idx="5270">
                  <c:v>0.52710000000000001</c:v>
                </c:pt>
                <c:pt idx="5271">
                  <c:v>0.5272</c:v>
                </c:pt>
                <c:pt idx="5272">
                  <c:v>0.52729999999999999</c:v>
                </c:pt>
                <c:pt idx="5273">
                  <c:v>0.52739999999999998</c:v>
                </c:pt>
                <c:pt idx="5274">
                  <c:v>0.52749999999999997</c:v>
                </c:pt>
                <c:pt idx="5275">
                  <c:v>0.52759999999999996</c:v>
                </c:pt>
                <c:pt idx="5276">
                  <c:v>0.52769999999999995</c:v>
                </c:pt>
                <c:pt idx="5277">
                  <c:v>0.52780000000000005</c:v>
                </c:pt>
                <c:pt idx="5278">
                  <c:v>0.52790000000000004</c:v>
                </c:pt>
                <c:pt idx="5279">
                  <c:v>0.52800000000000002</c:v>
                </c:pt>
                <c:pt idx="5280">
                  <c:v>0.52810000000000001</c:v>
                </c:pt>
                <c:pt idx="5281">
                  <c:v>0.5282</c:v>
                </c:pt>
                <c:pt idx="5282">
                  <c:v>0.52829999999999999</c:v>
                </c:pt>
                <c:pt idx="5283">
                  <c:v>0.52839999999999998</c:v>
                </c:pt>
                <c:pt idx="5284">
                  <c:v>0.52849999999999997</c:v>
                </c:pt>
                <c:pt idx="5285">
                  <c:v>0.52859999999999996</c:v>
                </c:pt>
                <c:pt idx="5286">
                  <c:v>0.52869999999999995</c:v>
                </c:pt>
                <c:pt idx="5287">
                  <c:v>0.52880000000000005</c:v>
                </c:pt>
                <c:pt idx="5288">
                  <c:v>0.52890000000000004</c:v>
                </c:pt>
                <c:pt idx="5289">
                  <c:v>0.52900000000000003</c:v>
                </c:pt>
                <c:pt idx="5290">
                  <c:v>0.52910000000000001</c:v>
                </c:pt>
                <c:pt idx="5291">
                  <c:v>0.5292</c:v>
                </c:pt>
                <c:pt idx="5292">
                  <c:v>0.52929999999999999</c:v>
                </c:pt>
                <c:pt idx="5293">
                  <c:v>0.52939999999999998</c:v>
                </c:pt>
                <c:pt idx="5294">
                  <c:v>0.52949999999999997</c:v>
                </c:pt>
                <c:pt idx="5295">
                  <c:v>0.52959999999999996</c:v>
                </c:pt>
                <c:pt idx="5296">
                  <c:v>0.52969999999999995</c:v>
                </c:pt>
                <c:pt idx="5297">
                  <c:v>0.52980000000000005</c:v>
                </c:pt>
                <c:pt idx="5298">
                  <c:v>0.52990000000000004</c:v>
                </c:pt>
                <c:pt idx="5299">
                  <c:v>0.53</c:v>
                </c:pt>
                <c:pt idx="5300">
                  <c:v>0.53010000000000002</c:v>
                </c:pt>
                <c:pt idx="5301">
                  <c:v>0.5302</c:v>
                </c:pt>
                <c:pt idx="5302">
                  <c:v>0.53029999999999999</c:v>
                </c:pt>
                <c:pt idx="5303">
                  <c:v>0.53039999999999998</c:v>
                </c:pt>
                <c:pt idx="5304">
                  <c:v>0.53049999999999997</c:v>
                </c:pt>
                <c:pt idx="5305">
                  <c:v>0.53059999999999996</c:v>
                </c:pt>
                <c:pt idx="5306">
                  <c:v>0.53069999999999995</c:v>
                </c:pt>
                <c:pt idx="5307">
                  <c:v>0.53080000000000005</c:v>
                </c:pt>
                <c:pt idx="5308">
                  <c:v>0.53090000000000004</c:v>
                </c:pt>
                <c:pt idx="5309">
                  <c:v>0.53100000000000003</c:v>
                </c:pt>
                <c:pt idx="5310">
                  <c:v>0.53110000000000002</c:v>
                </c:pt>
                <c:pt idx="5311">
                  <c:v>0.53120000000000001</c:v>
                </c:pt>
                <c:pt idx="5312">
                  <c:v>0.53129999999999999</c:v>
                </c:pt>
                <c:pt idx="5313">
                  <c:v>0.53139999999999998</c:v>
                </c:pt>
                <c:pt idx="5314">
                  <c:v>0.53149999999999997</c:v>
                </c:pt>
                <c:pt idx="5315">
                  <c:v>0.53159999999999996</c:v>
                </c:pt>
                <c:pt idx="5316">
                  <c:v>0.53169999999999995</c:v>
                </c:pt>
                <c:pt idx="5317">
                  <c:v>0.53180000000000005</c:v>
                </c:pt>
                <c:pt idx="5318">
                  <c:v>0.53190000000000004</c:v>
                </c:pt>
                <c:pt idx="5319">
                  <c:v>0.53200000000000003</c:v>
                </c:pt>
                <c:pt idx="5320">
                  <c:v>0.53210000000000002</c:v>
                </c:pt>
                <c:pt idx="5321">
                  <c:v>0.53220000000000001</c:v>
                </c:pt>
                <c:pt idx="5322">
                  <c:v>0.5323</c:v>
                </c:pt>
                <c:pt idx="5323">
                  <c:v>0.53239999999999998</c:v>
                </c:pt>
                <c:pt idx="5324">
                  <c:v>0.53249999999999997</c:v>
                </c:pt>
                <c:pt idx="5325">
                  <c:v>0.53259999999999996</c:v>
                </c:pt>
                <c:pt idx="5326">
                  <c:v>0.53269999999999995</c:v>
                </c:pt>
                <c:pt idx="5327">
                  <c:v>0.53280000000000005</c:v>
                </c:pt>
                <c:pt idx="5328">
                  <c:v>0.53290000000000004</c:v>
                </c:pt>
                <c:pt idx="5329">
                  <c:v>0.53300000000000003</c:v>
                </c:pt>
                <c:pt idx="5330">
                  <c:v>0.53310000000000002</c:v>
                </c:pt>
                <c:pt idx="5331">
                  <c:v>0.53320000000000001</c:v>
                </c:pt>
                <c:pt idx="5332">
                  <c:v>0.5333</c:v>
                </c:pt>
                <c:pt idx="5333">
                  <c:v>0.53339999999999999</c:v>
                </c:pt>
                <c:pt idx="5334">
                  <c:v>0.53349999999999997</c:v>
                </c:pt>
                <c:pt idx="5335">
                  <c:v>0.53359999999999996</c:v>
                </c:pt>
                <c:pt idx="5336">
                  <c:v>0.53369999999999995</c:v>
                </c:pt>
                <c:pt idx="5337">
                  <c:v>0.53380000000000005</c:v>
                </c:pt>
                <c:pt idx="5338">
                  <c:v>0.53390000000000004</c:v>
                </c:pt>
                <c:pt idx="5339">
                  <c:v>0.53400000000000003</c:v>
                </c:pt>
                <c:pt idx="5340">
                  <c:v>0.53410000000000002</c:v>
                </c:pt>
                <c:pt idx="5341">
                  <c:v>0.53420000000000001</c:v>
                </c:pt>
                <c:pt idx="5342">
                  <c:v>0.5343</c:v>
                </c:pt>
                <c:pt idx="5343">
                  <c:v>0.53439999999999999</c:v>
                </c:pt>
                <c:pt idx="5344">
                  <c:v>0.53449999999999998</c:v>
                </c:pt>
                <c:pt idx="5345">
                  <c:v>0.53459999999999996</c:v>
                </c:pt>
                <c:pt idx="5346">
                  <c:v>0.53469999999999995</c:v>
                </c:pt>
                <c:pt idx="5347">
                  <c:v>0.53480000000000005</c:v>
                </c:pt>
                <c:pt idx="5348">
                  <c:v>0.53490000000000004</c:v>
                </c:pt>
                <c:pt idx="5349">
                  <c:v>0.53500000000000003</c:v>
                </c:pt>
                <c:pt idx="5350">
                  <c:v>0.53510000000000002</c:v>
                </c:pt>
                <c:pt idx="5351">
                  <c:v>0.53520000000000001</c:v>
                </c:pt>
                <c:pt idx="5352">
                  <c:v>0.5353</c:v>
                </c:pt>
                <c:pt idx="5353">
                  <c:v>0.53539999999999999</c:v>
                </c:pt>
                <c:pt idx="5354">
                  <c:v>0.53549999999999998</c:v>
                </c:pt>
                <c:pt idx="5355">
                  <c:v>0.53559999999999997</c:v>
                </c:pt>
                <c:pt idx="5356">
                  <c:v>0.53569999999999995</c:v>
                </c:pt>
                <c:pt idx="5357">
                  <c:v>0.53580000000000005</c:v>
                </c:pt>
                <c:pt idx="5358">
                  <c:v>0.53590000000000004</c:v>
                </c:pt>
                <c:pt idx="5359">
                  <c:v>0.53600000000000003</c:v>
                </c:pt>
                <c:pt idx="5360">
                  <c:v>0.53610000000000002</c:v>
                </c:pt>
                <c:pt idx="5361">
                  <c:v>0.53620000000000001</c:v>
                </c:pt>
                <c:pt idx="5362">
                  <c:v>0.5363</c:v>
                </c:pt>
                <c:pt idx="5363">
                  <c:v>0.53639999999999999</c:v>
                </c:pt>
                <c:pt idx="5364">
                  <c:v>0.53649999999999998</c:v>
                </c:pt>
                <c:pt idx="5365">
                  <c:v>0.53659999999999997</c:v>
                </c:pt>
                <c:pt idx="5366">
                  <c:v>0.53669999999999995</c:v>
                </c:pt>
                <c:pt idx="5367">
                  <c:v>0.53680000000000005</c:v>
                </c:pt>
                <c:pt idx="5368">
                  <c:v>0.53690000000000004</c:v>
                </c:pt>
                <c:pt idx="5369">
                  <c:v>0.53700000000000003</c:v>
                </c:pt>
                <c:pt idx="5370">
                  <c:v>0.53710000000000002</c:v>
                </c:pt>
                <c:pt idx="5371">
                  <c:v>0.53720000000000001</c:v>
                </c:pt>
                <c:pt idx="5372">
                  <c:v>0.5373</c:v>
                </c:pt>
                <c:pt idx="5373">
                  <c:v>0.53739999999999999</c:v>
                </c:pt>
                <c:pt idx="5374">
                  <c:v>0.53749999999999998</c:v>
                </c:pt>
                <c:pt idx="5375">
                  <c:v>0.53759999999999997</c:v>
                </c:pt>
                <c:pt idx="5376">
                  <c:v>0.53769999999999996</c:v>
                </c:pt>
                <c:pt idx="5377">
                  <c:v>0.53779999999999994</c:v>
                </c:pt>
                <c:pt idx="5378">
                  <c:v>0.53790000000000004</c:v>
                </c:pt>
                <c:pt idx="5379">
                  <c:v>0.53800000000000003</c:v>
                </c:pt>
                <c:pt idx="5380">
                  <c:v>0.53810000000000002</c:v>
                </c:pt>
                <c:pt idx="5381">
                  <c:v>0.53820000000000001</c:v>
                </c:pt>
                <c:pt idx="5382">
                  <c:v>0.5383</c:v>
                </c:pt>
                <c:pt idx="5383">
                  <c:v>0.53839999999999999</c:v>
                </c:pt>
                <c:pt idx="5384">
                  <c:v>0.53849999999999998</c:v>
                </c:pt>
                <c:pt idx="5385">
                  <c:v>0.53859999999999997</c:v>
                </c:pt>
                <c:pt idx="5386">
                  <c:v>0.53869999999999996</c:v>
                </c:pt>
                <c:pt idx="5387">
                  <c:v>0.53879999999999995</c:v>
                </c:pt>
                <c:pt idx="5388">
                  <c:v>0.53890000000000005</c:v>
                </c:pt>
                <c:pt idx="5389">
                  <c:v>0.53900000000000003</c:v>
                </c:pt>
                <c:pt idx="5390">
                  <c:v>0.53910000000000002</c:v>
                </c:pt>
                <c:pt idx="5391">
                  <c:v>0.53920000000000001</c:v>
                </c:pt>
                <c:pt idx="5392">
                  <c:v>0.5393</c:v>
                </c:pt>
                <c:pt idx="5393">
                  <c:v>0.53939999999999999</c:v>
                </c:pt>
                <c:pt idx="5394">
                  <c:v>0.53949999999999998</c:v>
                </c:pt>
                <c:pt idx="5395">
                  <c:v>0.53959999999999997</c:v>
                </c:pt>
                <c:pt idx="5396">
                  <c:v>0.53969999999999996</c:v>
                </c:pt>
                <c:pt idx="5397">
                  <c:v>0.53979999999999995</c:v>
                </c:pt>
                <c:pt idx="5398">
                  <c:v>0.53990000000000005</c:v>
                </c:pt>
                <c:pt idx="5399">
                  <c:v>0.54</c:v>
                </c:pt>
                <c:pt idx="5400">
                  <c:v>0.54010000000000002</c:v>
                </c:pt>
                <c:pt idx="5401">
                  <c:v>0.54020000000000001</c:v>
                </c:pt>
                <c:pt idx="5402">
                  <c:v>0.5403</c:v>
                </c:pt>
                <c:pt idx="5403">
                  <c:v>0.54039999999999999</c:v>
                </c:pt>
                <c:pt idx="5404">
                  <c:v>0.54049999999999998</c:v>
                </c:pt>
                <c:pt idx="5405">
                  <c:v>0.54059999999999997</c:v>
                </c:pt>
                <c:pt idx="5406">
                  <c:v>0.54069999999999996</c:v>
                </c:pt>
                <c:pt idx="5407">
                  <c:v>0.54079999999999995</c:v>
                </c:pt>
                <c:pt idx="5408">
                  <c:v>0.54090000000000005</c:v>
                </c:pt>
                <c:pt idx="5409">
                  <c:v>0.54100000000000004</c:v>
                </c:pt>
                <c:pt idx="5410">
                  <c:v>0.54110000000000003</c:v>
                </c:pt>
                <c:pt idx="5411">
                  <c:v>0.54120000000000001</c:v>
                </c:pt>
                <c:pt idx="5412">
                  <c:v>0.5413</c:v>
                </c:pt>
                <c:pt idx="5413">
                  <c:v>0.54139999999999999</c:v>
                </c:pt>
                <c:pt idx="5414">
                  <c:v>0.54149999999999998</c:v>
                </c:pt>
                <c:pt idx="5415">
                  <c:v>0.54159999999999997</c:v>
                </c:pt>
                <c:pt idx="5416">
                  <c:v>0.54169999999999996</c:v>
                </c:pt>
                <c:pt idx="5417">
                  <c:v>0.54179999999999995</c:v>
                </c:pt>
                <c:pt idx="5418">
                  <c:v>0.54190000000000005</c:v>
                </c:pt>
                <c:pt idx="5419">
                  <c:v>0.54200000000000004</c:v>
                </c:pt>
                <c:pt idx="5420">
                  <c:v>0.54210000000000003</c:v>
                </c:pt>
                <c:pt idx="5421">
                  <c:v>0.54220000000000002</c:v>
                </c:pt>
                <c:pt idx="5422">
                  <c:v>0.5423</c:v>
                </c:pt>
                <c:pt idx="5423">
                  <c:v>0.54239999999999999</c:v>
                </c:pt>
                <c:pt idx="5424">
                  <c:v>0.54249999999999998</c:v>
                </c:pt>
                <c:pt idx="5425">
                  <c:v>0.54259999999999997</c:v>
                </c:pt>
                <c:pt idx="5426">
                  <c:v>0.54269999999999996</c:v>
                </c:pt>
                <c:pt idx="5427">
                  <c:v>0.54279999999999995</c:v>
                </c:pt>
                <c:pt idx="5428">
                  <c:v>0.54290000000000005</c:v>
                </c:pt>
                <c:pt idx="5429">
                  <c:v>0.54300000000000004</c:v>
                </c:pt>
                <c:pt idx="5430">
                  <c:v>0.54310000000000003</c:v>
                </c:pt>
                <c:pt idx="5431">
                  <c:v>0.54320000000000002</c:v>
                </c:pt>
                <c:pt idx="5432">
                  <c:v>0.54330000000000001</c:v>
                </c:pt>
                <c:pt idx="5433">
                  <c:v>0.54339999999999999</c:v>
                </c:pt>
                <c:pt idx="5434">
                  <c:v>0.54349999999999998</c:v>
                </c:pt>
                <c:pt idx="5435">
                  <c:v>0.54359999999999997</c:v>
                </c:pt>
                <c:pt idx="5436">
                  <c:v>0.54369999999999996</c:v>
                </c:pt>
                <c:pt idx="5437">
                  <c:v>0.54379999999999995</c:v>
                </c:pt>
                <c:pt idx="5438">
                  <c:v>0.54390000000000005</c:v>
                </c:pt>
                <c:pt idx="5439">
                  <c:v>0.54400000000000004</c:v>
                </c:pt>
                <c:pt idx="5440">
                  <c:v>0.54410000000000003</c:v>
                </c:pt>
                <c:pt idx="5441">
                  <c:v>0.54420000000000002</c:v>
                </c:pt>
                <c:pt idx="5442">
                  <c:v>0.54430000000000001</c:v>
                </c:pt>
                <c:pt idx="5443">
                  <c:v>0.5444</c:v>
                </c:pt>
                <c:pt idx="5444">
                  <c:v>0.54449999999999998</c:v>
                </c:pt>
                <c:pt idx="5445">
                  <c:v>0.54459999999999997</c:v>
                </c:pt>
                <c:pt idx="5446">
                  <c:v>0.54469999999999996</c:v>
                </c:pt>
                <c:pt idx="5447">
                  <c:v>0.54479999999999995</c:v>
                </c:pt>
                <c:pt idx="5448">
                  <c:v>0.54490000000000005</c:v>
                </c:pt>
                <c:pt idx="5449">
                  <c:v>0.54500000000000004</c:v>
                </c:pt>
                <c:pt idx="5450">
                  <c:v>0.54510000000000003</c:v>
                </c:pt>
                <c:pt idx="5451">
                  <c:v>0.54520000000000002</c:v>
                </c:pt>
                <c:pt idx="5452">
                  <c:v>0.54530000000000001</c:v>
                </c:pt>
                <c:pt idx="5453">
                  <c:v>0.5454</c:v>
                </c:pt>
                <c:pt idx="5454">
                  <c:v>0.54549999999999998</c:v>
                </c:pt>
                <c:pt idx="5455">
                  <c:v>0.54559999999999997</c:v>
                </c:pt>
                <c:pt idx="5456">
                  <c:v>0.54569999999999996</c:v>
                </c:pt>
                <c:pt idx="5457">
                  <c:v>0.54579999999999995</c:v>
                </c:pt>
                <c:pt idx="5458">
                  <c:v>0.54590000000000005</c:v>
                </c:pt>
                <c:pt idx="5459">
                  <c:v>0.54600000000000004</c:v>
                </c:pt>
                <c:pt idx="5460">
                  <c:v>0.54610000000000003</c:v>
                </c:pt>
                <c:pt idx="5461">
                  <c:v>0.54620000000000002</c:v>
                </c:pt>
                <c:pt idx="5462">
                  <c:v>0.54630000000000001</c:v>
                </c:pt>
                <c:pt idx="5463">
                  <c:v>0.5464</c:v>
                </c:pt>
                <c:pt idx="5464">
                  <c:v>0.54649999999999999</c:v>
                </c:pt>
                <c:pt idx="5465">
                  <c:v>0.54659999999999997</c:v>
                </c:pt>
                <c:pt idx="5466">
                  <c:v>0.54669999999999996</c:v>
                </c:pt>
                <c:pt idx="5467">
                  <c:v>0.54679999999999995</c:v>
                </c:pt>
                <c:pt idx="5468">
                  <c:v>0.54690000000000005</c:v>
                </c:pt>
                <c:pt idx="5469">
                  <c:v>0.54700000000000004</c:v>
                </c:pt>
                <c:pt idx="5470">
                  <c:v>0.54710000000000003</c:v>
                </c:pt>
                <c:pt idx="5471">
                  <c:v>0.54720000000000002</c:v>
                </c:pt>
                <c:pt idx="5472">
                  <c:v>0.54730000000000001</c:v>
                </c:pt>
                <c:pt idx="5473">
                  <c:v>0.5474</c:v>
                </c:pt>
                <c:pt idx="5474">
                  <c:v>0.54749999999999999</c:v>
                </c:pt>
                <c:pt idx="5475">
                  <c:v>0.54759999999999998</c:v>
                </c:pt>
                <c:pt idx="5476">
                  <c:v>0.54769999999999996</c:v>
                </c:pt>
                <c:pt idx="5477">
                  <c:v>0.54779999999999995</c:v>
                </c:pt>
                <c:pt idx="5478">
                  <c:v>0.54790000000000005</c:v>
                </c:pt>
                <c:pt idx="5479">
                  <c:v>0.54800000000000004</c:v>
                </c:pt>
                <c:pt idx="5480">
                  <c:v>0.54810000000000003</c:v>
                </c:pt>
                <c:pt idx="5481">
                  <c:v>0.54820000000000002</c:v>
                </c:pt>
                <c:pt idx="5482">
                  <c:v>0.54830000000000001</c:v>
                </c:pt>
                <c:pt idx="5483">
                  <c:v>0.5484</c:v>
                </c:pt>
                <c:pt idx="5484">
                  <c:v>0.54849999999999999</c:v>
                </c:pt>
                <c:pt idx="5485">
                  <c:v>0.54859999999999998</c:v>
                </c:pt>
                <c:pt idx="5486">
                  <c:v>0.54869999999999997</c:v>
                </c:pt>
                <c:pt idx="5487">
                  <c:v>0.54879999999999995</c:v>
                </c:pt>
                <c:pt idx="5488">
                  <c:v>0.54890000000000005</c:v>
                </c:pt>
                <c:pt idx="5489">
                  <c:v>0.54900000000000004</c:v>
                </c:pt>
                <c:pt idx="5490">
                  <c:v>0.54910000000000003</c:v>
                </c:pt>
                <c:pt idx="5491">
                  <c:v>0.54920000000000002</c:v>
                </c:pt>
                <c:pt idx="5492">
                  <c:v>0.54930000000000001</c:v>
                </c:pt>
                <c:pt idx="5493">
                  <c:v>0.5494</c:v>
                </c:pt>
                <c:pt idx="5494">
                  <c:v>0.54949999999999999</c:v>
                </c:pt>
                <c:pt idx="5495">
                  <c:v>0.54959999999999998</c:v>
                </c:pt>
                <c:pt idx="5496">
                  <c:v>0.54969999999999997</c:v>
                </c:pt>
                <c:pt idx="5497">
                  <c:v>0.54979999999999996</c:v>
                </c:pt>
                <c:pt idx="5498">
                  <c:v>0.54990000000000006</c:v>
                </c:pt>
                <c:pt idx="5499">
                  <c:v>0.55000000000000004</c:v>
                </c:pt>
                <c:pt idx="5500">
                  <c:v>0.55010000000000003</c:v>
                </c:pt>
                <c:pt idx="5501">
                  <c:v>0.55020000000000002</c:v>
                </c:pt>
                <c:pt idx="5502">
                  <c:v>0.55030000000000001</c:v>
                </c:pt>
                <c:pt idx="5503">
                  <c:v>0.5504</c:v>
                </c:pt>
                <c:pt idx="5504">
                  <c:v>0.55049999999999999</c:v>
                </c:pt>
                <c:pt idx="5505">
                  <c:v>0.55059999999999998</c:v>
                </c:pt>
                <c:pt idx="5506">
                  <c:v>0.55069999999999997</c:v>
                </c:pt>
                <c:pt idx="5507">
                  <c:v>0.55079999999999996</c:v>
                </c:pt>
                <c:pt idx="5508">
                  <c:v>0.55089999999999995</c:v>
                </c:pt>
                <c:pt idx="5509">
                  <c:v>0.55100000000000005</c:v>
                </c:pt>
                <c:pt idx="5510">
                  <c:v>0.55110000000000003</c:v>
                </c:pt>
                <c:pt idx="5511">
                  <c:v>0.55120000000000002</c:v>
                </c:pt>
                <c:pt idx="5512">
                  <c:v>0.55130000000000001</c:v>
                </c:pt>
                <c:pt idx="5513">
                  <c:v>0.5514</c:v>
                </c:pt>
                <c:pt idx="5514">
                  <c:v>0.55149999999999999</c:v>
                </c:pt>
                <c:pt idx="5515">
                  <c:v>0.55159999999999998</c:v>
                </c:pt>
                <c:pt idx="5516">
                  <c:v>0.55169999999999997</c:v>
                </c:pt>
                <c:pt idx="5517">
                  <c:v>0.55179999999999996</c:v>
                </c:pt>
                <c:pt idx="5518">
                  <c:v>0.55189999999999995</c:v>
                </c:pt>
                <c:pt idx="5519">
                  <c:v>0.55200000000000005</c:v>
                </c:pt>
                <c:pt idx="5520">
                  <c:v>0.55210000000000004</c:v>
                </c:pt>
                <c:pt idx="5521">
                  <c:v>0.55220000000000002</c:v>
                </c:pt>
                <c:pt idx="5522">
                  <c:v>0.55230000000000001</c:v>
                </c:pt>
                <c:pt idx="5523">
                  <c:v>0.5524</c:v>
                </c:pt>
                <c:pt idx="5524">
                  <c:v>0.55249999999999999</c:v>
                </c:pt>
                <c:pt idx="5525">
                  <c:v>0.55259999999999998</c:v>
                </c:pt>
                <c:pt idx="5526">
                  <c:v>0.55269999999999997</c:v>
                </c:pt>
                <c:pt idx="5527">
                  <c:v>0.55279999999999996</c:v>
                </c:pt>
                <c:pt idx="5528">
                  <c:v>0.55289999999999995</c:v>
                </c:pt>
                <c:pt idx="5529">
                  <c:v>0.55300000000000005</c:v>
                </c:pt>
                <c:pt idx="5530">
                  <c:v>0.55310000000000004</c:v>
                </c:pt>
                <c:pt idx="5531">
                  <c:v>0.55320000000000003</c:v>
                </c:pt>
                <c:pt idx="5532">
                  <c:v>0.55330000000000001</c:v>
                </c:pt>
                <c:pt idx="5533">
                  <c:v>0.5534</c:v>
                </c:pt>
                <c:pt idx="5534">
                  <c:v>0.55349999999999999</c:v>
                </c:pt>
                <c:pt idx="5535">
                  <c:v>0.55359999999999998</c:v>
                </c:pt>
                <c:pt idx="5536">
                  <c:v>0.55369999999999997</c:v>
                </c:pt>
                <c:pt idx="5537">
                  <c:v>0.55379999999999996</c:v>
                </c:pt>
                <c:pt idx="5538">
                  <c:v>0.55389999999999995</c:v>
                </c:pt>
                <c:pt idx="5539">
                  <c:v>0.55400000000000005</c:v>
                </c:pt>
                <c:pt idx="5540">
                  <c:v>0.55410000000000004</c:v>
                </c:pt>
                <c:pt idx="5541">
                  <c:v>0.55420000000000003</c:v>
                </c:pt>
                <c:pt idx="5542">
                  <c:v>0.55430000000000001</c:v>
                </c:pt>
                <c:pt idx="5543">
                  <c:v>0.5544</c:v>
                </c:pt>
                <c:pt idx="5544">
                  <c:v>0.55449999999999999</c:v>
                </c:pt>
                <c:pt idx="5545">
                  <c:v>0.55459999999999998</c:v>
                </c:pt>
                <c:pt idx="5546">
                  <c:v>0.55469999999999997</c:v>
                </c:pt>
                <c:pt idx="5547">
                  <c:v>0.55479999999999996</c:v>
                </c:pt>
                <c:pt idx="5548">
                  <c:v>0.55489999999999995</c:v>
                </c:pt>
                <c:pt idx="5549">
                  <c:v>0.55500000000000005</c:v>
                </c:pt>
                <c:pt idx="5550">
                  <c:v>0.55510000000000004</c:v>
                </c:pt>
                <c:pt idx="5551">
                  <c:v>0.55520000000000003</c:v>
                </c:pt>
                <c:pt idx="5552">
                  <c:v>0.55530000000000002</c:v>
                </c:pt>
                <c:pt idx="5553">
                  <c:v>0.5554</c:v>
                </c:pt>
                <c:pt idx="5554">
                  <c:v>0.55549999999999999</c:v>
                </c:pt>
                <c:pt idx="5555">
                  <c:v>0.55559999999999998</c:v>
                </c:pt>
                <c:pt idx="5556">
                  <c:v>0.55569999999999997</c:v>
                </c:pt>
                <c:pt idx="5557">
                  <c:v>0.55579999999999996</c:v>
                </c:pt>
                <c:pt idx="5558">
                  <c:v>0.55589999999999995</c:v>
                </c:pt>
                <c:pt idx="5559">
                  <c:v>0.55600000000000005</c:v>
                </c:pt>
                <c:pt idx="5560">
                  <c:v>0.55610000000000004</c:v>
                </c:pt>
                <c:pt idx="5561">
                  <c:v>0.55620000000000003</c:v>
                </c:pt>
                <c:pt idx="5562">
                  <c:v>0.55630000000000002</c:v>
                </c:pt>
                <c:pt idx="5563">
                  <c:v>0.55640000000000001</c:v>
                </c:pt>
                <c:pt idx="5564">
                  <c:v>0.55649999999999999</c:v>
                </c:pt>
                <c:pt idx="5565">
                  <c:v>0.55659999999999998</c:v>
                </c:pt>
                <c:pt idx="5566">
                  <c:v>0.55669999999999997</c:v>
                </c:pt>
                <c:pt idx="5567">
                  <c:v>0.55679999999999996</c:v>
                </c:pt>
                <c:pt idx="5568">
                  <c:v>0.55689999999999995</c:v>
                </c:pt>
                <c:pt idx="5569">
                  <c:v>0.55700000000000005</c:v>
                </c:pt>
                <c:pt idx="5570">
                  <c:v>0.55710000000000004</c:v>
                </c:pt>
                <c:pt idx="5571">
                  <c:v>0.55720000000000003</c:v>
                </c:pt>
                <c:pt idx="5572">
                  <c:v>0.55730000000000002</c:v>
                </c:pt>
                <c:pt idx="5573">
                  <c:v>0.55740000000000001</c:v>
                </c:pt>
                <c:pt idx="5574">
                  <c:v>0.5575</c:v>
                </c:pt>
                <c:pt idx="5575">
                  <c:v>0.55759999999999998</c:v>
                </c:pt>
                <c:pt idx="5576">
                  <c:v>0.55769999999999997</c:v>
                </c:pt>
                <c:pt idx="5577">
                  <c:v>0.55779999999999996</c:v>
                </c:pt>
                <c:pt idx="5578">
                  <c:v>0.55789999999999995</c:v>
                </c:pt>
                <c:pt idx="5579">
                  <c:v>0.55800000000000005</c:v>
                </c:pt>
                <c:pt idx="5580">
                  <c:v>0.55810000000000004</c:v>
                </c:pt>
                <c:pt idx="5581">
                  <c:v>0.55820000000000003</c:v>
                </c:pt>
                <c:pt idx="5582">
                  <c:v>0.55830000000000002</c:v>
                </c:pt>
                <c:pt idx="5583">
                  <c:v>0.55840000000000001</c:v>
                </c:pt>
                <c:pt idx="5584">
                  <c:v>0.5585</c:v>
                </c:pt>
                <c:pt idx="5585">
                  <c:v>0.55859999999999999</c:v>
                </c:pt>
                <c:pt idx="5586">
                  <c:v>0.55869999999999997</c:v>
                </c:pt>
                <c:pt idx="5587">
                  <c:v>0.55879999999999996</c:v>
                </c:pt>
                <c:pt idx="5588">
                  <c:v>0.55889999999999995</c:v>
                </c:pt>
                <c:pt idx="5589">
                  <c:v>0.55900000000000005</c:v>
                </c:pt>
                <c:pt idx="5590">
                  <c:v>0.55910000000000004</c:v>
                </c:pt>
                <c:pt idx="5591">
                  <c:v>0.55920000000000003</c:v>
                </c:pt>
                <c:pt idx="5592">
                  <c:v>0.55930000000000002</c:v>
                </c:pt>
                <c:pt idx="5593">
                  <c:v>0.55940000000000001</c:v>
                </c:pt>
                <c:pt idx="5594">
                  <c:v>0.5595</c:v>
                </c:pt>
                <c:pt idx="5595">
                  <c:v>0.55959999999999999</c:v>
                </c:pt>
                <c:pt idx="5596">
                  <c:v>0.55969999999999998</c:v>
                </c:pt>
                <c:pt idx="5597">
                  <c:v>0.55979999999999996</c:v>
                </c:pt>
                <c:pt idx="5598">
                  <c:v>0.55989999999999995</c:v>
                </c:pt>
                <c:pt idx="5599">
                  <c:v>0.56000000000000005</c:v>
                </c:pt>
                <c:pt idx="5600">
                  <c:v>0.56010000000000004</c:v>
                </c:pt>
                <c:pt idx="5601">
                  <c:v>0.56020000000000003</c:v>
                </c:pt>
                <c:pt idx="5602">
                  <c:v>0.56030000000000002</c:v>
                </c:pt>
                <c:pt idx="5603">
                  <c:v>0.56040000000000001</c:v>
                </c:pt>
                <c:pt idx="5604">
                  <c:v>0.5605</c:v>
                </c:pt>
                <c:pt idx="5605">
                  <c:v>0.56059999999999999</c:v>
                </c:pt>
                <c:pt idx="5606">
                  <c:v>0.56069999999999998</c:v>
                </c:pt>
                <c:pt idx="5607">
                  <c:v>0.56079999999999997</c:v>
                </c:pt>
                <c:pt idx="5608">
                  <c:v>0.56089999999999995</c:v>
                </c:pt>
                <c:pt idx="5609">
                  <c:v>0.56100000000000005</c:v>
                </c:pt>
                <c:pt idx="5610">
                  <c:v>0.56110000000000004</c:v>
                </c:pt>
                <c:pt idx="5611">
                  <c:v>0.56120000000000003</c:v>
                </c:pt>
                <c:pt idx="5612">
                  <c:v>0.56130000000000002</c:v>
                </c:pt>
                <c:pt idx="5613">
                  <c:v>0.56140000000000001</c:v>
                </c:pt>
                <c:pt idx="5614">
                  <c:v>0.5615</c:v>
                </c:pt>
                <c:pt idx="5615">
                  <c:v>0.56159999999999999</c:v>
                </c:pt>
                <c:pt idx="5616">
                  <c:v>0.56169999999999998</c:v>
                </c:pt>
                <c:pt idx="5617">
                  <c:v>0.56179999999999997</c:v>
                </c:pt>
                <c:pt idx="5618">
                  <c:v>0.56189999999999996</c:v>
                </c:pt>
                <c:pt idx="5619">
                  <c:v>0.56200000000000006</c:v>
                </c:pt>
                <c:pt idx="5620">
                  <c:v>0.56210000000000004</c:v>
                </c:pt>
                <c:pt idx="5621">
                  <c:v>0.56220000000000003</c:v>
                </c:pt>
                <c:pt idx="5622">
                  <c:v>0.56230000000000002</c:v>
                </c:pt>
                <c:pt idx="5623">
                  <c:v>0.56240000000000001</c:v>
                </c:pt>
                <c:pt idx="5624">
                  <c:v>0.5625</c:v>
                </c:pt>
                <c:pt idx="5625">
                  <c:v>0.56259999999999999</c:v>
                </c:pt>
                <c:pt idx="5626">
                  <c:v>0.56269999999999998</c:v>
                </c:pt>
                <c:pt idx="5627">
                  <c:v>0.56279999999999997</c:v>
                </c:pt>
                <c:pt idx="5628">
                  <c:v>0.56289999999999996</c:v>
                </c:pt>
                <c:pt idx="5629">
                  <c:v>0.56299999999999994</c:v>
                </c:pt>
                <c:pt idx="5630">
                  <c:v>0.56310000000000004</c:v>
                </c:pt>
                <c:pt idx="5631">
                  <c:v>0.56320000000000003</c:v>
                </c:pt>
                <c:pt idx="5632">
                  <c:v>0.56330000000000002</c:v>
                </c:pt>
                <c:pt idx="5633">
                  <c:v>0.56340000000000001</c:v>
                </c:pt>
                <c:pt idx="5634">
                  <c:v>0.5635</c:v>
                </c:pt>
                <c:pt idx="5635">
                  <c:v>0.56359999999999999</c:v>
                </c:pt>
                <c:pt idx="5636">
                  <c:v>0.56369999999999998</c:v>
                </c:pt>
                <c:pt idx="5637">
                  <c:v>0.56379999999999997</c:v>
                </c:pt>
                <c:pt idx="5638">
                  <c:v>0.56389999999999996</c:v>
                </c:pt>
                <c:pt idx="5639">
                  <c:v>0.56399999999999995</c:v>
                </c:pt>
                <c:pt idx="5640">
                  <c:v>0.56410000000000005</c:v>
                </c:pt>
                <c:pt idx="5641">
                  <c:v>0.56420000000000003</c:v>
                </c:pt>
                <c:pt idx="5642">
                  <c:v>0.56430000000000002</c:v>
                </c:pt>
                <c:pt idx="5643">
                  <c:v>0.56440000000000001</c:v>
                </c:pt>
                <c:pt idx="5644">
                  <c:v>0.5645</c:v>
                </c:pt>
                <c:pt idx="5645">
                  <c:v>0.56459999999999999</c:v>
                </c:pt>
                <c:pt idx="5646">
                  <c:v>0.56469999999999998</c:v>
                </c:pt>
                <c:pt idx="5647">
                  <c:v>0.56479999999999997</c:v>
                </c:pt>
                <c:pt idx="5648">
                  <c:v>0.56489999999999996</c:v>
                </c:pt>
                <c:pt idx="5649">
                  <c:v>0.56499999999999995</c:v>
                </c:pt>
                <c:pt idx="5650">
                  <c:v>0.56510000000000005</c:v>
                </c:pt>
                <c:pt idx="5651">
                  <c:v>0.56520000000000004</c:v>
                </c:pt>
                <c:pt idx="5652">
                  <c:v>0.56530000000000002</c:v>
                </c:pt>
                <c:pt idx="5653">
                  <c:v>0.56540000000000001</c:v>
                </c:pt>
                <c:pt idx="5654">
                  <c:v>0.5655</c:v>
                </c:pt>
                <c:pt idx="5655">
                  <c:v>0.56559999999999999</c:v>
                </c:pt>
                <c:pt idx="5656">
                  <c:v>0.56569999999999998</c:v>
                </c:pt>
                <c:pt idx="5657">
                  <c:v>0.56579999999999997</c:v>
                </c:pt>
                <c:pt idx="5658">
                  <c:v>0.56589999999999996</c:v>
                </c:pt>
                <c:pt idx="5659">
                  <c:v>0.56599999999999995</c:v>
                </c:pt>
                <c:pt idx="5660">
                  <c:v>0.56610000000000005</c:v>
                </c:pt>
                <c:pt idx="5661">
                  <c:v>0.56620000000000004</c:v>
                </c:pt>
                <c:pt idx="5662">
                  <c:v>0.56630000000000003</c:v>
                </c:pt>
                <c:pt idx="5663">
                  <c:v>0.56640000000000001</c:v>
                </c:pt>
                <c:pt idx="5664">
                  <c:v>0.5665</c:v>
                </c:pt>
                <c:pt idx="5665">
                  <c:v>0.56659999999999999</c:v>
                </c:pt>
                <c:pt idx="5666">
                  <c:v>0.56669999999999998</c:v>
                </c:pt>
                <c:pt idx="5667">
                  <c:v>0.56679999999999997</c:v>
                </c:pt>
                <c:pt idx="5668">
                  <c:v>0.56689999999999996</c:v>
                </c:pt>
                <c:pt idx="5669">
                  <c:v>0.56699999999999995</c:v>
                </c:pt>
                <c:pt idx="5670">
                  <c:v>0.56710000000000005</c:v>
                </c:pt>
                <c:pt idx="5671">
                  <c:v>0.56720000000000004</c:v>
                </c:pt>
                <c:pt idx="5672">
                  <c:v>0.56730000000000003</c:v>
                </c:pt>
                <c:pt idx="5673">
                  <c:v>0.56740000000000002</c:v>
                </c:pt>
                <c:pt idx="5674">
                  <c:v>0.5675</c:v>
                </c:pt>
                <c:pt idx="5675">
                  <c:v>0.56759999999999999</c:v>
                </c:pt>
                <c:pt idx="5676">
                  <c:v>0.56769999999999998</c:v>
                </c:pt>
                <c:pt idx="5677">
                  <c:v>0.56779999999999997</c:v>
                </c:pt>
                <c:pt idx="5678">
                  <c:v>0.56789999999999996</c:v>
                </c:pt>
                <c:pt idx="5679">
                  <c:v>0.56799999999999995</c:v>
                </c:pt>
                <c:pt idx="5680">
                  <c:v>0.56810000000000005</c:v>
                </c:pt>
                <c:pt idx="5681">
                  <c:v>0.56820000000000004</c:v>
                </c:pt>
                <c:pt idx="5682">
                  <c:v>0.56830000000000003</c:v>
                </c:pt>
                <c:pt idx="5683">
                  <c:v>0.56840000000000002</c:v>
                </c:pt>
                <c:pt idx="5684">
                  <c:v>0.56850000000000001</c:v>
                </c:pt>
                <c:pt idx="5685">
                  <c:v>0.56859999999999999</c:v>
                </c:pt>
                <c:pt idx="5686">
                  <c:v>0.56869999999999998</c:v>
                </c:pt>
                <c:pt idx="5687">
                  <c:v>0.56879999999999997</c:v>
                </c:pt>
                <c:pt idx="5688">
                  <c:v>0.56889999999999996</c:v>
                </c:pt>
                <c:pt idx="5689">
                  <c:v>0.56899999999999995</c:v>
                </c:pt>
                <c:pt idx="5690">
                  <c:v>0.56910000000000005</c:v>
                </c:pt>
                <c:pt idx="5691">
                  <c:v>0.56920000000000004</c:v>
                </c:pt>
                <c:pt idx="5692">
                  <c:v>0.56930000000000003</c:v>
                </c:pt>
                <c:pt idx="5693">
                  <c:v>0.56940000000000002</c:v>
                </c:pt>
                <c:pt idx="5694">
                  <c:v>0.56950000000000001</c:v>
                </c:pt>
                <c:pt idx="5695">
                  <c:v>0.5696</c:v>
                </c:pt>
                <c:pt idx="5696">
                  <c:v>0.56969999999999998</c:v>
                </c:pt>
                <c:pt idx="5697">
                  <c:v>0.56979999999999997</c:v>
                </c:pt>
                <c:pt idx="5698">
                  <c:v>0.56989999999999996</c:v>
                </c:pt>
                <c:pt idx="5699">
                  <c:v>0.56999999999999995</c:v>
                </c:pt>
                <c:pt idx="5700">
                  <c:v>0.57010000000000005</c:v>
                </c:pt>
                <c:pt idx="5701">
                  <c:v>0.57020000000000004</c:v>
                </c:pt>
                <c:pt idx="5702">
                  <c:v>0.57030000000000003</c:v>
                </c:pt>
                <c:pt idx="5703">
                  <c:v>0.57040000000000002</c:v>
                </c:pt>
                <c:pt idx="5704">
                  <c:v>0.57050000000000001</c:v>
                </c:pt>
                <c:pt idx="5705">
                  <c:v>0.5706</c:v>
                </c:pt>
                <c:pt idx="5706">
                  <c:v>0.57069999999999999</c:v>
                </c:pt>
                <c:pt idx="5707">
                  <c:v>0.57079999999999997</c:v>
                </c:pt>
                <c:pt idx="5708">
                  <c:v>0.57089999999999996</c:v>
                </c:pt>
                <c:pt idx="5709">
                  <c:v>0.57099999999999995</c:v>
                </c:pt>
                <c:pt idx="5710">
                  <c:v>0.57110000000000005</c:v>
                </c:pt>
                <c:pt idx="5711">
                  <c:v>0.57120000000000004</c:v>
                </c:pt>
                <c:pt idx="5712">
                  <c:v>0.57130000000000003</c:v>
                </c:pt>
                <c:pt idx="5713">
                  <c:v>0.57140000000000002</c:v>
                </c:pt>
                <c:pt idx="5714">
                  <c:v>0.57150000000000001</c:v>
                </c:pt>
                <c:pt idx="5715">
                  <c:v>0.5716</c:v>
                </c:pt>
                <c:pt idx="5716">
                  <c:v>0.57169999999999999</c:v>
                </c:pt>
                <c:pt idx="5717">
                  <c:v>0.57179999999999997</c:v>
                </c:pt>
                <c:pt idx="5718">
                  <c:v>0.57189999999999996</c:v>
                </c:pt>
                <c:pt idx="5719">
                  <c:v>0.57199999999999995</c:v>
                </c:pt>
                <c:pt idx="5720">
                  <c:v>0.57210000000000005</c:v>
                </c:pt>
                <c:pt idx="5721">
                  <c:v>0.57220000000000004</c:v>
                </c:pt>
                <c:pt idx="5722">
                  <c:v>0.57230000000000003</c:v>
                </c:pt>
                <c:pt idx="5723">
                  <c:v>0.57240000000000002</c:v>
                </c:pt>
                <c:pt idx="5724">
                  <c:v>0.57250000000000001</c:v>
                </c:pt>
                <c:pt idx="5725">
                  <c:v>0.5726</c:v>
                </c:pt>
                <c:pt idx="5726">
                  <c:v>0.57269999999999999</c:v>
                </c:pt>
                <c:pt idx="5727">
                  <c:v>0.57279999999999998</c:v>
                </c:pt>
                <c:pt idx="5728">
                  <c:v>0.57289999999999996</c:v>
                </c:pt>
                <c:pt idx="5729">
                  <c:v>0.57299999999999995</c:v>
                </c:pt>
                <c:pt idx="5730">
                  <c:v>0.57310000000000005</c:v>
                </c:pt>
                <c:pt idx="5731">
                  <c:v>0.57320000000000004</c:v>
                </c:pt>
                <c:pt idx="5732">
                  <c:v>0.57330000000000003</c:v>
                </c:pt>
                <c:pt idx="5733">
                  <c:v>0.57340000000000002</c:v>
                </c:pt>
                <c:pt idx="5734">
                  <c:v>0.57350000000000001</c:v>
                </c:pt>
                <c:pt idx="5735">
                  <c:v>0.5736</c:v>
                </c:pt>
                <c:pt idx="5736">
                  <c:v>0.57369999999999999</c:v>
                </c:pt>
                <c:pt idx="5737">
                  <c:v>0.57379999999999998</c:v>
                </c:pt>
                <c:pt idx="5738">
                  <c:v>0.57389999999999997</c:v>
                </c:pt>
                <c:pt idx="5739">
                  <c:v>0.57399999999999995</c:v>
                </c:pt>
                <c:pt idx="5740">
                  <c:v>0.57410000000000005</c:v>
                </c:pt>
                <c:pt idx="5741">
                  <c:v>0.57420000000000004</c:v>
                </c:pt>
                <c:pt idx="5742">
                  <c:v>0.57430000000000003</c:v>
                </c:pt>
                <c:pt idx="5743">
                  <c:v>0.57440000000000002</c:v>
                </c:pt>
                <c:pt idx="5744">
                  <c:v>0.57450000000000001</c:v>
                </c:pt>
                <c:pt idx="5745">
                  <c:v>0.5746</c:v>
                </c:pt>
                <c:pt idx="5746">
                  <c:v>0.57469999999999999</c:v>
                </c:pt>
                <c:pt idx="5747">
                  <c:v>0.57479999999999998</c:v>
                </c:pt>
                <c:pt idx="5748">
                  <c:v>0.57489999999999997</c:v>
                </c:pt>
                <c:pt idx="5749">
                  <c:v>0.57499999999999996</c:v>
                </c:pt>
                <c:pt idx="5750">
                  <c:v>0.57509999999999994</c:v>
                </c:pt>
                <c:pt idx="5751">
                  <c:v>0.57520000000000004</c:v>
                </c:pt>
                <c:pt idx="5752">
                  <c:v>0.57530000000000003</c:v>
                </c:pt>
                <c:pt idx="5753">
                  <c:v>0.57540000000000002</c:v>
                </c:pt>
                <c:pt idx="5754">
                  <c:v>0.57550000000000001</c:v>
                </c:pt>
                <c:pt idx="5755">
                  <c:v>0.5756</c:v>
                </c:pt>
                <c:pt idx="5756">
                  <c:v>0.57569999999999999</c:v>
                </c:pt>
                <c:pt idx="5757">
                  <c:v>0.57579999999999998</c:v>
                </c:pt>
                <c:pt idx="5758">
                  <c:v>0.57589999999999997</c:v>
                </c:pt>
                <c:pt idx="5759">
                  <c:v>0.57599999999999996</c:v>
                </c:pt>
                <c:pt idx="5760">
                  <c:v>0.57609999999999995</c:v>
                </c:pt>
                <c:pt idx="5761">
                  <c:v>0.57620000000000005</c:v>
                </c:pt>
                <c:pt idx="5762">
                  <c:v>0.57630000000000003</c:v>
                </c:pt>
                <c:pt idx="5763">
                  <c:v>0.57640000000000002</c:v>
                </c:pt>
                <c:pt idx="5764">
                  <c:v>0.57650000000000001</c:v>
                </c:pt>
                <c:pt idx="5765">
                  <c:v>0.5766</c:v>
                </c:pt>
                <c:pt idx="5766">
                  <c:v>0.57669999999999999</c:v>
                </c:pt>
                <c:pt idx="5767">
                  <c:v>0.57679999999999998</c:v>
                </c:pt>
                <c:pt idx="5768">
                  <c:v>0.57689999999999997</c:v>
                </c:pt>
                <c:pt idx="5769">
                  <c:v>0.57699999999999996</c:v>
                </c:pt>
                <c:pt idx="5770">
                  <c:v>0.57709999999999995</c:v>
                </c:pt>
                <c:pt idx="5771">
                  <c:v>0.57720000000000005</c:v>
                </c:pt>
                <c:pt idx="5772">
                  <c:v>0.57730000000000004</c:v>
                </c:pt>
                <c:pt idx="5773">
                  <c:v>0.57740000000000002</c:v>
                </c:pt>
                <c:pt idx="5774">
                  <c:v>0.57750000000000001</c:v>
                </c:pt>
                <c:pt idx="5775">
                  <c:v>0.5776</c:v>
                </c:pt>
                <c:pt idx="5776">
                  <c:v>0.57769999999999999</c:v>
                </c:pt>
                <c:pt idx="5777">
                  <c:v>0.57779999999999998</c:v>
                </c:pt>
                <c:pt idx="5778">
                  <c:v>0.57789999999999997</c:v>
                </c:pt>
                <c:pt idx="5779">
                  <c:v>0.57799999999999996</c:v>
                </c:pt>
                <c:pt idx="5780">
                  <c:v>0.57809999999999995</c:v>
                </c:pt>
                <c:pt idx="5781">
                  <c:v>0.57820000000000005</c:v>
                </c:pt>
                <c:pt idx="5782">
                  <c:v>0.57830000000000004</c:v>
                </c:pt>
                <c:pt idx="5783">
                  <c:v>0.57840000000000003</c:v>
                </c:pt>
                <c:pt idx="5784">
                  <c:v>0.57850000000000001</c:v>
                </c:pt>
                <c:pt idx="5785">
                  <c:v>0.5786</c:v>
                </c:pt>
                <c:pt idx="5786">
                  <c:v>0.57869999999999999</c:v>
                </c:pt>
                <c:pt idx="5787">
                  <c:v>0.57879999999999998</c:v>
                </c:pt>
                <c:pt idx="5788">
                  <c:v>0.57889999999999997</c:v>
                </c:pt>
                <c:pt idx="5789">
                  <c:v>0.57899999999999996</c:v>
                </c:pt>
                <c:pt idx="5790">
                  <c:v>0.57909999999999995</c:v>
                </c:pt>
                <c:pt idx="5791">
                  <c:v>0.57920000000000005</c:v>
                </c:pt>
                <c:pt idx="5792">
                  <c:v>0.57930000000000004</c:v>
                </c:pt>
                <c:pt idx="5793">
                  <c:v>0.57940000000000003</c:v>
                </c:pt>
                <c:pt idx="5794">
                  <c:v>0.57950000000000002</c:v>
                </c:pt>
                <c:pt idx="5795">
                  <c:v>0.5796</c:v>
                </c:pt>
                <c:pt idx="5796">
                  <c:v>0.57969999999999999</c:v>
                </c:pt>
                <c:pt idx="5797">
                  <c:v>0.57979999999999998</c:v>
                </c:pt>
                <c:pt idx="5798">
                  <c:v>0.57989999999999997</c:v>
                </c:pt>
                <c:pt idx="5799">
                  <c:v>0.57999999999999996</c:v>
                </c:pt>
                <c:pt idx="5800">
                  <c:v>0.58009999999999995</c:v>
                </c:pt>
                <c:pt idx="5801">
                  <c:v>0.58020000000000005</c:v>
                </c:pt>
                <c:pt idx="5802">
                  <c:v>0.58030000000000004</c:v>
                </c:pt>
                <c:pt idx="5803">
                  <c:v>0.58040000000000003</c:v>
                </c:pt>
                <c:pt idx="5804">
                  <c:v>0.58050000000000002</c:v>
                </c:pt>
                <c:pt idx="5805">
                  <c:v>0.5806</c:v>
                </c:pt>
                <c:pt idx="5806">
                  <c:v>0.58069999999999999</c:v>
                </c:pt>
                <c:pt idx="5807">
                  <c:v>0.58079999999999998</c:v>
                </c:pt>
                <c:pt idx="5808">
                  <c:v>0.58089999999999997</c:v>
                </c:pt>
                <c:pt idx="5809">
                  <c:v>0.58099999999999996</c:v>
                </c:pt>
                <c:pt idx="5810">
                  <c:v>0.58109999999999995</c:v>
                </c:pt>
                <c:pt idx="5811">
                  <c:v>0.58120000000000005</c:v>
                </c:pt>
                <c:pt idx="5812">
                  <c:v>0.58130000000000004</c:v>
                </c:pt>
                <c:pt idx="5813">
                  <c:v>0.58140000000000003</c:v>
                </c:pt>
                <c:pt idx="5814">
                  <c:v>0.58150000000000002</c:v>
                </c:pt>
                <c:pt idx="5815">
                  <c:v>0.58160000000000001</c:v>
                </c:pt>
                <c:pt idx="5816">
                  <c:v>0.58169999999999999</c:v>
                </c:pt>
                <c:pt idx="5817">
                  <c:v>0.58179999999999998</c:v>
                </c:pt>
                <c:pt idx="5818">
                  <c:v>0.58189999999999997</c:v>
                </c:pt>
                <c:pt idx="5819">
                  <c:v>0.58199999999999996</c:v>
                </c:pt>
                <c:pt idx="5820">
                  <c:v>0.58209999999999995</c:v>
                </c:pt>
                <c:pt idx="5821">
                  <c:v>0.58220000000000005</c:v>
                </c:pt>
                <c:pt idx="5822">
                  <c:v>0.58230000000000004</c:v>
                </c:pt>
                <c:pt idx="5823">
                  <c:v>0.58240000000000003</c:v>
                </c:pt>
                <c:pt idx="5824">
                  <c:v>0.58250000000000002</c:v>
                </c:pt>
                <c:pt idx="5825">
                  <c:v>0.58260000000000001</c:v>
                </c:pt>
                <c:pt idx="5826">
                  <c:v>0.5827</c:v>
                </c:pt>
                <c:pt idx="5827">
                  <c:v>0.58279999999999998</c:v>
                </c:pt>
                <c:pt idx="5828">
                  <c:v>0.58289999999999997</c:v>
                </c:pt>
                <c:pt idx="5829">
                  <c:v>0.58299999999999996</c:v>
                </c:pt>
                <c:pt idx="5830">
                  <c:v>0.58309999999999995</c:v>
                </c:pt>
                <c:pt idx="5831">
                  <c:v>0.58320000000000005</c:v>
                </c:pt>
                <c:pt idx="5832">
                  <c:v>0.58330000000000004</c:v>
                </c:pt>
                <c:pt idx="5833">
                  <c:v>0.58340000000000003</c:v>
                </c:pt>
                <c:pt idx="5834">
                  <c:v>0.58350000000000002</c:v>
                </c:pt>
                <c:pt idx="5835">
                  <c:v>0.58360000000000001</c:v>
                </c:pt>
                <c:pt idx="5836">
                  <c:v>0.5837</c:v>
                </c:pt>
                <c:pt idx="5837">
                  <c:v>0.58379999999999999</c:v>
                </c:pt>
                <c:pt idx="5838">
                  <c:v>0.58389999999999997</c:v>
                </c:pt>
                <c:pt idx="5839">
                  <c:v>0.58399999999999996</c:v>
                </c:pt>
                <c:pt idx="5840">
                  <c:v>0.58409999999999995</c:v>
                </c:pt>
                <c:pt idx="5841">
                  <c:v>0.58420000000000005</c:v>
                </c:pt>
                <c:pt idx="5842">
                  <c:v>0.58430000000000004</c:v>
                </c:pt>
                <c:pt idx="5843">
                  <c:v>0.58440000000000003</c:v>
                </c:pt>
                <c:pt idx="5844">
                  <c:v>0.58450000000000002</c:v>
                </c:pt>
                <c:pt idx="5845">
                  <c:v>0.58460000000000001</c:v>
                </c:pt>
                <c:pt idx="5846">
                  <c:v>0.5847</c:v>
                </c:pt>
                <c:pt idx="5847">
                  <c:v>0.58479999999999999</c:v>
                </c:pt>
                <c:pt idx="5848">
                  <c:v>0.58489999999999998</c:v>
                </c:pt>
                <c:pt idx="5849">
                  <c:v>0.58499999999999996</c:v>
                </c:pt>
                <c:pt idx="5850">
                  <c:v>0.58509999999999995</c:v>
                </c:pt>
                <c:pt idx="5851">
                  <c:v>0.58520000000000005</c:v>
                </c:pt>
                <c:pt idx="5852">
                  <c:v>0.58530000000000004</c:v>
                </c:pt>
                <c:pt idx="5853">
                  <c:v>0.58540000000000003</c:v>
                </c:pt>
                <c:pt idx="5854">
                  <c:v>0.58550000000000002</c:v>
                </c:pt>
                <c:pt idx="5855">
                  <c:v>0.58560000000000001</c:v>
                </c:pt>
                <c:pt idx="5856">
                  <c:v>0.5857</c:v>
                </c:pt>
                <c:pt idx="5857">
                  <c:v>0.58579999999999999</c:v>
                </c:pt>
                <c:pt idx="5858">
                  <c:v>0.58589999999999998</c:v>
                </c:pt>
                <c:pt idx="5859">
                  <c:v>0.58599999999999997</c:v>
                </c:pt>
                <c:pt idx="5860">
                  <c:v>0.58609999999999995</c:v>
                </c:pt>
                <c:pt idx="5861">
                  <c:v>0.58620000000000005</c:v>
                </c:pt>
                <c:pt idx="5862">
                  <c:v>0.58630000000000004</c:v>
                </c:pt>
                <c:pt idx="5863">
                  <c:v>0.58640000000000003</c:v>
                </c:pt>
                <c:pt idx="5864">
                  <c:v>0.58650000000000002</c:v>
                </c:pt>
                <c:pt idx="5865">
                  <c:v>0.58660000000000001</c:v>
                </c:pt>
                <c:pt idx="5866">
                  <c:v>0.5867</c:v>
                </c:pt>
                <c:pt idx="5867">
                  <c:v>0.58679999999999999</c:v>
                </c:pt>
                <c:pt idx="5868">
                  <c:v>0.58689999999999998</c:v>
                </c:pt>
                <c:pt idx="5869">
                  <c:v>0.58699999999999997</c:v>
                </c:pt>
                <c:pt idx="5870">
                  <c:v>0.58709999999999996</c:v>
                </c:pt>
                <c:pt idx="5871">
                  <c:v>0.58720000000000006</c:v>
                </c:pt>
                <c:pt idx="5872">
                  <c:v>0.58730000000000004</c:v>
                </c:pt>
                <c:pt idx="5873">
                  <c:v>0.58740000000000003</c:v>
                </c:pt>
                <c:pt idx="5874">
                  <c:v>0.58750000000000002</c:v>
                </c:pt>
                <c:pt idx="5875">
                  <c:v>0.58760000000000001</c:v>
                </c:pt>
                <c:pt idx="5876">
                  <c:v>0.5877</c:v>
                </c:pt>
                <c:pt idx="5877">
                  <c:v>0.58779999999999999</c:v>
                </c:pt>
                <c:pt idx="5878">
                  <c:v>0.58789999999999998</c:v>
                </c:pt>
                <c:pt idx="5879">
                  <c:v>0.58799999999999997</c:v>
                </c:pt>
                <c:pt idx="5880">
                  <c:v>0.58809999999999996</c:v>
                </c:pt>
                <c:pt idx="5881">
                  <c:v>0.58819999999999995</c:v>
                </c:pt>
                <c:pt idx="5882">
                  <c:v>0.58830000000000005</c:v>
                </c:pt>
                <c:pt idx="5883">
                  <c:v>0.58840000000000003</c:v>
                </c:pt>
                <c:pt idx="5884">
                  <c:v>0.58850000000000002</c:v>
                </c:pt>
                <c:pt idx="5885">
                  <c:v>0.58860000000000001</c:v>
                </c:pt>
                <c:pt idx="5886">
                  <c:v>0.5887</c:v>
                </c:pt>
                <c:pt idx="5887">
                  <c:v>0.58879999999999999</c:v>
                </c:pt>
                <c:pt idx="5888">
                  <c:v>0.58889999999999998</c:v>
                </c:pt>
                <c:pt idx="5889">
                  <c:v>0.58899999999999997</c:v>
                </c:pt>
                <c:pt idx="5890">
                  <c:v>0.58909999999999996</c:v>
                </c:pt>
                <c:pt idx="5891">
                  <c:v>0.58919999999999995</c:v>
                </c:pt>
                <c:pt idx="5892">
                  <c:v>0.58930000000000005</c:v>
                </c:pt>
                <c:pt idx="5893">
                  <c:v>0.58940000000000003</c:v>
                </c:pt>
                <c:pt idx="5894">
                  <c:v>0.58950000000000002</c:v>
                </c:pt>
                <c:pt idx="5895">
                  <c:v>0.58960000000000001</c:v>
                </c:pt>
                <c:pt idx="5896">
                  <c:v>0.5897</c:v>
                </c:pt>
                <c:pt idx="5897">
                  <c:v>0.58979999999999999</c:v>
                </c:pt>
                <c:pt idx="5898">
                  <c:v>0.58989999999999998</c:v>
                </c:pt>
                <c:pt idx="5899">
                  <c:v>0.59</c:v>
                </c:pt>
                <c:pt idx="5900">
                  <c:v>0.59009999999999996</c:v>
                </c:pt>
                <c:pt idx="5901">
                  <c:v>0.59019999999999995</c:v>
                </c:pt>
                <c:pt idx="5902">
                  <c:v>0.59030000000000005</c:v>
                </c:pt>
                <c:pt idx="5903">
                  <c:v>0.59040000000000004</c:v>
                </c:pt>
                <c:pt idx="5904">
                  <c:v>0.59050000000000002</c:v>
                </c:pt>
                <c:pt idx="5905">
                  <c:v>0.59060000000000001</c:v>
                </c:pt>
                <c:pt idx="5906">
                  <c:v>0.5907</c:v>
                </c:pt>
                <c:pt idx="5907">
                  <c:v>0.59079999999999999</c:v>
                </c:pt>
                <c:pt idx="5908">
                  <c:v>0.59089999999999998</c:v>
                </c:pt>
                <c:pt idx="5909">
                  <c:v>0.59099999999999997</c:v>
                </c:pt>
                <c:pt idx="5910">
                  <c:v>0.59109999999999996</c:v>
                </c:pt>
                <c:pt idx="5911">
                  <c:v>0.59119999999999995</c:v>
                </c:pt>
                <c:pt idx="5912">
                  <c:v>0.59130000000000005</c:v>
                </c:pt>
                <c:pt idx="5913">
                  <c:v>0.59140000000000004</c:v>
                </c:pt>
                <c:pt idx="5914">
                  <c:v>0.59150000000000003</c:v>
                </c:pt>
                <c:pt idx="5915">
                  <c:v>0.59160000000000001</c:v>
                </c:pt>
                <c:pt idx="5916">
                  <c:v>0.5917</c:v>
                </c:pt>
                <c:pt idx="5917">
                  <c:v>0.59179999999999999</c:v>
                </c:pt>
                <c:pt idx="5918">
                  <c:v>0.59189999999999998</c:v>
                </c:pt>
                <c:pt idx="5919">
                  <c:v>0.59199999999999997</c:v>
                </c:pt>
                <c:pt idx="5920">
                  <c:v>0.59209999999999996</c:v>
                </c:pt>
                <c:pt idx="5921">
                  <c:v>0.59219999999999995</c:v>
                </c:pt>
                <c:pt idx="5922">
                  <c:v>0.59230000000000005</c:v>
                </c:pt>
                <c:pt idx="5923">
                  <c:v>0.59240000000000004</c:v>
                </c:pt>
                <c:pt idx="5924">
                  <c:v>0.59250000000000003</c:v>
                </c:pt>
                <c:pt idx="5925">
                  <c:v>0.59260000000000002</c:v>
                </c:pt>
                <c:pt idx="5926">
                  <c:v>0.5927</c:v>
                </c:pt>
                <c:pt idx="5927">
                  <c:v>0.59279999999999999</c:v>
                </c:pt>
                <c:pt idx="5928">
                  <c:v>0.59289999999999998</c:v>
                </c:pt>
                <c:pt idx="5929">
                  <c:v>0.59299999999999997</c:v>
                </c:pt>
                <c:pt idx="5930">
                  <c:v>0.59309999999999996</c:v>
                </c:pt>
                <c:pt idx="5931">
                  <c:v>0.59319999999999995</c:v>
                </c:pt>
                <c:pt idx="5932">
                  <c:v>0.59330000000000005</c:v>
                </c:pt>
                <c:pt idx="5933">
                  <c:v>0.59340000000000004</c:v>
                </c:pt>
                <c:pt idx="5934">
                  <c:v>0.59350000000000003</c:v>
                </c:pt>
                <c:pt idx="5935">
                  <c:v>0.59360000000000002</c:v>
                </c:pt>
                <c:pt idx="5936">
                  <c:v>0.59370000000000001</c:v>
                </c:pt>
                <c:pt idx="5937">
                  <c:v>0.59379999999999999</c:v>
                </c:pt>
                <c:pt idx="5938">
                  <c:v>0.59389999999999998</c:v>
                </c:pt>
                <c:pt idx="5939">
                  <c:v>0.59399999999999997</c:v>
                </c:pt>
                <c:pt idx="5940">
                  <c:v>0.59409999999999996</c:v>
                </c:pt>
                <c:pt idx="5941">
                  <c:v>0.59419999999999995</c:v>
                </c:pt>
                <c:pt idx="5942">
                  <c:v>0.59430000000000005</c:v>
                </c:pt>
                <c:pt idx="5943">
                  <c:v>0.59440000000000004</c:v>
                </c:pt>
                <c:pt idx="5944">
                  <c:v>0.59450000000000003</c:v>
                </c:pt>
                <c:pt idx="5945">
                  <c:v>0.59460000000000002</c:v>
                </c:pt>
                <c:pt idx="5946">
                  <c:v>0.59470000000000001</c:v>
                </c:pt>
                <c:pt idx="5947">
                  <c:v>0.5948</c:v>
                </c:pt>
                <c:pt idx="5948">
                  <c:v>0.59489999999999998</c:v>
                </c:pt>
                <c:pt idx="5949">
                  <c:v>0.59499999999999997</c:v>
                </c:pt>
                <c:pt idx="5950">
                  <c:v>0.59509999999999996</c:v>
                </c:pt>
                <c:pt idx="5951">
                  <c:v>0.59519999999999995</c:v>
                </c:pt>
                <c:pt idx="5952">
                  <c:v>0.59530000000000005</c:v>
                </c:pt>
                <c:pt idx="5953">
                  <c:v>0.59540000000000004</c:v>
                </c:pt>
                <c:pt idx="5954">
                  <c:v>0.59550000000000003</c:v>
                </c:pt>
                <c:pt idx="5955">
                  <c:v>0.59560000000000002</c:v>
                </c:pt>
                <c:pt idx="5956">
                  <c:v>0.59570000000000001</c:v>
                </c:pt>
                <c:pt idx="5957">
                  <c:v>0.5958</c:v>
                </c:pt>
                <c:pt idx="5958">
                  <c:v>0.59589999999999999</c:v>
                </c:pt>
                <c:pt idx="5959">
                  <c:v>0.59599999999999997</c:v>
                </c:pt>
                <c:pt idx="5960">
                  <c:v>0.59609999999999996</c:v>
                </c:pt>
                <c:pt idx="5961">
                  <c:v>0.59619999999999995</c:v>
                </c:pt>
                <c:pt idx="5962">
                  <c:v>0.59630000000000005</c:v>
                </c:pt>
                <c:pt idx="5963">
                  <c:v>0.59640000000000004</c:v>
                </c:pt>
                <c:pt idx="5964">
                  <c:v>0.59650000000000003</c:v>
                </c:pt>
                <c:pt idx="5965">
                  <c:v>0.59660000000000002</c:v>
                </c:pt>
                <c:pt idx="5966">
                  <c:v>0.59670000000000001</c:v>
                </c:pt>
                <c:pt idx="5967">
                  <c:v>0.5968</c:v>
                </c:pt>
                <c:pt idx="5968">
                  <c:v>0.59689999999999999</c:v>
                </c:pt>
                <c:pt idx="5969">
                  <c:v>0.59699999999999998</c:v>
                </c:pt>
                <c:pt idx="5970">
                  <c:v>0.59709999999999996</c:v>
                </c:pt>
                <c:pt idx="5971">
                  <c:v>0.59719999999999995</c:v>
                </c:pt>
                <c:pt idx="5972">
                  <c:v>0.59730000000000005</c:v>
                </c:pt>
                <c:pt idx="5973">
                  <c:v>0.59740000000000004</c:v>
                </c:pt>
                <c:pt idx="5974">
                  <c:v>0.59750000000000003</c:v>
                </c:pt>
                <c:pt idx="5975">
                  <c:v>0.59760000000000002</c:v>
                </c:pt>
                <c:pt idx="5976">
                  <c:v>0.59770000000000001</c:v>
                </c:pt>
                <c:pt idx="5977">
                  <c:v>0.5978</c:v>
                </c:pt>
                <c:pt idx="5978">
                  <c:v>0.59789999999999999</c:v>
                </c:pt>
                <c:pt idx="5979">
                  <c:v>0.59799999999999998</c:v>
                </c:pt>
                <c:pt idx="5980">
                  <c:v>0.59809999999999997</c:v>
                </c:pt>
                <c:pt idx="5981">
                  <c:v>0.59819999999999995</c:v>
                </c:pt>
                <c:pt idx="5982">
                  <c:v>0.59830000000000005</c:v>
                </c:pt>
                <c:pt idx="5983">
                  <c:v>0.59840000000000004</c:v>
                </c:pt>
                <c:pt idx="5984">
                  <c:v>0.59850000000000003</c:v>
                </c:pt>
                <c:pt idx="5985">
                  <c:v>0.59860000000000002</c:v>
                </c:pt>
                <c:pt idx="5986">
                  <c:v>0.59870000000000001</c:v>
                </c:pt>
                <c:pt idx="5987">
                  <c:v>0.5988</c:v>
                </c:pt>
                <c:pt idx="5988">
                  <c:v>0.59889999999999999</c:v>
                </c:pt>
                <c:pt idx="5989">
                  <c:v>0.59899999999999998</c:v>
                </c:pt>
                <c:pt idx="5990">
                  <c:v>0.59909999999999997</c:v>
                </c:pt>
                <c:pt idx="5991">
                  <c:v>0.59919999999999995</c:v>
                </c:pt>
                <c:pt idx="5992">
                  <c:v>0.59930000000000005</c:v>
                </c:pt>
                <c:pt idx="5993">
                  <c:v>0.59940000000000004</c:v>
                </c:pt>
                <c:pt idx="5994">
                  <c:v>0.59950000000000003</c:v>
                </c:pt>
                <c:pt idx="5995">
                  <c:v>0.59960000000000002</c:v>
                </c:pt>
                <c:pt idx="5996">
                  <c:v>0.59970000000000001</c:v>
                </c:pt>
                <c:pt idx="5997">
                  <c:v>0.5998</c:v>
                </c:pt>
                <c:pt idx="5998">
                  <c:v>0.59989999999999999</c:v>
                </c:pt>
                <c:pt idx="5999">
                  <c:v>0.6</c:v>
                </c:pt>
                <c:pt idx="6000">
                  <c:v>0.60009999999999997</c:v>
                </c:pt>
                <c:pt idx="6001">
                  <c:v>0.60019999999999996</c:v>
                </c:pt>
                <c:pt idx="6002">
                  <c:v>0.60029999999999994</c:v>
                </c:pt>
                <c:pt idx="6003">
                  <c:v>0.60040000000000004</c:v>
                </c:pt>
                <c:pt idx="6004">
                  <c:v>0.60050000000000003</c:v>
                </c:pt>
                <c:pt idx="6005">
                  <c:v>0.60060000000000002</c:v>
                </c:pt>
                <c:pt idx="6006">
                  <c:v>0.60070000000000001</c:v>
                </c:pt>
                <c:pt idx="6007">
                  <c:v>0.6008</c:v>
                </c:pt>
                <c:pt idx="6008">
                  <c:v>0.60089999999999999</c:v>
                </c:pt>
                <c:pt idx="6009">
                  <c:v>0.60099999999999998</c:v>
                </c:pt>
                <c:pt idx="6010">
                  <c:v>0.60109999999999997</c:v>
                </c:pt>
                <c:pt idx="6011">
                  <c:v>0.60119999999999996</c:v>
                </c:pt>
                <c:pt idx="6012">
                  <c:v>0.60129999999999995</c:v>
                </c:pt>
                <c:pt idx="6013">
                  <c:v>0.60140000000000005</c:v>
                </c:pt>
                <c:pt idx="6014">
                  <c:v>0.60150000000000003</c:v>
                </c:pt>
                <c:pt idx="6015">
                  <c:v>0.60160000000000002</c:v>
                </c:pt>
                <c:pt idx="6016">
                  <c:v>0.60170000000000001</c:v>
                </c:pt>
                <c:pt idx="6017">
                  <c:v>0.6018</c:v>
                </c:pt>
                <c:pt idx="6018">
                  <c:v>0.60189999999999999</c:v>
                </c:pt>
                <c:pt idx="6019">
                  <c:v>0.60199999999999998</c:v>
                </c:pt>
                <c:pt idx="6020">
                  <c:v>0.60209999999999997</c:v>
                </c:pt>
                <c:pt idx="6021">
                  <c:v>0.60219999999999996</c:v>
                </c:pt>
                <c:pt idx="6022">
                  <c:v>0.60229999999999995</c:v>
                </c:pt>
                <c:pt idx="6023">
                  <c:v>0.60240000000000005</c:v>
                </c:pt>
                <c:pt idx="6024">
                  <c:v>0.60250000000000004</c:v>
                </c:pt>
                <c:pt idx="6025">
                  <c:v>0.60260000000000002</c:v>
                </c:pt>
                <c:pt idx="6026">
                  <c:v>0.60270000000000001</c:v>
                </c:pt>
                <c:pt idx="6027">
                  <c:v>0.6028</c:v>
                </c:pt>
                <c:pt idx="6028">
                  <c:v>0.60289999999999999</c:v>
                </c:pt>
                <c:pt idx="6029">
                  <c:v>0.60299999999999998</c:v>
                </c:pt>
                <c:pt idx="6030">
                  <c:v>0.60309999999999997</c:v>
                </c:pt>
                <c:pt idx="6031">
                  <c:v>0.60319999999999996</c:v>
                </c:pt>
                <c:pt idx="6032">
                  <c:v>0.60329999999999995</c:v>
                </c:pt>
                <c:pt idx="6033">
                  <c:v>0.60340000000000005</c:v>
                </c:pt>
                <c:pt idx="6034">
                  <c:v>0.60350000000000004</c:v>
                </c:pt>
                <c:pt idx="6035">
                  <c:v>0.60360000000000003</c:v>
                </c:pt>
                <c:pt idx="6036">
                  <c:v>0.60370000000000001</c:v>
                </c:pt>
                <c:pt idx="6037">
                  <c:v>0.6038</c:v>
                </c:pt>
                <c:pt idx="6038">
                  <c:v>0.60389999999999999</c:v>
                </c:pt>
                <c:pt idx="6039">
                  <c:v>0.60399999999999998</c:v>
                </c:pt>
                <c:pt idx="6040">
                  <c:v>0.60409999999999997</c:v>
                </c:pt>
                <c:pt idx="6041">
                  <c:v>0.60419999999999996</c:v>
                </c:pt>
                <c:pt idx="6042">
                  <c:v>0.60429999999999995</c:v>
                </c:pt>
                <c:pt idx="6043">
                  <c:v>0.60440000000000005</c:v>
                </c:pt>
                <c:pt idx="6044">
                  <c:v>0.60450000000000004</c:v>
                </c:pt>
                <c:pt idx="6045">
                  <c:v>0.60460000000000003</c:v>
                </c:pt>
                <c:pt idx="6046">
                  <c:v>0.60470000000000002</c:v>
                </c:pt>
                <c:pt idx="6047">
                  <c:v>0.6048</c:v>
                </c:pt>
                <c:pt idx="6048">
                  <c:v>0.60489999999999999</c:v>
                </c:pt>
                <c:pt idx="6049">
                  <c:v>0.60499999999999998</c:v>
                </c:pt>
                <c:pt idx="6050">
                  <c:v>0.60509999999999997</c:v>
                </c:pt>
                <c:pt idx="6051">
                  <c:v>0.60519999999999996</c:v>
                </c:pt>
                <c:pt idx="6052">
                  <c:v>0.60529999999999995</c:v>
                </c:pt>
                <c:pt idx="6053">
                  <c:v>0.60540000000000005</c:v>
                </c:pt>
                <c:pt idx="6054">
                  <c:v>0.60550000000000004</c:v>
                </c:pt>
                <c:pt idx="6055">
                  <c:v>0.60560000000000003</c:v>
                </c:pt>
                <c:pt idx="6056">
                  <c:v>0.60570000000000002</c:v>
                </c:pt>
                <c:pt idx="6057">
                  <c:v>0.60580000000000001</c:v>
                </c:pt>
                <c:pt idx="6058">
                  <c:v>0.60589999999999999</c:v>
                </c:pt>
                <c:pt idx="6059">
                  <c:v>0.60599999999999998</c:v>
                </c:pt>
                <c:pt idx="6060">
                  <c:v>0.60609999999999997</c:v>
                </c:pt>
                <c:pt idx="6061">
                  <c:v>0.60619999999999996</c:v>
                </c:pt>
                <c:pt idx="6062">
                  <c:v>0.60629999999999995</c:v>
                </c:pt>
                <c:pt idx="6063">
                  <c:v>0.60640000000000005</c:v>
                </c:pt>
                <c:pt idx="6064">
                  <c:v>0.60650000000000004</c:v>
                </c:pt>
                <c:pt idx="6065">
                  <c:v>0.60660000000000003</c:v>
                </c:pt>
                <c:pt idx="6066">
                  <c:v>0.60670000000000002</c:v>
                </c:pt>
                <c:pt idx="6067">
                  <c:v>0.60680000000000001</c:v>
                </c:pt>
                <c:pt idx="6068">
                  <c:v>0.6069</c:v>
                </c:pt>
                <c:pt idx="6069">
                  <c:v>0.60699999999999998</c:v>
                </c:pt>
                <c:pt idx="6070">
                  <c:v>0.60709999999999997</c:v>
                </c:pt>
                <c:pt idx="6071">
                  <c:v>0.60719999999999996</c:v>
                </c:pt>
                <c:pt idx="6072">
                  <c:v>0.60729999999999995</c:v>
                </c:pt>
                <c:pt idx="6073">
                  <c:v>0.60740000000000005</c:v>
                </c:pt>
                <c:pt idx="6074">
                  <c:v>0.60750000000000004</c:v>
                </c:pt>
                <c:pt idx="6075">
                  <c:v>0.60760000000000003</c:v>
                </c:pt>
                <c:pt idx="6076">
                  <c:v>0.60770000000000002</c:v>
                </c:pt>
                <c:pt idx="6077">
                  <c:v>0.60780000000000001</c:v>
                </c:pt>
                <c:pt idx="6078">
                  <c:v>0.6079</c:v>
                </c:pt>
                <c:pt idx="6079">
                  <c:v>0.60799999999999998</c:v>
                </c:pt>
                <c:pt idx="6080">
                  <c:v>0.60809999999999997</c:v>
                </c:pt>
                <c:pt idx="6081">
                  <c:v>0.60819999999999996</c:v>
                </c:pt>
                <c:pt idx="6082">
                  <c:v>0.60829999999999995</c:v>
                </c:pt>
                <c:pt idx="6083">
                  <c:v>0.60840000000000005</c:v>
                </c:pt>
                <c:pt idx="6084">
                  <c:v>0.60850000000000004</c:v>
                </c:pt>
                <c:pt idx="6085">
                  <c:v>0.60860000000000003</c:v>
                </c:pt>
                <c:pt idx="6086">
                  <c:v>0.60870000000000002</c:v>
                </c:pt>
                <c:pt idx="6087">
                  <c:v>0.60880000000000001</c:v>
                </c:pt>
                <c:pt idx="6088">
                  <c:v>0.6089</c:v>
                </c:pt>
                <c:pt idx="6089">
                  <c:v>0.60899999999999999</c:v>
                </c:pt>
                <c:pt idx="6090">
                  <c:v>0.60909999999999997</c:v>
                </c:pt>
                <c:pt idx="6091">
                  <c:v>0.60919999999999996</c:v>
                </c:pt>
                <c:pt idx="6092">
                  <c:v>0.60929999999999995</c:v>
                </c:pt>
                <c:pt idx="6093">
                  <c:v>0.60940000000000005</c:v>
                </c:pt>
                <c:pt idx="6094">
                  <c:v>0.60950000000000004</c:v>
                </c:pt>
                <c:pt idx="6095">
                  <c:v>0.60960000000000003</c:v>
                </c:pt>
                <c:pt idx="6096">
                  <c:v>0.60970000000000002</c:v>
                </c:pt>
                <c:pt idx="6097">
                  <c:v>0.60980000000000001</c:v>
                </c:pt>
                <c:pt idx="6098">
                  <c:v>0.6099</c:v>
                </c:pt>
                <c:pt idx="6099">
                  <c:v>0.61</c:v>
                </c:pt>
                <c:pt idx="6100">
                  <c:v>0.61009999999999998</c:v>
                </c:pt>
                <c:pt idx="6101">
                  <c:v>0.61019999999999996</c:v>
                </c:pt>
                <c:pt idx="6102">
                  <c:v>0.61029999999999995</c:v>
                </c:pt>
                <c:pt idx="6103">
                  <c:v>0.61040000000000005</c:v>
                </c:pt>
                <c:pt idx="6104">
                  <c:v>0.61050000000000004</c:v>
                </c:pt>
                <c:pt idx="6105">
                  <c:v>0.61060000000000003</c:v>
                </c:pt>
                <c:pt idx="6106">
                  <c:v>0.61070000000000002</c:v>
                </c:pt>
                <c:pt idx="6107">
                  <c:v>0.61080000000000001</c:v>
                </c:pt>
                <c:pt idx="6108">
                  <c:v>0.6109</c:v>
                </c:pt>
                <c:pt idx="6109">
                  <c:v>0.61099999999999999</c:v>
                </c:pt>
                <c:pt idx="6110">
                  <c:v>0.61109999999999998</c:v>
                </c:pt>
                <c:pt idx="6111">
                  <c:v>0.61119999999999997</c:v>
                </c:pt>
                <c:pt idx="6112">
                  <c:v>0.61129999999999995</c:v>
                </c:pt>
                <c:pt idx="6113">
                  <c:v>0.61140000000000005</c:v>
                </c:pt>
                <c:pt idx="6114">
                  <c:v>0.61150000000000004</c:v>
                </c:pt>
                <c:pt idx="6115">
                  <c:v>0.61160000000000003</c:v>
                </c:pt>
                <c:pt idx="6116">
                  <c:v>0.61170000000000002</c:v>
                </c:pt>
                <c:pt idx="6117">
                  <c:v>0.61180000000000001</c:v>
                </c:pt>
                <c:pt idx="6118">
                  <c:v>0.6119</c:v>
                </c:pt>
                <c:pt idx="6119">
                  <c:v>0.61199999999999999</c:v>
                </c:pt>
                <c:pt idx="6120">
                  <c:v>0.61209999999999998</c:v>
                </c:pt>
                <c:pt idx="6121">
                  <c:v>0.61219999999999997</c:v>
                </c:pt>
                <c:pt idx="6122">
                  <c:v>0.61229999999999996</c:v>
                </c:pt>
                <c:pt idx="6123">
                  <c:v>0.61240000000000006</c:v>
                </c:pt>
                <c:pt idx="6124">
                  <c:v>0.61250000000000004</c:v>
                </c:pt>
                <c:pt idx="6125">
                  <c:v>0.61260000000000003</c:v>
                </c:pt>
                <c:pt idx="6126">
                  <c:v>0.61270000000000002</c:v>
                </c:pt>
                <c:pt idx="6127">
                  <c:v>0.61280000000000001</c:v>
                </c:pt>
                <c:pt idx="6128">
                  <c:v>0.6129</c:v>
                </c:pt>
                <c:pt idx="6129">
                  <c:v>0.61299999999999999</c:v>
                </c:pt>
                <c:pt idx="6130">
                  <c:v>0.61309999999999998</c:v>
                </c:pt>
                <c:pt idx="6131">
                  <c:v>0.61319999999999997</c:v>
                </c:pt>
                <c:pt idx="6132">
                  <c:v>0.61329999999999996</c:v>
                </c:pt>
                <c:pt idx="6133">
                  <c:v>0.61339999999999995</c:v>
                </c:pt>
                <c:pt idx="6134">
                  <c:v>0.61350000000000005</c:v>
                </c:pt>
                <c:pt idx="6135">
                  <c:v>0.61360000000000003</c:v>
                </c:pt>
                <c:pt idx="6136">
                  <c:v>0.61370000000000002</c:v>
                </c:pt>
                <c:pt idx="6137">
                  <c:v>0.61380000000000001</c:v>
                </c:pt>
                <c:pt idx="6138">
                  <c:v>0.6139</c:v>
                </c:pt>
                <c:pt idx="6139">
                  <c:v>0.61399999999999999</c:v>
                </c:pt>
                <c:pt idx="6140">
                  <c:v>0.61409999999999998</c:v>
                </c:pt>
                <c:pt idx="6141">
                  <c:v>0.61419999999999997</c:v>
                </c:pt>
                <c:pt idx="6142">
                  <c:v>0.61429999999999996</c:v>
                </c:pt>
                <c:pt idx="6143">
                  <c:v>0.61439999999999995</c:v>
                </c:pt>
                <c:pt idx="6144">
                  <c:v>0.61450000000000005</c:v>
                </c:pt>
                <c:pt idx="6145">
                  <c:v>0.61460000000000004</c:v>
                </c:pt>
                <c:pt idx="6146">
                  <c:v>0.61470000000000002</c:v>
                </c:pt>
                <c:pt idx="6147">
                  <c:v>0.61480000000000001</c:v>
                </c:pt>
                <c:pt idx="6148">
                  <c:v>0.6149</c:v>
                </c:pt>
                <c:pt idx="6149">
                  <c:v>0.61499999999999999</c:v>
                </c:pt>
                <c:pt idx="6150">
                  <c:v>0.61509999999999998</c:v>
                </c:pt>
                <c:pt idx="6151">
                  <c:v>0.61519999999999997</c:v>
                </c:pt>
                <c:pt idx="6152">
                  <c:v>0.61529999999999996</c:v>
                </c:pt>
                <c:pt idx="6153">
                  <c:v>0.61539999999999995</c:v>
                </c:pt>
                <c:pt idx="6154">
                  <c:v>0.61550000000000005</c:v>
                </c:pt>
                <c:pt idx="6155">
                  <c:v>0.61560000000000004</c:v>
                </c:pt>
                <c:pt idx="6156">
                  <c:v>0.61570000000000003</c:v>
                </c:pt>
                <c:pt idx="6157">
                  <c:v>0.61580000000000001</c:v>
                </c:pt>
                <c:pt idx="6158">
                  <c:v>0.6159</c:v>
                </c:pt>
                <c:pt idx="6159">
                  <c:v>0.61599999999999999</c:v>
                </c:pt>
                <c:pt idx="6160">
                  <c:v>0.61609999999999998</c:v>
                </c:pt>
                <c:pt idx="6161">
                  <c:v>0.61619999999999997</c:v>
                </c:pt>
                <c:pt idx="6162">
                  <c:v>0.61629999999999996</c:v>
                </c:pt>
                <c:pt idx="6163">
                  <c:v>0.61639999999999995</c:v>
                </c:pt>
                <c:pt idx="6164">
                  <c:v>0.61650000000000005</c:v>
                </c:pt>
                <c:pt idx="6165">
                  <c:v>0.61660000000000004</c:v>
                </c:pt>
                <c:pt idx="6166">
                  <c:v>0.61670000000000003</c:v>
                </c:pt>
                <c:pt idx="6167">
                  <c:v>0.61680000000000001</c:v>
                </c:pt>
                <c:pt idx="6168">
                  <c:v>0.6169</c:v>
                </c:pt>
                <c:pt idx="6169">
                  <c:v>0.61699999999999999</c:v>
                </c:pt>
                <c:pt idx="6170">
                  <c:v>0.61709999999999998</c:v>
                </c:pt>
                <c:pt idx="6171">
                  <c:v>0.61719999999999997</c:v>
                </c:pt>
                <c:pt idx="6172">
                  <c:v>0.61729999999999996</c:v>
                </c:pt>
                <c:pt idx="6173">
                  <c:v>0.61739999999999995</c:v>
                </c:pt>
                <c:pt idx="6174">
                  <c:v>0.61750000000000005</c:v>
                </c:pt>
                <c:pt idx="6175">
                  <c:v>0.61760000000000004</c:v>
                </c:pt>
                <c:pt idx="6176">
                  <c:v>0.61770000000000003</c:v>
                </c:pt>
                <c:pt idx="6177">
                  <c:v>0.61780000000000002</c:v>
                </c:pt>
                <c:pt idx="6178">
                  <c:v>0.6179</c:v>
                </c:pt>
                <c:pt idx="6179">
                  <c:v>0.61799999999999999</c:v>
                </c:pt>
                <c:pt idx="6180">
                  <c:v>0.61809999999999998</c:v>
                </c:pt>
                <c:pt idx="6181">
                  <c:v>0.61819999999999997</c:v>
                </c:pt>
                <c:pt idx="6182">
                  <c:v>0.61829999999999996</c:v>
                </c:pt>
                <c:pt idx="6183">
                  <c:v>0.61839999999999995</c:v>
                </c:pt>
                <c:pt idx="6184">
                  <c:v>0.61850000000000005</c:v>
                </c:pt>
                <c:pt idx="6185">
                  <c:v>0.61860000000000004</c:v>
                </c:pt>
                <c:pt idx="6186">
                  <c:v>0.61870000000000003</c:v>
                </c:pt>
                <c:pt idx="6187">
                  <c:v>0.61880000000000002</c:v>
                </c:pt>
                <c:pt idx="6188">
                  <c:v>0.61890000000000001</c:v>
                </c:pt>
                <c:pt idx="6189">
                  <c:v>0.61899999999999999</c:v>
                </c:pt>
                <c:pt idx="6190">
                  <c:v>0.61909999999999998</c:v>
                </c:pt>
                <c:pt idx="6191">
                  <c:v>0.61919999999999997</c:v>
                </c:pt>
                <c:pt idx="6192">
                  <c:v>0.61929999999999996</c:v>
                </c:pt>
                <c:pt idx="6193">
                  <c:v>0.61939999999999995</c:v>
                </c:pt>
                <c:pt idx="6194">
                  <c:v>0.61950000000000005</c:v>
                </c:pt>
                <c:pt idx="6195">
                  <c:v>0.61960000000000004</c:v>
                </c:pt>
                <c:pt idx="6196">
                  <c:v>0.61970000000000003</c:v>
                </c:pt>
                <c:pt idx="6197">
                  <c:v>0.61980000000000002</c:v>
                </c:pt>
                <c:pt idx="6198">
                  <c:v>0.61990000000000001</c:v>
                </c:pt>
                <c:pt idx="6199">
                  <c:v>0.62</c:v>
                </c:pt>
                <c:pt idx="6200">
                  <c:v>0.62009999999999998</c:v>
                </c:pt>
                <c:pt idx="6201">
                  <c:v>0.62019999999999997</c:v>
                </c:pt>
                <c:pt idx="6202">
                  <c:v>0.62029999999999996</c:v>
                </c:pt>
                <c:pt idx="6203">
                  <c:v>0.62039999999999995</c:v>
                </c:pt>
                <c:pt idx="6204">
                  <c:v>0.62050000000000005</c:v>
                </c:pt>
                <c:pt idx="6205">
                  <c:v>0.62060000000000004</c:v>
                </c:pt>
                <c:pt idx="6206">
                  <c:v>0.62070000000000003</c:v>
                </c:pt>
                <c:pt idx="6207">
                  <c:v>0.62080000000000002</c:v>
                </c:pt>
                <c:pt idx="6208">
                  <c:v>0.62090000000000001</c:v>
                </c:pt>
                <c:pt idx="6209">
                  <c:v>0.621</c:v>
                </c:pt>
                <c:pt idx="6210">
                  <c:v>0.62109999999999999</c:v>
                </c:pt>
                <c:pt idx="6211">
                  <c:v>0.62119999999999997</c:v>
                </c:pt>
                <c:pt idx="6212">
                  <c:v>0.62129999999999996</c:v>
                </c:pt>
                <c:pt idx="6213">
                  <c:v>0.62139999999999995</c:v>
                </c:pt>
                <c:pt idx="6214">
                  <c:v>0.62150000000000005</c:v>
                </c:pt>
                <c:pt idx="6215">
                  <c:v>0.62160000000000004</c:v>
                </c:pt>
                <c:pt idx="6216">
                  <c:v>0.62170000000000003</c:v>
                </c:pt>
                <c:pt idx="6217">
                  <c:v>0.62180000000000002</c:v>
                </c:pt>
                <c:pt idx="6218">
                  <c:v>0.62190000000000001</c:v>
                </c:pt>
                <c:pt idx="6219">
                  <c:v>0.622</c:v>
                </c:pt>
                <c:pt idx="6220">
                  <c:v>0.62209999999999999</c:v>
                </c:pt>
                <c:pt idx="6221">
                  <c:v>0.62219999999999998</c:v>
                </c:pt>
                <c:pt idx="6222">
                  <c:v>0.62229999999999996</c:v>
                </c:pt>
                <c:pt idx="6223">
                  <c:v>0.62239999999999995</c:v>
                </c:pt>
                <c:pt idx="6224">
                  <c:v>0.62250000000000005</c:v>
                </c:pt>
                <c:pt idx="6225">
                  <c:v>0.62260000000000004</c:v>
                </c:pt>
                <c:pt idx="6226">
                  <c:v>0.62270000000000003</c:v>
                </c:pt>
                <c:pt idx="6227">
                  <c:v>0.62280000000000002</c:v>
                </c:pt>
                <c:pt idx="6228">
                  <c:v>0.62290000000000001</c:v>
                </c:pt>
                <c:pt idx="6229">
                  <c:v>0.623</c:v>
                </c:pt>
                <c:pt idx="6230">
                  <c:v>0.62309999999999999</c:v>
                </c:pt>
                <c:pt idx="6231">
                  <c:v>0.62319999999999998</c:v>
                </c:pt>
                <c:pt idx="6232">
                  <c:v>0.62329999999999997</c:v>
                </c:pt>
                <c:pt idx="6233">
                  <c:v>0.62339999999999995</c:v>
                </c:pt>
                <c:pt idx="6234">
                  <c:v>0.62350000000000005</c:v>
                </c:pt>
                <c:pt idx="6235">
                  <c:v>0.62360000000000004</c:v>
                </c:pt>
                <c:pt idx="6236">
                  <c:v>0.62370000000000003</c:v>
                </c:pt>
                <c:pt idx="6237">
                  <c:v>0.62380000000000002</c:v>
                </c:pt>
                <c:pt idx="6238">
                  <c:v>0.62390000000000001</c:v>
                </c:pt>
                <c:pt idx="6239">
                  <c:v>0.624</c:v>
                </c:pt>
                <c:pt idx="6240">
                  <c:v>0.62409999999999999</c:v>
                </c:pt>
                <c:pt idx="6241">
                  <c:v>0.62419999999999998</c:v>
                </c:pt>
                <c:pt idx="6242">
                  <c:v>0.62429999999999997</c:v>
                </c:pt>
                <c:pt idx="6243">
                  <c:v>0.62439999999999996</c:v>
                </c:pt>
                <c:pt idx="6244">
                  <c:v>0.62450000000000006</c:v>
                </c:pt>
                <c:pt idx="6245">
                  <c:v>0.62460000000000004</c:v>
                </c:pt>
                <c:pt idx="6246">
                  <c:v>0.62470000000000003</c:v>
                </c:pt>
                <c:pt idx="6247">
                  <c:v>0.62480000000000002</c:v>
                </c:pt>
                <c:pt idx="6248">
                  <c:v>0.62490000000000001</c:v>
                </c:pt>
                <c:pt idx="6249">
                  <c:v>0.625</c:v>
                </c:pt>
                <c:pt idx="6250">
                  <c:v>0.62509999999999999</c:v>
                </c:pt>
                <c:pt idx="6251">
                  <c:v>0.62519999999999998</c:v>
                </c:pt>
                <c:pt idx="6252">
                  <c:v>0.62529999999999997</c:v>
                </c:pt>
                <c:pt idx="6253">
                  <c:v>0.62539999999999996</c:v>
                </c:pt>
                <c:pt idx="6254">
                  <c:v>0.62549999999999994</c:v>
                </c:pt>
                <c:pt idx="6255">
                  <c:v>0.62560000000000004</c:v>
                </c:pt>
                <c:pt idx="6256">
                  <c:v>0.62570000000000003</c:v>
                </c:pt>
                <c:pt idx="6257">
                  <c:v>0.62580000000000002</c:v>
                </c:pt>
                <c:pt idx="6258">
                  <c:v>0.62590000000000001</c:v>
                </c:pt>
                <c:pt idx="6259">
                  <c:v>0.626</c:v>
                </c:pt>
                <c:pt idx="6260">
                  <c:v>0.62609999999999999</c:v>
                </c:pt>
                <c:pt idx="6261">
                  <c:v>0.62619999999999998</c:v>
                </c:pt>
                <c:pt idx="6262">
                  <c:v>0.62629999999999997</c:v>
                </c:pt>
                <c:pt idx="6263">
                  <c:v>0.62639999999999996</c:v>
                </c:pt>
                <c:pt idx="6264">
                  <c:v>0.62649999999999995</c:v>
                </c:pt>
                <c:pt idx="6265">
                  <c:v>0.62660000000000005</c:v>
                </c:pt>
                <c:pt idx="6266">
                  <c:v>0.62670000000000003</c:v>
                </c:pt>
                <c:pt idx="6267">
                  <c:v>0.62680000000000002</c:v>
                </c:pt>
                <c:pt idx="6268">
                  <c:v>0.62690000000000001</c:v>
                </c:pt>
                <c:pt idx="6269">
                  <c:v>0.627</c:v>
                </c:pt>
                <c:pt idx="6270">
                  <c:v>0.62709999999999999</c:v>
                </c:pt>
                <c:pt idx="6271">
                  <c:v>0.62719999999999998</c:v>
                </c:pt>
                <c:pt idx="6272">
                  <c:v>0.62729999999999997</c:v>
                </c:pt>
                <c:pt idx="6273">
                  <c:v>0.62739999999999996</c:v>
                </c:pt>
                <c:pt idx="6274">
                  <c:v>0.62749999999999995</c:v>
                </c:pt>
                <c:pt idx="6275">
                  <c:v>0.62760000000000005</c:v>
                </c:pt>
                <c:pt idx="6276">
                  <c:v>0.62770000000000004</c:v>
                </c:pt>
                <c:pt idx="6277">
                  <c:v>0.62780000000000002</c:v>
                </c:pt>
                <c:pt idx="6278">
                  <c:v>0.62790000000000001</c:v>
                </c:pt>
                <c:pt idx="6279">
                  <c:v>0.628</c:v>
                </c:pt>
                <c:pt idx="6280">
                  <c:v>0.62809999999999999</c:v>
                </c:pt>
                <c:pt idx="6281">
                  <c:v>0.62819999999999998</c:v>
                </c:pt>
                <c:pt idx="6282">
                  <c:v>0.62829999999999997</c:v>
                </c:pt>
                <c:pt idx="6283">
                  <c:v>0.62839999999999996</c:v>
                </c:pt>
                <c:pt idx="6284">
                  <c:v>0.62849999999999995</c:v>
                </c:pt>
                <c:pt idx="6285">
                  <c:v>0.62860000000000005</c:v>
                </c:pt>
                <c:pt idx="6286">
                  <c:v>0.62870000000000004</c:v>
                </c:pt>
                <c:pt idx="6287">
                  <c:v>0.62880000000000003</c:v>
                </c:pt>
                <c:pt idx="6288">
                  <c:v>0.62890000000000001</c:v>
                </c:pt>
                <c:pt idx="6289">
                  <c:v>0.629</c:v>
                </c:pt>
                <c:pt idx="6290">
                  <c:v>0.62909999999999999</c:v>
                </c:pt>
                <c:pt idx="6291">
                  <c:v>0.62919999999999998</c:v>
                </c:pt>
                <c:pt idx="6292">
                  <c:v>0.62929999999999997</c:v>
                </c:pt>
                <c:pt idx="6293">
                  <c:v>0.62939999999999996</c:v>
                </c:pt>
                <c:pt idx="6294">
                  <c:v>0.62949999999999995</c:v>
                </c:pt>
                <c:pt idx="6295">
                  <c:v>0.62960000000000005</c:v>
                </c:pt>
                <c:pt idx="6296">
                  <c:v>0.62970000000000004</c:v>
                </c:pt>
                <c:pt idx="6297">
                  <c:v>0.62980000000000003</c:v>
                </c:pt>
                <c:pt idx="6298">
                  <c:v>0.62990000000000002</c:v>
                </c:pt>
                <c:pt idx="6299">
                  <c:v>0.63</c:v>
                </c:pt>
                <c:pt idx="6300">
                  <c:v>0.63009999999999999</c:v>
                </c:pt>
                <c:pt idx="6301">
                  <c:v>0.63019999999999998</c:v>
                </c:pt>
                <c:pt idx="6302">
                  <c:v>0.63029999999999997</c:v>
                </c:pt>
                <c:pt idx="6303">
                  <c:v>0.63039999999999996</c:v>
                </c:pt>
                <c:pt idx="6304">
                  <c:v>0.63049999999999995</c:v>
                </c:pt>
                <c:pt idx="6305">
                  <c:v>0.63060000000000005</c:v>
                </c:pt>
                <c:pt idx="6306">
                  <c:v>0.63070000000000004</c:v>
                </c:pt>
                <c:pt idx="6307">
                  <c:v>0.63080000000000003</c:v>
                </c:pt>
                <c:pt idx="6308">
                  <c:v>0.63090000000000002</c:v>
                </c:pt>
                <c:pt idx="6309">
                  <c:v>0.63100000000000001</c:v>
                </c:pt>
                <c:pt idx="6310">
                  <c:v>0.63109999999999999</c:v>
                </c:pt>
                <c:pt idx="6311">
                  <c:v>0.63119999999999998</c:v>
                </c:pt>
                <c:pt idx="6312">
                  <c:v>0.63129999999999997</c:v>
                </c:pt>
                <c:pt idx="6313">
                  <c:v>0.63139999999999996</c:v>
                </c:pt>
                <c:pt idx="6314">
                  <c:v>0.63149999999999995</c:v>
                </c:pt>
                <c:pt idx="6315">
                  <c:v>0.63160000000000005</c:v>
                </c:pt>
                <c:pt idx="6316">
                  <c:v>0.63170000000000004</c:v>
                </c:pt>
                <c:pt idx="6317">
                  <c:v>0.63180000000000003</c:v>
                </c:pt>
                <c:pt idx="6318">
                  <c:v>0.63190000000000002</c:v>
                </c:pt>
                <c:pt idx="6319">
                  <c:v>0.63200000000000001</c:v>
                </c:pt>
                <c:pt idx="6320">
                  <c:v>0.6321</c:v>
                </c:pt>
                <c:pt idx="6321">
                  <c:v>0.63219999999999998</c:v>
                </c:pt>
                <c:pt idx="6322">
                  <c:v>0.63229999999999997</c:v>
                </c:pt>
                <c:pt idx="6323">
                  <c:v>0.63239999999999996</c:v>
                </c:pt>
                <c:pt idx="6324">
                  <c:v>0.63249999999999995</c:v>
                </c:pt>
                <c:pt idx="6325">
                  <c:v>0.63260000000000005</c:v>
                </c:pt>
                <c:pt idx="6326">
                  <c:v>0.63270000000000004</c:v>
                </c:pt>
                <c:pt idx="6327">
                  <c:v>0.63280000000000003</c:v>
                </c:pt>
                <c:pt idx="6328">
                  <c:v>0.63290000000000002</c:v>
                </c:pt>
                <c:pt idx="6329">
                  <c:v>0.63300000000000001</c:v>
                </c:pt>
                <c:pt idx="6330">
                  <c:v>0.6331</c:v>
                </c:pt>
                <c:pt idx="6331">
                  <c:v>0.63319999999999999</c:v>
                </c:pt>
                <c:pt idx="6332">
                  <c:v>0.63329999999999997</c:v>
                </c:pt>
                <c:pt idx="6333">
                  <c:v>0.63339999999999996</c:v>
                </c:pt>
                <c:pt idx="6334">
                  <c:v>0.63349999999999995</c:v>
                </c:pt>
                <c:pt idx="6335">
                  <c:v>0.63360000000000005</c:v>
                </c:pt>
                <c:pt idx="6336">
                  <c:v>0.63370000000000004</c:v>
                </c:pt>
                <c:pt idx="6337">
                  <c:v>0.63380000000000003</c:v>
                </c:pt>
                <c:pt idx="6338">
                  <c:v>0.63390000000000002</c:v>
                </c:pt>
                <c:pt idx="6339">
                  <c:v>0.63400000000000001</c:v>
                </c:pt>
                <c:pt idx="6340">
                  <c:v>0.6341</c:v>
                </c:pt>
                <c:pt idx="6341">
                  <c:v>0.63419999999999999</c:v>
                </c:pt>
                <c:pt idx="6342">
                  <c:v>0.63429999999999997</c:v>
                </c:pt>
                <c:pt idx="6343">
                  <c:v>0.63439999999999996</c:v>
                </c:pt>
                <c:pt idx="6344">
                  <c:v>0.63449999999999995</c:v>
                </c:pt>
                <c:pt idx="6345">
                  <c:v>0.63460000000000005</c:v>
                </c:pt>
                <c:pt idx="6346">
                  <c:v>0.63470000000000004</c:v>
                </c:pt>
                <c:pt idx="6347">
                  <c:v>0.63480000000000003</c:v>
                </c:pt>
                <c:pt idx="6348">
                  <c:v>0.63490000000000002</c:v>
                </c:pt>
                <c:pt idx="6349">
                  <c:v>0.63500000000000001</c:v>
                </c:pt>
                <c:pt idx="6350">
                  <c:v>0.6351</c:v>
                </c:pt>
                <c:pt idx="6351">
                  <c:v>0.63519999999999999</c:v>
                </c:pt>
                <c:pt idx="6352">
                  <c:v>0.63529999999999998</c:v>
                </c:pt>
                <c:pt idx="6353">
                  <c:v>0.63539999999999996</c:v>
                </c:pt>
                <c:pt idx="6354">
                  <c:v>0.63549999999999995</c:v>
                </c:pt>
                <c:pt idx="6355">
                  <c:v>0.63560000000000005</c:v>
                </c:pt>
                <c:pt idx="6356">
                  <c:v>0.63570000000000004</c:v>
                </c:pt>
                <c:pt idx="6357">
                  <c:v>0.63580000000000003</c:v>
                </c:pt>
                <c:pt idx="6358">
                  <c:v>0.63590000000000002</c:v>
                </c:pt>
                <c:pt idx="6359">
                  <c:v>0.63600000000000001</c:v>
                </c:pt>
                <c:pt idx="6360">
                  <c:v>0.6361</c:v>
                </c:pt>
                <c:pt idx="6361">
                  <c:v>0.63619999999999999</c:v>
                </c:pt>
                <c:pt idx="6362">
                  <c:v>0.63629999999999998</c:v>
                </c:pt>
                <c:pt idx="6363">
                  <c:v>0.63639999999999997</c:v>
                </c:pt>
                <c:pt idx="6364">
                  <c:v>0.63649999999999995</c:v>
                </c:pt>
                <c:pt idx="6365">
                  <c:v>0.63660000000000005</c:v>
                </c:pt>
                <c:pt idx="6366">
                  <c:v>0.63670000000000004</c:v>
                </c:pt>
                <c:pt idx="6367">
                  <c:v>0.63680000000000003</c:v>
                </c:pt>
                <c:pt idx="6368">
                  <c:v>0.63690000000000002</c:v>
                </c:pt>
                <c:pt idx="6369">
                  <c:v>0.63700000000000001</c:v>
                </c:pt>
                <c:pt idx="6370">
                  <c:v>0.6371</c:v>
                </c:pt>
                <c:pt idx="6371">
                  <c:v>0.63719999999999999</c:v>
                </c:pt>
                <c:pt idx="6372">
                  <c:v>0.63729999999999998</c:v>
                </c:pt>
                <c:pt idx="6373">
                  <c:v>0.63739999999999997</c:v>
                </c:pt>
                <c:pt idx="6374">
                  <c:v>0.63749999999999996</c:v>
                </c:pt>
                <c:pt idx="6375">
                  <c:v>0.63759999999999994</c:v>
                </c:pt>
                <c:pt idx="6376">
                  <c:v>0.63770000000000004</c:v>
                </c:pt>
                <c:pt idx="6377">
                  <c:v>0.63780000000000003</c:v>
                </c:pt>
                <c:pt idx="6378">
                  <c:v>0.63790000000000002</c:v>
                </c:pt>
                <c:pt idx="6379">
                  <c:v>0.63800000000000001</c:v>
                </c:pt>
                <c:pt idx="6380">
                  <c:v>0.6381</c:v>
                </c:pt>
                <c:pt idx="6381">
                  <c:v>0.63819999999999999</c:v>
                </c:pt>
                <c:pt idx="6382">
                  <c:v>0.63829999999999998</c:v>
                </c:pt>
                <c:pt idx="6383">
                  <c:v>0.63839999999999997</c:v>
                </c:pt>
                <c:pt idx="6384">
                  <c:v>0.63849999999999996</c:v>
                </c:pt>
                <c:pt idx="6385">
                  <c:v>0.63859999999999995</c:v>
                </c:pt>
                <c:pt idx="6386">
                  <c:v>0.63870000000000005</c:v>
                </c:pt>
                <c:pt idx="6387">
                  <c:v>0.63880000000000003</c:v>
                </c:pt>
                <c:pt idx="6388">
                  <c:v>0.63890000000000002</c:v>
                </c:pt>
                <c:pt idx="6389">
                  <c:v>0.63900000000000001</c:v>
                </c:pt>
                <c:pt idx="6390">
                  <c:v>0.6391</c:v>
                </c:pt>
                <c:pt idx="6391">
                  <c:v>0.63919999999999999</c:v>
                </c:pt>
                <c:pt idx="6392">
                  <c:v>0.63929999999999998</c:v>
                </c:pt>
                <c:pt idx="6393">
                  <c:v>0.63939999999999997</c:v>
                </c:pt>
                <c:pt idx="6394">
                  <c:v>0.63949999999999996</c:v>
                </c:pt>
                <c:pt idx="6395">
                  <c:v>0.63959999999999995</c:v>
                </c:pt>
                <c:pt idx="6396">
                  <c:v>0.63970000000000005</c:v>
                </c:pt>
                <c:pt idx="6397">
                  <c:v>0.63980000000000004</c:v>
                </c:pt>
                <c:pt idx="6398">
                  <c:v>0.63990000000000002</c:v>
                </c:pt>
                <c:pt idx="6399">
                  <c:v>0.64</c:v>
                </c:pt>
                <c:pt idx="6400">
                  <c:v>0.6401</c:v>
                </c:pt>
                <c:pt idx="6401">
                  <c:v>0.64019999999999999</c:v>
                </c:pt>
                <c:pt idx="6402">
                  <c:v>0.64029999999999998</c:v>
                </c:pt>
                <c:pt idx="6403">
                  <c:v>0.64039999999999997</c:v>
                </c:pt>
                <c:pt idx="6404">
                  <c:v>0.64049999999999996</c:v>
                </c:pt>
                <c:pt idx="6405">
                  <c:v>0.64059999999999995</c:v>
                </c:pt>
                <c:pt idx="6406">
                  <c:v>0.64070000000000005</c:v>
                </c:pt>
                <c:pt idx="6407">
                  <c:v>0.64080000000000004</c:v>
                </c:pt>
                <c:pt idx="6408">
                  <c:v>0.64090000000000003</c:v>
                </c:pt>
                <c:pt idx="6409">
                  <c:v>0.64100000000000001</c:v>
                </c:pt>
                <c:pt idx="6410">
                  <c:v>0.6411</c:v>
                </c:pt>
                <c:pt idx="6411">
                  <c:v>0.64119999999999999</c:v>
                </c:pt>
                <c:pt idx="6412">
                  <c:v>0.64129999999999998</c:v>
                </c:pt>
                <c:pt idx="6413">
                  <c:v>0.64139999999999997</c:v>
                </c:pt>
                <c:pt idx="6414">
                  <c:v>0.64149999999999996</c:v>
                </c:pt>
                <c:pt idx="6415">
                  <c:v>0.64159999999999995</c:v>
                </c:pt>
                <c:pt idx="6416">
                  <c:v>0.64170000000000005</c:v>
                </c:pt>
                <c:pt idx="6417">
                  <c:v>0.64180000000000004</c:v>
                </c:pt>
                <c:pt idx="6418">
                  <c:v>0.64190000000000003</c:v>
                </c:pt>
                <c:pt idx="6419">
                  <c:v>0.64200000000000002</c:v>
                </c:pt>
                <c:pt idx="6420">
                  <c:v>0.6421</c:v>
                </c:pt>
                <c:pt idx="6421">
                  <c:v>0.64219999999999999</c:v>
                </c:pt>
                <c:pt idx="6422">
                  <c:v>0.64229999999999998</c:v>
                </c:pt>
                <c:pt idx="6423">
                  <c:v>0.64239999999999997</c:v>
                </c:pt>
                <c:pt idx="6424">
                  <c:v>0.64249999999999996</c:v>
                </c:pt>
                <c:pt idx="6425">
                  <c:v>0.64259999999999995</c:v>
                </c:pt>
                <c:pt idx="6426">
                  <c:v>0.64270000000000005</c:v>
                </c:pt>
                <c:pt idx="6427">
                  <c:v>0.64280000000000004</c:v>
                </c:pt>
                <c:pt idx="6428">
                  <c:v>0.64290000000000003</c:v>
                </c:pt>
                <c:pt idx="6429">
                  <c:v>0.64300000000000002</c:v>
                </c:pt>
                <c:pt idx="6430">
                  <c:v>0.6431</c:v>
                </c:pt>
                <c:pt idx="6431">
                  <c:v>0.64319999999999999</c:v>
                </c:pt>
                <c:pt idx="6432">
                  <c:v>0.64329999999999998</c:v>
                </c:pt>
                <c:pt idx="6433">
                  <c:v>0.64339999999999997</c:v>
                </c:pt>
                <c:pt idx="6434">
                  <c:v>0.64349999999999996</c:v>
                </c:pt>
                <c:pt idx="6435">
                  <c:v>0.64359999999999995</c:v>
                </c:pt>
                <c:pt idx="6436">
                  <c:v>0.64370000000000005</c:v>
                </c:pt>
                <c:pt idx="6437">
                  <c:v>0.64380000000000004</c:v>
                </c:pt>
                <c:pt idx="6438">
                  <c:v>0.64390000000000003</c:v>
                </c:pt>
                <c:pt idx="6439">
                  <c:v>0.64400000000000002</c:v>
                </c:pt>
                <c:pt idx="6440">
                  <c:v>0.64410000000000001</c:v>
                </c:pt>
                <c:pt idx="6441">
                  <c:v>0.64419999999999999</c:v>
                </c:pt>
                <c:pt idx="6442">
                  <c:v>0.64429999999999998</c:v>
                </c:pt>
                <c:pt idx="6443">
                  <c:v>0.64439999999999997</c:v>
                </c:pt>
                <c:pt idx="6444">
                  <c:v>0.64449999999999996</c:v>
                </c:pt>
                <c:pt idx="6445">
                  <c:v>0.64459999999999995</c:v>
                </c:pt>
                <c:pt idx="6446">
                  <c:v>0.64470000000000005</c:v>
                </c:pt>
                <c:pt idx="6447">
                  <c:v>0.64480000000000004</c:v>
                </c:pt>
                <c:pt idx="6448">
                  <c:v>0.64490000000000003</c:v>
                </c:pt>
                <c:pt idx="6449">
                  <c:v>0.64500000000000002</c:v>
                </c:pt>
                <c:pt idx="6450">
                  <c:v>0.64510000000000001</c:v>
                </c:pt>
                <c:pt idx="6451">
                  <c:v>0.6452</c:v>
                </c:pt>
                <c:pt idx="6452">
                  <c:v>0.64529999999999998</c:v>
                </c:pt>
                <c:pt idx="6453">
                  <c:v>0.64539999999999997</c:v>
                </c:pt>
                <c:pt idx="6454">
                  <c:v>0.64549999999999996</c:v>
                </c:pt>
                <c:pt idx="6455">
                  <c:v>0.64559999999999995</c:v>
                </c:pt>
                <c:pt idx="6456">
                  <c:v>0.64570000000000005</c:v>
                </c:pt>
                <c:pt idx="6457">
                  <c:v>0.64580000000000004</c:v>
                </c:pt>
                <c:pt idx="6458">
                  <c:v>0.64590000000000003</c:v>
                </c:pt>
                <c:pt idx="6459">
                  <c:v>0.64600000000000002</c:v>
                </c:pt>
                <c:pt idx="6460">
                  <c:v>0.64610000000000001</c:v>
                </c:pt>
                <c:pt idx="6461">
                  <c:v>0.6462</c:v>
                </c:pt>
                <c:pt idx="6462">
                  <c:v>0.64629999999999999</c:v>
                </c:pt>
                <c:pt idx="6463">
                  <c:v>0.64639999999999997</c:v>
                </c:pt>
                <c:pt idx="6464">
                  <c:v>0.64649999999999996</c:v>
                </c:pt>
                <c:pt idx="6465">
                  <c:v>0.64659999999999995</c:v>
                </c:pt>
                <c:pt idx="6466">
                  <c:v>0.64670000000000005</c:v>
                </c:pt>
                <c:pt idx="6467">
                  <c:v>0.64680000000000004</c:v>
                </c:pt>
                <c:pt idx="6468">
                  <c:v>0.64690000000000003</c:v>
                </c:pt>
                <c:pt idx="6469">
                  <c:v>0.64700000000000002</c:v>
                </c:pt>
                <c:pt idx="6470">
                  <c:v>0.64710000000000001</c:v>
                </c:pt>
                <c:pt idx="6471">
                  <c:v>0.6472</c:v>
                </c:pt>
                <c:pt idx="6472">
                  <c:v>0.64729999999999999</c:v>
                </c:pt>
                <c:pt idx="6473">
                  <c:v>0.64739999999999998</c:v>
                </c:pt>
                <c:pt idx="6474">
                  <c:v>0.64749999999999996</c:v>
                </c:pt>
                <c:pt idx="6475">
                  <c:v>0.64759999999999995</c:v>
                </c:pt>
                <c:pt idx="6476">
                  <c:v>0.64770000000000005</c:v>
                </c:pt>
                <c:pt idx="6477">
                  <c:v>0.64780000000000004</c:v>
                </c:pt>
                <c:pt idx="6478">
                  <c:v>0.64790000000000003</c:v>
                </c:pt>
                <c:pt idx="6479">
                  <c:v>0.64800000000000002</c:v>
                </c:pt>
                <c:pt idx="6480">
                  <c:v>0.64810000000000001</c:v>
                </c:pt>
                <c:pt idx="6481">
                  <c:v>0.6482</c:v>
                </c:pt>
                <c:pt idx="6482">
                  <c:v>0.64829999999999999</c:v>
                </c:pt>
                <c:pt idx="6483">
                  <c:v>0.64839999999999998</c:v>
                </c:pt>
                <c:pt idx="6484">
                  <c:v>0.64849999999999997</c:v>
                </c:pt>
                <c:pt idx="6485">
                  <c:v>0.64859999999999995</c:v>
                </c:pt>
                <c:pt idx="6486">
                  <c:v>0.64870000000000005</c:v>
                </c:pt>
                <c:pt idx="6487">
                  <c:v>0.64880000000000004</c:v>
                </c:pt>
                <c:pt idx="6488">
                  <c:v>0.64890000000000003</c:v>
                </c:pt>
                <c:pt idx="6489">
                  <c:v>0.64900000000000002</c:v>
                </c:pt>
                <c:pt idx="6490">
                  <c:v>0.64910000000000001</c:v>
                </c:pt>
                <c:pt idx="6491">
                  <c:v>0.6492</c:v>
                </c:pt>
                <c:pt idx="6492">
                  <c:v>0.64929999999999999</c:v>
                </c:pt>
                <c:pt idx="6493">
                  <c:v>0.64939999999999998</c:v>
                </c:pt>
                <c:pt idx="6494">
                  <c:v>0.64949999999999997</c:v>
                </c:pt>
                <c:pt idx="6495">
                  <c:v>0.64959999999999996</c:v>
                </c:pt>
                <c:pt idx="6496">
                  <c:v>0.64970000000000006</c:v>
                </c:pt>
                <c:pt idx="6497">
                  <c:v>0.64980000000000004</c:v>
                </c:pt>
                <c:pt idx="6498">
                  <c:v>0.64990000000000003</c:v>
                </c:pt>
                <c:pt idx="6499">
                  <c:v>0.65</c:v>
                </c:pt>
                <c:pt idx="6500">
                  <c:v>0.65010000000000001</c:v>
                </c:pt>
                <c:pt idx="6501">
                  <c:v>0.6502</c:v>
                </c:pt>
                <c:pt idx="6502">
                  <c:v>0.65029999999999999</c:v>
                </c:pt>
                <c:pt idx="6503">
                  <c:v>0.65039999999999998</c:v>
                </c:pt>
                <c:pt idx="6504">
                  <c:v>0.65049999999999997</c:v>
                </c:pt>
                <c:pt idx="6505">
                  <c:v>0.65059999999999996</c:v>
                </c:pt>
                <c:pt idx="6506">
                  <c:v>0.65069999999999995</c:v>
                </c:pt>
                <c:pt idx="6507">
                  <c:v>0.65080000000000005</c:v>
                </c:pt>
                <c:pt idx="6508">
                  <c:v>0.65090000000000003</c:v>
                </c:pt>
                <c:pt idx="6509">
                  <c:v>0.65100000000000002</c:v>
                </c:pt>
                <c:pt idx="6510">
                  <c:v>0.65110000000000001</c:v>
                </c:pt>
                <c:pt idx="6511">
                  <c:v>0.6512</c:v>
                </c:pt>
                <c:pt idx="6512">
                  <c:v>0.65129999999999999</c:v>
                </c:pt>
                <c:pt idx="6513">
                  <c:v>0.65139999999999998</c:v>
                </c:pt>
                <c:pt idx="6514">
                  <c:v>0.65149999999999997</c:v>
                </c:pt>
                <c:pt idx="6515">
                  <c:v>0.65159999999999996</c:v>
                </c:pt>
                <c:pt idx="6516">
                  <c:v>0.65169999999999995</c:v>
                </c:pt>
                <c:pt idx="6517">
                  <c:v>0.65180000000000005</c:v>
                </c:pt>
                <c:pt idx="6518">
                  <c:v>0.65190000000000003</c:v>
                </c:pt>
                <c:pt idx="6519">
                  <c:v>0.65200000000000002</c:v>
                </c:pt>
                <c:pt idx="6520">
                  <c:v>0.65210000000000001</c:v>
                </c:pt>
                <c:pt idx="6521">
                  <c:v>0.6522</c:v>
                </c:pt>
                <c:pt idx="6522">
                  <c:v>0.65229999999999999</c:v>
                </c:pt>
                <c:pt idx="6523">
                  <c:v>0.65239999999999998</c:v>
                </c:pt>
                <c:pt idx="6524">
                  <c:v>0.65249999999999997</c:v>
                </c:pt>
                <c:pt idx="6525">
                  <c:v>0.65259999999999996</c:v>
                </c:pt>
                <c:pt idx="6526">
                  <c:v>0.65269999999999995</c:v>
                </c:pt>
                <c:pt idx="6527">
                  <c:v>0.65280000000000005</c:v>
                </c:pt>
                <c:pt idx="6528">
                  <c:v>0.65290000000000004</c:v>
                </c:pt>
                <c:pt idx="6529">
                  <c:v>0.65300000000000002</c:v>
                </c:pt>
                <c:pt idx="6530">
                  <c:v>0.65310000000000001</c:v>
                </c:pt>
                <c:pt idx="6531">
                  <c:v>0.6532</c:v>
                </c:pt>
                <c:pt idx="6532">
                  <c:v>0.65329999999999999</c:v>
                </c:pt>
                <c:pt idx="6533">
                  <c:v>0.65339999999999998</c:v>
                </c:pt>
                <c:pt idx="6534">
                  <c:v>0.65349999999999997</c:v>
                </c:pt>
                <c:pt idx="6535">
                  <c:v>0.65359999999999996</c:v>
                </c:pt>
                <c:pt idx="6536">
                  <c:v>0.65369999999999995</c:v>
                </c:pt>
                <c:pt idx="6537">
                  <c:v>0.65380000000000005</c:v>
                </c:pt>
                <c:pt idx="6538">
                  <c:v>0.65390000000000004</c:v>
                </c:pt>
                <c:pt idx="6539">
                  <c:v>0.65400000000000003</c:v>
                </c:pt>
                <c:pt idx="6540">
                  <c:v>0.65410000000000001</c:v>
                </c:pt>
                <c:pt idx="6541">
                  <c:v>0.6542</c:v>
                </c:pt>
                <c:pt idx="6542">
                  <c:v>0.65429999999999999</c:v>
                </c:pt>
                <c:pt idx="6543">
                  <c:v>0.65439999999999998</c:v>
                </c:pt>
                <c:pt idx="6544">
                  <c:v>0.65449999999999997</c:v>
                </c:pt>
                <c:pt idx="6545">
                  <c:v>0.65459999999999996</c:v>
                </c:pt>
                <c:pt idx="6546">
                  <c:v>0.65469999999999995</c:v>
                </c:pt>
                <c:pt idx="6547">
                  <c:v>0.65480000000000005</c:v>
                </c:pt>
                <c:pt idx="6548">
                  <c:v>0.65490000000000004</c:v>
                </c:pt>
                <c:pt idx="6549">
                  <c:v>0.65500000000000003</c:v>
                </c:pt>
                <c:pt idx="6550">
                  <c:v>0.65510000000000002</c:v>
                </c:pt>
                <c:pt idx="6551">
                  <c:v>0.6552</c:v>
                </c:pt>
                <c:pt idx="6552">
                  <c:v>0.65529999999999999</c:v>
                </c:pt>
                <c:pt idx="6553">
                  <c:v>0.65539999999999998</c:v>
                </c:pt>
                <c:pt idx="6554">
                  <c:v>0.65549999999999997</c:v>
                </c:pt>
                <c:pt idx="6555">
                  <c:v>0.65559999999999996</c:v>
                </c:pt>
                <c:pt idx="6556">
                  <c:v>0.65569999999999995</c:v>
                </c:pt>
                <c:pt idx="6557">
                  <c:v>0.65580000000000005</c:v>
                </c:pt>
                <c:pt idx="6558">
                  <c:v>0.65590000000000004</c:v>
                </c:pt>
                <c:pt idx="6559">
                  <c:v>0.65600000000000003</c:v>
                </c:pt>
                <c:pt idx="6560">
                  <c:v>0.65610000000000002</c:v>
                </c:pt>
                <c:pt idx="6561">
                  <c:v>0.65620000000000001</c:v>
                </c:pt>
                <c:pt idx="6562">
                  <c:v>0.65629999999999999</c:v>
                </c:pt>
                <c:pt idx="6563">
                  <c:v>0.65639999999999998</c:v>
                </c:pt>
                <c:pt idx="6564">
                  <c:v>0.65649999999999997</c:v>
                </c:pt>
                <c:pt idx="6565">
                  <c:v>0.65659999999999996</c:v>
                </c:pt>
                <c:pt idx="6566">
                  <c:v>0.65669999999999995</c:v>
                </c:pt>
                <c:pt idx="6567">
                  <c:v>0.65680000000000005</c:v>
                </c:pt>
                <c:pt idx="6568">
                  <c:v>0.65690000000000004</c:v>
                </c:pt>
                <c:pt idx="6569">
                  <c:v>0.65700000000000003</c:v>
                </c:pt>
                <c:pt idx="6570">
                  <c:v>0.65710000000000002</c:v>
                </c:pt>
                <c:pt idx="6571">
                  <c:v>0.65720000000000001</c:v>
                </c:pt>
                <c:pt idx="6572">
                  <c:v>0.6573</c:v>
                </c:pt>
                <c:pt idx="6573">
                  <c:v>0.65739999999999998</c:v>
                </c:pt>
                <c:pt idx="6574">
                  <c:v>0.65749999999999997</c:v>
                </c:pt>
                <c:pt idx="6575">
                  <c:v>0.65759999999999996</c:v>
                </c:pt>
                <c:pt idx="6576">
                  <c:v>0.65769999999999995</c:v>
                </c:pt>
                <c:pt idx="6577">
                  <c:v>0.65780000000000005</c:v>
                </c:pt>
                <c:pt idx="6578">
                  <c:v>0.65790000000000004</c:v>
                </c:pt>
                <c:pt idx="6579">
                  <c:v>0.65800000000000003</c:v>
                </c:pt>
                <c:pt idx="6580">
                  <c:v>0.65810000000000002</c:v>
                </c:pt>
                <c:pt idx="6581">
                  <c:v>0.65820000000000001</c:v>
                </c:pt>
                <c:pt idx="6582">
                  <c:v>0.6583</c:v>
                </c:pt>
                <c:pt idx="6583">
                  <c:v>0.65839999999999999</c:v>
                </c:pt>
                <c:pt idx="6584">
                  <c:v>0.65849999999999997</c:v>
                </c:pt>
                <c:pt idx="6585">
                  <c:v>0.65859999999999996</c:v>
                </c:pt>
                <c:pt idx="6586">
                  <c:v>0.65869999999999995</c:v>
                </c:pt>
                <c:pt idx="6587">
                  <c:v>0.65880000000000005</c:v>
                </c:pt>
                <c:pt idx="6588">
                  <c:v>0.65890000000000004</c:v>
                </c:pt>
                <c:pt idx="6589">
                  <c:v>0.65900000000000003</c:v>
                </c:pt>
                <c:pt idx="6590">
                  <c:v>0.65910000000000002</c:v>
                </c:pt>
                <c:pt idx="6591">
                  <c:v>0.65920000000000001</c:v>
                </c:pt>
                <c:pt idx="6592">
                  <c:v>0.6593</c:v>
                </c:pt>
                <c:pt idx="6593">
                  <c:v>0.65939999999999999</c:v>
                </c:pt>
                <c:pt idx="6594">
                  <c:v>0.65949999999999998</c:v>
                </c:pt>
                <c:pt idx="6595">
                  <c:v>0.65959999999999996</c:v>
                </c:pt>
                <c:pt idx="6596">
                  <c:v>0.65969999999999995</c:v>
                </c:pt>
                <c:pt idx="6597">
                  <c:v>0.65980000000000005</c:v>
                </c:pt>
                <c:pt idx="6598">
                  <c:v>0.65990000000000004</c:v>
                </c:pt>
                <c:pt idx="6599">
                  <c:v>0.66</c:v>
                </c:pt>
                <c:pt idx="6600">
                  <c:v>0.66010000000000002</c:v>
                </c:pt>
                <c:pt idx="6601">
                  <c:v>0.66020000000000001</c:v>
                </c:pt>
                <c:pt idx="6602">
                  <c:v>0.6603</c:v>
                </c:pt>
                <c:pt idx="6603">
                  <c:v>0.66039999999999999</c:v>
                </c:pt>
                <c:pt idx="6604">
                  <c:v>0.66049999999999998</c:v>
                </c:pt>
                <c:pt idx="6605">
                  <c:v>0.66059999999999997</c:v>
                </c:pt>
                <c:pt idx="6606">
                  <c:v>0.66069999999999995</c:v>
                </c:pt>
                <c:pt idx="6607">
                  <c:v>0.66080000000000005</c:v>
                </c:pt>
                <c:pt idx="6608">
                  <c:v>0.66090000000000004</c:v>
                </c:pt>
                <c:pt idx="6609">
                  <c:v>0.66100000000000003</c:v>
                </c:pt>
                <c:pt idx="6610">
                  <c:v>0.66110000000000002</c:v>
                </c:pt>
                <c:pt idx="6611">
                  <c:v>0.66120000000000001</c:v>
                </c:pt>
                <c:pt idx="6612">
                  <c:v>0.6613</c:v>
                </c:pt>
                <c:pt idx="6613">
                  <c:v>0.66139999999999999</c:v>
                </c:pt>
                <c:pt idx="6614">
                  <c:v>0.66149999999999998</c:v>
                </c:pt>
                <c:pt idx="6615">
                  <c:v>0.66159999999999997</c:v>
                </c:pt>
                <c:pt idx="6616">
                  <c:v>0.66169999999999995</c:v>
                </c:pt>
                <c:pt idx="6617">
                  <c:v>0.66180000000000005</c:v>
                </c:pt>
                <c:pt idx="6618">
                  <c:v>0.66190000000000004</c:v>
                </c:pt>
                <c:pt idx="6619">
                  <c:v>0.66200000000000003</c:v>
                </c:pt>
                <c:pt idx="6620">
                  <c:v>0.66210000000000002</c:v>
                </c:pt>
                <c:pt idx="6621">
                  <c:v>0.66220000000000001</c:v>
                </c:pt>
                <c:pt idx="6622">
                  <c:v>0.6623</c:v>
                </c:pt>
                <c:pt idx="6623">
                  <c:v>0.66239999999999999</c:v>
                </c:pt>
                <c:pt idx="6624">
                  <c:v>0.66249999999999998</c:v>
                </c:pt>
                <c:pt idx="6625">
                  <c:v>0.66259999999999997</c:v>
                </c:pt>
                <c:pt idx="6626">
                  <c:v>0.66269999999999996</c:v>
                </c:pt>
                <c:pt idx="6627">
                  <c:v>0.66279999999999994</c:v>
                </c:pt>
                <c:pt idx="6628">
                  <c:v>0.66290000000000004</c:v>
                </c:pt>
                <c:pt idx="6629">
                  <c:v>0.66300000000000003</c:v>
                </c:pt>
                <c:pt idx="6630">
                  <c:v>0.66310000000000002</c:v>
                </c:pt>
                <c:pt idx="6631">
                  <c:v>0.66320000000000001</c:v>
                </c:pt>
                <c:pt idx="6632">
                  <c:v>0.6633</c:v>
                </c:pt>
                <c:pt idx="6633">
                  <c:v>0.66339999999999999</c:v>
                </c:pt>
                <c:pt idx="6634">
                  <c:v>0.66349999999999998</c:v>
                </c:pt>
                <c:pt idx="6635">
                  <c:v>0.66359999999999997</c:v>
                </c:pt>
                <c:pt idx="6636">
                  <c:v>0.66369999999999996</c:v>
                </c:pt>
                <c:pt idx="6637">
                  <c:v>0.66379999999999995</c:v>
                </c:pt>
                <c:pt idx="6638">
                  <c:v>0.66390000000000005</c:v>
                </c:pt>
                <c:pt idx="6639">
                  <c:v>0.66400000000000003</c:v>
                </c:pt>
                <c:pt idx="6640">
                  <c:v>0.66410000000000002</c:v>
                </c:pt>
                <c:pt idx="6641">
                  <c:v>0.66420000000000001</c:v>
                </c:pt>
                <c:pt idx="6642">
                  <c:v>0.6643</c:v>
                </c:pt>
                <c:pt idx="6643">
                  <c:v>0.66439999999999999</c:v>
                </c:pt>
                <c:pt idx="6644">
                  <c:v>0.66449999999999998</c:v>
                </c:pt>
                <c:pt idx="6645">
                  <c:v>0.66459999999999997</c:v>
                </c:pt>
                <c:pt idx="6646">
                  <c:v>0.66469999999999996</c:v>
                </c:pt>
                <c:pt idx="6647">
                  <c:v>0.66479999999999995</c:v>
                </c:pt>
                <c:pt idx="6648">
                  <c:v>0.66490000000000005</c:v>
                </c:pt>
                <c:pt idx="6649">
                  <c:v>0.66500000000000004</c:v>
                </c:pt>
                <c:pt idx="6650">
                  <c:v>0.66510000000000002</c:v>
                </c:pt>
                <c:pt idx="6651">
                  <c:v>0.66520000000000001</c:v>
                </c:pt>
                <c:pt idx="6652">
                  <c:v>0.6653</c:v>
                </c:pt>
                <c:pt idx="6653">
                  <c:v>0.66539999999999999</c:v>
                </c:pt>
                <c:pt idx="6654">
                  <c:v>0.66549999999999998</c:v>
                </c:pt>
                <c:pt idx="6655">
                  <c:v>0.66559999999999997</c:v>
                </c:pt>
                <c:pt idx="6656">
                  <c:v>0.66569999999999996</c:v>
                </c:pt>
                <c:pt idx="6657">
                  <c:v>0.66579999999999995</c:v>
                </c:pt>
                <c:pt idx="6658">
                  <c:v>0.66590000000000005</c:v>
                </c:pt>
                <c:pt idx="6659">
                  <c:v>0.66600000000000004</c:v>
                </c:pt>
                <c:pt idx="6660">
                  <c:v>0.66610000000000003</c:v>
                </c:pt>
                <c:pt idx="6661">
                  <c:v>0.66620000000000001</c:v>
                </c:pt>
                <c:pt idx="6662">
                  <c:v>0.6663</c:v>
                </c:pt>
                <c:pt idx="6663">
                  <c:v>0.66639999999999999</c:v>
                </c:pt>
                <c:pt idx="6664">
                  <c:v>0.66649999999999998</c:v>
                </c:pt>
                <c:pt idx="6665">
                  <c:v>0.66659999999999997</c:v>
                </c:pt>
                <c:pt idx="6666">
                  <c:v>0.66669999999999996</c:v>
                </c:pt>
                <c:pt idx="6667">
                  <c:v>0.66679999999999995</c:v>
                </c:pt>
                <c:pt idx="6668">
                  <c:v>0.66690000000000005</c:v>
                </c:pt>
                <c:pt idx="6669">
                  <c:v>0.66700000000000004</c:v>
                </c:pt>
                <c:pt idx="6670">
                  <c:v>0.66710000000000003</c:v>
                </c:pt>
                <c:pt idx="6671">
                  <c:v>0.66720000000000002</c:v>
                </c:pt>
                <c:pt idx="6672">
                  <c:v>0.6673</c:v>
                </c:pt>
                <c:pt idx="6673">
                  <c:v>0.66739999999999999</c:v>
                </c:pt>
                <c:pt idx="6674">
                  <c:v>0.66749999999999998</c:v>
                </c:pt>
                <c:pt idx="6675">
                  <c:v>0.66759999999999997</c:v>
                </c:pt>
                <c:pt idx="6676">
                  <c:v>0.66769999999999996</c:v>
                </c:pt>
                <c:pt idx="6677">
                  <c:v>0.66779999999999995</c:v>
                </c:pt>
                <c:pt idx="6678">
                  <c:v>0.66790000000000005</c:v>
                </c:pt>
                <c:pt idx="6679">
                  <c:v>0.66800000000000004</c:v>
                </c:pt>
                <c:pt idx="6680">
                  <c:v>0.66810000000000003</c:v>
                </c:pt>
                <c:pt idx="6681">
                  <c:v>0.66820000000000002</c:v>
                </c:pt>
                <c:pt idx="6682">
                  <c:v>0.66830000000000001</c:v>
                </c:pt>
                <c:pt idx="6683">
                  <c:v>0.66839999999999999</c:v>
                </c:pt>
                <c:pt idx="6684">
                  <c:v>0.66849999999999998</c:v>
                </c:pt>
                <c:pt idx="6685">
                  <c:v>0.66859999999999997</c:v>
                </c:pt>
                <c:pt idx="6686">
                  <c:v>0.66869999999999996</c:v>
                </c:pt>
                <c:pt idx="6687">
                  <c:v>0.66879999999999995</c:v>
                </c:pt>
                <c:pt idx="6688">
                  <c:v>0.66890000000000005</c:v>
                </c:pt>
                <c:pt idx="6689">
                  <c:v>0.66900000000000004</c:v>
                </c:pt>
                <c:pt idx="6690">
                  <c:v>0.66910000000000003</c:v>
                </c:pt>
                <c:pt idx="6691">
                  <c:v>0.66920000000000002</c:v>
                </c:pt>
                <c:pt idx="6692">
                  <c:v>0.66930000000000001</c:v>
                </c:pt>
                <c:pt idx="6693">
                  <c:v>0.6694</c:v>
                </c:pt>
                <c:pt idx="6694">
                  <c:v>0.66949999999999998</c:v>
                </c:pt>
                <c:pt idx="6695">
                  <c:v>0.66959999999999997</c:v>
                </c:pt>
                <c:pt idx="6696">
                  <c:v>0.66969999999999996</c:v>
                </c:pt>
                <c:pt idx="6697">
                  <c:v>0.66979999999999995</c:v>
                </c:pt>
                <c:pt idx="6698">
                  <c:v>0.66990000000000005</c:v>
                </c:pt>
                <c:pt idx="6699">
                  <c:v>0.67</c:v>
                </c:pt>
                <c:pt idx="6700">
                  <c:v>0.67010000000000003</c:v>
                </c:pt>
                <c:pt idx="6701">
                  <c:v>0.67020000000000002</c:v>
                </c:pt>
                <c:pt idx="6702">
                  <c:v>0.67030000000000001</c:v>
                </c:pt>
                <c:pt idx="6703">
                  <c:v>0.6704</c:v>
                </c:pt>
                <c:pt idx="6704">
                  <c:v>0.67049999999999998</c:v>
                </c:pt>
                <c:pt idx="6705">
                  <c:v>0.67059999999999997</c:v>
                </c:pt>
                <c:pt idx="6706">
                  <c:v>0.67069999999999996</c:v>
                </c:pt>
                <c:pt idx="6707">
                  <c:v>0.67079999999999995</c:v>
                </c:pt>
                <c:pt idx="6708">
                  <c:v>0.67090000000000005</c:v>
                </c:pt>
                <c:pt idx="6709">
                  <c:v>0.67100000000000004</c:v>
                </c:pt>
                <c:pt idx="6710">
                  <c:v>0.67110000000000003</c:v>
                </c:pt>
                <c:pt idx="6711">
                  <c:v>0.67120000000000002</c:v>
                </c:pt>
                <c:pt idx="6712">
                  <c:v>0.67130000000000001</c:v>
                </c:pt>
                <c:pt idx="6713">
                  <c:v>0.6714</c:v>
                </c:pt>
                <c:pt idx="6714">
                  <c:v>0.67149999999999999</c:v>
                </c:pt>
                <c:pt idx="6715">
                  <c:v>0.67159999999999997</c:v>
                </c:pt>
                <c:pt idx="6716">
                  <c:v>0.67169999999999996</c:v>
                </c:pt>
                <c:pt idx="6717">
                  <c:v>0.67179999999999995</c:v>
                </c:pt>
                <c:pt idx="6718">
                  <c:v>0.67190000000000005</c:v>
                </c:pt>
                <c:pt idx="6719">
                  <c:v>0.67200000000000004</c:v>
                </c:pt>
                <c:pt idx="6720">
                  <c:v>0.67210000000000003</c:v>
                </c:pt>
                <c:pt idx="6721">
                  <c:v>0.67220000000000002</c:v>
                </c:pt>
                <c:pt idx="6722">
                  <c:v>0.67230000000000001</c:v>
                </c:pt>
                <c:pt idx="6723">
                  <c:v>0.6724</c:v>
                </c:pt>
                <c:pt idx="6724">
                  <c:v>0.67249999999999999</c:v>
                </c:pt>
                <c:pt idx="6725">
                  <c:v>0.67259999999999998</c:v>
                </c:pt>
                <c:pt idx="6726">
                  <c:v>0.67269999999999996</c:v>
                </c:pt>
                <c:pt idx="6727">
                  <c:v>0.67279999999999995</c:v>
                </c:pt>
                <c:pt idx="6728">
                  <c:v>0.67290000000000005</c:v>
                </c:pt>
                <c:pt idx="6729">
                  <c:v>0.67300000000000004</c:v>
                </c:pt>
                <c:pt idx="6730">
                  <c:v>0.67310000000000003</c:v>
                </c:pt>
                <c:pt idx="6731">
                  <c:v>0.67320000000000002</c:v>
                </c:pt>
                <c:pt idx="6732">
                  <c:v>0.67330000000000001</c:v>
                </c:pt>
                <c:pt idx="6733">
                  <c:v>0.6734</c:v>
                </c:pt>
                <c:pt idx="6734">
                  <c:v>0.67349999999999999</c:v>
                </c:pt>
                <c:pt idx="6735">
                  <c:v>0.67359999999999998</c:v>
                </c:pt>
                <c:pt idx="6736">
                  <c:v>0.67369999999999997</c:v>
                </c:pt>
                <c:pt idx="6737">
                  <c:v>0.67379999999999995</c:v>
                </c:pt>
                <c:pt idx="6738">
                  <c:v>0.67390000000000005</c:v>
                </c:pt>
                <c:pt idx="6739">
                  <c:v>0.67400000000000004</c:v>
                </c:pt>
                <c:pt idx="6740">
                  <c:v>0.67410000000000003</c:v>
                </c:pt>
                <c:pt idx="6741">
                  <c:v>0.67420000000000002</c:v>
                </c:pt>
                <c:pt idx="6742">
                  <c:v>0.67430000000000001</c:v>
                </c:pt>
                <c:pt idx="6743">
                  <c:v>0.6744</c:v>
                </c:pt>
                <c:pt idx="6744">
                  <c:v>0.67449999999999999</c:v>
                </c:pt>
                <c:pt idx="6745">
                  <c:v>0.67459999999999998</c:v>
                </c:pt>
                <c:pt idx="6746">
                  <c:v>0.67469999999999997</c:v>
                </c:pt>
                <c:pt idx="6747">
                  <c:v>0.67479999999999996</c:v>
                </c:pt>
                <c:pt idx="6748">
                  <c:v>0.67490000000000006</c:v>
                </c:pt>
                <c:pt idx="6749">
                  <c:v>0.67500000000000004</c:v>
                </c:pt>
                <c:pt idx="6750">
                  <c:v>0.67510000000000003</c:v>
                </c:pt>
                <c:pt idx="6751">
                  <c:v>0.67520000000000002</c:v>
                </c:pt>
                <c:pt idx="6752">
                  <c:v>0.67530000000000001</c:v>
                </c:pt>
                <c:pt idx="6753">
                  <c:v>0.6754</c:v>
                </c:pt>
                <c:pt idx="6754">
                  <c:v>0.67549999999999999</c:v>
                </c:pt>
                <c:pt idx="6755">
                  <c:v>0.67559999999999998</c:v>
                </c:pt>
                <c:pt idx="6756">
                  <c:v>0.67569999999999997</c:v>
                </c:pt>
                <c:pt idx="6757">
                  <c:v>0.67579999999999996</c:v>
                </c:pt>
                <c:pt idx="6758">
                  <c:v>0.67589999999999995</c:v>
                </c:pt>
                <c:pt idx="6759">
                  <c:v>0.67600000000000005</c:v>
                </c:pt>
                <c:pt idx="6760">
                  <c:v>0.67610000000000003</c:v>
                </c:pt>
                <c:pt idx="6761">
                  <c:v>0.67620000000000002</c:v>
                </c:pt>
                <c:pt idx="6762">
                  <c:v>0.67630000000000001</c:v>
                </c:pt>
                <c:pt idx="6763">
                  <c:v>0.6764</c:v>
                </c:pt>
                <c:pt idx="6764">
                  <c:v>0.67649999999999999</c:v>
                </c:pt>
                <c:pt idx="6765">
                  <c:v>0.67659999999999998</c:v>
                </c:pt>
                <c:pt idx="6766">
                  <c:v>0.67669999999999997</c:v>
                </c:pt>
                <c:pt idx="6767">
                  <c:v>0.67679999999999996</c:v>
                </c:pt>
                <c:pt idx="6768">
                  <c:v>0.67689999999999995</c:v>
                </c:pt>
                <c:pt idx="6769">
                  <c:v>0.67700000000000005</c:v>
                </c:pt>
                <c:pt idx="6770">
                  <c:v>0.67710000000000004</c:v>
                </c:pt>
                <c:pt idx="6771">
                  <c:v>0.67720000000000002</c:v>
                </c:pt>
                <c:pt idx="6772">
                  <c:v>0.67730000000000001</c:v>
                </c:pt>
                <c:pt idx="6773">
                  <c:v>0.6774</c:v>
                </c:pt>
                <c:pt idx="6774">
                  <c:v>0.67749999999999999</c:v>
                </c:pt>
                <c:pt idx="6775">
                  <c:v>0.67759999999999998</c:v>
                </c:pt>
                <c:pt idx="6776">
                  <c:v>0.67769999999999997</c:v>
                </c:pt>
                <c:pt idx="6777">
                  <c:v>0.67779999999999996</c:v>
                </c:pt>
                <c:pt idx="6778">
                  <c:v>0.67789999999999995</c:v>
                </c:pt>
                <c:pt idx="6779">
                  <c:v>0.67800000000000005</c:v>
                </c:pt>
                <c:pt idx="6780">
                  <c:v>0.67810000000000004</c:v>
                </c:pt>
                <c:pt idx="6781">
                  <c:v>0.67820000000000003</c:v>
                </c:pt>
                <c:pt idx="6782">
                  <c:v>0.67830000000000001</c:v>
                </c:pt>
                <c:pt idx="6783">
                  <c:v>0.6784</c:v>
                </c:pt>
                <c:pt idx="6784">
                  <c:v>0.67849999999999999</c:v>
                </c:pt>
                <c:pt idx="6785">
                  <c:v>0.67859999999999998</c:v>
                </c:pt>
                <c:pt idx="6786">
                  <c:v>0.67869999999999997</c:v>
                </c:pt>
                <c:pt idx="6787">
                  <c:v>0.67879999999999996</c:v>
                </c:pt>
                <c:pt idx="6788">
                  <c:v>0.67889999999999995</c:v>
                </c:pt>
                <c:pt idx="6789">
                  <c:v>0.67900000000000005</c:v>
                </c:pt>
                <c:pt idx="6790">
                  <c:v>0.67910000000000004</c:v>
                </c:pt>
                <c:pt idx="6791">
                  <c:v>0.67920000000000003</c:v>
                </c:pt>
                <c:pt idx="6792">
                  <c:v>0.67930000000000001</c:v>
                </c:pt>
                <c:pt idx="6793">
                  <c:v>0.6794</c:v>
                </c:pt>
                <c:pt idx="6794">
                  <c:v>0.67949999999999999</c:v>
                </c:pt>
                <c:pt idx="6795">
                  <c:v>0.67959999999999998</c:v>
                </c:pt>
                <c:pt idx="6796">
                  <c:v>0.67969999999999997</c:v>
                </c:pt>
                <c:pt idx="6797">
                  <c:v>0.67979999999999996</c:v>
                </c:pt>
                <c:pt idx="6798">
                  <c:v>0.67989999999999995</c:v>
                </c:pt>
                <c:pt idx="6799">
                  <c:v>0.68</c:v>
                </c:pt>
                <c:pt idx="6800">
                  <c:v>0.68010000000000004</c:v>
                </c:pt>
                <c:pt idx="6801">
                  <c:v>0.68020000000000003</c:v>
                </c:pt>
                <c:pt idx="6802">
                  <c:v>0.68030000000000002</c:v>
                </c:pt>
                <c:pt idx="6803">
                  <c:v>0.6804</c:v>
                </c:pt>
                <c:pt idx="6804">
                  <c:v>0.68049999999999999</c:v>
                </c:pt>
                <c:pt idx="6805">
                  <c:v>0.68059999999999998</c:v>
                </c:pt>
                <c:pt idx="6806">
                  <c:v>0.68069999999999997</c:v>
                </c:pt>
                <c:pt idx="6807">
                  <c:v>0.68079999999999996</c:v>
                </c:pt>
                <c:pt idx="6808">
                  <c:v>0.68089999999999995</c:v>
                </c:pt>
                <c:pt idx="6809">
                  <c:v>0.68100000000000005</c:v>
                </c:pt>
                <c:pt idx="6810">
                  <c:v>0.68110000000000004</c:v>
                </c:pt>
                <c:pt idx="6811">
                  <c:v>0.68120000000000003</c:v>
                </c:pt>
                <c:pt idx="6812">
                  <c:v>0.68130000000000002</c:v>
                </c:pt>
                <c:pt idx="6813">
                  <c:v>0.68140000000000001</c:v>
                </c:pt>
                <c:pt idx="6814">
                  <c:v>0.68149999999999999</c:v>
                </c:pt>
                <c:pt idx="6815">
                  <c:v>0.68159999999999998</c:v>
                </c:pt>
                <c:pt idx="6816">
                  <c:v>0.68169999999999997</c:v>
                </c:pt>
                <c:pt idx="6817">
                  <c:v>0.68179999999999996</c:v>
                </c:pt>
                <c:pt idx="6818">
                  <c:v>0.68189999999999995</c:v>
                </c:pt>
                <c:pt idx="6819">
                  <c:v>0.68200000000000005</c:v>
                </c:pt>
                <c:pt idx="6820">
                  <c:v>0.68210000000000004</c:v>
                </c:pt>
                <c:pt idx="6821">
                  <c:v>0.68220000000000003</c:v>
                </c:pt>
                <c:pt idx="6822">
                  <c:v>0.68230000000000002</c:v>
                </c:pt>
                <c:pt idx="6823">
                  <c:v>0.68240000000000001</c:v>
                </c:pt>
                <c:pt idx="6824">
                  <c:v>0.6825</c:v>
                </c:pt>
                <c:pt idx="6825">
                  <c:v>0.68259999999999998</c:v>
                </c:pt>
                <c:pt idx="6826">
                  <c:v>0.68269999999999997</c:v>
                </c:pt>
                <c:pt idx="6827">
                  <c:v>0.68279999999999996</c:v>
                </c:pt>
                <c:pt idx="6828">
                  <c:v>0.68289999999999995</c:v>
                </c:pt>
                <c:pt idx="6829">
                  <c:v>0.68300000000000005</c:v>
                </c:pt>
                <c:pt idx="6830">
                  <c:v>0.68310000000000004</c:v>
                </c:pt>
                <c:pt idx="6831">
                  <c:v>0.68320000000000003</c:v>
                </c:pt>
                <c:pt idx="6832">
                  <c:v>0.68330000000000002</c:v>
                </c:pt>
                <c:pt idx="6833">
                  <c:v>0.68340000000000001</c:v>
                </c:pt>
                <c:pt idx="6834">
                  <c:v>0.6835</c:v>
                </c:pt>
                <c:pt idx="6835">
                  <c:v>0.68359999999999999</c:v>
                </c:pt>
                <c:pt idx="6836">
                  <c:v>0.68369999999999997</c:v>
                </c:pt>
                <c:pt idx="6837">
                  <c:v>0.68379999999999996</c:v>
                </c:pt>
                <c:pt idx="6838">
                  <c:v>0.68389999999999995</c:v>
                </c:pt>
                <c:pt idx="6839">
                  <c:v>0.68400000000000005</c:v>
                </c:pt>
                <c:pt idx="6840">
                  <c:v>0.68410000000000004</c:v>
                </c:pt>
                <c:pt idx="6841">
                  <c:v>0.68420000000000003</c:v>
                </c:pt>
                <c:pt idx="6842">
                  <c:v>0.68430000000000002</c:v>
                </c:pt>
                <c:pt idx="6843">
                  <c:v>0.68440000000000001</c:v>
                </c:pt>
                <c:pt idx="6844">
                  <c:v>0.6845</c:v>
                </c:pt>
                <c:pt idx="6845">
                  <c:v>0.68459999999999999</c:v>
                </c:pt>
                <c:pt idx="6846">
                  <c:v>0.68469999999999998</c:v>
                </c:pt>
                <c:pt idx="6847">
                  <c:v>0.68479999999999996</c:v>
                </c:pt>
                <c:pt idx="6848">
                  <c:v>0.68489999999999995</c:v>
                </c:pt>
                <c:pt idx="6849">
                  <c:v>0.68500000000000005</c:v>
                </c:pt>
                <c:pt idx="6850">
                  <c:v>0.68510000000000004</c:v>
                </c:pt>
                <c:pt idx="6851">
                  <c:v>0.68520000000000003</c:v>
                </c:pt>
                <c:pt idx="6852">
                  <c:v>0.68530000000000002</c:v>
                </c:pt>
                <c:pt idx="6853">
                  <c:v>0.68540000000000001</c:v>
                </c:pt>
                <c:pt idx="6854">
                  <c:v>0.6855</c:v>
                </c:pt>
                <c:pt idx="6855">
                  <c:v>0.68559999999999999</c:v>
                </c:pt>
                <c:pt idx="6856">
                  <c:v>0.68569999999999998</c:v>
                </c:pt>
                <c:pt idx="6857">
                  <c:v>0.68579999999999997</c:v>
                </c:pt>
                <c:pt idx="6858">
                  <c:v>0.68589999999999995</c:v>
                </c:pt>
                <c:pt idx="6859">
                  <c:v>0.68600000000000005</c:v>
                </c:pt>
                <c:pt idx="6860">
                  <c:v>0.68610000000000004</c:v>
                </c:pt>
                <c:pt idx="6861">
                  <c:v>0.68620000000000003</c:v>
                </c:pt>
                <c:pt idx="6862">
                  <c:v>0.68630000000000002</c:v>
                </c:pt>
                <c:pt idx="6863">
                  <c:v>0.68640000000000001</c:v>
                </c:pt>
                <c:pt idx="6864">
                  <c:v>0.6865</c:v>
                </c:pt>
                <c:pt idx="6865">
                  <c:v>0.68659999999999999</c:v>
                </c:pt>
                <c:pt idx="6866">
                  <c:v>0.68669999999999998</c:v>
                </c:pt>
                <c:pt idx="6867">
                  <c:v>0.68679999999999997</c:v>
                </c:pt>
                <c:pt idx="6868">
                  <c:v>0.68689999999999996</c:v>
                </c:pt>
                <c:pt idx="6869">
                  <c:v>0.68700000000000006</c:v>
                </c:pt>
                <c:pt idx="6870">
                  <c:v>0.68710000000000004</c:v>
                </c:pt>
                <c:pt idx="6871">
                  <c:v>0.68720000000000003</c:v>
                </c:pt>
                <c:pt idx="6872">
                  <c:v>0.68730000000000002</c:v>
                </c:pt>
                <c:pt idx="6873">
                  <c:v>0.68740000000000001</c:v>
                </c:pt>
                <c:pt idx="6874">
                  <c:v>0.6875</c:v>
                </c:pt>
                <c:pt idx="6875">
                  <c:v>0.68759999999999999</c:v>
                </c:pt>
                <c:pt idx="6876">
                  <c:v>0.68769999999999998</c:v>
                </c:pt>
                <c:pt idx="6877">
                  <c:v>0.68779999999999997</c:v>
                </c:pt>
                <c:pt idx="6878">
                  <c:v>0.68789999999999996</c:v>
                </c:pt>
                <c:pt idx="6879">
                  <c:v>0.68799999999999994</c:v>
                </c:pt>
                <c:pt idx="6880">
                  <c:v>0.68810000000000004</c:v>
                </c:pt>
                <c:pt idx="6881">
                  <c:v>0.68820000000000003</c:v>
                </c:pt>
                <c:pt idx="6882">
                  <c:v>0.68830000000000002</c:v>
                </c:pt>
                <c:pt idx="6883">
                  <c:v>0.68840000000000001</c:v>
                </c:pt>
                <c:pt idx="6884">
                  <c:v>0.6885</c:v>
                </c:pt>
                <c:pt idx="6885">
                  <c:v>0.68859999999999999</c:v>
                </c:pt>
                <c:pt idx="6886">
                  <c:v>0.68869999999999998</c:v>
                </c:pt>
                <c:pt idx="6887">
                  <c:v>0.68879999999999997</c:v>
                </c:pt>
                <c:pt idx="6888">
                  <c:v>0.68889999999999996</c:v>
                </c:pt>
                <c:pt idx="6889">
                  <c:v>0.68899999999999995</c:v>
                </c:pt>
                <c:pt idx="6890">
                  <c:v>0.68910000000000005</c:v>
                </c:pt>
                <c:pt idx="6891">
                  <c:v>0.68920000000000003</c:v>
                </c:pt>
                <c:pt idx="6892">
                  <c:v>0.68930000000000002</c:v>
                </c:pt>
                <c:pt idx="6893">
                  <c:v>0.68940000000000001</c:v>
                </c:pt>
                <c:pt idx="6894">
                  <c:v>0.6895</c:v>
                </c:pt>
                <c:pt idx="6895">
                  <c:v>0.68959999999999999</c:v>
                </c:pt>
                <c:pt idx="6896">
                  <c:v>0.68969999999999998</c:v>
                </c:pt>
                <c:pt idx="6897">
                  <c:v>0.68979999999999997</c:v>
                </c:pt>
                <c:pt idx="6898">
                  <c:v>0.68989999999999996</c:v>
                </c:pt>
                <c:pt idx="6899">
                  <c:v>0.69</c:v>
                </c:pt>
                <c:pt idx="6900">
                  <c:v>0.69010000000000005</c:v>
                </c:pt>
                <c:pt idx="6901">
                  <c:v>0.69020000000000004</c:v>
                </c:pt>
                <c:pt idx="6902">
                  <c:v>0.69030000000000002</c:v>
                </c:pt>
                <c:pt idx="6903">
                  <c:v>0.69040000000000001</c:v>
                </c:pt>
                <c:pt idx="6904">
                  <c:v>0.6905</c:v>
                </c:pt>
                <c:pt idx="6905">
                  <c:v>0.69059999999999999</c:v>
                </c:pt>
                <c:pt idx="6906">
                  <c:v>0.69069999999999998</c:v>
                </c:pt>
                <c:pt idx="6907">
                  <c:v>0.69079999999999997</c:v>
                </c:pt>
                <c:pt idx="6908">
                  <c:v>0.69089999999999996</c:v>
                </c:pt>
                <c:pt idx="6909">
                  <c:v>0.69099999999999995</c:v>
                </c:pt>
                <c:pt idx="6910">
                  <c:v>0.69110000000000005</c:v>
                </c:pt>
                <c:pt idx="6911">
                  <c:v>0.69120000000000004</c:v>
                </c:pt>
                <c:pt idx="6912">
                  <c:v>0.69130000000000003</c:v>
                </c:pt>
                <c:pt idx="6913">
                  <c:v>0.69140000000000001</c:v>
                </c:pt>
                <c:pt idx="6914">
                  <c:v>0.6915</c:v>
                </c:pt>
                <c:pt idx="6915">
                  <c:v>0.69159999999999999</c:v>
                </c:pt>
                <c:pt idx="6916">
                  <c:v>0.69169999999999998</c:v>
                </c:pt>
                <c:pt idx="6917">
                  <c:v>0.69179999999999997</c:v>
                </c:pt>
                <c:pt idx="6918">
                  <c:v>0.69189999999999996</c:v>
                </c:pt>
                <c:pt idx="6919">
                  <c:v>0.69199999999999995</c:v>
                </c:pt>
                <c:pt idx="6920">
                  <c:v>0.69210000000000005</c:v>
                </c:pt>
                <c:pt idx="6921">
                  <c:v>0.69220000000000004</c:v>
                </c:pt>
                <c:pt idx="6922">
                  <c:v>0.69230000000000003</c:v>
                </c:pt>
                <c:pt idx="6923">
                  <c:v>0.69240000000000002</c:v>
                </c:pt>
                <c:pt idx="6924">
                  <c:v>0.6925</c:v>
                </c:pt>
                <c:pt idx="6925">
                  <c:v>0.69259999999999999</c:v>
                </c:pt>
                <c:pt idx="6926">
                  <c:v>0.69269999999999998</c:v>
                </c:pt>
                <c:pt idx="6927">
                  <c:v>0.69279999999999997</c:v>
                </c:pt>
                <c:pt idx="6928">
                  <c:v>0.69289999999999996</c:v>
                </c:pt>
                <c:pt idx="6929">
                  <c:v>0.69299999999999995</c:v>
                </c:pt>
                <c:pt idx="6930">
                  <c:v>0.69310000000000005</c:v>
                </c:pt>
                <c:pt idx="6931">
                  <c:v>0.69320000000000004</c:v>
                </c:pt>
                <c:pt idx="6932">
                  <c:v>0.69330000000000003</c:v>
                </c:pt>
                <c:pt idx="6933">
                  <c:v>0.69340000000000002</c:v>
                </c:pt>
                <c:pt idx="6934">
                  <c:v>0.69350000000000001</c:v>
                </c:pt>
                <c:pt idx="6935">
                  <c:v>0.69359999999999999</c:v>
                </c:pt>
                <c:pt idx="6936">
                  <c:v>0.69369999999999998</c:v>
                </c:pt>
                <c:pt idx="6937">
                  <c:v>0.69379999999999997</c:v>
                </c:pt>
                <c:pt idx="6938">
                  <c:v>0.69389999999999996</c:v>
                </c:pt>
                <c:pt idx="6939">
                  <c:v>0.69399999999999995</c:v>
                </c:pt>
                <c:pt idx="6940">
                  <c:v>0.69410000000000005</c:v>
                </c:pt>
                <c:pt idx="6941">
                  <c:v>0.69420000000000004</c:v>
                </c:pt>
                <c:pt idx="6942">
                  <c:v>0.69430000000000003</c:v>
                </c:pt>
                <c:pt idx="6943">
                  <c:v>0.69440000000000002</c:v>
                </c:pt>
                <c:pt idx="6944">
                  <c:v>0.69450000000000001</c:v>
                </c:pt>
                <c:pt idx="6945">
                  <c:v>0.6946</c:v>
                </c:pt>
                <c:pt idx="6946">
                  <c:v>0.69469999999999998</c:v>
                </c:pt>
                <c:pt idx="6947">
                  <c:v>0.69479999999999997</c:v>
                </c:pt>
                <c:pt idx="6948">
                  <c:v>0.69489999999999996</c:v>
                </c:pt>
                <c:pt idx="6949">
                  <c:v>0.69499999999999995</c:v>
                </c:pt>
                <c:pt idx="6950">
                  <c:v>0.69510000000000005</c:v>
                </c:pt>
                <c:pt idx="6951">
                  <c:v>0.69520000000000004</c:v>
                </c:pt>
                <c:pt idx="6952">
                  <c:v>0.69530000000000003</c:v>
                </c:pt>
                <c:pt idx="6953">
                  <c:v>0.69540000000000002</c:v>
                </c:pt>
                <c:pt idx="6954">
                  <c:v>0.69550000000000001</c:v>
                </c:pt>
                <c:pt idx="6955">
                  <c:v>0.6956</c:v>
                </c:pt>
                <c:pt idx="6956">
                  <c:v>0.69569999999999999</c:v>
                </c:pt>
                <c:pt idx="6957">
                  <c:v>0.69579999999999997</c:v>
                </c:pt>
                <c:pt idx="6958">
                  <c:v>0.69589999999999996</c:v>
                </c:pt>
                <c:pt idx="6959">
                  <c:v>0.69599999999999995</c:v>
                </c:pt>
                <c:pt idx="6960">
                  <c:v>0.69610000000000005</c:v>
                </c:pt>
                <c:pt idx="6961">
                  <c:v>0.69620000000000004</c:v>
                </c:pt>
                <c:pt idx="6962">
                  <c:v>0.69630000000000003</c:v>
                </c:pt>
                <c:pt idx="6963">
                  <c:v>0.69640000000000002</c:v>
                </c:pt>
                <c:pt idx="6964">
                  <c:v>0.69650000000000001</c:v>
                </c:pt>
                <c:pt idx="6965">
                  <c:v>0.6966</c:v>
                </c:pt>
                <c:pt idx="6966">
                  <c:v>0.69669999999999999</c:v>
                </c:pt>
                <c:pt idx="6967">
                  <c:v>0.69679999999999997</c:v>
                </c:pt>
                <c:pt idx="6968">
                  <c:v>0.69689999999999996</c:v>
                </c:pt>
                <c:pt idx="6969">
                  <c:v>0.69699999999999995</c:v>
                </c:pt>
                <c:pt idx="6970">
                  <c:v>0.69710000000000005</c:v>
                </c:pt>
                <c:pt idx="6971">
                  <c:v>0.69720000000000004</c:v>
                </c:pt>
                <c:pt idx="6972">
                  <c:v>0.69730000000000003</c:v>
                </c:pt>
                <c:pt idx="6973">
                  <c:v>0.69740000000000002</c:v>
                </c:pt>
                <c:pt idx="6974">
                  <c:v>0.69750000000000001</c:v>
                </c:pt>
                <c:pt idx="6975">
                  <c:v>0.6976</c:v>
                </c:pt>
                <c:pt idx="6976">
                  <c:v>0.69769999999999999</c:v>
                </c:pt>
                <c:pt idx="6977">
                  <c:v>0.69779999999999998</c:v>
                </c:pt>
                <c:pt idx="6978">
                  <c:v>0.69789999999999996</c:v>
                </c:pt>
                <c:pt idx="6979">
                  <c:v>0.69799999999999995</c:v>
                </c:pt>
                <c:pt idx="6980">
                  <c:v>0.69810000000000005</c:v>
                </c:pt>
                <c:pt idx="6981">
                  <c:v>0.69820000000000004</c:v>
                </c:pt>
                <c:pt idx="6982">
                  <c:v>0.69830000000000003</c:v>
                </c:pt>
                <c:pt idx="6983">
                  <c:v>0.69840000000000002</c:v>
                </c:pt>
                <c:pt idx="6984">
                  <c:v>0.69850000000000001</c:v>
                </c:pt>
                <c:pt idx="6985">
                  <c:v>0.6986</c:v>
                </c:pt>
                <c:pt idx="6986">
                  <c:v>0.69869999999999999</c:v>
                </c:pt>
                <c:pt idx="6987">
                  <c:v>0.69879999999999998</c:v>
                </c:pt>
                <c:pt idx="6988">
                  <c:v>0.69889999999999997</c:v>
                </c:pt>
                <c:pt idx="6989">
                  <c:v>0.69899999999999995</c:v>
                </c:pt>
                <c:pt idx="6990">
                  <c:v>0.69910000000000005</c:v>
                </c:pt>
                <c:pt idx="6991">
                  <c:v>0.69920000000000004</c:v>
                </c:pt>
                <c:pt idx="6992">
                  <c:v>0.69930000000000003</c:v>
                </c:pt>
                <c:pt idx="6993">
                  <c:v>0.69940000000000002</c:v>
                </c:pt>
                <c:pt idx="6994">
                  <c:v>0.69950000000000001</c:v>
                </c:pt>
                <c:pt idx="6995">
                  <c:v>0.6996</c:v>
                </c:pt>
                <c:pt idx="6996">
                  <c:v>0.69969999999999999</c:v>
                </c:pt>
                <c:pt idx="6997">
                  <c:v>0.69979999999999998</c:v>
                </c:pt>
                <c:pt idx="6998">
                  <c:v>0.69989999999999997</c:v>
                </c:pt>
                <c:pt idx="6999">
                  <c:v>0.7</c:v>
                </c:pt>
                <c:pt idx="7000">
                  <c:v>0.70009999999999994</c:v>
                </c:pt>
                <c:pt idx="7001">
                  <c:v>0.70020000000000004</c:v>
                </c:pt>
                <c:pt idx="7002">
                  <c:v>0.70030000000000003</c:v>
                </c:pt>
                <c:pt idx="7003">
                  <c:v>0.70040000000000002</c:v>
                </c:pt>
                <c:pt idx="7004">
                  <c:v>0.70050000000000001</c:v>
                </c:pt>
                <c:pt idx="7005">
                  <c:v>0.7006</c:v>
                </c:pt>
                <c:pt idx="7006">
                  <c:v>0.70069999999999999</c:v>
                </c:pt>
                <c:pt idx="7007">
                  <c:v>0.70079999999999998</c:v>
                </c:pt>
                <c:pt idx="7008">
                  <c:v>0.70089999999999997</c:v>
                </c:pt>
                <c:pt idx="7009">
                  <c:v>0.70099999999999996</c:v>
                </c:pt>
                <c:pt idx="7010">
                  <c:v>0.70109999999999995</c:v>
                </c:pt>
                <c:pt idx="7011">
                  <c:v>0.70120000000000005</c:v>
                </c:pt>
                <c:pt idx="7012">
                  <c:v>0.70130000000000003</c:v>
                </c:pt>
                <c:pt idx="7013">
                  <c:v>0.70140000000000002</c:v>
                </c:pt>
                <c:pt idx="7014">
                  <c:v>0.70150000000000001</c:v>
                </c:pt>
                <c:pt idx="7015">
                  <c:v>0.7016</c:v>
                </c:pt>
                <c:pt idx="7016">
                  <c:v>0.70169999999999999</c:v>
                </c:pt>
                <c:pt idx="7017">
                  <c:v>0.70179999999999998</c:v>
                </c:pt>
                <c:pt idx="7018">
                  <c:v>0.70189999999999997</c:v>
                </c:pt>
                <c:pt idx="7019">
                  <c:v>0.70199999999999996</c:v>
                </c:pt>
                <c:pt idx="7020">
                  <c:v>0.70209999999999995</c:v>
                </c:pt>
                <c:pt idx="7021">
                  <c:v>0.70220000000000005</c:v>
                </c:pt>
                <c:pt idx="7022">
                  <c:v>0.70230000000000004</c:v>
                </c:pt>
                <c:pt idx="7023">
                  <c:v>0.70240000000000002</c:v>
                </c:pt>
                <c:pt idx="7024">
                  <c:v>0.70250000000000001</c:v>
                </c:pt>
                <c:pt idx="7025">
                  <c:v>0.7026</c:v>
                </c:pt>
                <c:pt idx="7026">
                  <c:v>0.70269999999999999</c:v>
                </c:pt>
                <c:pt idx="7027">
                  <c:v>0.70279999999999998</c:v>
                </c:pt>
                <c:pt idx="7028">
                  <c:v>0.70289999999999997</c:v>
                </c:pt>
                <c:pt idx="7029">
                  <c:v>0.70299999999999996</c:v>
                </c:pt>
                <c:pt idx="7030">
                  <c:v>0.70309999999999995</c:v>
                </c:pt>
                <c:pt idx="7031">
                  <c:v>0.70320000000000005</c:v>
                </c:pt>
                <c:pt idx="7032">
                  <c:v>0.70330000000000004</c:v>
                </c:pt>
                <c:pt idx="7033">
                  <c:v>0.70340000000000003</c:v>
                </c:pt>
                <c:pt idx="7034">
                  <c:v>0.70350000000000001</c:v>
                </c:pt>
                <c:pt idx="7035">
                  <c:v>0.7036</c:v>
                </c:pt>
                <c:pt idx="7036">
                  <c:v>0.70369999999999999</c:v>
                </c:pt>
                <c:pt idx="7037">
                  <c:v>0.70379999999999998</c:v>
                </c:pt>
                <c:pt idx="7038">
                  <c:v>0.70389999999999997</c:v>
                </c:pt>
                <c:pt idx="7039">
                  <c:v>0.70399999999999996</c:v>
                </c:pt>
                <c:pt idx="7040">
                  <c:v>0.70409999999999995</c:v>
                </c:pt>
                <c:pt idx="7041">
                  <c:v>0.70420000000000005</c:v>
                </c:pt>
                <c:pt idx="7042">
                  <c:v>0.70430000000000004</c:v>
                </c:pt>
                <c:pt idx="7043">
                  <c:v>0.70440000000000003</c:v>
                </c:pt>
                <c:pt idx="7044">
                  <c:v>0.70450000000000002</c:v>
                </c:pt>
                <c:pt idx="7045">
                  <c:v>0.7046</c:v>
                </c:pt>
                <c:pt idx="7046">
                  <c:v>0.70469999999999999</c:v>
                </c:pt>
                <c:pt idx="7047">
                  <c:v>0.70479999999999998</c:v>
                </c:pt>
                <c:pt idx="7048">
                  <c:v>0.70489999999999997</c:v>
                </c:pt>
                <c:pt idx="7049">
                  <c:v>0.70499999999999996</c:v>
                </c:pt>
                <c:pt idx="7050">
                  <c:v>0.70509999999999995</c:v>
                </c:pt>
                <c:pt idx="7051">
                  <c:v>0.70520000000000005</c:v>
                </c:pt>
                <c:pt idx="7052">
                  <c:v>0.70530000000000004</c:v>
                </c:pt>
                <c:pt idx="7053">
                  <c:v>0.70540000000000003</c:v>
                </c:pt>
                <c:pt idx="7054">
                  <c:v>0.70550000000000002</c:v>
                </c:pt>
                <c:pt idx="7055">
                  <c:v>0.7056</c:v>
                </c:pt>
                <c:pt idx="7056">
                  <c:v>0.70569999999999999</c:v>
                </c:pt>
                <c:pt idx="7057">
                  <c:v>0.70579999999999998</c:v>
                </c:pt>
                <c:pt idx="7058">
                  <c:v>0.70589999999999997</c:v>
                </c:pt>
                <c:pt idx="7059">
                  <c:v>0.70599999999999996</c:v>
                </c:pt>
                <c:pt idx="7060">
                  <c:v>0.70609999999999995</c:v>
                </c:pt>
                <c:pt idx="7061">
                  <c:v>0.70620000000000005</c:v>
                </c:pt>
                <c:pt idx="7062">
                  <c:v>0.70630000000000004</c:v>
                </c:pt>
                <c:pt idx="7063">
                  <c:v>0.70640000000000003</c:v>
                </c:pt>
                <c:pt idx="7064">
                  <c:v>0.70650000000000002</c:v>
                </c:pt>
                <c:pt idx="7065">
                  <c:v>0.70660000000000001</c:v>
                </c:pt>
                <c:pt idx="7066">
                  <c:v>0.70669999999999999</c:v>
                </c:pt>
                <c:pt idx="7067">
                  <c:v>0.70679999999999998</c:v>
                </c:pt>
                <c:pt idx="7068">
                  <c:v>0.70689999999999997</c:v>
                </c:pt>
                <c:pt idx="7069">
                  <c:v>0.70699999999999996</c:v>
                </c:pt>
                <c:pt idx="7070">
                  <c:v>0.70709999999999995</c:v>
                </c:pt>
                <c:pt idx="7071">
                  <c:v>0.70720000000000005</c:v>
                </c:pt>
                <c:pt idx="7072">
                  <c:v>0.70730000000000004</c:v>
                </c:pt>
                <c:pt idx="7073">
                  <c:v>0.70740000000000003</c:v>
                </c:pt>
                <c:pt idx="7074">
                  <c:v>0.70750000000000002</c:v>
                </c:pt>
                <c:pt idx="7075">
                  <c:v>0.70760000000000001</c:v>
                </c:pt>
                <c:pt idx="7076">
                  <c:v>0.7077</c:v>
                </c:pt>
                <c:pt idx="7077">
                  <c:v>0.70779999999999998</c:v>
                </c:pt>
                <c:pt idx="7078">
                  <c:v>0.70789999999999997</c:v>
                </c:pt>
                <c:pt idx="7079">
                  <c:v>0.70799999999999996</c:v>
                </c:pt>
                <c:pt idx="7080">
                  <c:v>0.70809999999999995</c:v>
                </c:pt>
                <c:pt idx="7081">
                  <c:v>0.70820000000000005</c:v>
                </c:pt>
                <c:pt idx="7082">
                  <c:v>0.70830000000000004</c:v>
                </c:pt>
                <c:pt idx="7083">
                  <c:v>0.70840000000000003</c:v>
                </c:pt>
                <c:pt idx="7084">
                  <c:v>0.70850000000000002</c:v>
                </c:pt>
                <c:pt idx="7085">
                  <c:v>0.70860000000000001</c:v>
                </c:pt>
                <c:pt idx="7086">
                  <c:v>0.7087</c:v>
                </c:pt>
                <c:pt idx="7087">
                  <c:v>0.70879999999999999</c:v>
                </c:pt>
                <c:pt idx="7088">
                  <c:v>0.70889999999999997</c:v>
                </c:pt>
                <c:pt idx="7089">
                  <c:v>0.70899999999999996</c:v>
                </c:pt>
                <c:pt idx="7090">
                  <c:v>0.70909999999999995</c:v>
                </c:pt>
                <c:pt idx="7091">
                  <c:v>0.70920000000000005</c:v>
                </c:pt>
                <c:pt idx="7092">
                  <c:v>0.70930000000000004</c:v>
                </c:pt>
                <c:pt idx="7093">
                  <c:v>0.70940000000000003</c:v>
                </c:pt>
                <c:pt idx="7094">
                  <c:v>0.70950000000000002</c:v>
                </c:pt>
                <c:pt idx="7095">
                  <c:v>0.70960000000000001</c:v>
                </c:pt>
                <c:pt idx="7096">
                  <c:v>0.7097</c:v>
                </c:pt>
                <c:pt idx="7097">
                  <c:v>0.70979999999999999</c:v>
                </c:pt>
                <c:pt idx="7098">
                  <c:v>0.70989999999999998</c:v>
                </c:pt>
                <c:pt idx="7099">
                  <c:v>0.71</c:v>
                </c:pt>
                <c:pt idx="7100">
                  <c:v>0.71009999999999995</c:v>
                </c:pt>
                <c:pt idx="7101">
                  <c:v>0.71020000000000005</c:v>
                </c:pt>
                <c:pt idx="7102">
                  <c:v>0.71030000000000004</c:v>
                </c:pt>
                <c:pt idx="7103">
                  <c:v>0.71040000000000003</c:v>
                </c:pt>
                <c:pt idx="7104">
                  <c:v>0.71050000000000002</c:v>
                </c:pt>
                <c:pt idx="7105">
                  <c:v>0.71060000000000001</c:v>
                </c:pt>
                <c:pt idx="7106">
                  <c:v>0.7107</c:v>
                </c:pt>
                <c:pt idx="7107">
                  <c:v>0.71079999999999999</c:v>
                </c:pt>
                <c:pt idx="7108">
                  <c:v>0.71089999999999998</c:v>
                </c:pt>
                <c:pt idx="7109">
                  <c:v>0.71099999999999997</c:v>
                </c:pt>
                <c:pt idx="7110">
                  <c:v>0.71109999999999995</c:v>
                </c:pt>
                <c:pt idx="7111">
                  <c:v>0.71120000000000005</c:v>
                </c:pt>
                <c:pt idx="7112">
                  <c:v>0.71130000000000004</c:v>
                </c:pt>
                <c:pt idx="7113">
                  <c:v>0.71140000000000003</c:v>
                </c:pt>
                <c:pt idx="7114">
                  <c:v>0.71150000000000002</c:v>
                </c:pt>
                <c:pt idx="7115">
                  <c:v>0.71160000000000001</c:v>
                </c:pt>
                <c:pt idx="7116">
                  <c:v>0.7117</c:v>
                </c:pt>
                <c:pt idx="7117">
                  <c:v>0.71179999999999999</c:v>
                </c:pt>
                <c:pt idx="7118">
                  <c:v>0.71189999999999998</c:v>
                </c:pt>
                <c:pt idx="7119">
                  <c:v>0.71199999999999997</c:v>
                </c:pt>
                <c:pt idx="7120">
                  <c:v>0.71209999999999996</c:v>
                </c:pt>
                <c:pt idx="7121">
                  <c:v>0.71220000000000006</c:v>
                </c:pt>
                <c:pt idx="7122">
                  <c:v>0.71230000000000004</c:v>
                </c:pt>
                <c:pt idx="7123">
                  <c:v>0.71240000000000003</c:v>
                </c:pt>
                <c:pt idx="7124">
                  <c:v>0.71250000000000002</c:v>
                </c:pt>
                <c:pt idx="7125">
                  <c:v>0.71260000000000001</c:v>
                </c:pt>
                <c:pt idx="7126">
                  <c:v>0.7127</c:v>
                </c:pt>
                <c:pt idx="7127">
                  <c:v>0.71279999999999999</c:v>
                </c:pt>
                <c:pt idx="7128">
                  <c:v>0.71289999999999998</c:v>
                </c:pt>
                <c:pt idx="7129">
                  <c:v>0.71299999999999997</c:v>
                </c:pt>
                <c:pt idx="7130">
                  <c:v>0.71309999999999996</c:v>
                </c:pt>
                <c:pt idx="7131">
                  <c:v>0.71319999999999995</c:v>
                </c:pt>
                <c:pt idx="7132">
                  <c:v>0.71330000000000005</c:v>
                </c:pt>
                <c:pt idx="7133">
                  <c:v>0.71340000000000003</c:v>
                </c:pt>
                <c:pt idx="7134">
                  <c:v>0.71350000000000002</c:v>
                </c:pt>
                <c:pt idx="7135">
                  <c:v>0.71360000000000001</c:v>
                </c:pt>
                <c:pt idx="7136">
                  <c:v>0.7137</c:v>
                </c:pt>
                <c:pt idx="7137">
                  <c:v>0.71379999999999999</c:v>
                </c:pt>
                <c:pt idx="7138">
                  <c:v>0.71389999999999998</c:v>
                </c:pt>
                <c:pt idx="7139">
                  <c:v>0.71399999999999997</c:v>
                </c:pt>
                <c:pt idx="7140">
                  <c:v>0.71409999999999996</c:v>
                </c:pt>
                <c:pt idx="7141">
                  <c:v>0.71419999999999995</c:v>
                </c:pt>
                <c:pt idx="7142">
                  <c:v>0.71430000000000005</c:v>
                </c:pt>
                <c:pt idx="7143">
                  <c:v>0.71440000000000003</c:v>
                </c:pt>
                <c:pt idx="7144">
                  <c:v>0.71450000000000002</c:v>
                </c:pt>
                <c:pt idx="7145">
                  <c:v>0.71460000000000001</c:v>
                </c:pt>
                <c:pt idx="7146">
                  <c:v>0.7147</c:v>
                </c:pt>
                <c:pt idx="7147">
                  <c:v>0.71479999999999999</c:v>
                </c:pt>
                <c:pt idx="7148">
                  <c:v>0.71489999999999998</c:v>
                </c:pt>
                <c:pt idx="7149">
                  <c:v>0.71499999999999997</c:v>
                </c:pt>
                <c:pt idx="7150">
                  <c:v>0.71509999999999996</c:v>
                </c:pt>
                <c:pt idx="7151">
                  <c:v>0.71519999999999995</c:v>
                </c:pt>
                <c:pt idx="7152">
                  <c:v>0.71530000000000005</c:v>
                </c:pt>
                <c:pt idx="7153">
                  <c:v>0.71540000000000004</c:v>
                </c:pt>
                <c:pt idx="7154">
                  <c:v>0.71550000000000002</c:v>
                </c:pt>
                <c:pt idx="7155">
                  <c:v>0.71560000000000001</c:v>
                </c:pt>
                <c:pt idx="7156">
                  <c:v>0.7157</c:v>
                </c:pt>
                <c:pt idx="7157">
                  <c:v>0.71579999999999999</c:v>
                </c:pt>
                <c:pt idx="7158">
                  <c:v>0.71589999999999998</c:v>
                </c:pt>
                <c:pt idx="7159">
                  <c:v>0.71599999999999997</c:v>
                </c:pt>
                <c:pt idx="7160">
                  <c:v>0.71609999999999996</c:v>
                </c:pt>
                <c:pt idx="7161">
                  <c:v>0.71619999999999995</c:v>
                </c:pt>
                <c:pt idx="7162">
                  <c:v>0.71630000000000005</c:v>
                </c:pt>
                <c:pt idx="7163">
                  <c:v>0.71640000000000004</c:v>
                </c:pt>
                <c:pt idx="7164">
                  <c:v>0.71650000000000003</c:v>
                </c:pt>
                <c:pt idx="7165">
                  <c:v>0.71660000000000001</c:v>
                </c:pt>
                <c:pt idx="7166">
                  <c:v>0.7167</c:v>
                </c:pt>
                <c:pt idx="7167">
                  <c:v>0.71679999999999999</c:v>
                </c:pt>
                <c:pt idx="7168">
                  <c:v>0.71689999999999998</c:v>
                </c:pt>
                <c:pt idx="7169">
                  <c:v>0.71699999999999997</c:v>
                </c:pt>
                <c:pt idx="7170">
                  <c:v>0.71709999999999996</c:v>
                </c:pt>
                <c:pt idx="7171">
                  <c:v>0.71719999999999995</c:v>
                </c:pt>
                <c:pt idx="7172">
                  <c:v>0.71730000000000005</c:v>
                </c:pt>
                <c:pt idx="7173">
                  <c:v>0.71740000000000004</c:v>
                </c:pt>
                <c:pt idx="7174">
                  <c:v>0.71750000000000003</c:v>
                </c:pt>
                <c:pt idx="7175">
                  <c:v>0.71760000000000002</c:v>
                </c:pt>
                <c:pt idx="7176">
                  <c:v>0.7177</c:v>
                </c:pt>
                <c:pt idx="7177">
                  <c:v>0.71779999999999999</c:v>
                </c:pt>
                <c:pt idx="7178">
                  <c:v>0.71789999999999998</c:v>
                </c:pt>
                <c:pt idx="7179">
                  <c:v>0.71799999999999997</c:v>
                </c:pt>
                <c:pt idx="7180">
                  <c:v>0.71809999999999996</c:v>
                </c:pt>
                <c:pt idx="7181">
                  <c:v>0.71819999999999995</c:v>
                </c:pt>
                <c:pt idx="7182">
                  <c:v>0.71830000000000005</c:v>
                </c:pt>
                <c:pt idx="7183">
                  <c:v>0.71840000000000004</c:v>
                </c:pt>
                <c:pt idx="7184">
                  <c:v>0.71850000000000003</c:v>
                </c:pt>
                <c:pt idx="7185">
                  <c:v>0.71860000000000002</c:v>
                </c:pt>
                <c:pt idx="7186">
                  <c:v>0.71870000000000001</c:v>
                </c:pt>
                <c:pt idx="7187">
                  <c:v>0.71879999999999999</c:v>
                </c:pt>
                <c:pt idx="7188">
                  <c:v>0.71889999999999998</c:v>
                </c:pt>
                <c:pt idx="7189">
                  <c:v>0.71899999999999997</c:v>
                </c:pt>
                <c:pt idx="7190">
                  <c:v>0.71909999999999996</c:v>
                </c:pt>
                <c:pt idx="7191">
                  <c:v>0.71919999999999995</c:v>
                </c:pt>
                <c:pt idx="7192">
                  <c:v>0.71930000000000005</c:v>
                </c:pt>
                <c:pt idx="7193">
                  <c:v>0.71940000000000004</c:v>
                </c:pt>
                <c:pt idx="7194">
                  <c:v>0.71950000000000003</c:v>
                </c:pt>
                <c:pt idx="7195">
                  <c:v>0.71960000000000002</c:v>
                </c:pt>
                <c:pt idx="7196">
                  <c:v>0.71970000000000001</c:v>
                </c:pt>
                <c:pt idx="7197">
                  <c:v>0.7198</c:v>
                </c:pt>
                <c:pt idx="7198">
                  <c:v>0.71989999999999998</c:v>
                </c:pt>
                <c:pt idx="7199">
                  <c:v>0.72</c:v>
                </c:pt>
                <c:pt idx="7200">
                  <c:v>0.72009999999999996</c:v>
                </c:pt>
                <c:pt idx="7201">
                  <c:v>0.72019999999999995</c:v>
                </c:pt>
                <c:pt idx="7202">
                  <c:v>0.72030000000000005</c:v>
                </c:pt>
                <c:pt idx="7203">
                  <c:v>0.72040000000000004</c:v>
                </c:pt>
                <c:pt idx="7204">
                  <c:v>0.72050000000000003</c:v>
                </c:pt>
                <c:pt idx="7205">
                  <c:v>0.72060000000000002</c:v>
                </c:pt>
                <c:pt idx="7206">
                  <c:v>0.72070000000000001</c:v>
                </c:pt>
                <c:pt idx="7207">
                  <c:v>0.7208</c:v>
                </c:pt>
                <c:pt idx="7208">
                  <c:v>0.72089999999999999</c:v>
                </c:pt>
                <c:pt idx="7209">
                  <c:v>0.72099999999999997</c:v>
                </c:pt>
                <c:pt idx="7210">
                  <c:v>0.72109999999999996</c:v>
                </c:pt>
                <c:pt idx="7211">
                  <c:v>0.72119999999999995</c:v>
                </c:pt>
                <c:pt idx="7212">
                  <c:v>0.72130000000000005</c:v>
                </c:pt>
                <c:pt idx="7213">
                  <c:v>0.72140000000000004</c:v>
                </c:pt>
                <c:pt idx="7214">
                  <c:v>0.72150000000000003</c:v>
                </c:pt>
                <c:pt idx="7215">
                  <c:v>0.72160000000000002</c:v>
                </c:pt>
                <c:pt idx="7216">
                  <c:v>0.72170000000000001</c:v>
                </c:pt>
                <c:pt idx="7217">
                  <c:v>0.7218</c:v>
                </c:pt>
                <c:pt idx="7218">
                  <c:v>0.72189999999999999</c:v>
                </c:pt>
                <c:pt idx="7219">
                  <c:v>0.72199999999999998</c:v>
                </c:pt>
                <c:pt idx="7220">
                  <c:v>0.72209999999999996</c:v>
                </c:pt>
                <c:pt idx="7221">
                  <c:v>0.72219999999999995</c:v>
                </c:pt>
                <c:pt idx="7222">
                  <c:v>0.72230000000000005</c:v>
                </c:pt>
                <c:pt idx="7223">
                  <c:v>0.72240000000000004</c:v>
                </c:pt>
                <c:pt idx="7224">
                  <c:v>0.72250000000000003</c:v>
                </c:pt>
                <c:pt idx="7225">
                  <c:v>0.72260000000000002</c:v>
                </c:pt>
                <c:pt idx="7226">
                  <c:v>0.72270000000000001</c:v>
                </c:pt>
                <c:pt idx="7227">
                  <c:v>0.7228</c:v>
                </c:pt>
                <c:pt idx="7228">
                  <c:v>0.72289999999999999</c:v>
                </c:pt>
                <c:pt idx="7229">
                  <c:v>0.72299999999999998</c:v>
                </c:pt>
                <c:pt idx="7230">
                  <c:v>0.72309999999999997</c:v>
                </c:pt>
                <c:pt idx="7231">
                  <c:v>0.72319999999999995</c:v>
                </c:pt>
                <c:pt idx="7232">
                  <c:v>0.72330000000000005</c:v>
                </c:pt>
                <c:pt idx="7233">
                  <c:v>0.72340000000000004</c:v>
                </c:pt>
                <c:pt idx="7234">
                  <c:v>0.72350000000000003</c:v>
                </c:pt>
                <c:pt idx="7235">
                  <c:v>0.72360000000000002</c:v>
                </c:pt>
                <c:pt idx="7236">
                  <c:v>0.72370000000000001</c:v>
                </c:pt>
                <c:pt idx="7237">
                  <c:v>0.7238</c:v>
                </c:pt>
                <c:pt idx="7238">
                  <c:v>0.72389999999999999</c:v>
                </c:pt>
                <c:pt idx="7239">
                  <c:v>0.72399999999999998</c:v>
                </c:pt>
                <c:pt idx="7240">
                  <c:v>0.72409999999999997</c:v>
                </c:pt>
                <c:pt idx="7241">
                  <c:v>0.72419999999999995</c:v>
                </c:pt>
                <c:pt idx="7242">
                  <c:v>0.72430000000000005</c:v>
                </c:pt>
                <c:pt idx="7243">
                  <c:v>0.72440000000000004</c:v>
                </c:pt>
                <c:pt idx="7244">
                  <c:v>0.72450000000000003</c:v>
                </c:pt>
                <c:pt idx="7245">
                  <c:v>0.72460000000000002</c:v>
                </c:pt>
                <c:pt idx="7246">
                  <c:v>0.72470000000000001</c:v>
                </c:pt>
                <c:pt idx="7247">
                  <c:v>0.7248</c:v>
                </c:pt>
                <c:pt idx="7248">
                  <c:v>0.72489999999999999</c:v>
                </c:pt>
                <c:pt idx="7249">
                  <c:v>0.72499999999999998</c:v>
                </c:pt>
                <c:pt idx="7250">
                  <c:v>0.72509999999999997</c:v>
                </c:pt>
                <c:pt idx="7251">
                  <c:v>0.72519999999999996</c:v>
                </c:pt>
                <c:pt idx="7252">
                  <c:v>0.72529999999999994</c:v>
                </c:pt>
                <c:pt idx="7253">
                  <c:v>0.72540000000000004</c:v>
                </c:pt>
                <c:pt idx="7254">
                  <c:v>0.72550000000000003</c:v>
                </c:pt>
                <c:pt idx="7255">
                  <c:v>0.72560000000000002</c:v>
                </c:pt>
                <c:pt idx="7256">
                  <c:v>0.72570000000000001</c:v>
                </c:pt>
                <c:pt idx="7257">
                  <c:v>0.7258</c:v>
                </c:pt>
                <c:pt idx="7258">
                  <c:v>0.72589999999999999</c:v>
                </c:pt>
                <c:pt idx="7259">
                  <c:v>0.72599999999999998</c:v>
                </c:pt>
                <c:pt idx="7260">
                  <c:v>0.72609999999999997</c:v>
                </c:pt>
                <c:pt idx="7261">
                  <c:v>0.72619999999999996</c:v>
                </c:pt>
                <c:pt idx="7262">
                  <c:v>0.72629999999999995</c:v>
                </c:pt>
                <c:pt idx="7263">
                  <c:v>0.72640000000000005</c:v>
                </c:pt>
                <c:pt idx="7264">
                  <c:v>0.72650000000000003</c:v>
                </c:pt>
                <c:pt idx="7265">
                  <c:v>0.72660000000000002</c:v>
                </c:pt>
                <c:pt idx="7266">
                  <c:v>0.72670000000000001</c:v>
                </c:pt>
                <c:pt idx="7267">
                  <c:v>0.7268</c:v>
                </c:pt>
                <c:pt idx="7268">
                  <c:v>0.72689999999999999</c:v>
                </c:pt>
                <c:pt idx="7269">
                  <c:v>0.72699999999999998</c:v>
                </c:pt>
                <c:pt idx="7270">
                  <c:v>0.72709999999999997</c:v>
                </c:pt>
                <c:pt idx="7271">
                  <c:v>0.72719999999999996</c:v>
                </c:pt>
                <c:pt idx="7272">
                  <c:v>0.72729999999999995</c:v>
                </c:pt>
                <c:pt idx="7273">
                  <c:v>0.72740000000000005</c:v>
                </c:pt>
                <c:pt idx="7274">
                  <c:v>0.72750000000000004</c:v>
                </c:pt>
                <c:pt idx="7275">
                  <c:v>0.72760000000000002</c:v>
                </c:pt>
                <c:pt idx="7276">
                  <c:v>0.72770000000000001</c:v>
                </c:pt>
                <c:pt idx="7277">
                  <c:v>0.7278</c:v>
                </c:pt>
                <c:pt idx="7278">
                  <c:v>0.72789999999999999</c:v>
                </c:pt>
                <c:pt idx="7279">
                  <c:v>0.72799999999999998</c:v>
                </c:pt>
                <c:pt idx="7280">
                  <c:v>0.72809999999999997</c:v>
                </c:pt>
                <c:pt idx="7281">
                  <c:v>0.72819999999999996</c:v>
                </c:pt>
                <c:pt idx="7282">
                  <c:v>0.72829999999999995</c:v>
                </c:pt>
                <c:pt idx="7283">
                  <c:v>0.72840000000000005</c:v>
                </c:pt>
                <c:pt idx="7284">
                  <c:v>0.72850000000000004</c:v>
                </c:pt>
                <c:pt idx="7285">
                  <c:v>0.72860000000000003</c:v>
                </c:pt>
                <c:pt idx="7286">
                  <c:v>0.72870000000000001</c:v>
                </c:pt>
                <c:pt idx="7287">
                  <c:v>0.7288</c:v>
                </c:pt>
                <c:pt idx="7288">
                  <c:v>0.72889999999999999</c:v>
                </c:pt>
                <c:pt idx="7289">
                  <c:v>0.72899999999999998</c:v>
                </c:pt>
                <c:pt idx="7290">
                  <c:v>0.72909999999999997</c:v>
                </c:pt>
                <c:pt idx="7291">
                  <c:v>0.72919999999999996</c:v>
                </c:pt>
                <c:pt idx="7292">
                  <c:v>0.72929999999999995</c:v>
                </c:pt>
                <c:pt idx="7293">
                  <c:v>0.72940000000000005</c:v>
                </c:pt>
                <c:pt idx="7294">
                  <c:v>0.72950000000000004</c:v>
                </c:pt>
                <c:pt idx="7295">
                  <c:v>0.72960000000000003</c:v>
                </c:pt>
                <c:pt idx="7296">
                  <c:v>0.72970000000000002</c:v>
                </c:pt>
                <c:pt idx="7297">
                  <c:v>0.7298</c:v>
                </c:pt>
                <c:pt idx="7298">
                  <c:v>0.72989999999999999</c:v>
                </c:pt>
                <c:pt idx="7299">
                  <c:v>0.73</c:v>
                </c:pt>
                <c:pt idx="7300">
                  <c:v>0.73009999999999997</c:v>
                </c:pt>
                <c:pt idx="7301">
                  <c:v>0.73019999999999996</c:v>
                </c:pt>
                <c:pt idx="7302">
                  <c:v>0.73029999999999995</c:v>
                </c:pt>
                <c:pt idx="7303">
                  <c:v>0.73040000000000005</c:v>
                </c:pt>
                <c:pt idx="7304">
                  <c:v>0.73050000000000004</c:v>
                </c:pt>
                <c:pt idx="7305">
                  <c:v>0.73060000000000003</c:v>
                </c:pt>
                <c:pt idx="7306">
                  <c:v>0.73070000000000002</c:v>
                </c:pt>
                <c:pt idx="7307">
                  <c:v>0.73080000000000001</c:v>
                </c:pt>
                <c:pt idx="7308">
                  <c:v>0.73089999999999999</c:v>
                </c:pt>
                <c:pt idx="7309">
                  <c:v>0.73099999999999998</c:v>
                </c:pt>
                <c:pt idx="7310">
                  <c:v>0.73109999999999997</c:v>
                </c:pt>
                <c:pt idx="7311">
                  <c:v>0.73119999999999996</c:v>
                </c:pt>
                <c:pt idx="7312">
                  <c:v>0.73129999999999995</c:v>
                </c:pt>
                <c:pt idx="7313">
                  <c:v>0.73140000000000005</c:v>
                </c:pt>
                <c:pt idx="7314">
                  <c:v>0.73150000000000004</c:v>
                </c:pt>
                <c:pt idx="7315">
                  <c:v>0.73160000000000003</c:v>
                </c:pt>
                <c:pt idx="7316">
                  <c:v>0.73170000000000002</c:v>
                </c:pt>
                <c:pt idx="7317">
                  <c:v>0.73180000000000001</c:v>
                </c:pt>
                <c:pt idx="7318">
                  <c:v>0.7319</c:v>
                </c:pt>
                <c:pt idx="7319">
                  <c:v>0.73199999999999998</c:v>
                </c:pt>
                <c:pt idx="7320">
                  <c:v>0.73209999999999997</c:v>
                </c:pt>
                <c:pt idx="7321">
                  <c:v>0.73219999999999996</c:v>
                </c:pt>
                <c:pt idx="7322">
                  <c:v>0.73229999999999995</c:v>
                </c:pt>
                <c:pt idx="7323">
                  <c:v>0.73240000000000005</c:v>
                </c:pt>
                <c:pt idx="7324">
                  <c:v>0.73250000000000004</c:v>
                </c:pt>
                <c:pt idx="7325">
                  <c:v>0.73260000000000003</c:v>
                </c:pt>
                <c:pt idx="7326">
                  <c:v>0.73270000000000002</c:v>
                </c:pt>
                <c:pt idx="7327">
                  <c:v>0.73280000000000001</c:v>
                </c:pt>
                <c:pt idx="7328">
                  <c:v>0.7329</c:v>
                </c:pt>
                <c:pt idx="7329">
                  <c:v>0.73299999999999998</c:v>
                </c:pt>
                <c:pt idx="7330">
                  <c:v>0.73309999999999997</c:v>
                </c:pt>
                <c:pt idx="7331">
                  <c:v>0.73319999999999996</c:v>
                </c:pt>
                <c:pt idx="7332">
                  <c:v>0.73329999999999995</c:v>
                </c:pt>
                <c:pt idx="7333">
                  <c:v>0.73340000000000005</c:v>
                </c:pt>
                <c:pt idx="7334">
                  <c:v>0.73350000000000004</c:v>
                </c:pt>
                <c:pt idx="7335">
                  <c:v>0.73360000000000003</c:v>
                </c:pt>
                <c:pt idx="7336">
                  <c:v>0.73370000000000002</c:v>
                </c:pt>
                <c:pt idx="7337">
                  <c:v>0.73380000000000001</c:v>
                </c:pt>
                <c:pt idx="7338">
                  <c:v>0.7339</c:v>
                </c:pt>
                <c:pt idx="7339">
                  <c:v>0.73399999999999999</c:v>
                </c:pt>
                <c:pt idx="7340">
                  <c:v>0.73409999999999997</c:v>
                </c:pt>
                <c:pt idx="7341">
                  <c:v>0.73419999999999996</c:v>
                </c:pt>
                <c:pt idx="7342">
                  <c:v>0.73429999999999995</c:v>
                </c:pt>
                <c:pt idx="7343">
                  <c:v>0.73440000000000005</c:v>
                </c:pt>
                <c:pt idx="7344">
                  <c:v>0.73450000000000004</c:v>
                </c:pt>
                <c:pt idx="7345">
                  <c:v>0.73460000000000003</c:v>
                </c:pt>
                <c:pt idx="7346">
                  <c:v>0.73470000000000002</c:v>
                </c:pt>
                <c:pt idx="7347">
                  <c:v>0.73480000000000001</c:v>
                </c:pt>
                <c:pt idx="7348">
                  <c:v>0.7349</c:v>
                </c:pt>
                <c:pt idx="7349">
                  <c:v>0.73499999999999999</c:v>
                </c:pt>
                <c:pt idx="7350">
                  <c:v>0.73509999999999998</c:v>
                </c:pt>
                <c:pt idx="7351">
                  <c:v>0.73519999999999996</c:v>
                </c:pt>
                <c:pt idx="7352">
                  <c:v>0.73529999999999995</c:v>
                </c:pt>
                <c:pt idx="7353">
                  <c:v>0.73540000000000005</c:v>
                </c:pt>
                <c:pt idx="7354">
                  <c:v>0.73550000000000004</c:v>
                </c:pt>
                <c:pt idx="7355">
                  <c:v>0.73560000000000003</c:v>
                </c:pt>
                <c:pt idx="7356">
                  <c:v>0.73570000000000002</c:v>
                </c:pt>
                <c:pt idx="7357">
                  <c:v>0.73580000000000001</c:v>
                </c:pt>
                <c:pt idx="7358">
                  <c:v>0.7359</c:v>
                </c:pt>
                <c:pt idx="7359">
                  <c:v>0.73599999999999999</c:v>
                </c:pt>
                <c:pt idx="7360">
                  <c:v>0.73609999999999998</c:v>
                </c:pt>
                <c:pt idx="7361">
                  <c:v>0.73619999999999997</c:v>
                </c:pt>
                <c:pt idx="7362">
                  <c:v>0.73629999999999995</c:v>
                </c:pt>
                <c:pt idx="7363">
                  <c:v>0.73640000000000005</c:v>
                </c:pt>
                <c:pt idx="7364">
                  <c:v>0.73650000000000004</c:v>
                </c:pt>
                <c:pt idx="7365">
                  <c:v>0.73660000000000003</c:v>
                </c:pt>
                <c:pt idx="7366">
                  <c:v>0.73670000000000002</c:v>
                </c:pt>
                <c:pt idx="7367">
                  <c:v>0.73680000000000001</c:v>
                </c:pt>
                <c:pt idx="7368">
                  <c:v>0.7369</c:v>
                </c:pt>
                <c:pt idx="7369">
                  <c:v>0.73699999999999999</c:v>
                </c:pt>
                <c:pt idx="7370">
                  <c:v>0.73709999999999998</c:v>
                </c:pt>
                <c:pt idx="7371">
                  <c:v>0.73719999999999997</c:v>
                </c:pt>
                <c:pt idx="7372">
                  <c:v>0.73729999999999996</c:v>
                </c:pt>
                <c:pt idx="7373">
                  <c:v>0.73740000000000006</c:v>
                </c:pt>
                <c:pt idx="7374">
                  <c:v>0.73750000000000004</c:v>
                </c:pt>
                <c:pt idx="7375">
                  <c:v>0.73760000000000003</c:v>
                </c:pt>
                <c:pt idx="7376">
                  <c:v>0.73770000000000002</c:v>
                </c:pt>
                <c:pt idx="7377">
                  <c:v>0.73780000000000001</c:v>
                </c:pt>
                <c:pt idx="7378">
                  <c:v>0.7379</c:v>
                </c:pt>
                <c:pt idx="7379">
                  <c:v>0.73799999999999999</c:v>
                </c:pt>
                <c:pt idx="7380">
                  <c:v>0.73809999999999998</c:v>
                </c:pt>
                <c:pt idx="7381">
                  <c:v>0.73819999999999997</c:v>
                </c:pt>
                <c:pt idx="7382">
                  <c:v>0.73829999999999996</c:v>
                </c:pt>
                <c:pt idx="7383">
                  <c:v>0.73839999999999995</c:v>
                </c:pt>
                <c:pt idx="7384">
                  <c:v>0.73850000000000005</c:v>
                </c:pt>
                <c:pt idx="7385">
                  <c:v>0.73860000000000003</c:v>
                </c:pt>
                <c:pt idx="7386">
                  <c:v>0.73870000000000002</c:v>
                </c:pt>
                <c:pt idx="7387">
                  <c:v>0.73880000000000001</c:v>
                </c:pt>
                <c:pt idx="7388">
                  <c:v>0.7389</c:v>
                </c:pt>
                <c:pt idx="7389">
                  <c:v>0.73899999999999999</c:v>
                </c:pt>
                <c:pt idx="7390">
                  <c:v>0.73909999999999998</c:v>
                </c:pt>
                <c:pt idx="7391">
                  <c:v>0.73919999999999997</c:v>
                </c:pt>
                <c:pt idx="7392">
                  <c:v>0.73929999999999996</c:v>
                </c:pt>
                <c:pt idx="7393">
                  <c:v>0.73939999999999995</c:v>
                </c:pt>
                <c:pt idx="7394">
                  <c:v>0.73950000000000005</c:v>
                </c:pt>
                <c:pt idx="7395">
                  <c:v>0.73960000000000004</c:v>
                </c:pt>
                <c:pt idx="7396">
                  <c:v>0.73970000000000002</c:v>
                </c:pt>
                <c:pt idx="7397">
                  <c:v>0.73980000000000001</c:v>
                </c:pt>
                <c:pt idx="7398">
                  <c:v>0.7399</c:v>
                </c:pt>
                <c:pt idx="7399">
                  <c:v>0.74</c:v>
                </c:pt>
                <c:pt idx="7400">
                  <c:v>0.74009999999999998</c:v>
                </c:pt>
                <c:pt idx="7401">
                  <c:v>0.74019999999999997</c:v>
                </c:pt>
                <c:pt idx="7402">
                  <c:v>0.74029999999999996</c:v>
                </c:pt>
                <c:pt idx="7403">
                  <c:v>0.74039999999999995</c:v>
                </c:pt>
                <c:pt idx="7404">
                  <c:v>0.74050000000000005</c:v>
                </c:pt>
                <c:pt idx="7405">
                  <c:v>0.74060000000000004</c:v>
                </c:pt>
                <c:pt idx="7406">
                  <c:v>0.74070000000000003</c:v>
                </c:pt>
                <c:pt idx="7407">
                  <c:v>0.74080000000000001</c:v>
                </c:pt>
                <c:pt idx="7408">
                  <c:v>0.7409</c:v>
                </c:pt>
                <c:pt idx="7409">
                  <c:v>0.74099999999999999</c:v>
                </c:pt>
                <c:pt idx="7410">
                  <c:v>0.74109999999999998</c:v>
                </c:pt>
                <c:pt idx="7411">
                  <c:v>0.74119999999999997</c:v>
                </c:pt>
                <c:pt idx="7412">
                  <c:v>0.74129999999999996</c:v>
                </c:pt>
                <c:pt idx="7413">
                  <c:v>0.74139999999999995</c:v>
                </c:pt>
                <c:pt idx="7414">
                  <c:v>0.74150000000000005</c:v>
                </c:pt>
                <c:pt idx="7415">
                  <c:v>0.74160000000000004</c:v>
                </c:pt>
                <c:pt idx="7416">
                  <c:v>0.74170000000000003</c:v>
                </c:pt>
                <c:pt idx="7417">
                  <c:v>0.74180000000000001</c:v>
                </c:pt>
                <c:pt idx="7418">
                  <c:v>0.7419</c:v>
                </c:pt>
                <c:pt idx="7419">
                  <c:v>0.74199999999999999</c:v>
                </c:pt>
                <c:pt idx="7420">
                  <c:v>0.74209999999999998</c:v>
                </c:pt>
                <c:pt idx="7421">
                  <c:v>0.74219999999999997</c:v>
                </c:pt>
                <c:pt idx="7422">
                  <c:v>0.74229999999999996</c:v>
                </c:pt>
                <c:pt idx="7423">
                  <c:v>0.74239999999999995</c:v>
                </c:pt>
                <c:pt idx="7424">
                  <c:v>0.74250000000000005</c:v>
                </c:pt>
                <c:pt idx="7425">
                  <c:v>0.74260000000000004</c:v>
                </c:pt>
                <c:pt idx="7426">
                  <c:v>0.74270000000000003</c:v>
                </c:pt>
                <c:pt idx="7427">
                  <c:v>0.74280000000000002</c:v>
                </c:pt>
                <c:pt idx="7428">
                  <c:v>0.7429</c:v>
                </c:pt>
                <c:pt idx="7429">
                  <c:v>0.74299999999999999</c:v>
                </c:pt>
                <c:pt idx="7430">
                  <c:v>0.74309999999999998</c:v>
                </c:pt>
                <c:pt idx="7431">
                  <c:v>0.74319999999999997</c:v>
                </c:pt>
                <c:pt idx="7432">
                  <c:v>0.74329999999999996</c:v>
                </c:pt>
                <c:pt idx="7433">
                  <c:v>0.74339999999999995</c:v>
                </c:pt>
                <c:pt idx="7434">
                  <c:v>0.74350000000000005</c:v>
                </c:pt>
                <c:pt idx="7435">
                  <c:v>0.74360000000000004</c:v>
                </c:pt>
                <c:pt idx="7436">
                  <c:v>0.74370000000000003</c:v>
                </c:pt>
                <c:pt idx="7437">
                  <c:v>0.74380000000000002</c:v>
                </c:pt>
                <c:pt idx="7438">
                  <c:v>0.74390000000000001</c:v>
                </c:pt>
                <c:pt idx="7439">
                  <c:v>0.74399999999999999</c:v>
                </c:pt>
                <c:pt idx="7440">
                  <c:v>0.74409999999999998</c:v>
                </c:pt>
                <c:pt idx="7441">
                  <c:v>0.74419999999999997</c:v>
                </c:pt>
                <c:pt idx="7442">
                  <c:v>0.74429999999999996</c:v>
                </c:pt>
                <c:pt idx="7443">
                  <c:v>0.74439999999999995</c:v>
                </c:pt>
                <c:pt idx="7444">
                  <c:v>0.74450000000000005</c:v>
                </c:pt>
                <c:pt idx="7445">
                  <c:v>0.74460000000000004</c:v>
                </c:pt>
                <c:pt idx="7446">
                  <c:v>0.74470000000000003</c:v>
                </c:pt>
                <c:pt idx="7447">
                  <c:v>0.74480000000000002</c:v>
                </c:pt>
                <c:pt idx="7448">
                  <c:v>0.74490000000000001</c:v>
                </c:pt>
                <c:pt idx="7449">
                  <c:v>0.745</c:v>
                </c:pt>
                <c:pt idx="7450">
                  <c:v>0.74509999999999998</c:v>
                </c:pt>
                <c:pt idx="7451">
                  <c:v>0.74519999999999997</c:v>
                </c:pt>
                <c:pt idx="7452">
                  <c:v>0.74529999999999996</c:v>
                </c:pt>
                <c:pt idx="7453">
                  <c:v>0.74539999999999995</c:v>
                </c:pt>
                <c:pt idx="7454">
                  <c:v>0.74550000000000005</c:v>
                </c:pt>
                <c:pt idx="7455">
                  <c:v>0.74560000000000004</c:v>
                </c:pt>
                <c:pt idx="7456">
                  <c:v>0.74570000000000003</c:v>
                </c:pt>
                <c:pt idx="7457">
                  <c:v>0.74580000000000002</c:v>
                </c:pt>
                <c:pt idx="7458">
                  <c:v>0.74590000000000001</c:v>
                </c:pt>
                <c:pt idx="7459">
                  <c:v>0.746</c:v>
                </c:pt>
                <c:pt idx="7460">
                  <c:v>0.74609999999999999</c:v>
                </c:pt>
                <c:pt idx="7461">
                  <c:v>0.74619999999999997</c:v>
                </c:pt>
                <c:pt idx="7462">
                  <c:v>0.74629999999999996</c:v>
                </c:pt>
                <c:pt idx="7463">
                  <c:v>0.74639999999999995</c:v>
                </c:pt>
                <c:pt idx="7464">
                  <c:v>0.74650000000000005</c:v>
                </c:pt>
                <c:pt idx="7465">
                  <c:v>0.74660000000000004</c:v>
                </c:pt>
                <c:pt idx="7466">
                  <c:v>0.74670000000000003</c:v>
                </c:pt>
                <c:pt idx="7467">
                  <c:v>0.74680000000000002</c:v>
                </c:pt>
                <c:pt idx="7468">
                  <c:v>0.74690000000000001</c:v>
                </c:pt>
                <c:pt idx="7469">
                  <c:v>0.747</c:v>
                </c:pt>
                <c:pt idx="7470">
                  <c:v>0.74709999999999999</c:v>
                </c:pt>
                <c:pt idx="7471">
                  <c:v>0.74719999999999998</c:v>
                </c:pt>
                <c:pt idx="7472">
                  <c:v>0.74729999999999996</c:v>
                </c:pt>
                <c:pt idx="7473">
                  <c:v>0.74739999999999995</c:v>
                </c:pt>
                <c:pt idx="7474">
                  <c:v>0.74750000000000005</c:v>
                </c:pt>
                <c:pt idx="7475">
                  <c:v>0.74760000000000004</c:v>
                </c:pt>
                <c:pt idx="7476">
                  <c:v>0.74770000000000003</c:v>
                </c:pt>
                <c:pt idx="7477">
                  <c:v>0.74780000000000002</c:v>
                </c:pt>
                <c:pt idx="7478">
                  <c:v>0.74790000000000001</c:v>
                </c:pt>
                <c:pt idx="7479">
                  <c:v>0.748</c:v>
                </c:pt>
                <c:pt idx="7480">
                  <c:v>0.74809999999999999</c:v>
                </c:pt>
                <c:pt idx="7481">
                  <c:v>0.74819999999999998</c:v>
                </c:pt>
                <c:pt idx="7482">
                  <c:v>0.74829999999999997</c:v>
                </c:pt>
                <c:pt idx="7483">
                  <c:v>0.74839999999999995</c:v>
                </c:pt>
                <c:pt idx="7484">
                  <c:v>0.74850000000000005</c:v>
                </c:pt>
                <c:pt idx="7485">
                  <c:v>0.74860000000000004</c:v>
                </c:pt>
                <c:pt idx="7486">
                  <c:v>0.74870000000000003</c:v>
                </c:pt>
                <c:pt idx="7487">
                  <c:v>0.74880000000000002</c:v>
                </c:pt>
                <c:pt idx="7488">
                  <c:v>0.74890000000000001</c:v>
                </c:pt>
                <c:pt idx="7489">
                  <c:v>0.749</c:v>
                </c:pt>
                <c:pt idx="7490">
                  <c:v>0.74909999999999999</c:v>
                </c:pt>
                <c:pt idx="7491">
                  <c:v>0.74919999999999998</c:v>
                </c:pt>
                <c:pt idx="7492">
                  <c:v>0.74929999999999997</c:v>
                </c:pt>
                <c:pt idx="7493">
                  <c:v>0.74939999999999996</c:v>
                </c:pt>
                <c:pt idx="7494">
                  <c:v>0.74950000000000006</c:v>
                </c:pt>
                <c:pt idx="7495">
                  <c:v>0.74960000000000004</c:v>
                </c:pt>
                <c:pt idx="7496">
                  <c:v>0.74970000000000003</c:v>
                </c:pt>
                <c:pt idx="7497">
                  <c:v>0.74980000000000002</c:v>
                </c:pt>
                <c:pt idx="7498">
                  <c:v>0.74990000000000001</c:v>
                </c:pt>
                <c:pt idx="7499">
                  <c:v>0.75</c:v>
                </c:pt>
                <c:pt idx="7500">
                  <c:v>0.75009999999999999</c:v>
                </c:pt>
                <c:pt idx="7501">
                  <c:v>0.75019999999999998</c:v>
                </c:pt>
                <c:pt idx="7502">
                  <c:v>0.75029999999999997</c:v>
                </c:pt>
                <c:pt idx="7503">
                  <c:v>0.75039999999999996</c:v>
                </c:pt>
                <c:pt idx="7504">
                  <c:v>0.75049999999999994</c:v>
                </c:pt>
                <c:pt idx="7505">
                  <c:v>0.75060000000000004</c:v>
                </c:pt>
                <c:pt idx="7506">
                  <c:v>0.75070000000000003</c:v>
                </c:pt>
                <c:pt idx="7507">
                  <c:v>0.75080000000000002</c:v>
                </c:pt>
                <c:pt idx="7508">
                  <c:v>0.75090000000000001</c:v>
                </c:pt>
                <c:pt idx="7509">
                  <c:v>0.751</c:v>
                </c:pt>
                <c:pt idx="7510">
                  <c:v>0.75109999999999999</c:v>
                </c:pt>
                <c:pt idx="7511">
                  <c:v>0.75119999999999998</c:v>
                </c:pt>
                <c:pt idx="7512">
                  <c:v>0.75129999999999997</c:v>
                </c:pt>
                <c:pt idx="7513">
                  <c:v>0.75139999999999996</c:v>
                </c:pt>
                <c:pt idx="7514">
                  <c:v>0.75149999999999995</c:v>
                </c:pt>
                <c:pt idx="7515">
                  <c:v>0.75160000000000005</c:v>
                </c:pt>
                <c:pt idx="7516">
                  <c:v>0.75170000000000003</c:v>
                </c:pt>
                <c:pt idx="7517">
                  <c:v>0.75180000000000002</c:v>
                </c:pt>
                <c:pt idx="7518">
                  <c:v>0.75190000000000001</c:v>
                </c:pt>
                <c:pt idx="7519">
                  <c:v>0.752</c:v>
                </c:pt>
                <c:pt idx="7520">
                  <c:v>0.75209999999999999</c:v>
                </c:pt>
                <c:pt idx="7521">
                  <c:v>0.75219999999999998</c:v>
                </c:pt>
                <c:pt idx="7522">
                  <c:v>0.75229999999999997</c:v>
                </c:pt>
                <c:pt idx="7523">
                  <c:v>0.75239999999999996</c:v>
                </c:pt>
                <c:pt idx="7524">
                  <c:v>0.75249999999999995</c:v>
                </c:pt>
                <c:pt idx="7525">
                  <c:v>0.75260000000000005</c:v>
                </c:pt>
                <c:pt idx="7526">
                  <c:v>0.75270000000000004</c:v>
                </c:pt>
                <c:pt idx="7527">
                  <c:v>0.75280000000000002</c:v>
                </c:pt>
                <c:pt idx="7528">
                  <c:v>0.75290000000000001</c:v>
                </c:pt>
                <c:pt idx="7529">
                  <c:v>0.753</c:v>
                </c:pt>
                <c:pt idx="7530">
                  <c:v>0.75309999999999999</c:v>
                </c:pt>
                <c:pt idx="7531">
                  <c:v>0.75319999999999998</c:v>
                </c:pt>
                <c:pt idx="7532">
                  <c:v>0.75329999999999997</c:v>
                </c:pt>
                <c:pt idx="7533">
                  <c:v>0.75339999999999996</c:v>
                </c:pt>
                <c:pt idx="7534">
                  <c:v>0.75349999999999995</c:v>
                </c:pt>
                <c:pt idx="7535">
                  <c:v>0.75360000000000005</c:v>
                </c:pt>
                <c:pt idx="7536">
                  <c:v>0.75370000000000004</c:v>
                </c:pt>
                <c:pt idx="7537">
                  <c:v>0.75380000000000003</c:v>
                </c:pt>
                <c:pt idx="7538">
                  <c:v>0.75390000000000001</c:v>
                </c:pt>
                <c:pt idx="7539">
                  <c:v>0.754</c:v>
                </c:pt>
                <c:pt idx="7540">
                  <c:v>0.75409999999999999</c:v>
                </c:pt>
                <c:pt idx="7541">
                  <c:v>0.75419999999999998</c:v>
                </c:pt>
                <c:pt idx="7542">
                  <c:v>0.75429999999999997</c:v>
                </c:pt>
                <c:pt idx="7543">
                  <c:v>0.75439999999999996</c:v>
                </c:pt>
                <c:pt idx="7544">
                  <c:v>0.75449999999999995</c:v>
                </c:pt>
                <c:pt idx="7545">
                  <c:v>0.75460000000000005</c:v>
                </c:pt>
                <c:pt idx="7546">
                  <c:v>0.75470000000000004</c:v>
                </c:pt>
                <c:pt idx="7547">
                  <c:v>0.75480000000000003</c:v>
                </c:pt>
                <c:pt idx="7548">
                  <c:v>0.75490000000000002</c:v>
                </c:pt>
                <c:pt idx="7549">
                  <c:v>0.755</c:v>
                </c:pt>
                <c:pt idx="7550">
                  <c:v>0.75509999999999999</c:v>
                </c:pt>
                <c:pt idx="7551">
                  <c:v>0.75519999999999998</c:v>
                </c:pt>
                <c:pt idx="7552">
                  <c:v>0.75529999999999997</c:v>
                </c:pt>
                <c:pt idx="7553">
                  <c:v>0.75539999999999996</c:v>
                </c:pt>
                <c:pt idx="7554">
                  <c:v>0.75549999999999995</c:v>
                </c:pt>
                <c:pt idx="7555">
                  <c:v>0.75560000000000005</c:v>
                </c:pt>
                <c:pt idx="7556">
                  <c:v>0.75570000000000004</c:v>
                </c:pt>
                <c:pt idx="7557">
                  <c:v>0.75580000000000003</c:v>
                </c:pt>
                <c:pt idx="7558">
                  <c:v>0.75590000000000002</c:v>
                </c:pt>
                <c:pt idx="7559">
                  <c:v>0.75600000000000001</c:v>
                </c:pt>
                <c:pt idx="7560">
                  <c:v>0.75609999999999999</c:v>
                </c:pt>
                <c:pt idx="7561">
                  <c:v>0.75619999999999998</c:v>
                </c:pt>
                <c:pt idx="7562">
                  <c:v>0.75629999999999997</c:v>
                </c:pt>
                <c:pt idx="7563">
                  <c:v>0.75639999999999996</c:v>
                </c:pt>
                <c:pt idx="7564">
                  <c:v>0.75649999999999995</c:v>
                </c:pt>
                <c:pt idx="7565">
                  <c:v>0.75660000000000005</c:v>
                </c:pt>
                <c:pt idx="7566">
                  <c:v>0.75670000000000004</c:v>
                </c:pt>
                <c:pt idx="7567">
                  <c:v>0.75680000000000003</c:v>
                </c:pt>
                <c:pt idx="7568">
                  <c:v>0.75690000000000002</c:v>
                </c:pt>
                <c:pt idx="7569">
                  <c:v>0.75700000000000001</c:v>
                </c:pt>
                <c:pt idx="7570">
                  <c:v>0.7571</c:v>
                </c:pt>
                <c:pt idx="7571">
                  <c:v>0.75719999999999998</c:v>
                </c:pt>
                <c:pt idx="7572">
                  <c:v>0.75729999999999997</c:v>
                </c:pt>
                <c:pt idx="7573">
                  <c:v>0.75739999999999996</c:v>
                </c:pt>
                <c:pt idx="7574">
                  <c:v>0.75749999999999995</c:v>
                </c:pt>
                <c:pt idx="7575">
                  <c:v>0.75760000000000005</c:v>
                </c:pt>
                <c:pt idx="7576">
                  <c:v>0.75770000000000004</c:v>
                </c:pt>
                <c:pt idx="7577">
                  <c:v>0.75780000000000003</c:v>
                </c:pt>
                <c:pt idx="7578">
                  <c:v>0.75790000000000002</c:v>
                </c:pt>
                <c:pt idx="7579">
                  <c:v>0.75800000000000001</c:v>
                </c:pt>
                <c:pt idx="7580">
                  <c:v>0.7581</c:v>
                </c:pt>
                <c:pt idx="7581">
                  <c:v>0.75819999999999999</c:v>
                </c:pt>
                <c:pt idx="7582">
                  <c:v>0.75829999999999997</c:v>
                </c:pt>
                <c:pt idx="7583">
                  <c:v>0.75839999999999996</c:v>
                </c:pt>
                <c:pt idx="7584">
                  <c:v>0.75849999999999995</c:v>
                </c:pt>
                <c:pt idx="7585">
                  <c:v>0.75860000000000005</c:v>
                </c:pt>
                <c:pt idx="7586">
                  <c:v>0.75870000000000004</c:v>
                </c:pt>
                <c:pt idx="7587">
                  <c:v>0.75880000000000003</c:v>
                </c:pt>
                <c:pt idx="7588">
                  <c:v>0.75890000000000002</c:v>
                </c:pt>
                <c:pt idx="7589">
                  <c:v>0.75900000000000001</c:v>
                </c:pt>
                <c:pt idx="7590">
                  <c:v>0.7591</c:v>
                </c:pt>
                <c:pt idx="7591">
                  <c:v>0.75919999999999999</c:v>
                </c:pt>
                <c:pt idx="7592">
                  <c:v>0.75929999999999997</c:v>
                </c:pt>
                <c:pt idx="7593">
                  <c:v>0.75939999999999996</c:v>
                </c:pt>
                <c:pt idx="7594">
                  <c:v>0.75949999999999995</c:v>
                </c:pt>
                <c:pt idx="7595">
                  <c:v>0.75960000000000005</c:v>
                </c:pt>
                <c:pt idx="7596">
                  <c:v>0.75970000000000004</c:v>
                </c:pt>
                <c:pt idx="7597">
                  <c:v>0.75980000000000003</c:v>
                </c:pt>
                <c:pt idx="7598">
                  <c:v>0.75990000000000002</c:v>
                </c:pt>
                <c:pt idx="7599">
                  <c:v>0.76</c:v>
                </c:pt>
                <c:pt idx="7600">
                  <c:v>0.7601</c:v>
                </c:pt>
                <c:pt idx="7601">
                  <c:v>0.76019999999999999</c:v>
                </c:pt>
                <c:pt idx="7602">
                  <c:v>0.76029999999999998</c:v>
                </c:pt>
                <c:pt idx="7603">
                  <c:v>0.76039999999999996</c:v>
                </c:pt>
                <c:pt idx="7604">
                  <c:v>0.76049999999999995</c:v>
                </c:pt>
                <c:pt idx="7605">
                  <c:v>0.76060000000000005</c:v>
                </c:pt>
                <c:pt idx="7606">
                  <c:v>0.76070000000000004</c:v>
                </c:pt>
                <c:pt idx="7607">
                  <c:v>0.76080000000000003</c:v>
                </c:pt>
                <c:pt idx="7608">
                  <c:v>0.76090000000000002</c:v>
                </c:pt>
                <c:pt idx="7609">
                  <c:v>0.76100000000000001</c:v>
                </c:pt>
                <c:pt idx="7610">
                  <c:v>0.7611</c:v>
                </c:pt>
                <c:pt idx="7611">
                  <c:v>0.76119999999999999</c:v>
                </c:pt>
                <c:pt idx="7612">
                  <c:v>0.76129999999999998</c:v>
                </c:pt>
                <c:pt idx="7613">
                  <c:v>0.76139999999999997</c:v>
                </c:pt>
                <c:pt idx="7614">
                  <c:v>0.76149999999999995</c:v>
                </c:pt>
                <c:pt idx="7615">
                  <c:v>0.76160000000000005</c:v>
                </c:pt>
                <c:pt idx="7616">
                  <c:v>0.76170000000000004</c:v>
                </c:pt>
                <c:pt idx="7617">
                  <c:v>0.76180000000000003</c:v>
                </c:pt>
                <c:pt idx="7618">
                  <c:v>0.76190000000000002</c:v>
                </c:pt>
                <c:pt idx="7619">
                  <c:v>0.76200000000000001</c:v>
                </c:pt>
                <c:pt idx="7620">
                  <c:v>0.7621</c:v>
                </c:pt>
                <c:pt idx="7621">
                  <c:v>0.76219999999999999</c:v>
                </c:pt>
                <c:pt idx="7622">
                  <c:v>0.76229999999999998</c:v>
                </c:pt>
                <c:pt idx="7623">
                  <c:v>0.76239999999999997</c:v>
                </c:pt>
                <c:pt idx="7624">
                  <c:v>0.76249999999999996</c:v>
                </c:pt>
                <c:pt idx="7625">
                  <c:v>0.76259999999999994</c:v>
                </c:pt>
                <c:pt idx="7626">
                  <c:v>0.76270000000000004</c:v>
                </c:pt>
                <c:pt idx="7627">
                  <c:v>0.76280000000000003</c:v>
                </c:pt>
                <c:pt idx="7628">
                  <c:v>0.76290000000000002</c:v>
                </c:pt>
                <c:pt idx="7629">
                  <c:v>0.76300000000000001</c:v>
                </c:pt>
                <c:pt idx="7630">
                  <c:v>0.7631</c:v>
                </c:pt>
                <c:pt idx="7631">
                  <c:v>0.76319999999999999</c:v>
                </c:pt>
                <c:pt idx="7632">
                  <c:v>0.76329999999999998</c:v>
                </c:pt>
                <c:pt idx="7633">
                  <c:v>0.76339999999999997</c:v>
                </c:pt>
                <c:pt idx="7634">
                  <c:v>0.76349999999999996</c:v>
                </c:pt>
                <c:pt idx="7635">
                  <c:v>0.76359999999999995</c:v>
                </c:pt>
                <c:pt idx="7636">
                  <c:v>0.76370000000000005</c:v>
                </c:pt>
                <c:pt idx="7637">
                  <c:v>0.76380000000000003</c:v>
                </c:pt>
                <c:pt idx="7638">
                  <c:v>0.76390000000000002</c:v>
                </c:pt>
                <c:pt idx="7639">
                  <c:v>0.76400000000000001</c:v>
                </c:pt>
                <c:pt idx="7640">
                  <c:v>0.7641</c:v>
                </c:pt>
                <c:pt idx="7641">
                  <c:v>0.76419999999999999</c:v>
                </c:pt>
                <c:pt idx="7642">
                  <c:v>0.76429999999999998</c:v>
                </c:pt>
                <c:pt idx="7643">
                  <c:v>0.76439999999999997</c:v>
                </c:pt>
                <c:pt idx="7644">
                  <c:v>0.76449999999999996</c:v>
                </c:pt>
                <c:pt idx="7645">
                  <c:v>0.76459999999999995</c:v>
                </c:pt>
                <c:pt idx="7646">
                  <c:v>0.76470000000000005</c:v>
                </c:pt>
                <c:pt idx="7647">
                  <c:v>0.76480000000000004</c:v>
                </c:pt>
                <c:pt idx="7648">
                  <c:v>0.76490000000000002</c:v>
                </c:pt>
                <c:pt idx="7649">
                  <c:v>0.76500000000000001</c:v>
                </c:pt>
                <c:pt idx="7650">
                  <c:v>0.7651</c:v>
                </c:pt>
                <c:pt idx="7651">
                  <c:v>0.76519999999999999</c:v>
                </c:pt>
                <c:pt idx="7652">
                  <c:v>0.76529999999999998</c:v>
                </c:pt>
                <c:pt idx="7653">
                  <c:v>0.76539999999999997</c:v>
                </c:pt>
                <c:pt idx="7654">
                  <c:v>0.76549999999999996</c:v>
                </c:pt>
                <c:pt idx="7655">
                  <c:v>0.76559999999999995</c:v>
                </c:pt>
                <c:pt idx="7656">
                  <c:v>0.76570000000000005</c:v>
                </c:pt>
                <c:pt idx="7657">
                  <c:v>0.76580000000000004</c:v>
                </c:pt>
                <c:pt idx="7658">
                  <c:v>0.76590000000000003</c:v>
                </c:pt>
                <c:pt idx="7659">
                  <c:v>0.76600000000000001</c:v>
                </c:pt>
                <c:pt idx="7660">
                  <c:v>0.7661</c:v>
                </c:pt>
                <c:pt idx="7661">
                  <c:v>0.76619999999999999</c:v>
                </c:pt>
                <c:pt idx="7662">
                  <c:v>0.76629999999999998</c:v>
                </c:pt>
                <c:pt idx="7663">
                  <c:v>0.76639999999999997</c:v>
                </c:pt>
                <c:pt idx="7664">
                  <c:v>0.76649999999999996</c:v>
                </c:pt>
                <c:pt idx="7665">
                  <c:v>0.76659999999999995</c:v>
                </c:pt>
                <c:pt idx="7666">
                  <c:v>0.76670000000000005</c:v>
                </c:pt>
                <c:pt idx="7667">
                  <c:v>0.76680000000000004</c:v>
                </c:pt>
                <c:pt idx="7668">
                  <c:v>0.76690000000000003</c:v>
                </c:pt>
                <c:pt idx="7669">
                  <c:v>0.76700000000000002</c:v>
                </c:pt>
                <c:pt idx="7670">
                  <c:v>0.7671</c:v>
                </c:pt>
                <c:pt idx="7671">
                  <c:v>0.76719999999999999</c:v>
                </c:pt>
                <c:pt idx="7672">
                  <c:v>0.76729999999999998</c:v>
                </c:pt>
                <c:pt idx="7673">
                  <c:v>0.76739999999999997</c:v>
                </c:pt>
                <c:pt idx="7674">
                  <c:v>0.76749999999999996</c:v>
                </c:pt>
                <c:pt idx="7675">
                  <c:v>0.76759999999999995</c:v>
                </c:pt>
                <c:pt idx="7676">
                  <c:v>0.76770000000000005</c:v>
                </c:pt>
                <c:pt idx="7677">
                  <c:v>0.76780000000000004</c:v>
                </c:pt>
                <c:pt idx="7678">
                  <c:v>0.76790000000000003</c:v>
                </c:pt>
                <c:pt idx="7679">
                  <c:v>0.76800000000000002</c:v>
                </c:pt>
                <c:pt idx="7680">
                  <c:v>0.7681</c:v>
                </c:pt>
                <c:pt idx="7681">
                  <c:v>0.76819999999999999</c:v>
                </c:pt>
                <c:pt idx="7682">
                  <c:v>0.76829999999999998</c:v>
                </c:pt>
                <c:pt idx="7683">
                  <c:v>0.76839999999999997</c:v>
                </c:pt>
                <c:pt idx="7684">
                  <c:v>0.76849999999999996</c:v>
                </c:pt>
                <c:pt idx="7685">
                  <c:v>0.76859999999999995</c:v>
                </c:pt>
                <c:pt idx="7686">
                  <c:v>0.76870000000000005</c:v>
                </c:pt>
                <c:pt idx="7687">
                  <c:v>0.76880000000000004</c:v>
                </c:pt>
                <c:pt idx="7688">
                  <c:v>0.76890000000000003</c:v>
                </c:pt>
                <c:pt idx="7689">
                  <c:v>0.76900000000000002</c:v>
                </c:pt>
                <c:pt idx="7690">
                  <c:v>0.76910000000000001</c:v>
                </c:pt>
                <c:pt idx="7691">
                  <c:v>0.76919999999999999</c:v>
                </c:pt>
                <c:pt idx="7692">
                  <c:v>0.76929999999999998</c:v>
                </c:pt>
                <c:pt idx="7693">
                  <c:v>0.76939999999999997</c:v>
                </c:pt>
                <c:pt idx="7694">
                  <c:v>0.76949999999999996</c:v>
                </c:pt>
                <c:pt idx="7695">
                  <c:v>0.76959999999999995</c:v>
                </c:pt>
                <c:pt idx="7696">
                  <c:v>0.76970000000000005</c:v>
                </c:pt>
                <c:pt idx="7697">
                  <c:v>0.76980000000000004</c:v>
                </c:pt>
                <c:pt idx="7698">
                  <c:v>0.76990000000000003</c:v>
                </c:pt>
                <c:pt idx="7699">
                  <c:v>0.77</c:v>
                </c:pt>
                <c:pt idx="7700">
                  <c:v>0.77010000000000001</c:v>
                </c:pt>
                <c:pt idx="7701">
                  <c:v>0.7702</c:v>
                </c:pt>
                <c:pt idx="7702">
                  <c:v>0.77029999999999998</c:v>
                </c:pt>
                <c:pt idx="7703">
                  <c:v>0.77039999999999997</c:v>
                </c:pt>
                <c:pt idx="7704">
                  <c:v>0.77049999999999996</c:v>
                </c:pt>
                <c:pt idx="7705">
                  <c:v>0.77059999999999995</c:v>
                </c:pt>
                <c:pt idx="7706">
                  <c:v>0.77070000000000005</c:v>
                </c:pt>
                <c:pt idx="7707">
                  <c:v>0.77080000000000004</c:v>
                </c:pt>
                <c:pt idx="7708">
                  <c:v>0.77090000000000003</c:v>
                </c:pt>
                <c:pt idx="7709">
                  <c:v>0.77100000000000002</c:v>
                </c:pt>
                <c:pt idx="7710">
                  <c:v>0.77110000000000001</c:v>
                </c:pt>
                <c:pt idx="7711">
                  <c:v>0.7712</c:v>
                </c:pt>
                <c:pt idx="7712">
                  <c:v>0.77129999999999999</c:v>
                </c:pt>
                <c:pt idx="7713">
                  <c:v>0.77139999999999997</c:v>
                </c:pt>
                <c:pt idx="7714">
                  <c:v>0.77149999999999996</c:v>
                </c:pt>
                <c:pt idx="7715">
                  <c:v>0.77159999999999995</c:v>
                </c:pt>
                <c:pt idx="7716">
                  <c:v>0.77170000000000005</c:v>
                </c:pt>
                <c:pt idx="7717">
                  <c:v>0.77180000000000004</c:v>
                </c:pt>
                <c:pt idx="7718">
                  <c:v>0.77190000000000003</c:v>
                </c:pt>
                <c:pt idx="7719">
                  <c:v>0.77200000000000002</c:v>
                </c:pt>
                <c:pt idx="7720">
                  <c:v>0.77210000000000001</c:v>
                </c:pt>
                <c:pt idx="7721">
                  <c:v>0.7722</c:v>
                </c:pt>
                <c:pt idx="7722">
                  <c:v>0.77229999999999999</c:v>
                </c:pt>
                <c:pt idx="7723">
                  <c:v>0.77239999999999998</c:v>
                </c:pt>
                <c:pt idx="7724">
                  <c:v>0.77249999999999996</c:v>
                </c:pt>
                <c:pt idx="7725">
                  <c:v>0.77259999999999995</c:v>
                </c:pt>
                <c:pt idx="7726">
                  <c:v>0.77270000000000005</c:v>
                </c:pt>
                <c:pt idx="7727">
                  <c:v>0.77280000000000004</c:v>
                </c:pt>
                <c:pt idx="7728">
                  <c:v>0.77290000000000003</c:v>
                </c:pt>
                <c:pt idx="7729">
                  <c:v>0.77300000000000002</c:v>
                </c:pt>
                <c:pt idx="7730">
                  <c:v>0.77310000000000001</c:v>
                </c:pt>
                <c:pt idx="7731">
                  <c:v>0.7732</c:v>
                </c:pt>
                <c:pt idx="7732">
                  <c:v>0.77329999999999999</c:v>
                </c:pt>
                <c:pt idx="7733">
                  <c:v>0.77339999999999998</c:v>
                </c:pt>
                <c:pt idx="7734">
                  <c:v>0.77349999999999997</c:v>
                </c:pt>
                <c:pt idx="7735">
                  <c:v>0.77359999999999995</c:v>
                </c:pt>
                <c:pt idx="7736">
                  <c:v>0.77370000000000005</c:v>
                </c:pt>
                <c:pt idx="7737">
                  <c:v>0.77380000000000004</c:v>
                </c:pt>
                <c:pt idx="7738">
                  <c:v>0.77390000000000003</c:v>
                </c:pt>
                <c:pt idx="7739">
                  <c:v>0.77400000000000002</c:v>
                </c:pt>
                <c:pt idx="7740">
                  <c:v>0.77410000000000001</c:v>
                </c:pt>
                <c:pt idx="7741">
                  <c:v>0.7742</c:v>
                </c:pt>
                <c:pt idx="7742">
                  <c:v>0.77429999999999999</c:v>
                </c:pt>
                <c:pt idx="7743">
                  <c:v>0.77439999999999998</c:v>
                </c:pt>
                <c:pt idx="7744">
                  <c:v>0.77449999999999997</c:v>
                </c:pt>
                <c:pt idx="7745">
                  <c:v>0.77459999999999996</c:v>
                </c:pt>
                <c:pt idx="7746">
                  <c:v>0.77470000000000006</c:v>
                </c:pt>
                <c:pt idx="7747">
                  <c:v>0.77480000000000004</c:v>
                </c:pt>
                <c:pt idx="7748">
                  <c:v>0.77490000000000003</c:v>
                </c:pt>
                <c:pt idx="7749">
                  <c:v>0.77500000000000002</c:v>
                </c:pt>
                <c:pt idx="7750">
                  <c:v>0.77510000000000001</c:v>
                </c:pt>
                <c:pt idx="7751">
                  <c:v>0.7752</c:v>
                </c:pt>
                <c:pt idx="7752">
                  <c:v>0.77529999999999999</c:v>
                </c:pt>
                <c:pt idx="7753">
                  <c:v>0.77539999999999998</c:v>
                </c:pt>
                <c:pt idx="7754">
                  <c:v>0.77549999999999997</c:v>
                </c:pt>
                <c:pt idx="7755">
                  <c:v>0.77559999999999996</c:v>
                </c:pt>
                <c:pt idx="7756">
                  <c:v>0.77569999999999995</c:v>
                </c:pt>
                <c:pt idx="7757">
                  <c:v>0.77580000000000005</c:v>
                </c:pt>
                <c:pt idx="7758">
                  <c:v>0.77590000000000003</c:v>
                </c:pt>
                <c:pt idx="7759">
                  <c:v>0.77600000000000002</c:v>
                </c:pt>
                <c:pt idx="7760">
                  <c:v>0.77610000000000001</c:v>
                </c:pt>
                <c:pt idx="7761">
                  <c:v>0.7762</c:v>
                </c:pt>
                <c:pt idx="7762">
                  <c:v>0.77629999999999999</c:v>
                </c:pt>
                <c:pt idx="7763">
                  <c:v>0.77639999999999998</c:v>
                </c:pt>
                <c:pt idx="7764">
                  <c:v>0.77649999999999997</c:v>
                </c:pt>
                <c:pt idx="7765">
                  <c:v>0.77659999999999996</c:v>
                </c:pt>
                <c:pt idx="7766">
                  <c:v>0.77669999999999995</c:v>
                </c:pt>
                <c:pt idx="7767">
                  <c:v>0.77680000000000005</c:v>
                </c:pt>
                <c:pt idx="7768">
                  <c:v>0.77690000000000003</c:v>
                </c:pt>
                <c:pt idx="7769">
                  <c:v>0.77700000000000002</c:v>
                </c:pt>
                <c:pt idx="7770">
                  <c:v>0.77710000000000001</c:v>
                </c:pt>
                <c:pt idx="7771">
                  <c:v>0.7772</c:v>
                </c:pt>
                <c:pt idx="7772">
                  <c:v>0.77729999999999999</c:v>
                </c:pt>
                <c:pt idx="7773">
                  <c:v>0.77739999999999998</c:v>
                </c:pt>
                <c:pt idx="7774">
                  <c:v>0.77749999999999997</c:v>
                </c:pt>
                <c:pt idx="7775">
                  <c:v>0.77759999999999996</c:v>
                </c:pt>
                <c:pt idx="7776">
                  <c:v>0.77769999999999995</c:v>
                </c:pt>
                <c:pt idx="7777">
                  <c:v>0.77780000000000005</c:v>
                </c:pt>
                <c:pt idx="7778">
                  <c:v>0.77790000000000004</c:v>
                </c:pt>
                <c:pt idx="7779">
                  <c:v>0.77800000000000002</c:v>
                </c:pt>
                <c:pt idx="7780">
                  <c:v>0.77810000000000001</c:v>
                </c:pt>
                <c:pt idx="7781">
                  <c:v>0.7782</c:v>
                </c:pt>
                <c:pt idx="7782">
                  <c:v>0.77829999999999999</c:v>
                </c:pt>
                <c:pt idx="7783">
                  <c:v>0.77839999999999998</c:v>
                </c:pt>
                <c:pt idx="7784">
                  <c:v>0.77849999999999997</c:v>
                </c:pt>
                <c:pt idx="7785">
                  <c:v>0.77859999999999996</c:v>
                </c:pt>
                <c:pt idx="7786">
                  <c:v>0.77869999999999995</c:v>
                </c:pt>
                <c:pt idx="7787">
                  <c:v>0.77880000000000005</c:v>
                </c:pt>
                <c:pt idx="7788">
                  <c:v>0.77890000000000004</c:v>
                </c:pt>
                <c:pt idx="7789">
                  <c:v>0.77900000000000003</c:v>
                </c:pt>
                <c:pt idx="7790">
                  <c:v>0.77910000000000001</c:v>
                </c:pt>
                <c:pt idx="7791">
                  <c:v>0.7792</c:v>
                </c:pt>
                <c:pt idx="7792">
                  <c:v>0.77929999999999999</c:v>
                </c:pt>
                <c:pt idx="7793">
                  <c:v>0.77939999999999998</c:v>
                </c:pt>
                <c:pt idx="7794">
                  <c:v>0.77949999999999997</c:v>
                </c:pt>
                <c:pt idx="7795">
                  <c:v>0.77959999999999996</c:v>
                </c:pt>
                <c:pt idx="7796">
                  <c:v>0.77969999999999995</c:v>
                </c:pt>
                <c:pt idx="7797">
                  <c:v>0.77980000000000005</c:v>
                </c:pt>
                <c:pt idx="7798">
                  <c:v>0.77990000000000004</c:v>
                </c:pt>
                <c:pt idx="7799">
                  <c:v>0.78</c:v>
                </c:pt>
                <c:pt idx="7800">
                  <c:v>0.78010000000000002</c:v>
                </c:pt>
                <c:pt idx="7801">
                  <c:v>0.7802</c:v>
                </c:pt>
                <c:pt idx="7802">
                  <c:v>0.78029999999999999</c:v>
                </c:pt>
                <c:pt idx="7803">
                  <c:v>0.78039999999999998</c:v>
                </c:pt>
                <c:pt idx="7804">
                  <c:v>0.78049999999999997</c:v>
                </c:pt>
                <c:pt idx="7805">
                  <c:v>0.78059999999999996</c:v>
                </c:pt>
                <c:pt idx="7806">
                  <c:v>0.78069999999999995</c:v>
                </c:pt>
                <c:pt idx="7807">
                  <c:v>0.78080000000000005</c:v>
                </c:pt>
                <c:pt idx="7808">
                  <c:v>0.78090000000000004</c:v>
                </c:pt>
                <c:pt idx="7809">
                  <c:v>0.78100000000000003</c:v>
                </c:pt>
                <c:pt idx="7810">
                  <c:v>0.78110000000000002</c:v>
                </c:pt>
                <c:pt idx="7811">
                  <c:v>0.78120000000000001</c:v>
                </c:pt>
                <c:pt idx="7812">
                  <c:v>0.78129999999999999</c:v>
                </c:pt>
                <c:pt idx="7813">
                  <c:v>0.78139999999999998</c:v>
                </c:pt>
                <c:pt idx="7814">
                  <c:v>0.78149999999999997</c:v>
                </c:pt>
                <c:pt idx="7815">
                  <c:v>0.78159999999999996</c:v>
                </c:pt>
                <c:pt idx="7816">
                  <c:v>0.78169999999999995</c:v>
                </c:pt>
                <c:pt idx="7817">
                  <c:v>0.78180000000000005</c:v>
                </c:pt>
                <c:pt idx="7818">
                  <c:v>0.78190000000000004</c:v>
                </c:pt>
                <c:pt idx="7819">
                  <c:v>0.78200000000000003</c:v>
                </c:pt>
                <c:pt idx="7820">
                  <c:v>0.78210000000000002</c:v>
                </c:pt>
                <c:pt idx="7821">
                  <c:v>0.78220000000000001</c:v>
                </c:pt>
                <c:pt idx="7822">
                  <c:v>0.7823</c:v>
                </c:pt>
                <c:pt idx="7823">
                  <c:v>0.78239999999999998</c:v>
                </c:pt>
                <c:pt idx="7824">
                  <c:v>0.78249999999999997</c:v>
                </c:pt>
                <c:pt idx="7825">
                  <c:v>0.78259999999999996</c:v>
                </c:pt>
                <c:pt idx="7826">
                  <c:v>0.78269999999999995</c:v>
                </c:pt>
                <c:pt idx="7827">
                  <c:v>0.78280000000000005</c:v>
                </c:pt>
                <c:pt idx="7828">
                  <c:v>0.78290000000000004</c:v>
                </c:pt>
                <c:pt idx="7829">
                  <c:v>0.78300000000000003</c:v>
                </c:pt>
                <c:pt idx="7830">
                  <c:v>0.78310000000000002</c:v>
                </c:pt>
                <c:pt idx="7831">
                  <c:v>0.78320000000000001</c:v>
                </c:pt>
                <c:pt idx="7832">
                  <c:v>0.7833</c:v>
                </c:pt>
                <c:pt idx="7833">
                  <c:v>0.78339999999999999</c:v>
                </c:pt>
                <c:pt idx="7834">
                  <c:v>0.78349999999999997</c:v>
                </c:pt>
                <c:pt idx="7835">
                  <c:v>0.78359999999999996</c:v>
                </c:pt>
                <c:pt idx="7836">
                  <c:v>0.78369999999999995</c:v>
                </c:pt>
                <c:pt idx="7837">
                  <c:v>0.78380000000000005</c:v>
                </c:pt>
                <c:pt idx="7838">
                  <c:v>0.78390000000000004</c:v>
                </c:pt>
                <c:pt idx="7839">
                  <c:v>0.78400000000000003</c:v>
                </c:pt>
                <c:pt idx="7840">
                  <c:v>0.78410000000000002</c:v>
                </c:pt>
                <c:pt idx="7841">
                  <c:v>0.78420000000000001</c:v>
                </c:pt>
                <c:pt idx="7842">
                  <c:v>0.7843</c:v>
                </c:pt>
                <c:pt idx="7843">
                  <c:v>0.78439999999999999</c:v>
                </c:pt>
                <c:pt idx="7844">
                  <c:v>0.78449999999999998</c:v>
                </c:pt>
                <c:pt idx="7845">
                  <c:v>0.78459999999999996</c:v>
                </c:pt>
                <c:pt idx="7846">
                  <c:v>0.78469999999999995</c:v>
                </c:pt>
                <c:pt idx="7847">
                  <c:v>0.78480000000000005</c:v>
                </c:pt>
                <c:pt idx="7848">
                  <c:v>0.78490000000000004</c:v>
                </c:pt>
                <c:pt idx="7849">
                  <c:v>0.78500000000000003</c:v>
                </c:pt>
                <c:pt idx="7850">
                  <c:v>0.78510000000000002</c:v>
                </c:pt>
                <c:pt idx="7851">
                  <c:v>0.78520000000000001</c:v>
                </c:pt>
                <c:pt idx="7852">
                  <c:v>0.7853</c:v>
                </c:pt>
                <c:pt idx="7853">
                  <c:v>0.78539999999999999</c:v>
                </c:pt>
                <c:pt idx="7854">
                  <c:v>0.78549999999999998</c:v>
                </c:pt>
                <c:pt idx="7855">
                  <c:v>0.78559999999999997</c:v>
                </c:pt>
                <c:pt idx="7856">
                  <c:v>0.78569999999999995</c:v>
                </c:pt>
                <c:pt idx="7857">
                  <c:v>0.78580000000000005</c:v>
                </c:pt>
                <c:pt idx="7858">
                  <c:v>0.78590000000000004</c:v>
                </c:pt>
                <c:pt idx="7859">
                  <c:v>0.78600000000000003</c:v>
                </c:pt>
                <c:pt idx="7860">
                  <c:v>0.78610000000000002</c:v>
                </c:pt>
                <c:pt idx="7861">
                  <c:v>0.78620000000000001</c:v>
                </c:pt>
                <c:pt idx="7862">
                  <c:v>0.7863</c:v>
                </c:pt>
                <c:pt idx="7863">
                  <c:v>0.78639999999999999</c:v>
                </c:pt>
                <c:pt idx="7864">
                  <c:v>0.78649999999999998</c:v>
                </c:pt>
                <c:pt idx="7865">
                  <c:v>0.78659999999999997</c:v>
                </c:pt>
                <c:pt idx="7866">
                  <c:v>0.78669999999999995</c:v>
                </c:pt>
                <c:pt idx="7867">
                  <c:v>0.78680000000000005</c:v>
                </c:pt>
                <c:pt idx="7868">
                  <c:v>0.78690000000000004</c:v>
                </c:pt>
                <c:pt idx="7869">
                  <c:v>0.78700000000000003</c:v>
                </c:pt>
                <c:pt idx="7870">
                  <c:v>0.78710000000000002</c:v>
                </c:pt>
                <c:pt idx="7871">
                  <c:v>0.78720000000000001</c:v>
                </c:pt>
                <c:pt idx="7872">
                  <c:v>0.7873</c:v>
                </c:pt>
                <c:pt idx="7873">
                  <c:v>0.78739999999999999</c:v>
                </c:pt>
                <c:pt idx="7874">
                  <c:v>0.78749999999999998</c:v>
                </c:pt>
                <c:pt idx="7875">
                  <c:v>0.78759999999999997</c:v>
                </c:pt>
                <c:pt idx="7876">
                  <c:v>0.78769999999999996</c:v>
                </c:pt>
                <c:pt idx="7877">
                  <c:v>0.78779999999999994</c:v>
                </c:pt>
                <c:pt idx="7878">
                  <c:v>0.78790000000000004</c:v>
                </c:pt>
                <c:pt idx="7879">
                  <c:v>0.78800000000000003</c:v>
                </c:pt>
                <c:pt idx="7880">
                  <c:v>0.78810000000000002</c:v>
                </c:pt>
                <c:pt idx="7881">
                  <c:v>0.78820000000000001</c:v>
                </c:pt>
                <c:pt idx="7882">
                  <c:v>0.7883</c:v>
                </c:pt>
                <c:pt idx="7883">
                  <c:v>0.78839999999999999</c:v>
                </c:pt>
                <c:pt idx="7884">
                  <c:v>0.78849999999999998</c:v>
                </c:pt>
                <c:pt idx="7885">
                  <c:v>0.78859999999999997</c:v>
                </c:pt>
                <c:pt idx="7886">
                  <c:v>0.78869999999999996</c:v>
                </c:pt>
                <c:pt idx="7887">
                  <c:v>0.78879999999999995</c:v>
                </c:pt>
                <c:pt idx="7888">
                  <c:v>0.78890000000000005</c:v>
                </c:pt>
                <c:pt idx="7889">
                  <c:v>0.78900000000000003</c:v>
                </c:pt>
                <c:pt idx="7890">
                  <c:v>0.78910000000000002</c:v>
                </c:pt>
                <c:pt idx="7891">
                  <c:v>0.78920000000000001</c:v>
                </c:pt>
                <c:pt idx="7892">
                  <c:v>0.7893</c:v>
                </c:pt>
                <c:pt idx="7893">
                  <c:v>0.78939999999999999</c:v>
                </c:pt>
                <c:pt idx="7894">
                  <c:v>0.78949999999999998</c:v>
                </c:pt>
                <c:pt idx="7895">
                  <c:v>0.78959999999999997</c:v>
                </c:pt>
                <c:pt idx="7896">
                  <c:v>0.78969999999999996</c:v>
                </c:pt>
                <c:pt idx="7897">
                  <c:v>0.78979999999999995</c:v>
                </c:pt>
                <c:pt idx="7898">
                  <c:v>0.78990000000000005</c:v>
                </c:pt>
                <c:pt idx="7899">
                  <c:v>0.79</c:v>
                </c:pt>
                <c:pt idx="7900">
                  <c:v>0.79010000000000002</c:v>
                </c:pt>
                <c:pt idx="7901">
                  <c:v>0.79020000000000001</c:v>
                </c:pt>
                <c:pt idx="7902">
                  <c:v>0.7903</c:v>
                </c:pt>
                <c:pt idx="7903">
                  <c:v>0.79039999999999999</c:v>
                </c:pt>
                <c:pt idx="7904">
                  <c:v>0.79049999999999998</c:v>
                </c:pt>
                <c:pt idx="7905">
                  <c:v>0.79059999999999997</c:v>
                </c:pt>
                <c:pt idx="7906">
                  <c:v>0.79069999999999996</c:v>
                </c:pt>
                <c:pt idx="7907">
                  <c:v>0.79079999999999995</c:v>
                </c:pt>
                <c:pt idx="7908">
                  <c:v>0.79090000000000005</c:v>
                </c:pt>
                <c:pt idx="7909">
                  <c:v>0.79100000000000004</c:v>
                </c:pt>
                <c:pt idx="7910">
                  <c:v>0.79110000000000003</c:v>
                </c:pt>
                <c:pt idx="7911">
                  <c:v>0.79120000000000001</c:v>
                </c:pt>
                <c:pt idx="7912">
                  <c:v>0.7913</c:v>
                </c:pt>
                <c:pt idx="7913">
                  <c:v>0.79139999999999999</c:v>
                </c:pt>
                <c:pt idx="7914">
                  <c:v>0.79149999999999998</c:v>
                </c:pt>
                <c:pt idx="7915">
                  <c:v>0.79159999999999997</c:v>
                </c:pt>
                <c:pt idx="7916">
                  <c:v>0.79169999999999996</c:v>
                </c:pt>
                <c:pt idx="7917">
                  <c:v>0.79179999999999995</c:v>
                </c:pt>
                <c:pt idx="7918">
                  <c:v>0.79190000000000005</c:v>
                </c:pt>
                <c:pt idx="7919">
                  <c:v>0.79200000000000004</c:v>
                </c:pt>
                <c:pt idx="7920">
                  <c:v>0.79210000000000003</c:v>
                </c:pt>
                <c:pt idx="7921">
                  <c:v>0.79220000000000002</c:v>
                </c:pt>
                <c:pt idx="7922">
                  <c:v>0.7923</c:v>
                </c:pt>
                <c:pt idx="7923">
                  <c:v>0.79239999999999999</c:v>
                </c:pt>
                <c:pt idx="7924">
                  <c:v>0.79249999999999998</c:v>
                </c:pt>
                <c:pt idx="7925">
                  <c:v>0.79259999999999997</c:v>
                </c:pt>
                <c:pt idx="7926">
                  <c:v>0.79269999999999996</c:v>
                </c:pt>
                <c:pt idx="7927">
                  <c:v>0.79279999999999995</c:v>
                </c:pt>
                <c:pt idx="7928">
                  <c:v>0.79290000000000005</c:v>
                </c:pt>
                <c:pt idx="7929">
                  <c:v>0.79300000000000004</c:v>
                </c:pt>
                <c:pt idx="7930">
                  <c:v>0.79310000000000003</c:v>
                </c:pt>
                <c:pt idx="7931">
                  <c:v>0.79320000000000002</c:v>
                </c:pt>
                <c:pt idx="7932">
                  <c:v>0.79330000000000001</c:v>
                </c:pt>
                <c:pt idx="7933">
                  <c:v>0.79339999999999999</c:v>
                </c:pt>
                <c:pt idx="7934">
                  <c:v>0.79349999999999998</c:v>
                </c:pt>
                <c:pt idx="7935">
                  <c:v>0.79359999999999997</c:v>
                </c:pt>
                <c:pt idx="7936">
                  <c:v>0.79369999999999996</c:v>
                </c:pt>
                <c:pt idx="7937">
                  <c:v>0.79379999999999995</c:v>
                </c:pt>
                <c:pt idx="7938">
                  <c:v>0.79390000000000005</c:v>
                </c:pt>
                <c:pt idx="7939">
                  <c:v>0.79400000000000004</c:v>
                </c:pt>
                <c:pt idx="7940">
                  <c:v>0.79410000000000003</c:v>
                </c:pt>
                <c:pt idx="7941">
                  <c:v>0.79420000000000002</c:v>
                </c:pt>
                <c:pt idx="7942">
                  <c:v>0.79430000000000001</c:v>
                </c:pt>
                <c:pt idx="7943">
                  <c:v>0.7944</c:v>
                </c:pt>
                <c:pt idx="7944">
                  <c:v>0.79449999999999998</c:v>
                </c:pt>
                <c:pt idx="7945">
                  <c:v>0.79459999999999997</c:v>
                </c:pt>
                <c:pt idx="7946">
                  <c:v>0.79469999999999996</c:v>
                </c:pt>
                <c:pt idx="7947">
                  <c:v>0.79479999999999995</c:v>
                </c:pt>
                <c:pt idx="7948">
                  <c:v>0.79490000000000005</c:v>
                </c:pt>
                <c:pt idx="7949">
                  <c:v>0.79500000000000004</c:v>
                </c:pt>
                <c:pt idx="7950">
                  <c:v>0.79510000000000003</c:v>
                </c:pt>
                <c:pt idx="7951">
                  <c:v>0.79520000000000002</c:v>
                </c:pt>
                <c:pt idx="7952">
                  <c:v>0.79530000000000001</c:v>
                </c:pt>
                <c:pt idx="7953">
                  <c:v>0.7954</c:v>
                </c:pt>
                <c:pt idx="7954">
                  <c:v>0.79549999999999998</c:v>
                </c:pt>
                <c:pt idx="7955">
                  <c:v>0.79559999999999997</c:v>
                </c:pt>
                <c:pt idx="7956">
                  <c:v>0.79569999999999996</c:v>
                </c:pt>
                <c:pt idx="7957">
                  <c:v>0.79579999999999995</c:v>
                </c:pt>
                <c:pt idx="7958">
                  <c:v>0.79590000000000005</c:v>
                </c:pt>
                <c:pt idx="7959">
                  <c:v>0.79600000000000004</c:v>
                </c:pt>
                <c:pt idx="7960">
                  <c:v>0.79610000000000003</c:v>
                </c:pt>
                <c:pt idx="7961">
                  <c:v>0.79620000000000002</c:v>
                </c:pt>
                <c:pt idx="7962">
                  <c:v>0.79630000000000001</c:v>
                </c:pt>
                <c:pt idx="7963">
                  <c:v>0.7964</c:v>
                </c:pt>
                <c:pt idx="7964">
                  <c:v>0.79649999999999999</c:v>
                </c:pt>
                <c:pt idx="7965">
                  <c:v>0.79659999999999997</c:v>
                </c:pt>
                <c:pt idx="7966">
                  <c:v>0.79669999999999996</c:v>
                </c:pt>
                <c:pt idx="7967">
                  <c:v>0.79679999999999995</c:v>
                </c:pt>
                <c:pt idx="7968">
                  <c:v>0.79690000000000005</c:v>
                </c:pt>
                <c:pt idx="7969">
                  <c:v>0.79700000000000004</c:v>
                </c:pt>
                <c:pt idx="7970">
                  <c:v>0.79710000000000003</c:v>
                </c:pt>
                <c:pt idx="7971">
                  <c:v>0.79720000000000002</c:v>
                </c:pt>
                <c:pt idx="7972">
                  <c:v>0.79730000000000001</c:v>
                </c:pt>
                <c:pt idx="7973">
                  <c:v>0.7974</c:v>
                </c:pt>
                <c:pt idx="7974">
                  <c:v>0.79749999999999999</c:v>
                </c:pt>
                <c:pt idx="7975">
                  <c:v>0.79759999999999998</c:v>
                </c:pt>
                <c:pt idx="7976">
                  <c:v>0.79769999999999996</c:v>
                </c:pt>
                <c:pt idx="7977">
                  <c:v>0.79779999999999995</c:v>
                </c:pt>
                <c:pt idx="7978">
                  <c:v>0.79790000000000005</c:v>
                </c:pt>
                <c:pt idx="7979">
                  <c:v>0.79800000000000004</c:v>
                </c:pt>
                <c:pt idx="7980">
                  <c:v>0.79810000000000003</c:v>
                </c:pt>
                <c:pt idx="7981">
                  <c:v>0.79820000000000002</c:v>
                </c:pt>
                <c:pt idx="7982">
                  <c:v>0.79830000000000001</c:v>
                </c:pt>
                <c:pt idx="7983">
                  <c:v>0.7984</c:v>
                </c:pt>
                <c:pt idx="7984">
                  <c:v>0.79849999999999999</c:v>
                </c:pt>
                <c:pt idx="7985">
                  <c:v>0.79859999999999998</c:v>
                </c:pt>
                <c:pt idx="7986">
                  <c:v>0.79869999999999997</c:v>
                </c:pt>
                <c:pt idx="7987">
                  <c:v>0.79879999999999995</c:v>
                </c:pt>
                <c:pt idx="7988">
                  <c:v>0.79890000000000005</c:v>
                </c:pt>
                <c:pt idx="7989">
                  <c:v>0.79900000000000004</c:v>
                </c:pt>
                <c:pt idx="7990">
                  <c:v>0.79910000000000003</c:v>
                </c:pt>
                <c:pt idx="7991">
                  <c:v>0.79920000000000002</c:v>
                </c:pt>
                <c:pt idx="7992">
                  <c:v>0.79930000000000001</c:v>
                </c:pt>
                <c:pt idx="7993">
                  <c:v>0.7994</c:v>
                </c:pt>
                <c:pt idx="7994">
                  <c:v>0.79949999999999999</c:v>
                </c:pt>
                <c:pt idx="7995">
                  <c:v>0.79959999999999998</c:v>
                </c:pt>
                <c:pt idx="7996">
                  <c:v>0.79969999999999997</c:v>
                </c:pt>
                <c:pt idx="7997">
                  <c:v>0.79979999999999996</c:v>
                </c:pt>
                <c:pt idx="7998">
                  <c:v>0.79990000000000006</c:v>
                </c:pt>
                <c:pt idx="7999">
                  <c:v>0.8</c:v>
                </c:pt>
                <c:pt idx="8000">
                  <c:v>0.80010000000000003</c:v>
                </c:pt>
                <c:pt idx="8001">
                  <c:v>0.80020000000000002</c:v>
                </c:pt>
                <c:pt idx="8002">
                  <c:v>0.80030000000000001</c:v>
                </c:pt>
                <c:pt idx="8003">
                  <c:v>0.8004</c:v>
                </c:pt>
                <c:pt idx="8004">
                  <c:v>0.80049999999999999</c:v>
                </c:pt>
                <c:pt idx="8005">
                  <c:v>0.80059999999999998</c:v>
                </c:pt>
                <c:pt idx="8006">
                  <c:v>0.80069999999999997</c:v>
                </c:pt>
                <c:pt idx="8007">
                  <c:v>0.80079999999999996</c:v>
                </c:pt>
                <c:pt idx="8008">
                  <c:v>0.80089999999999995</c:v>
                </c:pt>
                <c:pt idx="8009">
                  <c:v>0.80100000000000005</c:v>
                </c:pt>
                <c:pt idx="8010">
                  <c:v>0.80110000000000003</c:v>
                </c:pt>
                <c:pt idx="8011">
                  <c:v>0.80120000000000002</c:v>
                </c:pt>
                <c:pt idx="8012">
                  <c:v>0.80130000000000001</c:v>
                </c:pt>
                <c:pt idx="8013">
                  <c:v>0.8014</c:v>
                </c:pt>
                <c:pt idx="8014">
                  <c:v>0.80149999999999999</c:v>
                </c:pt>
                <c:pt idx="8015">
                  <c:v>0.80159999999999998</c:v>
                </c:pt>
                <c:pt idx="8016">
                  <c:v>0.80169999999999997</c:v>
                </c:pt>
                <c:pt idx="8017">
                  <c:v>0.80179999999999996</c:v>
                </c:pt>
                <c:pt idx="8018">
                  <c:v>0.80189999999999995</c:v>
                </c:pt>
                <c:pt idx="8019">
                  <c:v>0.80200000000000005</c:v>
                </c:pt>
                <c:pt idx="8020">
                  <c:v>0.80210000000000004</c:v>
                </c:pt>
                <c:pt idx="8021">
                  <c:v>0.80220000000000002</c:v>
                </c:pt>
                <c:pt idx="8022">
                  <c:v>0.80230000000000001</c:v>
                </c:pt>
                <c:pt idx="8023">
                  <c:v>0.8024</c:v>
                </c:pt>
                <c:pt idx="8024">
                  <c:v>0.80249999999999999</c:v>
                </c:pt>
                <c:pt idx="8025">
                  <c:v>0.80259999999999998</c:v>
                </c:pt>
                <c:pt idx="8026">
                  <c:v>0.80269999999999997</c:v>
                </c:pt>
                <c:pt idx="8027">
                  <c:v>0.80279999999999996</c:v>
                </c:pt>
                <c:pt idx="8028">
                  <c:v>0.80289999999999995</c:v>
                </c:pt>
                <c:pt idx="8029">
                  <c:v>0.80300000000000005</c:v>
                </c:pt>
                <c:pt idx="8030">
                  <c:v>0.80310000000000004</c:v>
                </c:pt>
                <c:pt idx="8031">
                  <c:v>0.80320000000000003</c:v>
                </c:pt>
                <c:pt idx="8032">
                  <c:v>0.80330000000000001</c:v>
                </c:pt>
                <c:pt idx="8033">
                  <c:v>0.8034</c:v>
                </c:pt>
                <c:pt idx="8034">
                  <c:v>0.80349999999999999</c:v>
                </c:pt>
                <c:pt idx="8035">
                  <c:v>0.80359999999999998</c:v>
                </c:pt>
                <c:pt idx="8036">
                  <c:v>0.80369999999999997</c:v>
                </c:pt>
                <c:pt idx="8037">
                  <c:v>0.80379999999999996</c:v>
                </c:pt>
                <c:pt idx="8038">
                  <c:v>0.80389999999999995</c:v>
                </c:pt>
                <c:pt idx="8039">
                  <c:v>0.80400000000000005</c:v>
                </c:pt>
                <c:pt idx="8040">
                  <c:v>0.80410000000000004</c:v>
                </c:pt>
                <c:pt idx="8041">
                  <c:v>0.80420000000000003</c:v>
                </c:pt>
                <c:pt idx="8042">
                  <c:v>0.80430000000000001</c:v>
                </c:pt>
                <c:pt idx="8043">
                  <c:v>0.8044</c:v>
                </c:pt>
                <c:pt idx="8044">
                  <c:v>0.80449999999999999</c:v>
                </c:pt>
                <c:pt idx="8045">
                  <c:v>0.80459999999999998</c:v>
                </c:pt>
                <c:pt idx="8046">
                  <c:v>0.80469999999999997</c:v>
                </c:pt>
                <c:pt idx="8047">
                  <c:v>0.80479999999999996</c:v>
                </c:pt>
                <c:pt idx="8048">
                  <c:v>0.80489999999999995</c:v>
                </c:pt>
                <c:pt idx="8049">
                  <c:v>0.80500000000000005</c:v>
                </c:pt>
                <c:pt idx="8050">
                  <c:v>0.80510000000000004</c:v>
                </c:pt>
                <c:pt idx="8051">
                  <c:v>0.80520000000000003</c:v>
                </c:pt>
                <c:pt idx="8052">
                  <c:v>0.80530000000000002</c:v>
                </c:pt>
                <c:pt idx="8053">
                  <c:v>0.8054</c:v>
                </c:pt>
                <c:pt idx="8054">
                  <c:v>0.80549999999999999</c:v>
                </c:pt>
                <c:pt idx="8055">
                  <c:v>0.80559999999999998</c:v>
                </c:pt>
                <c:pt idx="8056">
                  <c:v>0.80569999999999997</c:v>
                </c:pt>
                <c:pt idx="8057">
                  <c:v>0.80579999999999996</c:v>
                </c:pt>
                <c:pt idx="8058">
                  <c:v>0.80589999999999995</c:v>
                </c:pt>
                <c:pt idx="8059">
                  <c:v>0.80600000000000005</c:v>
                </c:pt>
                <c:pt idx="8060">
                  <c:v>0.80610000000000004</c:v>
                </c:pt>
                <c:pt idx="8061">
                  <c:v>0.80620000000000003</c:v>
                </c:pt>
                <c:pt idx="8062">
                  <c:v>0.80630000000000002</c:v>
                </c:pt>
                <c:pt idx="8063">
                  <c:v>0.80640000000000001</c:v>
                </c:pt>
                <c:pt idx="8064">
                  <c:v>0.80649999999999999</c:v>
                </c:pt>
                <c:pt idx="8065">
                  <c:v>0.80659999999999998</c:v>
                </c:pt>
                <c:pt idx="8066">
                  <c:v>0.80669999999999997</c:v>
                </c:pt>
                <c:pt idx="8067">
                  <c:v>0.80679999999999996</c:v>
                </c:pt>
                <c:pt idx="8068">
                  <c:v>0.80689999999999995</c:v>
                </c:pt>
                <c:pt idx="8069">
                  <c:v>0.80700000000000005</c:v>
                </c:pt>
                <c:pt idx="8070">
                  <c:v>0.80710000000000004</c:v>
                </c:pt>
                <c:pt idx="8071">
                  <c:v>0.80720000000000003</c:v>
                </c:pt>
                <c:pt idx="8072">
                  <c:v>0.80730000000000002</c:v>
                </c:pt>
                <c:pt idx="8073">
                  <c:v>0.80740000000000001</c:v>
                </c:pt>
                <c:pt idx="8074">
                  <c:v>0.8075</c:v>
                </c:pt>
                <c:pt idx="8075">
                  <c:v>0.80759999999999998</c:v>
                </c:pt>
                <c:pt idx="8076">
                  <c:v>0.80769999999999997</c:v>
                </c:pt>
                <c:pt idx="8077">
                  <c:v>0.80779999999999996</c:v>
                </c:pt>
                <c:pt idx="8078">
                  <c:v>0.80789999999999995</c:v>
                </c:pt>
                <c:pt idx="8079">
                  <c:v>0.80800000000000005</c:v>
                </c:pt>
                <c:pt idx="8080">
                  <c:v>0.80810000000000004</c:v>
                </c:pt>
                <c:pt idx="8081">
                  <c:v>0.80820000000000003</c:v>
                </c:pt>
                <c:pt idx="8082">
                  <c:v>0.80830000000000002</c:v>
                </c:pt>
                <c:pt idx="8083">
                  <c:v>0.80840000000000001</c:v>
                </c:pt>
                <c:pt idx="8084">
                  <c:v>0.8085</c:v>
                </c:pt>
                <c:pt idx="8085">
                  <c:v>0.80859999999999999</c:v>
                </c:pt>
                <c:pt idx="8086">
                  <c:v>0.80869999999999997</c:v>
                </c:pt>
                <c:pt idx="8087">
                  <c:v>0.80879999999999996</c:v>
                </c:pt>
                <c:pt idx="8088">
                  <c:v>0.80889999999999995</c:v>
                </c:pt>
                <c:pt idx="8089">
                  <c:v>0.80900000000000005</c:v>
                </c:pt>
                <c:pt idx="8090">
                  <c:v>0.80910000000000004</c:v>
                </c:pt>
                <c:pt idx="8091">
                  <c:v>0.80920000000000003</c:v>
                </c:pt>
                <c:pt idx="8092">
                  <c:v>0.80930000000000002</c:v>
                </c:pt>
                <c:pt idx="8093">
                  <c:v>0.80940000000000001</c:v>
                </c:pt>
                <c:pt idx="8094">
                  <c:v>0.8095</c:v>
                </c:pt>
                <c:pt idx="8095">
                  <c:v>0.80959999999999999</c:v>
                </c:pt>
                <c:pt idx="8096">
                  <c:v>0.80969999999999998</c:v>
                </c:pt>
                <c:pt idx="8097">
                  <c:v>0.80979999999999996</c:v>
                </c:pt>
                <c:pt idx="8098">
                  <c:v>0.80989999999999995</c:v>
                </c:pt>
                <c:pt idx="8099">
                  <c:v>0.81</c:v>
                </c:pt>
                <c:pt idx="8100">
                  <c:v>0.81010000000000004</c:v>
                </c:pt>
                <c:pt idx="8101">
                  <c:v>0.81020000000000003</c:v>
                </c:pt>
                <c:pt idx="8102">
                  <c:v>0.81030000000000002</c:v>
                </c:pt>
                <c:pt idx="8103">
                  <c:v>0.81040000000000001</c:v>
                </c:pt>
                <c:pt idx="8104">
                  <c:v>0.8105</c:v>
                </c:pt>
                <c:pt idx="8105">
                  <c:v>0.81059999999999999</c:v>
                </c:pt>
                <c:pt idx="8106">
                  <c:v>0.81069999999999998</c:v>
                </c:pt>
                <c:pt idx="8107">
                  <c:v>0.81079999999999997</c:v>
                </c:pt>
                <c:pt idx="8108">
                  <c:v>0.81089999999999995</c:v>
                </c:pt>
                <c:pt idx="8109">
                  <c:v>0.81100000000000005</c:v>
                </c:pt>
                <c:pt idx="8110">
                  <c:v>0.81110000000000004</c:v>
                </c:pt>
                <c:pt idx="8111">
                  <c:v>0.81120000000000003</c:v>
                </c:pt>
                <c:pt idx="8112">
                  <c:v>0.81130000000000002</c:v>
                </c:pt>
                <c:pt idx="8113">
                  <c:v>0.81140000000000001</c:v>
                </c:pt>
                <c:pt idx="8114">
                  <c:v>0.8115</c:v>
                </c:pt>
                <c:pt idx="8115">
                  <c:v>0.81159999999999999</c:v>
                </c:pt>
                <c:pt idx="8116">
                  <c:v>0.81169999999999998</c:v>
                </c:pt>
                <c:pt idx="8117">
                  <c:v>0.81179999999999997</c:v>
                </c:pt>
                <c:pt idx="8118">
                  <c:v>0.81189999999999996</c:v>
                </c:pt>
                <c:pt idx="8119">
                  <c:v>0.81200000000000006</c:v>
                </c:pt>
                <c:pt idx="8120">
                  <c:v>0.81210000000000004</c:v>
                </c:pt>
                <c:pt idx="8121">
                  <c:v>0.81220000000000003</c:v>
                </c:pt>
                <c:pt idx="8122">
                  <c:v>0.81230000000000002</c:v>
                </c:pt>
                <c:pt idx="8123">
                  <c:v>0.81240000000000001</c:v>
                </c:pt>
                <c:pt idx="8124">
                  <c:v>0.8125</c:v>
                </c:pt>
                <c:pt idx="8125">
                  <c:v>0.81259999999999999</c:v>
                </c:pt>
                <c:pt idx="8126">
                  <c:v>0.81269999999999998</c:v>
                </c:pt>
                <c:pt idx="8127">
                  <c:v>0.81279999999999997</c:v>
                </c:pt>
                <c:pt idx="8128">
                  <c:v>0.81289999999999996</c:v>
                </c:pt>
                <c:pt idx="8129">
                  <c:v>0.81299999999999994</c:v>
                </c:pt>
                <c:pt idx="8130">
                  <c:v>0.81310000000000004</c:v>
                </c:pt>
                <c:pt idx="8131">
                  <c:v>0.81320000000000003</c:v>
                </c:pt>
                <c:pt idx="8132">
                  <c:v>0.81330000000000002</c:v>
                </c:pt>
                <c:pt idx="8133">
                  <c:v>0.81340000000000001</c:v>
                </c:pt>
                <c:pt idx="8134">
                  <c:v>0.8135</c:v>
                </c:pt>
                <c:pt idx="8135">
                  <c:v>0.81359999999999999</c:v>
                </c:pt>
                <c:pt idx="8136">
                  <c:v>0.81369999999999998</c:v>
                </c:pt>
                <c:pt idx="8137">
                  <c:v>0.81379999999999997</c:v>
                </c:pt>
                <c:pt idx="8138">
                  <c:v>0.81389999999999996</c:v>
                </c:pt>
                <c:pt idx="8139">
                  <c:v>0.81399999999999995</c:v>
                </c:pt>
                <c:pt idx="8140">
                  <c:v>0.81410000000000005</c:v>
                </c:pt>
                <c:pt idx="8141">
                  <c:v>0.81420000000000003</c:v>
                </c:pt>
                <c:pt idx="8142">
                  <c:v>0.81430000000000002</c:v>
                </c:pt>
                <c:pt idx="8143">
                  <c:v>0.81440000000000001</c:v>
                </c:pt>
                <c:pt idx="8144">
                  <c:v>0.8145</c:v>
                </c:pt>
                <c:pt idx="8145">
                  <c:v>0.81459999999999999</c:v>
                </c:pt>
                <c:pt idx="8146">
                  <c:v>0.81469999999999998</c:v>
                </c:pt>
                <c:pt idx="8147">
                  <c:v>0.81479999999999997</c:v>
                </c:pt>
                <c:pt idx="8148">
                  <c:v>0.81489999999999996</c:v>
                </c:pt>
                <c:pt idx="8149">
                  <c:v>0.81499999999999995</c:v>
                </c:pt>
                <c:pt idx="8150">
                  <c:v>0.81510000000000005</c:v>
                </c:pt>
                <c:pt idx="8151">
                  <c:v>0.81520000000000004</c:v>
                </c:pt>
                <c:pt idx="8152">
                  <c:v>0.81530000000000002</c:v>
                </c:pt>
                <c:pt idx="8153">
                  <c:v>0.81540000000000001</c:v>
                </c:pt>
                <c:pt idx="8154">
                  <c:v>0.8155</c:v>
                </c:pt>
                <c:pt idx="8155">
                  <c:v>0.81559999999999999</c:v>
                </c:pt>
                <c:pt idx="8156">
                  <c:v>0.81569999999999998</c:v>
                </c:pt>
                <c:pt idx="8157">
                  <c:v>0.81579999999999997</c:v>
                </c:pt>
                <c:pt idx="8158">
                  <c:v>0.81589999999999996</c:v>
                </c:pt>
                <c:pt idx="8159">
                  <c:v>0.81599999999999995</c:v>
                </c:pt>
                <c:pt idx="8160">
                  <c:v>0.81610000000000005</c:v>
                </c:pt>
                <c:pt idx="8161">
                  <c:v>0.81620000000000004</c:v>
                </c:pt>
                <c:pt idx="8162">
                  <c:v>0.81630000000000003</c:v>
                </c:pt>
                <c:pt idx="8163">
                  <c:v>0.81640000000000001</c:v>
                </c:pt>
                <c:pt idx="8164">
                  <c:v>0.8165</c:v>
                </c:pt>
                <c:pt idx="8165">
                  <c:v>0.81659999999999999</c:v>
                </c:pt>
                <c:pt idx="8166">
                  <c:v>0.81669999999999998</c:v>
                </c:pt>
                <c:pt idx="8167">
                  <c:v>0.81679999999999997</c:v>
                </c:pt>
                <c:pt idx="8168">
                  <c:v>0.81689999999999996</c:v>
                </c:pt>
                <c:pt idx="8169">
                  <c:v>0.81699999999999995</c:v>
                </c:pt>
                <c:pt idx="8170">
                  <c:v>0.81710000000000005</c:v>
                </c:pt>
                <c:pt idx="8171">
                  <c:v>0.81720000000000004</c:v>
                </c:pt>
                <c:pt idx="8172">
                  <c:v>0.81730000000000003</c:v>
                </c:pt>
                <c:pt idx="8173">
                  <c:v>0.81740000000000002</c:v>
                </c:pt>
                <c:pt idx="8174">
                  <c:v>0.8175</c:v>
                </c:pt>
                <c:pt idx="8175">
                  <c:v>0.81759999999999999</c:v>
                </c:pt>
                <c:pt idx="8176">
                  <c:v>0.81769999999999998</c:v>
                </c:pt>
                <c:pt idx="8177">
                  <c:v>0.81779999999999997</c:v>
                </c:pt>
                <c:pt idx="8178">
                  <c:v>0.81789999999999996</c:v>
                </c:pt>
                <c:pt idx="8179">
                  <c:v>0.81799999999999995</c:v>
                </c:pt>
                <c:pt idx="8180">
                  <c:v>0.81810000000000005</c:v>
                </c:pt>
                <c:pt idx="8181">
                  <c:v>0.81820000000000004</c:v>
                </c:pt>
                <c:pt idx="8182">
                  <c:v>0.81830000000000003</c:v>
                </c:pt>
                <c:pt idx="8183">
                  <c:v>0.81840000000000002</c:v>
                </c:pt>
                <c:pt idx="8184">
                  <c:v>0.81850000000000001</c:v>
                </c:pt>
                <c:pt idx="8185">
                  <c:v>0.81859999999999999</c:v>
                </c:pt>
                <c:pt idx="8186">
                  <c:v>0.81869999999999998</c:v>
                </c:pt>
                <c:pt idx="8187">
                  <c:v>0.81879999999999997</c:v>
                </c:pt>
                <c:pt idx="8188">
                  <c:v>0.81889999999999996</c:v>
                </c:pt>
                <c:pt idx="8189">
                  <c:v>0.81899999999999995</c:v>
                </c:pt>
                <c:pt idx="8190">
                  <c:v>0.81910000000000005</c:v>
                </c:pt>
                <c:pt idx="8191">
                  <c:v>0.81920000000000004</c:v>
                </c:pt>
                <c:pt idx="8192">
                  <c:v>0.81930000000000003</c:v>
                </c:pt>
                <c:pt idx="8193">
                  <c:v>0.81940000000000002</c:v>
                </c:pt>
                <c:pt idx="8194">
                  <c:v>0.81950000000000001</c:v>
                </c:pt>
                <c:pt idx="8195">
                  <c:v>0.8196</c:v>
                </c:pt>
                <c:pt idx="8196">
                  <c:v>0.81969999999999998</c:v>
                </c:pt>
                <c:pt idx="8197">
                  <c:v>0.81979999999999997</c:v>
                </c:pt>
                <c:pt idx="8198">
                  <c:v>0.81989999999999996</c:v>
                </c:pt>
                <c:pt idx="8199">
                  <c:v>0.82</c:v>
                </c:pt>
                <c:pt idx="8200">
                  <c:v>0.82010000000000005</c:v>
                </c:pt>
                <c:pt idx="8201">
                  <c:v>0.82020000000000004</c:v>
                </c:pt>
                <c:pt idx="8202">
                  <c:v>0.82030000000000003</c:v>
                </c:pt>
                <c:pt idx="8203">
                  <c:v>0.82040000000000002</c:v>
                </c:pt>
                <c:pt idx="8204">
                  <c:v>0.82050000000000001</c:v>
                </c:pt>
                <c:pt idx="8205">
                  <c:v>0.8206</c:v>
                </c:pt>
                <c:pt idx="8206">
                  <c:v>0.82069999999999999</c:v>
                </c:pt>
                <c:pt idx="8207">
                  <c:v>0.82079999999999997</c:v>
                </c:pt>
                <c:pt idx="8208">
                  <c:v>0.82089999999999996</c:v>
                </c:pt>
                <c:pt idx="8209">
                  <c:v>0.82099999999999995</c:v>
                </c:pt>
                <c:pt idx="8210">
                  <c:v>0.82110000000000005</c:v>
                </c:pt>
                <c:pt idx="8211">
                  <c:v>0.82120000000000004</c:v>
                </c:pt>
                <c:pt idx="8212">
                  <c:v>0.82130000000000003</c:v>
                </c:pt>
                <c:pt idx="8213">
                  <c:v>0.82140000000000002</c:v>
                </c:pt>
                <c:pt idx="8214">
                  <c:v>0.82150000000000001</c:v>
                </c:pt>
                <c:pt idx="8215">
                  <c:v>0.8216</c:v>
                </c:pt>
                <c:pt idx="8216">
                  <c:v>0.82169999999999999</c:v>
                </c:pt>
                <c:pt idx="8217">
                  <c:v>0.82179999999999997</c:v>
                </c:pt>
                <c:pt idx="8218">
                  <c:v>0.82189999999999996</c:v>
                </c:pt>
                <c:pt idx="8219">
                  <c:v>0.82199999999999995</c:v>
                </c:pt>
                <c:pt idx="8220">
                  <c:v>0.82210000000000005</c:v>
                </c:pt>
                <c:pt idx="8221">
                  <c:v>0.82220000000000004</c:v>
                </c:pt>
                <c:pt idx="8222">
                  <c:v>0.82230000000000003</c:v>
                </c:pt>
                <c:pt idx="8223">
                  <c:v>0.82240000000000002</c:v>
                </c:pt>
                <c:pt idx="8224">
                  <c:v>0.82250000000000001</c:v>
                </c:pt>
                <c:pt idx="8225">
                  <c:v>0.8226</c:v>
                </c:pt>
                <c:pt idx="8226">
                  <c:v>0.82269999999999999</c:v>
                </c:pt>
                <c:pt idx="8227">
                  <c:v>0.82279999999999998</c:v>
                </c:pt>
                <c:pt idx="8228">
                  <c:v>0.82289999999999996</c:v>
                </c:pt>
                <c:pt idx="8229">
                  <c:v>0.82299999999999995</c:v>
                </c:pt>
                <c:pt idx="8230">
                  <c:v>0.82310000000000005</c:v>
                </c:pt>
                <c:pt idx="8231">
                  <c:v>0.82320000000000004</c:v>
                </c:pt>
                <c:pt idx="8232">
                  <c:v>0.82330000000000003</c:v>
                </c:pt>
                <c:pt idx="8233">
                  <c:v>0.82340000000000002</c:v>
                </c:pt>
                <c:pt idx="8234">
                  <c:v>0.82350000000000001</c:v>
                </c:pt>
                <c:pt idx="8235">
                  <c:v>0.8236</c:v>
                </c:pt>
                <c:pt idx="8236">
                  <c:v>0.82369999999999999</c:v>
                </c:pt>
                <c:pt idx="8237">
                  <c:v>0.82379999999999998</c:v>
                </c:pt>
                <c:pt idx="8238">
                  <c:v>0.82389999999999997</c:v>
                </c:pt>
                <c:pt idx="8239">
                  <c:v>0.82399999999999995</c:v>
                </c:pt>
                <c:pt idx="8240">
                  <c:v>0.82410000000000005</c:v>
                </c:pt>
                <c:pt idx="8241">
                  <c:v>0.82420000000000004</c:v>
                </c:pt>
                <c:pt idx="8242">
                  <c:v>0.82430000000000003</c:v>
                </c:pt>
                <c:pt idx="8243">
                  <c:v>0.82440000000000002</c:v>
                </c:pt>
                <c:pt idx="8244">
                  <c:v>0.82450000000000001</c:v>
                </c:pt>
                <c:pt idx="8245">
                  <c:v>0.8246</c:v>
                </c:pt>
                <c:pt idx="8246">
                  <c:v>0.82469999999999999</c:v>
                </c:pt>
                <c:pt idx="8247">
                  <c:v>0.82479999999999998</c:v>
                </c:pt>
                <c:pt idx="8248">
                  <c:v>0.82489999999999997</c:v>
                </c:pt>
                <c:pt idx="8249">
                  <c:v>0.82499999999999996</c:v>
                </c:pt>
                <c:pt idx="8250">
                  <c:v>0.82509999999999994</c:v>
                </c:pt>
                <c:pt idx="8251">
                  <c:v>0.82520000000000004</c:v>
                </c:pt>
                <c:pt idx="8252">
                  <c:v>0.82530000000000003</c:v>
                </c:pt>
                <c:pt idx="8253">
                  <c:v>0.82540000000000002</c:v>
                </c:pt>
                <c:pt idx="8254">
                  <c:v>0.82550000000000001</c:v>
                </c:pt>
                <c:pt idx="8255">
                  <c:v>0.8256</c:v>
                </c:pt>
                <c:pt idx="8256">
                  <c:v>0.82569999999999999</c:v>
                </c:pt>
                <c:pt idx="8257">
                  <c:v>0.82579999999999998</c:v>
                </c:pt>
                <c:pt idx="8258">
                  <c:v>0.82589999999999997</c:v>
                </c:pt>
                <c:pt idx="8259">
                  <c:v>0.82599999999999996</c:v>
                </c:pt>
                <c:pt idx="8260">
                  <c:v>0.82609999999999995</c:v>
                </c:pt>
                <c:pt idx="8261">
                  <c:v>0.82620000000000005</c:v>
                </c:pt>
                <c:pt idx="8262">
                  <c:v>0.82630000000000003</c:v>
                </c:pt>
                <c:pt idx="8263">
                  <c:v>0.82640000000000002</c:v>
                </c:pt>
                <c:pt idx="8264">
                  <c:v>0.82650000000000001</c:v>
                </c:pt>
                <c:pt idx="8265">
                  <c:v>0.8266</c:v>
                </c:pt>
                <c:pt idx="8266">
                  <c:v>0.82669999999999999</c:v>
                </c:pt>
                <c:pt idx="8267">
                  <c:v>0.82679999999999998</c:v>
                </c:pt>
                <c:pt idx="8268">
                  <c:v>0.82689999999999997</c:v>
                </c:pt>
                <c:pt idx="8269">
                  <c:v>0.82699999999999996</c:v>
                </c:pt>
                <c:pt idx="8270">
                  <c:v>0.82709999999999995</c:v>
                </c:pt>
                <c:pt idx="8271">
                  <c:v>0.82720000000000005</c:v>
                </c:pt>
                <c:pt idx="8272">
                  <c:v>0.82730000000000004</c:v>
                </c:pt>
                <c:pt idx="8273">
                  <c:v>0.82740000000000002</c:v>
                </c:pt>
                <c:pt idx="8274">
                  <c:v>0.82750000000000001</c:v>
                </c:pt>
                <c:pt idx="8275">
                  <c:v>0.8276</c:v>
                </c:pt>
                <c:pt idx="8276">
                  <c:v>0.82769999999999999</c:v>
                </c:pt>
                <c:pt idx="8277">
                  <c:v>0.82779999999999998</c:v>
                </c:pt>
                <c:pt idx="8278">
                  <c:v>0.82789999999999997</c:v>
                </c:pt>
                <c:pt idx="8279">
                  <c:v>0.82799999999999996</c:v>
                </c:pt>
                <c:pt idx="8280">
                  <c:v>0.82809999999999995</c:v>
                </c:pt>
                <c:pt idx="8281">
                  <c:v>0.82820000000000005</c:v>
                </c:pt>
                <c:pt idx="8282">
                  <c:v>0.82830000000000004</c:v>
                </c:pt>
                <c:pt idx="8283">
                  <c:v>0.82840000000000003</c:v>
                </c:pt>
                <c:pt idx="8284">
                  <c:v>0.82850000000000001</c:v>
                </c:pt>
                <c:pt idx="8285">
                  <c:v>0.8286</c:v>
                </c:pt>
                <c:pt idx="8286">
                  <c:v>0.82869999999999999</c:v>
                </c:pt>
                <c:pt idx="8287">
                  <c:v>0.82879999999999998</c:v>
                </c:pt>
                <c:pt idx="8288">
                  <c:v>0.82889999999999997</c:v>
                </c:pt>
                <c:pt idx="8289">
                  <c:v>0.82899999999999996</c:v>
                </c:pt>
                <c:pt idx="8290">
                  <c:v>0.82909999999999995</c:v>
                </c:pt>
                <c:pt idx="8291">
                  <c:v>0.82920000000000005</c:v>
                </c:pt>
                <c:pt idx="8292">
                  <c:v>0.82930000000000004</c:v>
                </c:pt>
                <c:pt idx="8293">
                  <c:v>0.82940000000000003</c:v>
                </c:pt>
                <c:pt idx="8294">
                  <c:v>0.82950000000000002</c:v>
                </c:pt>
                <c:pt idx="8295">
                  <c:v>0.8296</c:v>
                </c:pt>
                <c:pt idx="8296">
                  <c:v>0.82969999999999999</c:v>
                </c:pt>
                <c:pt idx="8297">
                  <c:v>0.82979999999999998</c:v>
                </c:pt>
                <c:pt idx="8298">
                  <c:v>0.82989999999999997</c:v>
                </c:pt>
                <c:pt idx="8299">
                  <c:v>0.83</c:v>
                </c:pt>
                <c:pt idx="8300">
                  <c:v>0.83009999999999995</c:v>
                </c:pt>
                <c:pt idx="8301">
                  <c:v>0.83020000000000005</c:v>
                </c:pt>
                <c:pt idx="8302">
                  <c:v>0.83030000000000004</c:v>
                </c:pt>
                <c:pt idx="8303">
                  <c:v>0.83040000000000003</c:v>
                </c:pt>
                <c:pt idx="8304">
                  <c:v>0.83050000000000002</c:v>
                </c:pt>
                <c:pt idx="8305">
                  <c:v>0.8306</c:v>
                </c:pt>
                <c:pt idx="8306">
                  <c:v>0.83069999999999999</c:v>
                </c:pt>
                <c:pt idx="8307">
                  <c:v>0.83079999999999998</c:v>
                </c:pt>
                <c:pt idx="8308">
                  <c:v>0.83089999999999997</c:v>
                </c:pt>
                <c:pt idx="8309">
                  <c:v>0.83099999999999996</c:v>
                </c:pt>
                <c:pt idx="8310">
                  <c:v>0.83109999999999995</c:v>
                </c:pt>
                <c:pt idx="8311">
                  <c:v>0.83120000000000005</c:v>
                </c:pt>
                <c:pt idx="8312">
                  <c:v>0.83130000000000004</c:v>
                </c:pt>
                <c:pt idx="8313">
                  <c:v>0.83140000000000003</c:v>
                </c:pt>
                <c:pt idx="8314">
                  <c:v>0.83150000000000002</c:v>
                </c:pt>
                <c:pt idx="8315">
                  <c:v>0.83160000000000001</c:v>
                </c:pt>
                <c:pt idx="8316">
                  <c:v>0.83169999999999999</c:v>
                </c:pt>
                <c:pt idx="8317">
                  <c:v>0.83179999999999998</c:v>
                </c:pt>
                <c:pt idx="8318">
                  <c:v>0.83189999999999997</c:v>
                </c:pt>
                <c:pt idx="8319">
                  <c:v>0.83199999999999996</c:v>
                </c:pt>
                <c:pt idx="8320">
                  <c:v>0.83209999999999995</c:v>
                </c:pt>
                <c:pt idx="8321">
                  <c:v>0.83220000000000005</c:v>
                </c:pt>
                <c:pt idx="8322">
                  <c:v>0.83230000000000004</c:v>
                </c:pt>
                <c:pt idx="8323">
                  <c:v>0.83240000000000003</c:v>
                </c:pt>
                <c:pt idx="8324">
                  <c:v>0.83250000000000002</c:v>
                </c:pt>
                <c:pt idx="8325">
                  <c:v>0.83260000000000001</c:v>
                </c:pt>
                <c:pt idx="8326">
                  <c:v>0.8327</c:v>
                </c:pt>
                <c:pt idx="8327">
                  <c:v>0.83279999999999998</c:v>
                </c:pt>
                <c:pt idx="8328">
                  <c:v>0.83289999999999997</c:v>
                </c:pt>
                <c:pt idx="8329">
                  <c:v>0.83299999999999996</c:v>
                </c:pt>
                <c:pt idx="8330">
                  <c:v>0.83309999999999995</c:v>
                </c:pt>
                <c:pt idx="8331">
                  <c:v>0.83320000000000005</c:v>
                </c:pt>
                <c:pt idx="8332">
                  <c:v>0.83330000000000004</c:v>
                </c:pt>
                <c:pt idx="8333">
                  <c:v>0.83340000000000003</c:v>
                </c:pt>
                <c:pt idx="8334">
                  <c:v>0.83350000000000002</c:v>
                </c:pt>
                <c:pt idx="8335">
                  <c:v>0.83360000000000001</c:v>
                </c:pt>
                <c:pt idx="8336">
                  <c:v>0.8337</c:v>
                </c:pt>
                <c:pt idx="8337">
                  <c:v>0.83379999999999999</c:v>
                </c:pt>
                <c:pt idx="8338">
                  <c:v>0.83389999999999997</c:v>
                </c:pt>
                <c:pt idx="8339">
                  <c:v>0.83399999999999996</c:v>
                </c:pt>
                <c:pt idx="8340">
                  <c:v>0.83409999999999995</c:v>
                </c:pt>
                <c:pt idx="8341">
                  <c:v>0.83420000000000005</c:v>
                </c:pt>
                <c:pt idx="8342">
                  <c:v>0.83430000000000004</c:v>
                </c:pt>
                <c:pt idx="8343">
                  <c:v>0.83440000000000003</c:v>
                </c:pt>
                <c:pt idx="8344">
                  <c:v>0.83450000000000002</c:v>
                </c:pt>
                <c:pt idx="8345">
                  <c:v>0.83460000000000001</c:v>
                </c:pt>
                <c:pt idx="8346">
                  <c:v>0.8347</c:v>
                </c:pt>
                <c:pt idx="8347">
                  <c:v>0.83479999999999999</c:v>
                </c:pt>
                <c:pt idx="8348">
                  <c:v>0.83489999999999998</c:v>
                </c:pt>
                <c:pt idx="8349">
                  <c:v>0.83499999999999996</c:v>
                </c:pt>
                <c:pt idx="8350">
                  <c:v>0.83509999999999995</c:v>
                </c:pt>
                <c:pt idx="8351">
                  <c:v>0.83520000000000005</c:v>
                </c:pt>
                <c:pt idx="8352">
                  <c:v>0.83530000000000004</c:v>
                </c:pt>
                <c:pt idx="8353">
                  <c:v>0.83540000000000003</c:v>
                </c:pt>
                <c:pt idx="8354">
                  <c:v>0.83550000000000002</c:v>
                </c:pt>
                <c:pt idx="8355">
                  <c:v>0.83560000000000001</c:v>
                </c:pt>
                <c:pt idx="8356">
                  <c:v>0.8357</c:v>
                </c:pt>
                <c:pt idx="8357">
                  <c:v>0.83579999999999999</c:v>
                </c:pt>
                <c:pt idx="8358">
                  <c:v>0.83589999999999998</c:v>
                </c:pt>
                <c:pt idx="8359">
                  <c:v>0.83599999999999997</c:v>
                </c:pt>
                <c:pt idx="8360">
                  <c:v>0.83609999999999995</c:v>
                </c:pt>
                <c:pt idx="8361">
                  <c:v>0.83620000000000005</c:v>
                </c:pt>
                <c:pt idx="8362">
                  <c:v>0.83630000000000004</c:v>
                </c:pt>
                <c:pt idx="8363">
                  <c:v>0.83640000000000003</c:v>
                </c:pt>
                <c:pt idx="8364">
                  <c:v>0.83650000000000002</c:v>
                </c:pt>
                <c:pt idx="8365">
                  <c:v>0.83660000000000001</c:v>
                </c:pt>
                <c:pt idx="8366">
                  <c:v>0.8367</c:v>
                </c:pt>
                <c:pt idx="8367">
                  <c:v>0.83679999999999999</c:v>
                </c:pt>
                <c:pt idx="8368">
                  <c:v>0.83689999999999998</c:v>
                </c:pt>
                <c:pt idx="8369">
                  <c:v>0.83699999999999997</c:v>
                </c:pt>
                <c:pt idx="8370">
                  <c:v>0.83709999999999996</c:v>
                </c:pt>
                <c:pt idx="8371">
                  <c:v>0.83720000000000006</c:v>
                </c:pt>
                <c:pt idx="8372">
                  <c:v>0.83730000000000004</c:v>
                </c:pt>
                <c:pt idx="8373">
                  <c:v>0.83740000000000003</c:v>
                </c:pt>
                <c:pt idx="8374">
                  <c:v>0.83750000000000002</c:v>
                </c:pt>
                <c:pt idx="8375">
                  <c:v>0.83760000000000001</c:v>
                </c:pt>
                <c:pt idx="8376">
                  <c:v>0.8377</c:v>
                </c:pt>
                <c:pt idx="8377">
                  <c:v>0.83779999999999999</c:v>
                </c:pt>
                <c:pt idx="8378">
                  <c:v>0.83789999999999998</c:v>
                </c:pt>
                <c:pt idx="8379">
                  <c:v>0.83799999999999997</c:v>
                </c:pt>
                <c:pt idx="8380">
                  <c:v>0.83809999999999996</c:v>
                </c:pt>
                <c:pt idx="8381">
                  <c:v>0.83819999999999995</c:v>
                </c:pt>
                <c:pt idx="8382">
                  <c:v>0.83830000000000005</c:v>
                </c:pt>
                <c:pt idx="8383">
                  <c:v>0.83840000000000003</c:v>
                </c:pt>
                <c:pt idx="8384">
                  <c:v>0.83850000000000002</c:v>
                </c:pt>
                <c:pt idx="8385">
                  <c:v>0.83860000000000001</c:v>
                </c:pt>
                <c:pt idx="8386">
                  <c:v>0.8387</c:v>
                </c:pt>
                <c:pt idx="8387">
                  <c:v>0.83879999999999999</c:v>
                </c:pt>
                <c:pt idx="8388">
                  <c:v>0.83889999999999998</c:v>
                </c:pt>
                <c:pt idx="8389">
                  <c:v>0.83899999999999997</c:v>
                </c:pt>
                <c:pt idx="8390">
                  <c:v>0.83909999999999996</c:v>
                </c:pt>
                <c:pt idx="8391">
                  <c:v>0.83919999999999995</c:v>
                </c:pt>
                <c:pt idx="8392">
                  <c:v>0.83930000000000005</c:v>
                </c:pt>
                <c:pt idx="8393">
                  <c:v>0.83940000000000003</c:v>
                </c:pt>
                <c:pt idx="8394">
                  <c:v>0.83950000000000002</c:v>
                </c:pt>
                <c:pt idx="8395">
                  <c:v>0.83960000000000001</c:v>
                </c:pt>
                <c:pt idx="8396">
                  <c:v>0.8397</c:v>
                </c:pt>
                <c:pt idx="8397">
                  <c:v>0.83979999999999999</c:v>
                </c:pt>
                <c:pt idx="8398">
                  <c:v>0.83989999999999998</c:v>
                </c:pt>
                <c:pt idx="8399">
                  <c:v>0.84</c:v>
                </c:pt>
                <c:pt idx="8400">
                  <c:v>0.84009999999999996</c:v>
                </c:pt>
                <c:pt idx="8401">
                  <c:v>0.84019999999999995</c:v>
                </c:pt>
                <c:pt idx="8402">
                  <c:v>0.84030000000000005</c:v>
                </c:pt>
                <c:pt idx="8403">
                  <c:v>0.84040000000000004</c:v>
                </c:pt>
                <c:pt idx="8404">
                  <c:v>0.84050000000000002</c:v>
                </c:pt>
                <c:pt idx="8405">
                  <c:v>0.84060000000000001</c:v>
                </c:pt>
                <c:pt idx="8406">
                  <c:v>0.8407</c:v>
                </c:pt>
                <c:pt idx="8407">
                  <c:v>0.84079999999999999</c:v>
                </c:pt>
                <c:pt idx="8408">
                  <c:v>0.84089999999999998</c:v>
                </c:pt>
                <c:pt idx="8409">
                  <c:v>0.84099999999999997</c:v>
                </c:pt>
                <c:pt idx="8410">
                  <c:v>0.84109999999999996</c:v>
                </c:pt>
                <c:pt idx="8411">
                  <c:v>0.84119999999999995</c:v>
                </c:pt>
                <c:pt idx="8412">
                  <c:v>0.84130000000000005</c:v>
                </c:pt>
                <c:pt idx="8413">
                  <c:v>0.84140000000000004</c:v>
                </c:pt>
                <c:pt idx="8414">
                  <c:v>0.84150000000000003</c:v>
                </c:pt>
                <c:pt idx="8415">
                  <c:v>0.84160000000000001</c:v>
                </c:pt>
                <c:pt idx="8416">
                  <c:v>0.8417</c:v>
                </c:pt>
                <c:pt idx="8417">
                  <c:v>0.84179999999999999</c:v>
                </c:pt>
                <c:pt idx="8418">
                  <c:v>0.84189999999999998</c:v>
                </c:pt>
                <c:pt idx="8419">
                  <c:v>0.84199999999999997</c:v>
                </c:pt>
                <c:pt idx="8420">
                  <c:v>0.84209999999999996</c:v>
                </c:pt>
                <c:pt idx="8421">
                  <c:v>0.84219999999999995</c:v>
                </c:pt>
                <c:pt idx="8422">
                  <c:v>0.84230000000000005</c:v>
                </c:pt>
                <c:pt idx="8423">
                  <c:v>0.84240000000000004</c:v>
                </c:pt>
                <c:pt idx="8424">
                  <c:v>0.84250000000000003</c:v>
                </c:pt>
                <c:pt idx="8425">
                  <c:v>0.84260000000000002</c:v>
                </c:pt>
                <c:pt idx="8426">
                  <c:v>0.8427</c:v>
                </c:pt>
                <c:pt idx="8427">
                  <c:v>0.84279999999999999</c:v>
                </c:pt>
                <c:pt idx="8428">
                  <c:v>0.84289999999999998</c:v>
                </c:pt>
                <c:pt idx="8429">
                  <c:v>0.84299999999999997</c:v>
                </c:pt>
                <c:pt idx="8430">
                  <c:v>0.84309999999999996</c:v>
                </c:pt>
                <c:pt idx="8431">
                  <c:v>0.84319999999999995</c:v>
                </c:pt>
                <c:pt idx="8432">
                  <c:v>0.84330000000000005</c:v>
                </c:pt>
                <c:pt idx="8433">
                  <c:v>0.84340000000000004</c:v>
                </c:pt>
                <c:pt idx="8434">
                  <c:v>0.84350000000000003</c:v>
                </c:pt>
                <c:pt idx="8435">
                  <c:v>0.84360000000000002</c:v>
                </c:pt>
                <c:pt idx="8436">
                  <c:v>0.84370000000000001</c:v>
                </c:pt>
                <c:pt idx="8437">
                  <c:v>0.84379999999999999</c:v>
                </c:pt>
                <c:pt idx="8438">
                  <c:v>0.84389999999999998</c:v>
                </c:pt>
                <c:pt idx="8439">
                  <c:v>0.84399999999999997</c:v>
                </c:pt>
                <c:pt idx="8440">
                  <c:v>0.84409999999999996</c:v>
                </c:pt>
                <c:pt idx="8441">
                  <c:v>0.84419999999999995</c:v>
                </c:pt>
                <c:pt idx="8442">
                  <c:v>0.84430000000000005</c:v>
                </c:pt>
                <c:pt idx="8443">
                  <c:v>0.84440000000000004</c:v>
                </c:pt>
                <c:pt idx="8444">
                  <c:v>0.84450000000000003</c:v>
                </c:pt>
                <c:pt idx="8445">
                  <c:v>0.84460000000000002</c:v>
                </c:pt>
                <c:pt idx="8446">
                  <c:v>0.84470000000000001</c:v>
                </c:pt>
                <c:pt idx="8447">
                  <c:v>0.8448</c:v>
                </c:pt>
                <c:pt idx="8448">
                  <c:v>0.84489999999999998</c:v>
                </c:pt>
                <c:pt idx="8449">
                  <c:v>0.84499999999999997</c:v>
                </c:pt>
                <c:pt idx="8450">
                  <c:v>0.84509999999999996</c:v>
                </c:pt>
                <c:pt idx="8451">
                  <c:v>0.84519999999999995</c:v>
                </c:pt>
                <c:pt idx="8452">
                  <c:v>0.84530000000000005</c:v>
                </c:pt>
                <c:pt idx="8453">
                  <c:v>0.84540000000000004</c:v>
                </c:pt>
                <c:pt idx="8454">
                  <c:v>0.84550000000000003</c:v>
                </c:pt>
                <c:pt idx="8455">
                  <c:v>0.84560000000000002</c:v>
                </c:pt>
                <c:pt idx="8456">
                  <c:v>0.84570000000000001</c:v>
                </c:pt>
                <c:pt idx="8457">
                  <c:v>0.8458</c:v>
                </c:pt>
                <c:pt idx="8458">
                  <c:v>0.84589999999999999</c:v>
                </c:pt>
                <c:pt idx="8459">
                  <c:v>0.84599999999999997</c:v>
                </c:pt>
                <c:pt idx="8460">
                  <c:v>0.84609999999999996</c:v>
                </c:pt>
                <c:pt idx="8461">
                  <c:v>0.84619999999999995</c:v>
                </c:pt>
                <c:pt idx="8462">
                  <c:v>0.84630000000000005</c:v>
                </c:pt>
                <c:pt idx="8463">
                  <c:v>0.84640000000000004</c:v>
                </c:pt>
                <c:pt idx="8464">
                  <c:v>0.84650000000000003</c:v>
                </c:pt>
                <c:pt idx="8465">
                  <c:v>0.84660000000000002</c:v>
                </c:pt>
                <c:pt idx="8466">
                  <c:v>0.84670000000000001</c:v>
                </c:pt>
                <c:pt idx="8467">
                  <c:v>0.8468</c:v>
                </c:pt>
                <c:pt idx="8468">
                  <c:v>0.84689999999999999</c:v>
                </c:pt>
                <c:pt idx="8469">
                  <c:v>0.84699999999999998</c:v>
                </c:pt>
                <c:pt idx="8470">
                  <c:v>0.84709999999999996</c:v>
                </c:pt>
                <c:pt idx="8471">
                  <c:v>0.84719999999999995</c:v>
                </c:pt>
                <c:pt idx="8472">
                  <c:v>0.84730000000000005</c:v>
                </c:pt>
                <c:pt idx="8473">
                  <c:v>0.84740000000000004</c:v>
                </c:pt>
                <c:pt idx="8474">
                  <c:v>0.84750000000000003</c:v>
                </c:pt>
                <c:pt idx="8475">
                  <c:v>0.84760000000000002</c:v>
                </c:pt>
                <c:pt idx="8476">
                  <c:v>0.84770000000000001</c:v>
                </c:pt>
                <c:pt idx="8477">
                  <c:v>0.8478</c:v>
                </c:pt>
                <c:pt idx="8478">
                  <c:v>0.84789999999999999</c:v>
                </c:pt>
                <c:pt idx="8479">
                  <c:v>0.84799999999999998</c:v>
                </c:pt>
                <c:pt idx="8480">
                  <c:v>0.84809999999999997</c:v>
                </c:pt>
                <c:pt idx="8481">
                  <c:v>0.84819999999999995</c:v>
                </c:pt>
                <c:pt idx="8482">
                  <c:v>0.84830000000000005</c:v>
                </c:pt>
                <c:pt idx="8483">
                  <c:v>0.84840000000000004</c:v>
                </c:pt>
                <c:pt idx="8484">
                  <c:v>0.84850000000000003</c:v>
                </c:pt>
                <c:pt idx="8485">
                  <c:v>0.84860000000000002</c:v>
                </c:pt>
                <c:pt idx="8486">
                  <c:v>0.84870000000000001</c:v>
                </c:pt>
                <c:pt idx="8487">
                  <c:v>0.8488</c:v>
                </c:pt>
                <c:pt idx="8488">
                  <c:v>0.84889999999999999</c:v>
                </c:pt>
                <c:pt idx="8489">
                  <c:v>0.84899999999999998</c:v>
                </c:pt>
                <c:pt idx="8490">
                  <c:v>0.84909999999999997</c:v>
                </c:pt>
                <c:pt idx="8491">
                  <c:v>0.84919999999999995</c:v>
                </c:pt>
                <c:pt idx="8492">
                  <c:v>0.84930000000000005</c:v>
                </c:pt>
                <c:pt idx="8493">
                  <c:v>0.84940000000000004</c:v>
                </c:pt>
                <c:pt idx="8494">
                  <c:v>0.84950000000000003</c:v>
                </c:pt>
                <c:pt idx="8495">
                  <c:v>0.84960000000000002</c:v>
                </c:pt>
                <c:pt idx="8496">
                  <c:v>0.84970000000000001</c:v>
                </c:pt>
                <c:pt idx="8497">
                  <c:v>0.8498</c:v>
                </c:pt>
                <c:pt idx="8498">
                  <c:v>0.84989999999999999</c:v>
                </c:pt>
                <c:pt idx="8499">
                  <c:v>0.85</c:v>
                </c:pt>
                <c:pt idx="8500">
                  <c:v>0.85009999999999997</c:v>
                </c:pt>
                <c:pt idx="8501">
                  <c:v>0.85019999999999996</c:v>
                </c:pt>
                <c:pt idx="8502">
                  <c:v>0.85029999999999994</c:v>
                </c:pt>
                <c:pt idx="8503">
                  <c:v>0.85040000000000004</c:v>
                </c:pt>
                <c:pt idx="8504">
                  <c:v>0.85050000000000003</c:v>
                </c:pt>
                <c:pt idx="8505">
                  <c:v>0.85060000000000002</c:v>
                </c:pt>
                <c:pt idx="8506">
                  <c:v>0.85070000000000001</c:v>
                </c:pt>
                <c:pt idx="8507">
                  <c:v>0.8508</c:v>
                </c:pt>
                <c:pt idx="8508">
                  <c:v>0.85089999999999999</c:v>
                </c:pt>
                <c:pt idx="8509">
                  <c:v>0.85099999999999998</c:v>
                </c:pt>
                <c:pt idx="8510">
                  <c:v>0.85109999999999997</c:v>
                </c:pt>
                <c:pt idx="8511">
                  <c:v>0.85119999999999996</c:v>
                </c:pt>
                <c:pt idx="8512">
                  <c:v>0.85129999999999995</c:v>
                </c:pt>
                <c:pt idx="8513">
                  <c:v>0.85140000000000005</c:v>
                </c:pt>
                <c:pt idx="8514">
                  <c:v>0.85150000000000003</c:v>
                </c:pt>
                <c:pt idx="8515">
                  <c:v>0.85160000000000002</c:v>
                </c:pt>
                <c:pt idx="8516">
                  <c:v>0.85170000000000001</c:v>
                </c:pt>
                <c:pt idx="8517">
                  <c:v>0.8518</c:v>
                </c:pt>
                <c:pt idx="8518">
                  <c:v>0.85189999999999999</c:v>
                </c:pt>
                <c:pt idx="8519">
                  <c:v>0.85199999999999998</c:v>
                </c:pt>
                <c:pt idx="8520">
                  <c:v>0.85209999999999997</c:v>
                </c:pt>
                <c:pt idx="8521">
                  <c:v>0.85219999999999996</c:v>
                </c:pt>
                <c:pt idx="8522">
                  <c:v>0.85229999999999995</c:v>
                </c:pt>
                <c:pt idx="8523">
                  <c:v>0.85240000000000005</c:v>
                </c:pt>
                <c:pt idx="8524">
                  <c:v>0.85250000000000004</c:v>
                </c:pt>
                <c:pt idx="8525">
                  <c:v>0.85260000000000002</c:v>
                </c:pt>
                <c:pt idx="8526">
                  <c:v>0.85270000000000001</c:v>
                </c:pt>
                <c:pt idx="8527">
                  <c:v>0.8528</c:v>
                </c:pt>
                <c:pt idx="8528">
                  <c:v>0.85289999999999999</c:v>
                </c:pt>
                <c:pt idx="8529">
                  <c:v>0.85299999999999998</c:v>
                </c:pt>
                <c:pt idx="8530">
                  <c:v>0.85309999999999997</c:v>
                </c:pt>
                <c:pt idx="8531">
                  <c:v>0.85319999999999996</c:v>
                </c:pt>
                <c:pt idx="8532">
                  <c:v>0.85329999999999995</c:v>
                </c:pt>
                <c:pt idx="8533">
                  <c:v>0.85340000000000005</c:v>
                </c:pt>
                <c:pt idx="8534">
                  <c:v>0.85350000000000004</c:v>
                </c:pt>
                <c:pt idx="8535">
                  <c:v>0.85360000000000003</c:v>
                </c:pt>
                <c:pt idx="8536">
                  <c:v>0.85370000000000001</c:v>
                </c:pt>
                <c:pt idx="8537">
                  <c:v>0.8538</c:v>
                </c:pt>
                <c:pt idx="8538">
                  <c:v>0.85389999999999999</c:v>
                </c:pt>
                <c:pt idx="8539">
                  <c:v>0.85399999999999998</c:v>
                </c:pt>
                <c:pt idx="8540">
                  <c:v>0.85409999999999997</c:v>
                </c:pt>
                <c:pt idx="8541">
                  <c:v>0.85419999999999996</c:v>
                </c:pt>
                <c:pt idx="8542">
                  <c:v>0.85429999999999995</c:v>
                </c:pt>
                <c:pt idx="8543">
                  <c:v>0.85440000000000005</c:v>
                </c:pt>
                <c:pt idx="8544">
                  <c:v>0.85450000000000004</c:v>
                </c:pt>
                <c:pt idx="8545">
                  <c:v>0.85460000000000003</c:v>
                </c:pt>
                <c:pt idx="8546">
                  <c:v>0.85470000000000002</c:v>
                </c:pt>
                <c:pt idx="8547">
                  <c:v>0.8548</c:v>
                </c:pt>
                <c:pt idx="8548">
                  <c:v>0.85489999999999999</c:v>
                </c:pt>
                <c:pt idx="8549">
                  <c:v>0.85499999999999998</c:v>
                </c:pt>
                <c:pt idx="8550">
                  <c:v>0.85509999999999997</c:v>
                </c:pt>
                <c:pt idx="8551">
                  <c:v>0.85519999999999996</c:v>
                </c:pt>
                <c:pt idx="8552">
                  <c:v>0.85529999999999995</c:v>
                </c:pt>
                <c:pt idx="8553">
                  <c:v>0.85540000000000005</c:v>
                </c:pt>
                <c:pt idx="8554">
                  <c:v>0.85550000000000004</c:v>
                </c:pt>
                <c:pt idx="8555">
                  <c:v>0.85560000000000003</c:v>
                </c:pt>
                <c:pt idx="8556">
                  <c:v>0.85570000000000002</c:v>
                </c:pt>
                <c:pt idx="8557">
                  <c:v>0.85580000000000001</c:v>
                </c:pt>
                <c:pt idx="8558">
                  <c:v>0.85589999999999999</c:v>
                </c:pt>
                <c:pt idx="8559">
                  <c:v>0.85599999999999998</c:v>
                </c:pt>
                <c:pt idx="8560">
                  <c:v>0.85609999999999997</c:v>
                </c:pt>
                <c:pt idx="8561">
                  <c:v>0.85619999999999996</c:v>
                </c:pt>
                <c:pt idx="8562">
                  <c:v>0.85629999999999995</c:v>
                </c:pt>
                <c:pt idx="8563">
                  <c:v>0.85640000000000005</c:v>
                </c:pt>
                <c:pt idx="8564">
                  <c:v>0.85650000000000004</c:v>
                </c:pt>
                <c:pt idx="8565">
                  <c:v>0.85660000000000003</c:v>
                </c:pt>
                <c:pt idx="8566">
                  <c:v>0.85670000000000002</c:v>
                </c:pt>
                <c:pt idx="8567">
                  <c:v>0.85680000000000001</c:v>
                </c:pt>
                <c:pt idx="8568">
                  <c:v>0.8569</c:v>
                </c:pt>
                <c:pt idx="8569">
                  <c:v>0.85699999999999998</c:v>
                </c:pt>
                <c:pt idx="8570">
                  <c:v>0.85709999999999997</c:v>
                </c:pt>
                <c:pt idx="8571">
                  <c:v>0.85719999999999996</c:v>
                </c:pt>
                <c:pt idx="8572">
                  <c:v>0.85729999999999995</c:v>
                </c:pt>
                <c:pt idx="8573">
                  <c:v>0.85740000000000005</c:v>
                </c:pt>
                <c:pt idx="8574">
                  <c:v>0.85750000000000004</c:v>
                </c:pt>
                <c:pt idx="8575">
                  <c:v>0.85760000000000003</c:v>
                </c:pt>
                <c:pt idx="8576">
                  <c:v>0.85770000000000002</c:v>
                </c:pt>
                <c:pt idx="8577">
                  <c:v>0.85780000000000001</c:v>
                </c:pt>
                <c:pt idx="8578">
                  <c:v>0.8579</c:v>
                </c:pt>
                <c:pt idx="8579">
                  <c:v>0.85799999999999998</c:v>
                </c:pt>
                <c:pt idx="8580">
                  <c:v>0.85809999999999997</c:v>
                </c:pt>
                <c:pt idx="8581">
                  <c:v>0.85819999999999996</c:v>
                </c:pt>
                <c:pt idx="8582">
                  <c:v>0.85829999999999995</c:v>
                </c:pt>
                <c:pt idx="8583">
                  <c:v>0.85840000000000005</c:v>
                </c:pt>
                <c:pt idx="8584">
                  <c:v>0.85850000000000004</c:v>
                </c:pt>
                <c:pt idx="8585">
                  <c:v>0.85860000000000003</c:v>
                </c:pt>
                <c:pt idx="8586">
                  <c:v>0.85870000000000002</c:v>
                </c:pt>
                <c:pt idx="8587">
                  <c:v>0.85880000000000001</c:v>
                </c:pt>
                <c:pt idx="8588">
                  <c:v>0.8589</c:v>
                </c:pt>
                <c:pt idx="8589">
                  <c:v>0.85899999999999999</c:v>
                </c:pt>
                <c:pt idx="8590">
                  <c:v>0.85909999999999997</c:v>
                </c:pt>
                <c:pt idx="8591">
                  <c:v>0.85919999999999996</c:v>
                </c:pt>
                <c:pt idx="8592">
                  <c:v>0.85929999999999995</c:v>
                </c:pt>
                <c:pt idx="8593">
                  <c:v>0.85940000000000005</c:v>
                </c:pt>
                <c:pt idx="8594">
                  <c:v>0.85950000000000004</c:v>
                </c:pt>
                <c:pt idx="8595">
                  <c:v>0.85960000000000003</c:v>
                </c:pt>
                <c:pt idx="8596">
                  <c:v>0.85970000000000002</c:v>
                </c:pt>
                <c:pt idx="8597">
                  <c:v>0.85980000000000001</c:v>
                </c:pt>
                <c:pt idx="8598">
                  <c:v>0.8599</c:v>
                </c:pt>
                <c:pt idx="8599">
                  <c:v>0.86</c:v>
                </c:pt>
                <c:pt idx="8600">
                  <c:v>0.86009999999999998</c:v>
                </c:pt>
                <c:pt idx="8601">
                  <c:v>0.86019999999999996</c:v>
                </c:pt>
                <c:pt idx="8602">
                  <c:v>0.86029999999999995</c:v>
                </c:pt>
                <c:pt idx="8603">
                  <c:v>0.86040000000000005</c:v>
                </c:pt>
                <c:pt idx="8604">
                  <c:v>0.86050000000000004</c:v>
                </c:pt>
                <c:pt idx="8605">
                  <c:v>0.86060000000000003</c:v>
                </c:pt>
                <c:pt idx="8606">
                  <c:v>0.86070000000000002</c:v>
                </c:pt>
                <c:pt idx="8607">
                  <c:v>0.86080000000000001</c:v>
                </c:pt>
                <c:pt idx="8608">
                  <c:v>0.8609</c:v>
                </c:pt>
                <c:pt idx="8609">
                  <c:v>0.86099999999999999</c:v>
                </c:pt>
                <c:pt idx="8610">
                  <c:v>0.86109999999999998</c:v>
                </c:pt>
                <c:pt idx="8611">
                  <c:v>0.86119999999999997</c:v>
                </c:pt>
                <c:pt idx="8612">
                  <c:v>0.86129999999999995</c:v>
                </c:pt>
                <c:pt idx="8613">
                  <c:v>0.86140000000000005</c:v>
                </c:pt>
                <c:pt idx="8614">
                  <c:v>0.86150000000000004</c:v>
                </c:pt>
                <c:pt idx="8615">
                  <c:v>0.86160000000000003</c:v>
                </c:pt>
                <c:pt idx="8616">
                  <c:v>0.86170000000000002</c:v>
                </c:pt>
                <c:pt idx="8617">
                  <c:v>0.86180000000000001</c:v>
                </c:pt>
                <c:pt idx="8618">
                  <c:v>0.8619</c:v>
                </c:pt>
                <c:pt idx="8619">
                  <c:v>0.86199999999999999</c:v>
                </c:pt>
                <c:pt idx="8620">
                  <c:v>0.86209999999999998</c:v>
                </c:pt>
                <c:pt idx="8621">
                  <c:v>0.86219999999999997</c:v>
                </c:pt>
                <c:pt idx="8622">
                  <c:v>0.86229999999999996</c:v>
                </c:pt>
                <c:pt idx="8623">
                  <c:v>0.86240000000000006</c:v>
                </c:pt>
                <c:pt idx="8624">
                  <c:v>0.86250000000000004</c:v>
                </c:pt>
                <c:pt idx="8625">
                  <c:v>0.86260000000000003</c:v>
                </c:pt>
                <c:pt idx="8626">
                  <c:v>0.86270000000000002</c:v>
                </c:pt>
                <c:pt idx="8627">
                  <c:v>0.86280000000000001</c:v>
                </c:pt>
                <c:pt idx="8628">
                  <c:v>0.8629</c:v>
                </c:pt>
                <c:pt idx="8629">
                  <c:v>0.86299999999999999</c:v>
                </c:pt>
                <c:pt idx="8630">
                  <c:v>0.86309999999999998</c:v>
                </c:pt>
                <c:pt idx="8631">
                  <c:v>0.86319999999999997</c:v>
                </c:pt>
                <c:pt idx="8632">
                  <c:v>0.86329999999999996</c:v>
                </c:pt>
                <c:pt idx="8633">
                  <c:v>0.86339999999999995</c:v>
                </c:pt>
                <c:pt idx="8634">
                  <c:v>0.86350000000000005</c:v>
                </c:pt>
                <c:pt idx="8635">
                  <c:v>0.86360000000000003</c:v>
                </c:pt>
                <c:pt idx="8636">
                  <c:v>0.86370000000000002</c:v>
                </c:pt>
                <c:pt idx="8637">
                  <c:v>0.86380000000000001</c:v>
                </c:pt>
                <c:pt idx="8638">
                  <c:v>0.8639</c:v>
                </c:pt>
                <c:pt idx="8639">
                  <c:v>0.86399999999999999</c:v>
                </c:pt>
                <c:pt idx="8640">
                  <c:v>0.86409999999999998</c:v>
                </c:pt>
                <c:pt idx="8641">
                  <c:v>0.86419999999999997</c:v>
                </c:pt>
                <c:pt idx="8642">
                  <c:v>0.86429999999999996</c:v>
                </c:pt>
                <c:pt idx="8643">
                  <c:v>0.86439999999999995</c:v>
                </c:pt>
                <c:pt idx="8644">
                  <c:v>0.86450000000000005</c:v>
                </c:pt>
                <c:pt idx="8645">
                  <c:v>0.86460000000000004</c:v>
                </c:pt>
                <c:pt idx="8646">
                  <c:v>0.86470000000000002</c:v>
                </c:pt>
                <c:pt idx="8647">
                  <c:v>0.86480000000000001</c:v>
                </c:pt>
                <c:pt idx="8648">
                  <c:v>0.8649</c:v>
                </c:pt>
                <c:pt idx="8649">
                  <c:v>0.86499999999999999</c:v>
                </c:pt>
                <c:pt idx="8650">
                  <c:v>0.86509999999999998</c:v>
                </c:pt>
                <c:pt idx="8651">
                  <c:v>0.86519999999999997</c:v>
                </c:pt>
                <c:pt idx="8652">
                  <c:v>0.86529999999999996</c:v>
                </c:pt>
                <c:pt idx="8653">
                  <c:v>0.86539999999999995</c:v>
                </c:pt>
                <c:pt idx="8654">
                  <c:v>0.86550000000000005</c:v>
                </c:pt>
                <c:pt idx="8655">
                  <c:v>0.86560000000000004</c:v>
                </c:pt>
                <c:pt idx="8656">
                  <c:v>0.86570000000000003</c:v>
                </c:pt>
                <c:pt idx="8657">
                  <c:v>0.86580000000000001</c:v>
                </c:pt>
                <c:pt idx="8658">
                  <c:v>0.8659</c:v>
                </c:pt>
                <c:pt idx="8659">
                  <c:v>0.86599999999999999</c:v>
                </c:pt>
                <c:pt idx="8660">
                  <c:v>0.86609999999999998</c:v>
                </c:pt>
                <c:pt idx="8661">
                  <c:v>0.86619999999999997</c:v>
                </c:pt>
                <c:pt idx="8662">
                  <c:v>0.86629999999999996</c:v>
                </c:pt>
                <c:pt idx="8663">
                  <c:v>0.86639999999999995</c:v>
                </c:pt>
                <c:pt idx="8664">
                  <c:v>0.86650000000000005</c:v>
                </c:pt>
                <c:pt idx="8665">
                  <c:v>0.86660000000000004</c:v>
                </c:pt>
                <c:pt idx="8666">
                  <c:v>0.86670000000000003</c:v>
                </c:pt>
                <c:pt idx="8667">
                  <c:v>0.86680000000000001</c:v>
                </c:pt>
                <c:pt idx="8668">
                  <c:v>0.8669</c:v>
                </c:pt>
                <c:pt idx="8669">
                  <c:v>0.86699999999999999</c:v>
                </c:pt>
                <c:pt idx="8670">
                  <c:v>0.86709999999999998</c:v>
                </c:pt>
                <c:pt idx="8671">
                  <c:v>0.86719999999999997</c:v>
                </c:pt>
                <c:pt idx="8672">
                  <c:v>0.86729999999999996</c:v>
                </c:pt>
                <c:pt idx="8673">
                  <c:v>0.86739999999999995</c:v>
                </c:pt>
                <c:pt idx="8674">
                  <c:v>0.86750000000000005</c:v>
                </c:pt>
                <c:pt idx="8675">
                  <c:v>0.86760000000000004</c:v>
                </c:pt>
                <c:pt idx="8676">
                  <c:v>0.86770000000000003</c:v>
                </c:pt>
                <c:pt idx="8677">
                  <c:v>0.86780000000000002</c:v>
                </c:pt>
                <c:pt idx="8678">
                  <c:v>0.8679</c:v>
                </c:pt>
                <c:pt idx="8679">
                  <c:v>0.86799999999999999</c:v>
                </c:pt>
                <c:pt idx="8680">
                  <c:v>0.86809999999999998</c:v>
                </c:pt>
                <c:pt idx="8681">
                  <c:v>0.86819999999999997</c:v>
                </c:pt>
                <c:pt idx="8682">
                  <c:v>0.86829999999999996</c:v>
                </c:pt>
                <c:pt idx="8683">
                  <c:v>0.86839999999999995</c:v>
                </c:pt>
                <c:pt idx="8684">
                  <c:v>0.86850000000000005</c:v>
                </c:pt>
                <c:pt idx="8685">
                  <c:v>0.86860000000000004</c:v>
                </c:pt>
                <c:pt idx="8686">
                  <c:v>0.86870000000000003</c:v>
                </c:pt>
                <c:pt idx="8687">
                  <c:v>0.86880000000000002</c:v>
                </c:pt>
                <c:pt idx="8688">
                  <c:v>0.86890000000000001</c:v>
                </c:pt>
                <c:pt idx="8689">
                  <c:v>0.86899999999999999</c:v>
                </c:pt>
                <c:pt idx="8690">
                  <c:v>0.86909999999999998</c:v>
                </c:pt>
                <c:pt idx="8691">
                  <c:v>0.86919999999999997</c:v>
                </c:pt>
                <c:pt idx="8692">
                  <c:v>0.86929999999999996</c:v>
                </c:pt>
                <c:pt idx="8693">
                  <c:v>0.86939999999999995</c:v>
                </c:pt>
                <c:pt idx="8694">
                  <c:v>0.86950000000000005</c:v>
                </c:pt>
                <c:pt idx="8695">
                  <c:v>0.86960000000000004</c:v>
                </c:pt>
                <c:pt idx="8696">
                  <c:v>0.86970000000000003</c:v>
                </c:pt>
                <c:pt idx="8697">
                  <c:v>0.86980000000000002</c:v>
                </c:pt>
                <c:pt idx="8698">
                  <c:v>0.86990000000000001</c:v>
                </c:pt>
                <c:pt idx="8699">
                  <c:v>0.87</c:v>
                </c:pt>
                <c:pt idx="8700">
                  <c:v>0.87009999999999998</c:v>
                </c:pt>
                <c:pt idx="8701">
                  <c:v>0.87019999999999997</c:v>
                </c:pt>
                <c:pt idx="8702">
                  <c:v>0.87029999999999996</c:v>
                </c:pt>
                <c:pt idx="8703">
                  <c:v>0.87039999999999995</c:v>
                </c:pt>
                <c:pt idx="8704">
                  <c:v>0.87050000000000005</c:v>
                </c:pt>
                <c:pt idx="8705">
                  <c:v>0.87060000000000004</c:v>
                </c:pt>
                <c:pt idx="8706">
                  <c:v>0.87070000000000003</c:v>
                </c:pt>
                <c:pt idx="8707">
                  <c:v>0.87080000000000002</c:v>
                </c:pt>
                <c:pt idx="8708">
                  <c:v>0.87090000000000001</c:v>
                </c:pt>
                <c:pt idx="8709">
                  <c:v>0.871</c:v>
                </c:pt>
                <c:pt idx="8710">
                  <c:v>0.87109999999999999</c:v>
                </c:pt>
                <c:pt idx="8711">
                  <c:v>0.87119999999999997</c:v>
                </c:pt>
                <c:pt idx="8712">
                  <c:v>0.87129999999999996</c:v>
                </c:pt>
                <c:pt idx="8713">
                  <c:v>0.87139999999999995</c:v>
                </c:pt>
                <c:pt idx="8714">
                  <c:v>0.87150000000000005</c:v>
                </c:pt>
                <c:pt idx="8715">
                  <c:v>0.87160000000000004</c:v>
                </c:pt>
                <c:pt idx="8716">
                  <c:v>0.87170000000000003</c:v>
                </c:pt>
                <c:pt idx="8717">
                  <c:v>0.87180000000000002</c:v>
                </c:pt>
                <c:pt idx="8718">
                  <c:v>0.87190000000000001</c:v>
                </c:pt>
                <c:pt idx="8719">
                  <c:v>0.872</c:v>
                </c:pt>
                <c:pt idx="8720">
                  <c:v>0.87209999999999999</c:v>
                </c:pt>
                <c:pt idx="8721">
                  <c:v>0.87219999999999998</c:v>
                </c:pt>
                <c:pt idx="8722">
                  <c:v>0.87229999999999996</c:v>
                </c:pt>
                <c:pt idx="8723">
                  <c:v>0.87239999999999995</c:v>
                </c:pt>
                <c:pt idx="8724">
                  <c:v>0.87250000000000005</c:v>
                </c:pt>
                <c:pt idx="8725">
                  <c:v>0.87260000000000004</c:v>
                </c:pt>
                <c:pt idx="8726">
                  <c:v>0.87270000000000003</c:v>
                </c:pt>
                <c:pt idx="8727">
                  <c:v>0.87280000000000002</c:v>
                </c:pt>
                <c:pt idx="8728">
                  <c:v>0.87290000000000001</c:v>
                </c:pt>
                <c:pt idx="8729">
                  <c:v>0.873</c:v>
                </c:pt>
                <c:pt idx="8730">
                  <c:v>0.87309999999999999</c:v>
                </c:pt>
                <c:pt idx="8731">
                  <c:v>0.87319999999999998</c:v>
                </c:pt>
                <c:pt idx="8732">
                  <c:v>0.87329999999999997</c:v>
                </c:pt>
                <c:pt idx="8733">
                  <c:v>0.87339999999999995</c:v>
                </c:pt>
                <c:pt idx="8734">
                  <c:v>0.87350000000000005</c:v>
                </c:pt>
                <c:pt idx="8735">
                  <c:v>0.87360000000000004</c:v>
                </c:pt>
                <c:pt idx="8736">
                  <c:v>0.87370000000000003</c:v>
                </c:pt>
                <c:pt idx="8737">
                  <c:v>0.87380000000000002</c:v>
                </c:pt>
                <c:pt idx="8738">
                  <c:v>0.87390000000000001</c:v>
                </c:pt>
                <c:pt idx="8739">
                  <c:v>0.874</c:v>
                </c:pt>
                <c:pt idx="8740">
                  <c:v>0.87409999999999999</c:v>
                </c:pt>
                <c:pt idx="8741">
                  <c:v>0.87419999999999998</c:v>
                </c:pt>
                <c:pt idx="8742">
                  <c:v>0.87429999999999997</c:v>
                </c:pt>
                <c:pt idx="8743">
                  <c:v>0.87439999999999996</c:v>
                </c:pt>
                <c:pt idx="8744">
                  <c:v>0.87450000000000006</c:v>
                </c:pt>
                <c:pt idx="8745">
                  <c:v>0.87460000000000004</c:v>
                </c:pt>
                <c:pt idx="8746">
                  <c:v>0.87470000000000003</c:v>
                </c:pt>
                <c:pt idx="8747">
                  <c:v>0.87480000000000002</c:v>
                </c:pt>
                <c:pt idx="8748">
                  <c:v>0.87490000000000001</c:v>
                </c:pt>
                <c:pt idx="8749">
                  <c:v>0.875</c:v>
                </c:pt>
                <c:pt idx="8750">
                  <c:v>0.87509999999999999</c:v>
                </c:pt>
                <c:pt idx="8751">
                  <c:v>0.87519999999999998</c:v>
                </c:pt>
                <c:pt idx="8752">
                  <c:v>0.87529999999999997</c:v>
                </c:pt>
                <c:pt idx="8753">
                  <c:v>0.87539999999999996</c:v>
                </c:pt>
                <c:pt idx="8754">
                  <c:v>0.87549999999999994</c:v>
                </c:pt>
                <c:pt idx="8755">
                  <c:v>0.87560000000000004</c:v>
                </c:pt>
                <c:pt idx="8756">
                  <c:v>0.87570000000000003</c:v>
                </c:pt>
                <c:pt idx="8757">
                  <c:v>0.87580000000000002</c:v>
                </c:pt>
                <c:pt idx="8758">
                  <c:v>0.87590000000000001</c:v>
                </c:pt>
                <c:pt idx="8759">
                  <c:v>0.876</c:v>
                </c:pt>
                <c:pt idx="8760">
                  <c:v>0.87609999999999999</c:v>
                </c:pt>
                <c:pt idx="8761">
                  <c:v>0.87619999999999998</c:v>
                </c:pt>
                <c:pt idx="8762">
                  <c:v>0.87629999999999997</c:v>
                </c:pt>
                <c:pt idx="8763">
                  <c:v>0.87639999999999996</c:v>
                </c:pt>
                <c:pt idx="8764">
                  <c:v>0.87649999999999995</c:v>
                </c:pt>
                <c:pt idx="8765">
                  <c:v>0.87660000000000005</c:v>
                </c:pt>
                <c:pt idx="8766">
                  <c:v>0.87670000000000003</c:v>
                </c:pt>
                <c:pt idx="8767">
                  <c:v>0.87680000000000002</c:v>
                </c:pt>
                <c:pt idx="8768">
                  <c:v>0.87690000000000001</c:v>
                </c:pt>
                <c:pt idx="8769">
                  <c:v>0.877</c:v>
                </c:pt>
                <c:pt idx="8770">
                  <c:v>0.87709999999999999</c:v>
                </c:pt>
                <c:pt idx="8771">
                  <c:v>0.87719999999999998</c:v>
                </c:pt>
                <c:pt idx="8772">
                  <c:v>0.87729999999999997</c:v>
                </c:pt>
                <c:pt idx="8773">
                  <c:v>0.87739999999999996</c:v>
                </c:pt>
                <c:pt idx="8774">
                  <c:v>0.87749999999999995</c:v>
                </c:pt>
                <c:pt idx="8775">
                  <c:v>0.87760000000000005</c:v>
                </c:pt>
                <c:pt idx="8776">
                  <c:v>0.87770000000000004</c:v>
                </c:pt>
                <c:pt idx="8777">
                  <c:v>0.87780000000000002</c:v>
                </c:pt>
                <c:pt idx="8778">
                  <c:v>0.87790000000000001</c:v>
                </c:pt>
                <c:pt idx="8779">
                  <c:v>0.878</c:v>
                </c:pt>
                <c:pt idx="8780">
                  <c:v>0.87809999999999999</c:v>
                </c:pt>
                <c:pt idx="8781">
                  <c:v>0.87819999999999998</c:v>
                </c:pt>
                <c:pt idx="8782">
                  <c:v>0.87829999999999997</c:v>
                </c:pt>
                <c:pt idx="8783">
                  <c:v>0.87839999999999996</c:v>
                </c:pt>
                <c:pt idx="8784">
                  <c:v>0.87849999999999995</c:v>
                </c:pt>
                <c:pt idx="8785">
                  <c:v>0.87860000000000005</c:v>
                </c:pt>
                <c:pt idx="8786">
                  <c:v>0.87870000000000004</c:v>
                </c:pt>
                <c:pt idx="8787">
                  <c:v>0.87880000000000003</c:v>
                </c:pt>
                <c:pt idx="8788">
                  <c:v>0.87890000000000001</c:v>
                </c:pt>
                <c:pt idx="8789">
                  <c:v>0.879</c:v>
                </c:pt>
                <c:pt idx="8790">
                  <c:v>0.87909999999999999</c:v>
                </c:pt>
                <c:pt idx="8791">
                  <c:v>0.87919999999999998</c:v>
                </c:pt>
                <c:pt idx="8792">
                  <c:v>0.87929999999999997</c:v>
                </c:pt>
                <c:pt idx="8793">
                  <c:v>0.87939999999999996</c:v>
                </c:pt>
                <c:pt idx="8794">
                  <c:v>0.87949999999999995</c:v>
                </c:pt>
                <c:pt idx="8795">
                  <c:v>0.87960000000000005</c:v>
                </c:pt>
                <c:pt idx="8796">
                  <c:v>0.87970000000000004</c:v>
                </c:pt>
                <c:pt idx="8797">
                  <c:v>0.87980000000000003</c:v>
                </c:pt>
                <c:pt idx="8798">
                  <c:v>0.87990000000000002</c:v>
                </c:pt>
                <c:pt idx="8799">
                  <c:v>0.88</c:v>
                </c:pt>
                <c:pt idx="8800">
                  <c:v>0.88009999999999999</c:v>
                </c:pt>
                <c:pt idx="8801">
                  <c:v>0.88019999999999998</c:v>
                </c:pt>
                <c:pt idx="8802">
                  <c:v>0.88029999999999997</c:v>
                </c:pt>
                <c:pt idx="8803">
                  <c:v>0.88039999999999996</c:v>
                </c:pt>
                <c:pt idx="8804">
                  <c:v>0.88049999999999995</c:v>
                </c:pt>
                <c:pt idx="8805">
                  <c:v>0.88060000000000005</c:v>
                </c:pt>
                <c:pt idx="8806">
                  <c:v>0.88070000000000004</c:v>
                </c:pt>
                <c:pt idx="8807">
                  <c:v>0.88080000000000003</c:v>
                </c:pt>
                <c:pt idx="8808">
                  <c:v>0.88090000000000002</c:v>
                </c:pt>
                <c:pt idx="8809">
                  <c:v>0.88100000000000001</c:v>
                </c:pt>
                <c:pt idx="8810">
                  <c:v>0.88109999999999999</c:v>
                </c:pt>
                <c:pt idx="8811">
                  <c:v>0.88119999999999998</c:v>
                </c:pt>
                <c:pt idx="8812">
                  <c:v>0.88129999999999997</c:v>
                </c:pt>
                <c:pt idx="8813">
                  <c:v>0.88139999999999996</c:v>
                </c:pt>
                <c:pt idx="8814">
                  <c:v>0.88149999999999995</c:v>
                </c:pt>
                <c:pt idx="8815">
                  <c:v>0.88160000000000005</c:v>
                </c:pt>
                <c:pt idx="8816">
                  <c:v>0.88170000000000004</c:v>
                </c:pt>
                <c:pt idx="8817">
                  <c:v>0.88180000000000003</c:v>
                </c:pt>
                <c:pt idx="8818">
                  <c:v>0.88190000000000002</c:v>
                </c:pt>
                <c:pt idx="8819">
                  <c:v>0.88200000000000001</c:v>
                </c:pt>
                <c:pt idx="8820">
                  <c:v>0.8821</c:v>
                </c:pt>
                <c:pt idx="8821">
                  <c:v>0.88219999999999998</c:v>
                </c:pt>
                <c:pt idx="8822">
                  <c:v>0.88229999999999997</c:v>
                </c:pt>
                <c:pt idx="8823">
                  <c:v>0.88239999999999996</c:v>
                </c:pt>
                <c:pt idx="8824">
                  <c:v>0.88249999999999995</c:v>
                </c:pt>
                <c:pt idx="8825">
                  <c:v>0.88260000000000005</c:v>
                </c:pt>
                <c:pt idx="8826">
                  <c:v>0.88270000000000004</c:v>
                </c:pt>
                <c:pt idx="8827">
                  <c:v>0.88280000000000003</c:v>
                </c:pt>
                <c:pt idx="8828">
                  <c:v>0.88290000000000002</c:v>
                </c:pt>
                <c:pt idx="8829">
                  <c:v>0.88300000000000001</c:v>
                </c:pt>
                <c:pt idx="8830">
                  <c:v>0.8831</c:v>
                </c:pt>
                <c:pt idx="8831">
                  <c:v>0.88319999999999999</c:v>
                </c:pt>
                <c:pt idx="8832">
                  <c:v>0.88329999999999997</c:v>
                </c:pt>
                <c:pt idx="8833">
                  <c:v>0.88339999999999996</c:v>
                </c:pt>
                <c:pt idx="8834">
                  <c:v>0.88349999999999995</c:v>
                </c:pt>
                <c:pt idx="8835">
                  <c:v>0.88360000000000005</c:v>
                </c:pt>
                <c:pt idx="8836">
                  <c:v>0.88370000000000004</c:v>
                </c:pt>
                <c:pt idx="8837">
                  <c:v>0.88380000000000003</c:v>
                </c:pt>
                <c:pt idx="8838">
                  <c:v>0.88390000000000002</c:v>
                </c:pt>
                <c:pt idx="8839">
                  <c:v>0.88400000000000001</c:v>
                </c:pt>
                <c:pt idx="8840">
                  <c:v>0.8841</c:v>
                </c:pt>
                <c:pt idx="8841">
                  <c:v>0.88419999999999999</c:v>
                </c:pt>
                <c:pt idx="8842">
                  <c:v>0.88429999999999997</c:v>
                </c:pt>
                <c:pt idx="8843">
                  <c:v>0.88439999999999996</c:v>
                </c:pt>
                <c:pt idx="8844">
                  <c:v>0.88449999999999995</c:v>
                </c:pt>
                <c:pt idx="8845">
                  <c:v>0.88460000000000005</c:v>
                </c:pt>
                <c:pt idx="8846">
                  <c:v>0.88470000000000004</c:v>
                </c:pt>
                <c:pt idx="8847">
                  <c:v>0.88480000000000003</c:v>
                </c:pt>
                <c:pt idx="8848">
                  <c:v>0.88490000000000002</c:v>
                </c:pt>
                <c:pt idx="8849">
                  <c:v>0.88500000000000001</c:v>
                </c:pt>
                <c:pt idx="8850">
                  <c:v>0.8851</c:v>
                </c:pt>
                <c:pt idx="8851">
                  <c:v>0.88519999999999999</c:v>
                </c:pt>
                <c:pt idx="8852">
                  <c:v>0.88529999999999998</c:v>
                </c:pt>
                <c:pt idx="8853">
                  <c:v>0.88539999999999996</c:v>
                </c:pt>
                <c:pt idx="8854">
                  <c:v>0.88549999999999995</c:v>
                </c:pt>
                <c:pt idx="8855">
                  <c:v>0.88560000000000005</c:v>
                </c:pt>
                <c:pt idx="8856">
                  <c:v>0.88570000000000004</c:v>
                </c:pt>
                <c:pt idx="8857">
                  <c:v>0.88580000000000003</c:v>
                </c:pt>
                <c:pt idx="8858">
                  <c:v>0.88590000000000002</c:v>
                </c:pt>
                <c:pt idx="8859">
                  <c:v>0.88600000000000001</c:v>
                </c:pt>
                <c:pt idx="8860">
                  <c:v>0.8861</c:v>
                </c:pt>
                <c:pt idx="8861">
                  <c:v>0.88619999999999999</c:v>
                </c:pt>
                <c:pt idx="8862">
                  <c:v>0.88629999999999998</c:v>
                </c:pt>
                <c:pt idx="8863">
                  <c:v>0.88639999999999997</c:v>
                </c:pt>
                <c:pt idx="8864">
                  <c:v>0.88649999999999995</c:v>
                </c:pt>
                <c:pt idx="8865">
                  <c:v>0.88660000000000005</c:v>
                </c:pt>
                <c:pt idx="8866">
                  <c:v>0.88670000000000004</c:v>
                </c:pt>
                <c:pt idx="8867">
                  <c:v>0.88680000000000003</c:v>
                </c:pt>
                <c:pt idx="8868">
                  <c:v>0.88690000000000002</c:v>
                </c:pt>
                <c:pt idx="8869">
                  <c:v>0.88700000000000001</c:v>
                </c:pt>
                <c:pt idx="8870">
                  <c:v>0.8871</c:v>
                </c:pt>
                <c:pt idx="8871">
                  <c:v>0.88719999999999999</c:v>
                </c:pt>
                <c:pt idx="8872">
                  <c:v>0.88729999999999998</c:v>
                </c:pt>
                <c:pt idx="8873">
                  <c:v>0.88739999999999997</c:v>
                </c:pt>
                <c:pt idx="8874">
                  <c:v>0.88749999999999996</c:v>
                </c:pt>
                <c:pt idx="8875">
                  <c:v>0.88759999999999994</c:v>
                </c:pt>
                <c:pt idx="8876">
                  <c:v>0.88770000000000004</c:v>
                </c:pt>
                <c:pt idx="8877">
                  <c:v>0.88780000000000003</c:v>
                </c:pt>
                <c:pt idx="8878">
                  <c:v>0.88790000000000002</c:v>
                </c:pt>
                <c:pt idx="8879">
                  <c:v>0.88800000000000001</c:v>
                </c:pt>
                <c:pt idx="8880">
                  <c:v>0.8881</c:v>
                </c:pt>
                <c:pt idx="8881">
                  <c:v>0.88819999999999999</c:v>
                </c:pt>
                <c:pt idx="8882">
                  <c:v>0.88829999999999998</c:v>
                </c:pt>
                <c:pt idx="8883">
                  <c:v>0.88839999999999997</c:v>
                </c:pt>
                <c:pt idx="8884">
                  <c:v>0.88849999999999996</c:v>
                </c:pt>
                <c:pt idx="8885">
                  <c:v>0.88859999999999995</c:v>
                </c:pt>
                <c:pt idx="8886">
                  <c:v>0.88870000000000005</c:v>
                </c:pt>
                <c:pt idx="8887">
                  <c:v>0.88880000000000003</c:v>
                </c:pt>
                <c:pt idx="8888">
                  <c:v>0.88890000000000002</c:v>
                </c:pt>
                <c:pt idx="8889">
                  <c:v>0.88900000000000001</c:v>
                </c:pt>
                <c:pt idx="8890">
                  <c:v>0.8891</c:v>
                </c:pt>
                <c:pt idx="8891">
                  <c:v>0.88919999999999999</c:v>
                </c:pt>
                <c:pt idx="8892">
                  <c:v>0.88929999999999998</c:v>
                </c:pt>
                <c:pt idx="8893">
                  <c:v>0.88939999999999997</c:v>
                </c:pt>
                <c:pt idx="8894">
                  <c:v>0.88949999999999996</c:v>
                </c:pt>
                <c:pt idx="8895">
                  <c:v>0.88959999999999995</c:v>
                </c:pt>
                <c:pt idx="8896">
                  <c:v>0.88970000000000005</c:v>
                </c:pt>
                <c:pt idx="8897">
                  <c:v>0.88980000000000004</c:v>
                </c:pt>
                <c:pt idx="8898">
                  <c:v>0.88990000000000002</c:v>
                </c:pt>
                <c:pt idx="8899">
                  <c:v>0.89</c:v>
                </c:pt>
                <c:pt idx="8900">
                  <c:v>0.8901</c:v>
                </c:pt>
                <c:pt idx="8901">
                  <c:v>0.89019999999999999</c:v>
                </c:pt>
                <c:pt idx="8902">
                  <c:v>0.89029999999999998</c:v>
                </c:pt>
                <c:pt idx="8903">
                  <c:v>0.89039999999999997</c:v>
                </c:pt>
                <c:pt idx="8904">
                  <c:v>0.89049999999999996</c:v>
                </c:pt>
                <c:pt idx="8905">
                  <c:v>0.89059999999999995</c:v>
                </c:pt>
                <c:pt idx="8906">
                  <c:v>0.89070000000000005</c:v>
                </c:pt>
                <c:pt idx="8907">
                  <c:v>0.89080000000000004</c:v>
                </c:pt>
                <c:pt idx="8908">
                  <c:v>0.89090000000000003</c:v>
                </c:pt>
                <c:pt idx="8909">
                  <c:v>0.89100000000000001</c:v>
                </c:pt>
                <c:pt idx="8910">
                  <c:v>0.8911</c:v>
                </c:pt>
                <c:pt idx="8911">
                  <c:v>0.89119999999999999</c:v>
                </c:pt>
                <c:pt idx="8912">
                  <c:v>0.89129999999999998</c:v>
                </c:pt>
                <c:pt idx="8913">
                  <c:v>0.89139999999999997</c:v>
                </c:pt>
                <c:pt idx="8914">
                  <c:v>0.89149999999999996</c:v>
                </c:pt>
                <c:pt idx="8915">
                  <c:v>0.89159999999999995</c:v>
                </c:pt>
                <c:pt idx="8916">
                  <c:v>0.89170000000000005</c:v>
                </c:pt>
                <c:pt idx="8917">
                  <c:v>0.89180000000000004</c:v>
                </c:pt>
                <c:pt idx="8918">
                  <c:v>0.89190000000000003</c:v>
                </c:pt>
                <c:pt idx="8919">
                  <c:v>0.89200000000000002</c:v>
                </c:pt>
                <c:pt idx="8920">
                  <c:v>0.8921</c:v>
                </c:pt>
                <c:pt idx="8921">
                  <c:v>0.89219999999999999</c:v>
                </c:pt>
                <c:pt idx="8922">
                  <c:v>0.89229999999999998</c:v>
                </c:pt>
                <c:pt idx="8923">
                  <c:v>0.89239999999999997</c:v>
                </c:pt>
                <c:pt idx="8924">
                  <c:v>0.89249999999999996</c:v>
                </c:pt>
                <c:pt idx="8925">
                  <c:v>0.89259999999999995</c:v>
                </c:pt>
                <c:pt idx="8926">
                  <c:v>0.89270000000000005</c:v>
                </c:pt>
                <c:pt idx="8927">
                  <c:v>0.89280000000000004</c:v>
                </c:pt>
                <c:pt idx="8928">
                  <c:v>0.89290000000000003</c:v>
                </c:pt>
                <c:pt idx="8929">
                  <c:v>0.89300000000000002</c:v>
                </c:pt>
                <c:pt idx="8930">
                  <c:v>0.8931</c:v>
                </c:pt>
                <c:pt idx="8931">
                  <c:v>0.89319999999999999</c:v>
                </c:pt>
                <c:pt idx="8932">
                  <c:v>0.89329999999999998</c:v>
                </c:pt>
                <c:pt idx="8933">
                  <c:v>0.89339999999999997</c:v>
                </c:pt>
                <c:pt idx="8934">
                  <c:v>0.89349999999999996</c:v>
                </c:pt>
                <c:pt idx="8935">
                  <c:v>0.89359999999999995</c:v>
                </c:pt>
                <c:pt idx="8936">
                  <c:v>0.89370000000000005</c:v>
                </c:pt>
                <c:pt idx="8937">
                  <c:v>0.89380000000000004</c:v>
                </c:pt>
                <c:pt idx="8938">
                  <c:v>0.89390000000000003</c:v>
                </c:pt>
                <c:pt idx="8939">
                  <c:v>0.89400000000000002</c:v>
                </c:pt>
                <c:pt idx="8940">
                  <c:v>0.89410000000000001</c:v>
                </c:pt>
                <c:pt idx="8941">
                  <c:v>0.89419999999999999</c:v>
                </c:pt>
                <c:pt idx="8942">
                  <c:v>0.89429999999999998</c:v>
                </c:pt>
                <c:pt idx="8943">
                  <c:v>0.89439999999999997</c:v>
                </c:pt>
                <c:pt idx="8944">
                  <c:v>0.89449999999999996</c:v>
                </c:pt>
                <c:pt idx="8945">
                  <c:v>0.89459999999999995</c:v>
                </c:pt>
                <c:pt idx="8946">
                  <c:v>0.89470000000000005</c:v>
                </c:pt>
                <c:pt idx="8947">
                  <c:v>0.89480000000000004</c:v>
                </c:pt>
                <c:pt idx="8948">
                  <c:v>0.89490000000000003</c:v>
                </c:pt>
                <c:pt idx="8949">
                  <c:v>0.89500000000000002</c:v>
                </c:pt>
                <c:pt idx="8950">
                  <c:v>0.89510000000000001</c:v>
                </c:pt>
                <c:pt idx="8951">
                  <c:v>0.8952</c:v>
                </c:pt>
                <c:pt idx="8952">
                  <c:v>0.89529999999999998</c:v>
                </c:pt>
                <c:pt idx="8953">
                  <c:v>0.89539999999999997</c:v>
                </c:pt>
                <c:pt idx="8954">
                  <c:v>0.89549999999999996</c:v>
                </c:pt>
                <c:pt idx="8955">
                  <c:v>0.89559999999999995</c:v>
                </c:pt>
                <c:pt idx="8956">
                  <c:v>0.89570000000000005</c:v>
                </c:pt>
                <c:pt idx="8957">
                  <c:v>0.89580000000000004</c:v>
                </c:pt>
                <c:pt idx="8958">
                  <c:v>0.89590000000000003</c:v>
                </c:pt>
                <c:pt idx="8959">
                  <c:v>0.89600000000000002</c:v>
                </c:pt>
                <c:pt idx="8960">
                  <c:v>0.89610000000000001</c:v>
                </c:pt>
                <c:pt idx="8961">
                  <c:v>0.8962</c:v>
                </c:pt>
                <c:pt idx="8962">
                  <c:v>0.89629999999999999</c:v>
                </c:pt>
                <c:pt idx="8963">
                  <c:v>0.89639999999999997</c:v>
                </c:pt>
                <c:pt idx="8964">
                  <c:v>0.89649999999999996</c:v>
                </c:pt>
                <c:pt idx="8965">
                  <c:v>0.89659999999999995</c:v>
                </c:pt>
                <c:pt idx="8966">
                  <c:v>0.89670000000000005</c:v>
                </c:pt>
                <c:pt idx="8967">
                  <c:v>0.89680000000000004</c:v>
                </c:pt>
                <c:pt idx="8968">
                  <c:v>0.89690000000000003</c:v>
                </c:pt>
                <c:pt idx="8969">
                  <c:v>0.89700000000000002</c:v>
                </c:pt>
                <c:pt idx="8970">
                  <c:v>0.89710000000000001</c:v>
                </c:pt>
                <c:pt idx="8971">
                  <c:v>0.8972</c:v>
                </c:pt>
                <c:pt idx="8972">
                  <c:v>0.89729999999999999</c:v>
                </c:pt>
                <c:pt idx="8973">
                  <c:v>0.89739999999999998</c:v>
                </c:pt>
                <c:pt idx="8974">
                  <c:v>0.89749999999999996</c:v>
                </c:pt>
                <c:pt idx="8975">
                  <c:v>0.89759999999999995</c:v>
                </c:pt>
                <c:pt idx="8976">
                  <c:v>0.89770000000000005</c:v>
                </c:pt>
                <c:pt idx="8977">
                  <c:v>0.89780000000000004</c:v>
                </c:pt>
                <c:pt idx="8978">
                  <c:v>0.89790000000000003</c:v>
                </c:pt>
                <c:pt idx="8979">
                  <c:v>0.89800000000000002</c:v>
                </c:pt>
                <c:pt idx="8980">
                  <c:v>0.89810000000000001</c:v>
                </c:pt>
                <c:pt idx="8981">
                  <c:v>0.8982</c:v>
                </c:pt>
                <c:pt idx="8982">
                  <c:v>0.89829999999999999</c:v>
                </c:pt>
                <c:pt idx="8983">
                  <c:v>0.89839999999999998</c:v>
                </c:pt>
                <c:pt idx="8984">
                  <c:v>0.89849999999999997</c:v>
                </c:pt>
                <c:pt idx="8985">
                  <c:v>0.89859999999999995</c:v>
                </c:pt>
                <c:pt idx="8986">
                  <c:v>0.89870000000000005</c:v>
                </c:pt>
                <c:pt idx="8987">
                  <c:v>0.89880000000000004</c:v>
                </c:pt>
                <c:pt idx="8988">
                  <c:v>0.89890000000000003</c:v>
                </c:pt>
                <c:pt idx="8989">
                  <c:v>0.89900000000000002</c:v>
                </c:pt>
                <c:pt idx="8990">
                  <c:v>0.89910000000000001</c:v>
                </c:pt>
                <c:pt idx="8991">
                  <c:v>0.8992</c:v>
                </c:pt>
                <c:pt idx="8992">
                  <c:v>0.89929999999999999</c:v>
                </c:pt>
                <c:pt idx="8993">
                  <c:v>0.89939999999999998</c:v>
                </c:pt>
                <c:pt idx="8994">
                  <c:v>0.89949999999999997</c:v>
                </c:pt>
                <c:pt idx="8995">
                  <c:v>0.89959999999999996</c:v>
                </c:pt>
                <c:pt idx="8996">
                  <c:v>0.89970000000000006</c:v>
                </c:pt>
                <c:pt idx="8997">
                  <c:v>0.89980000000000004</c:v>
                </c:pt>
                <c:pt idx="8998">
                  <c:v>0.89990000000000003</c:v>
                </c:pt>
                <c:pt idx="8999">
                  <c:v>0.9</c:v>
                </c:pt>
                <c:pt idx="9000">
                  <c:v>0.90010000000000001</c:v>
                </c:pt>
                <c:pt idx="9001">
                  <c:v>0.9002</c:v>
                </c:pt>
                <c:pt idx="9002">
                  <c:v>0.90029999999999999</c:v>
                </c:pt>
                <c:pt idx="9003">
                  <c:v>0.90039999999999998</c:v>
                </c:pt>
                <c:pt idx="9004">
                  <c:v>0.90049999999999997</c:v>
                </c:pt>
                <c:pt idx="9005">
                  <c:v>0.90059999999999996</c:v>
                </c:pt>
                <c:pt idx="9006">
                  <c:v>0.90069999999999995</c:v>
                </c:pt>
                <c:pt idx="9007">
                  <c:v>0.90080000000000005</c:v>
                </c:pt>
                <c:pt idx="9008">
                  <c:v>0.90090000000000003</c:v>
                </c:pt>
                <c:pt idx="9009">
                  <c:v>0.90100000000000002</c:v>
                </c:pt>
                <c:pt idx="9010">
                  <c:v>0.90110000000000001</c:v>
                </c:pt>
                <c:pt idx="9011">
                  <c:v>0.9012</c:v>
                </c:pt>
                <c:pt idx="9012">
                  <c:v>0.90129999999999999</c:v>
                </c:pt>
                <c:pt idx="9013">
                  <c:v>0.90139999999999998</c:v>
                </c:pt>
                <c:pt idx="9014">
                  <c:v>0.90149999999999997</c:v>
                </c:pt>
                <c:pt idx="9015">
                  <c:v>0.90159999999999996</c:v>
                </c:pt>
                <c:pt idx="9016">
                  <c:v>0.90169999999999995</c:v>
                </c:pt>
                <c:pt idx="9017">
                  <c:v>0.90180000000000005</c:v>
                </c:pt>
                <c:pt idx="9018">
                  <c:v>0.90190000000000003</c:v>
                </c:pt>
                <c:pt idx="9019">
                  <c:v>0.90200000000000002</c:v>
                </c:pt>
                <c:pt idx="9020">
                  <c:v>0.90210000000000001</c:v>
                </c:pt>
                <c:pt idx="9021">
                  <c:v>0.9022</c:v>
                </c:pt>
                <c:pt idx="9022">
                  <c:v>0.90229999999999999</c:v>
                </c:pt>
                <c:pt idx="9023">
                  <c:v>0.90239999999999998</c:v>
                </c:pt>
                <c:pt idx="9024">
                  <c:v>0.90249999999999997</c:v>
                </c:pt>
                <c:pt idx="9025">
                  <c:v>0.90259999999999996</c:v>
                </c:pt>
                <c:pt idx="9026">
                  <c:v>0.90269999999999995</c:v>
                </c:pt>
                <c:pt idx="9027">
                  <c:v>0.90280000000000005</c:v>
                </c:pt>
                <c:pt idx="9028">
                  <c:v>0.90290000000000004</c:v>
                </c:pt>
                <c:pt idx="9029">
                  <c:v>0.90300000000000002</c:v>
                </c:pt>
                <c:pt idx="9030">
                  <c:v>0.90310000000000001</c:v>
                </c:pt>
                <c:pt idx="9031">
                  <c:v>0.9032</c:v>
                </c:pt>
                <c:pt idx="9032">
                  <c:v>0.90329999999999999</c:v>
                </c:pt>
                <c:pt idx="9033">
                  <c:v>0.90339999999999998</c:v>
                </c:pt>
                <c:pt idx="9034">
                  <c:v>0.90349999999999997</c:v>
                </c:pt>
                <c:pt idx="9035">
                  <c:v>0.90359999999999996</c:v>
                </c:pt>
                <c:pt idx="9036">
                  <c:v>0.90369999999999995</c:v>
                </c:pt>
                <c:pt idx="9037">
                  <c:v>0.90380000000000005</c:v>
                </c:pt>
                <c:pt idx="9038">
                  <c:v>0.90390000000000004</c:v>
                </c:pt>
                <c:pt idx="9039">
                  <c:v>0.90400000000000003</c:v>
                </c:pt>
                <c:pt idx="9040">
                  <c:v>0.90410000000000001</c:v>
                </c:pt>
                <c:pt idx="9041">
                  <c:v>0.9042</c:v>
                </c:pt>
                <c:pt idx="9042">
                  <c:v>0.90429999999999999</c:v>
                </c:pt>
                <c:pt idx="9043">
                  <c:v>0.90439999999999998</c:v>
                </c:pt>
                <c:pt idx="9044">
                  <c:v>0.90449999999999997</c:v>
                </c:pt>
                <c:pt idx="9045">
                  <c:v>0.90459999999999996</c:v>
                </c:pt>
                <c:pt idx="9046">
                  <c:v>0.90469999999999995</c:v>
                </c:pt>
                <c:pt idx="9047">
                  <c:v>0.90480000000000005</c:v>
                </c:pt>
                <c:pt idx="9048">
                  <c:v>0.90490000000000004</c:v>
                </c:pt>
                <c:pt idx="9049">
                  <c:v>0.90500000000000003</c:v>
                </c:pt>
                <c:pt idx="9050">
                  <c:v>0.90510000000000002</c:v>
                </c:pt>
                <c:pt idx="9051">
                  <c:v>0.9052</c:v>
                </c:pt>
                <c:pt idx="9052">
                  <c:v>0.90529999999999999</c:v>
                </c:pt>
                <c:pt idx="9053">
                  <c:v>0.90539999999999998</c:v>
                </c:pt>
                <c:pt idx="9054">
                  <c:v>0.90549999999999997</c:v>
                </c:pt>
                <c:pt idx="9055">
                  <c:v>0.90559999999999996</c:v>
                </c:pt>
                <c:pt idx="9056">
                  <c:v>0.90569999999999995</c:v>
                </c:pt>
                <c:pt idx="9057">
                  <c:v>0.90580000000000005</c:v>
                </c:pt>
                <c:pt idx="9058">
                  <c:v>0.90590000000000004</c:v>
                </c:pt>
                <c:pt idx="9059">
                  <c:v>0.90600000000000003</c:v>
                </c:pt>
                <c:pt idx="9060">
                  <c:v>0.90610000000000002</c:v>
                </c:pt>
                <c:pt idx="9061">
                  <c:v>0.90620000000000001</c:v>
                </c:pt>
                <c:pt idx="9062">
                  <c:v>0.90629999999999999</c:v>
                </c:pt>
                <c:pt idx="9063">
                  <c:v>0.90639999999999998</c:v>
                </c:pt>
                <c:pt idx="9064">
                  <c:v>0.90649999999999997</c:v>
                </c:pt>
                <c:pt idx="9065">
                  <c:v>0.90659999999999996</c:v>
                </c:pt>
                <c:pt idx="9066">
                  <c:v>0.90669999999999995</c:v>
                </c:pt>
                <c:pt idx="9067">
                  <c:v>0.90680000000000005</c:v>
                </c:pt>
                <c:pt idx="9068">
                  <c:v>0.90690000000000004</c:v>
                </c:pt>
                <c:pt idx="9069">
                  <c:v>0.90700000000000003</c:v>
                </c:pt>
                <c:pt idx="9070">
                  <c:v>0.90710000000000002</c:v>
                </c:pt>
                <c:pt idx="9071">
                  <c:v>0.90720000000000001</c:v>
                </c:pt>
                <c:pt idx="9072">
                  <c:v>0.9073</c:v>
                </c:pt>
                <c:pt idx="9073">
                  <c:v>0.90739999999999998</c:v>
                </c:pt>
                <c:pt idx="9074">
                  <c:v>0.90749999999999997</c:v>
                </c:pt>
                <c:pt idx="9075">
                  <c:v>0.90759999999999996</c:v>
                </c:pt>
                <c:pt idx="9076">
                  <c:v>0.90769999999999995</c:v>
                </c:pt>
                <c:pt idx="9077">
                  <c:v>0.90780000000000005</c:v>
                </c:pt>
                <c:pt idx="9078">
                  <c:v>0.90790000000000004</c:v>
                </c:pt>
                <c:pt idx="9079">
                  <c:v>0.90800000000000003</c:v>
                </c:pt>
                <c:pt idx="9080">
                  <c:v>0.90810000000000002</c:v>
                </c:pt>
                <c:pt idx="9081">
                  <c:v>0.90820000000000001</c:v>
                </c:pt>
                <c:pt idx="9082">
                  <c:v>0.9083</c:v>
                </c:pt>
                <c:pt idx="9083">
                  <c:v>0.90839999999999999</c:v>
                </c:pt>
                <c:pt idx="9084">
                  <c:v>0.90849999999999997</c:v>
                </c:pt>
                <c:pt idx="9085">
                  <c:v>0.90859999999999996</c:v>
                </c:pt>
                <c:pt idx="9086">
                  <c:v>0.90869999999999995</c:v>
                </c:pt>
                <c:pt idx="9087">
                  <c:v>0.90880000000000005</c:v>
                </c:pt>
                <c:pt idx="9088">
                  <c:v>0.90890000000000004</c:v>
                </c:pt>
                <c:pt idx="9089">
                  <c:v>0.90900000000000003</c:v>
                </c:pt>
                <c:pt idx="9090">
                  <c:v>0.90910000000000002</c:v>
                </c:pt>
                <c:pt idx="9091">
                  <c:v>0.90920000000000001</c:v>
                </c:pt>
                <c:pt idx="9092">
                  <c:v>0.9093</c:v>
                </c:pt>
                <c:pt idx="9093">
                  <c:v>0.90939999999999999</c:v>
                </c:pt>
                <c:pt idx="9094">
                  <c:v>0.90949999999999998</c:v>
                </c:pt>
                <c:pt idx="9095">
                  <c:v>0.90959999999999996</c:v>
                </c:pt>
                <c:pt idx="9096">
                  <c:v>0.90969999999999995</c:v>
                </c:pt>
                <c:pt idx="9097">
                  <c:v>0.90980000000000005</c:v>
                </c:pt>
                <c:pt idx="9098">
                  <c:v>0.90990000000000004</c:v>
                </c:pt>
                <c:pt idx="9099">
                  <c:v>0.91</c:v>
                </c:pt>
                <c:pt idx="9100">
                  <c:v>0.91010000000000002</c:v>
                </c:pt>
                <c:pt idx="9101">
                  <c:v>0.91020000000000001</c:v>
                </c:pt>
                <c:pt idx="9102">
                  <c:v>0.9103</c:v>
                </c:pt>
                <c:pt idx="9103">
                  <c:v>0.91039999999999999</c:v>
                </c:pt>
                <c:pt idx="9104">
                  <c:v>0.91049999999999998</c:v>
                </c:pt>
                <c:pt idx="9105">
                  <c:v>0.91059999999999997</c:v>
                </c:pt>
                <c:pt idx="9106">
                  <c:v>0.91069999999999995</c:v>
                </c:pt>
                <c:pt idx="9107">
                  <c:v>0.91080000000000005</c:v>
                </c:pt>
                <c:pt idx="9108">
                  <c:v>0.91090000000000004</c:v>
                </c:pt>
                <c:pt idx="9109">
                  <c:v>0.91100000000000003</c:v>
                </c:pt>
                <c:pt idx="9110">
                  <c:v>0.91110000000000002</c:v>
                </c:pt>
                <c:pt idx="9111">
                  <c:v>0.91120000000000001</c:v>
                </c:pt>
                <c:pt idx="9112">
                  <c:v>0.9113</c:v>
                </c:pt>
                <c:pt idx="9113">
                  <c:v>0.91139999999999999</c:v>
                </c:pt>
                <c:pt idx="9114">
                  <c:v>0.91149999999999998</c:v>
                </c:pt>
                <c:pt idx="9115">
                  <c:v>0.91159999999999997</c:v>
                </c:pt>
                <c:pt idx="9116">
                  <c:v>0.91169999999999995</c:v>
                </c:pt>
                <c:pt idx="9117">
                  <c:v>0.91180000000000005</c:v>
                </c:pt>
                <c:pt idx="9118">
                  <c:v>0.91190000000000004</c:v>
                </c:pt>
                <c:pt idx="9119">
                  <c:v>0.91200000000000003</c:v>
                </c:pt>
                <c:pt idx="9120">
                  <c:v>0.91210000000000002</c:v>
                </c:pt>
                <c:pt idx="9121">
                  <c:v>0.91220000000000001</c:v>
                </c:pt>
                <c:pt idx="9122">
                  <c:v>0.9123</c:v>
                </c:pt>
                <c:pt idx="9123">
                  <c:v>0.91239999999999999</c:v>
                </c:pt>
                <c:pt idx="9124">
                  <c:v>0.91249999999999998</c:v>
                </c:pt>
                <c:pt idx="9125">
                  <c:v>0.91259999999999997</c:v>
                </c:pt>
                <c:pt idx="9126">
                  <c:v>0.91269999999999996</c:v>
                </c:pt>
                <c:pt idx="9127">
                  <c:v>0.91279999999999994</c:v>
                </c:pt>
                <c:pt idx="9128">
                  <c:v>0.91290000000000004</c:v>
                </c:pt>
                <c:pt idx="9129">
                  <c:v>0.91300000000000003</c:v>
                </c:pt>
                <c:pt idx="9130">
                  <c:v>0.91310000000000002</c:v>
                </c:pt>
                <c:pt idx="9131">
                  <c:v>0.91320000000000001</c:v>
                </c:pt>
                <c:pt idx="9132">
                  <c:v>0.9133</c:v>
                </c:pt>
                <c:pt idx="9133">
                  <c:v>0.91339999999999999</c:v>
                </c:pt>
                <c:pt idx="9134">
                  <c:v>0.91349999999999998</c:v>
                </c:pt>
                <c:pt idx="9135">
                  <c:v>0.91359999999999997</c:v>
                </c:pt>
                <c:pt idx="9136">
                  <c:v>0.91369999999999996</c:v>
                </c:pt>
                <c:pt idx="9137">
                  <c:v>0.91379999999999995</c:v>
                </c:pt>
                <c:pt idx="9138">
                  <c:v>0.91390000000000005</c:v>
                </c:pt>
                <c:pt idx="9139">
                  <c:v>0.91400000000000003</c:v>
                </c:pt>
                <c:pt idx="9140">
                  <c:v>0.91410000000000002</c:v>
                </c:pt>
                <c:pt idx="9141">
                  <c:v>0.91420000000000001</c:v>
                </c:pt>
                <c:pt idx="9142">
                  <c:v>0.9143</c:v>
                </c:pt>
                <c:pt idx="9143">
                  <c:v>0.91439999999999999</c:v>
                </c:pt>
                <c:pt idx="9144">
                  <c:v>0.91449999999999998</c:v>
                </c:pt>
                <c:pt idx="9145">
                  <c:v>0.91459999999999997</c:v>
                </c:pt>
                <c:pt idx="9146">
                  <c:v>0.91469999999999996</c:v>
                </c:pt>
                <c:pt idx="9147">
                  <c:v>0.91479999999999995</c:v>
                </c:pt>
                <c:pt idx="9148">
                  <c:v>0.91490000000000005</c:v>
                </c:pt>
                <c:pt idx="9149">
                  <c:v>0.91500000000000004</c:v>
                </c:pt>
                <c:pt idx="9150">
                  <c:v>0.91510000000000002</c:v>
                </c:pt>
                <c:pt idx="9151">
                  <c:v>0.91520000000000001</c:v>
                </c:pt>
                <c:pt idx="9152">
                  <c:v>0.9153</c:v>
                </c:pt>
                <c:pt idx="9153">
                  <c:v>0.91539999999999999</c:v>
                </c:pt>
                <c:pt idx="9154">
                  <c:v>0.91549999999999998</c:v>
                </c:pt>
                <c:pt idx="9155">
                  <c:v>0.91559999999999997</c:v>
                </c:pt>
                <c:pt idx="9156">
                  <c:v>0.91569999999999996</c:v>
                </c:pt>
                <c:pt idx="9157">
                  <c:v>0.91579999999999995</c:v>
                </c:pt>
                <c:pt idx="9158">
                  <c:v>0.91590000000000005</c:v>
                </c:pt>
                <c:pt idx="9159">
                  <c:v>0.91600000000000004</c:v>
                </c:pt>
                <c:pt idx="9160">
                  <c:v>0.91610000000000003</c:v>
                </c:pt>
                <c:pt idx="9161">
                  <c:v>0.91620000000000001</c:v>
                </c:pt>
                <c:pt idx="9162">
                  <c:v>0.9163</c:v>
                </c:pt>
                <c:pt idx="9163">
                  <c:v>0.91639999999999999</c:v>
                </c:pt>
                <c:pt idx="9164">
                  <c:v>0.91649999999999998</c:v>
                </c:pt>
                <c:pt idx="9165">
                  <c:v>0.91659999999999997</c:v>
                </c:pt>
                <c:pt idx="9166">
                  <c:v>0.91669999999999996</c:v>
                </c:pt>
                <c:pt idx="9167">
                  <c:v>0.91679999999999995</c:v>
                </c:pt>
                <c:pt idx="9168">
                  <c:v>0.91690000000000005</c:v>
                </c:pt>
                <c:pt idx="9169">
                  <c:v>0.91700000000000004</c:v>
                </c:pt>
                <c:pt idx="9170">
                  <c:v>0.91710000000000003</c:v>
                </c:pt>
                <c:pt idx="9171">
                  <c:v>0.91720000000000002</c:v>
                </c:pt>
                <c:pt idx="9172">
                  <c:v>0.9173</c:v>
                </c:pt>
                <c:pt idx="9173">
                  <c:v>0.91739999999999999</c:v>
                </c:pt>
                <c:pt idx="9174">
                  <c:v>0.91749999999999998</c:v>
                </c:pt>
                <c:pt idx="9175">
                  <c:v>0.91759999999999997</c:v>
                </c:pt>
                <c:pt idx="9176">
                  <c:v>0.91769999999999996</c:v>
                </c:pt>
                <c:pt idx="9177">
                  <c:v>0.91779999999999995</c:v>
                </c:pt>
                <c:pt idx="9178">
                  <c:v>0.91790000000000005</c:v>
                </c:pt>
                <c:pt idx="9179">
                  <c:v>0.91800000000000004</c:v>
                </c:pt>
                <c:pt idx="9180">
                  <c:v>0.91810000000000003</c:v>
                </c:pt>
                <c:pt idx="9181">
                  <c:v>0.91820000000000002</c:v>
                </c:pt>
                <c:pt idx="9182">
                  <c:v>0.91830000000000001</c:v>
                </c:pt>
                <c:pt idx="9183">
                  <c:v>0.91839999999999999</c:v>
                </c:pt>
                <c:pt idx="9184">
                  <c:v>0.91849999999999998</c:v>
                </c:pt>
                <c:pt idx="9185">
                  <c:v>0.91859999999999997</c:v>
                </c:pt>
                <c:pt idx="9186">
                  <c:v>0.91869999999999996</c:v>
                </c:pt>
                <c:pt idx="9187">
                  <c:v>0.91879999999999995</c:v>
                </c:pt>
                <c:pt idx="9188">
                  <c:v>0.91890000000000005</c:v>
                </c:pt>
                <c:pt idx="9189">
                  <c:v>0.91900000000000004</c:v>
                </c:pt>
                <c:pt idx="9190">
                  <c:v>0.91910000000000003</c:v>
                </c:pt>
                <c:pt idx="9191">
                  <c:v>0.91920000000000002</c:v>
                </c:pt>
                <c:pt idx="9192">
                  <c:v>0.91930000000000001</c:v>
                </c:pt>
                <c:pt idx="9193">
                  <c:v>0.9194</c:v>
                </c:pt>
                <c:pt idx="9194">
                  <c:v>0.91949999999999998</c:v>
                </c:pt>
                <c:pt idx="9195">
                  <c:v>0.91959999999999997</c:v>
                </c:pt>
                <c:pt idx="9196">
                  <c:v>0.91969999999999996</c:v>
                </c:pt>
                <c:pt idx="9197">
                  <c:v>0.91979999999999995</c:v>
                </c:pt>
                <c:pt idx="9198">
                  <c:v>0.91990000000000005</c:v>
                </c:pt>
                <c:pt idx="9199">
                  <c:v>0.92</c:v>
                </c:pt>
                <c:pt idx="9200">
                  <c:v>0.92010000000000003</c:v>
                </c:pt>
                <c:pt idx="9201">
                  <c:v>0.92020000000000002</c:v>
                </c:pt>
                <c:pt idx="9202">
                  <c:v>0.92030000000000001</c:v>
                </c:pt>
                <c:pt idx="9203">
                  <c:v>0.9204</c:v>
                </c:pt>
                <c:pt idx="9204">
                  <c:v>0.92049999999999998</c:v>
                </c:pt>
                <c:pt idx="9205">
                  <c:v>0.92059999999999997</c:v>
                </c:pt>
                <c:pt idx="9206">
                  <c:v>0.92069999999999996</c:v>
                </c:pt>
                <c:pt idx="9207">
                  <c:v>0.92079999999999995</c:v>
                </c:pt>
                <c:pt idx="9208">
                  <c:v>0.92090000000000005</c:v>
                </c:pt>
                <c:pt idx="9209">
                  <c:v>0.92100000000000004</c:v>
                </c:pt>
                <c:pt idx="9210">
                  <c:v>0.92110000000000003</c:v>
                </c:pt>
                <c:pt idx="9211">
                  <c:v>0.92120000000000002</c:v>
                </c:pt>
                <c:pt idx="9212">
                  <c:v>0.92130000000000001</c:v>
                </c:pt>
                <c:pt idx="9213">
                  <c:v>0.9214</c:v>
                </c:pt>
                <c:pt idx="9214">
                  <c:v>0.92149999999999999</c:v>
                </c:pt>
                <c:pt idx="9215">
                  <c:v>0.92159999999999997</c:v>
                </c:pt>
                <c:pt idx="9216">
                  <c:v>0.92169999999999996</c:v>
                </c:pt>
                <c:pt idx="9217">
                  <c:v>0.92179999999999995</c:v>
                </c:pt>
                <c:pt idx="9218">
                  <c:v>0.92190000000000005</c:v>
                </c:pt>
                <c:pt idx="9219">
                  <c:v>0.92200000000000004</c:v>
                </c:pt>
                <c:pt idx="9220">
                  <c:v>0.92210000000000003</c:v>
                </c:pt>
                <c:pt idx="9221">
                  <c:v>0.92220000000000002</c:v>
                </c:pt>
                <c:pt idx="9222">
                  <c:v>0.92230000000000001</c:v>
                </c:pt>
                <c:pt idx="9223">
                  <c:v>0.9224</c:v>
                </c:pt>
                <c:pt idx="9224">
                  <c:v>0.92249999999999999</c:v>
                </c:pt>
                <c:pt idx="9225">
                  <c:v>0.92259999999999998</c:v>
                </c:pt>
                <c:pt idx="9226">
                  <c:v>0.92269999999999996</c:v>
                </c:pt>
                <c:pt idx="9227">
                  <c:v>0.92279999999999995</c:v>
                </c:pt>
                <c:pt idx="9228">
                  <c:v>0.92290000000000005</c:v>
                </c:pt>
                <c:pt idx="9229">
                  <c:v>0.92300000000000004</c:v>
                </c:pt>
                <c:pt idx="9230">
                  <c:v>0.92310000000000003</c:v>
                </c:pt>
                <c:pt idx="9231">
                  <c:v>0.92320000000000002</c:v>
                </c:pt>
                <c:pt idx="9232">
                  <c:v>0.92330000000000001</c:v>
                </c:pt>
                <c:pt idx="9233">
                  <c:v>0.9234</c:v>
                </c:pt>
                <c:pt idx="9234">
                  <c:v>0.92349999999999999</c:v>
                </c:pt>
                <c:pt idx="9235">
                  <c:v>0.92359999999999998</c:v>
                </c:pt>
                <c:pt idx="9236">
                  <c:v>0.92369999999999997</c:v>
                </c:pt>
                <c:pt idx="9237">
                  <c:v>0.92379999999999995</c:v>
                </c:pt>
                <c:pt idx="9238">
                  <c:v>0.92390000000000005</c:v>
                </c:pt>
                <c:pt idx="9239">
                  <c:v>0.92400000000000004</c:v>
                </c:pt>
                <c:pt idx="9240">
                  <c:v>0.92410000000000003</c:v>
                </c:pt>
                <c:pt idx="9241">
                  <c:v>0.92420000000000002</c:v>
                </c:pt>
                <c:pt idx="9242">
                  <c:v>0.92430000000000001</c:v>
                </c:pt>
                <c:pt idx="9243">
                  <c:v>0.9244</c:v>
                </c:pt>
                <c:pt idx="9244">
                  <c:v>0.92449999999999999</c:v>
                </c:pt>
                <c:pt idx="9245">
                  <c:v>0.92459999999999998</c:v>
                </c:pt>
                <c:pt idx="9246">
                  <c:v>0.92469999999999997</c:v>
                </c:pt>
                <c:pt idx="9247">
                  <c:v>0.92479999999999996</c:v>
                </c:pt>
                <c:pt idx="9248">
                  <c:v>0.92490000000000006</c:v>
                </c:pt>
                <c:pt idx="9249">
                  <c:v>0.92500000000000004</c:v>
                </c:pt>
                <c:pt idx="9250">
                  <c:v>0.92510000000000003</c:v>
                </c:pt>
                <c:pt idx="9251">
                  <c:v>0.92520000000000002</c:v>
                </c:pt>
                <c:pt idx="9252">
                  <c:v>0.92530000000000001</c:v>
                </c:pt>
                <c:pt idx="9253">
                  <c:v>0.9254</c:v>
                </c:pt>
                <c:pt idx="9254">
                  <c:v>0.92549999999999999</c:v>
                </c:pt>
                <c:pt idx="9255">
                  <c:v>0.92559999999999998</c:v>
                </c:pt>
                <c:pt idx="9256">
                  <c:v>0.92569999999999997</c:v>
                </c:pt>
                <c:pt idx="9257">
                  <c:v>0.92579999999999996</c:v>
                </c:pt>
                <c:pt idx="9258">
                  <c:v>0.92589999999999995</c:v>
                </c:pt>
                <c:pt idx="9259">
                  <c:v>0.92600000000000005</c:v>
                </c:pt>
                <c:pt idx="9260">
                  <c:v>0.92610000000000003</c:v>
                </c:pt>
                <c:pt idx="9261">
                  <c:v>0.92620000000000002</c:v>
                </c:pt>
                <c:pt idx="9262">
                  <c:v>0.92630000000000001</c:v>
                </c:pt>
                <c:pt idx="9263">
                  <c:v>0.9264</c:v>
                </c:pt>
                <c:pt idx="9264">
                  <c:v>0.92649999999999999</c:v>
                </c:pt>
                <c:pt idx="9265">
                  <c:v>0.92659999999999998</c:v>
                </c:pt>
                <c:pt idx="9266">
                  <c:v>0.92669999999999997</c:v>
                </c:pt>
                <c:pt idx="9267">
                  <c:v>0.92679999999999996</c:v>
                </c:pt>
                <c:pt idx="9268">
                  <c:v>0.92689999999999995</c:v>
                </c:pt>
                <c:pt idx="9269">
                  <c:v>0.92700000000000005</c:v>
                </c:pt>
                <c:pt idx="9270">
                  <c:v>0.92710000000000004</c:v>
                </c:pt>
                <c:pt idx="9271">
                  <c:v>0.92720000000000002</c:v>
                </c:pt>
                <c:pt idx="9272">
                  <c:v>0.92730000000000001</c:v>
                </c:pt>
                <c:pt idx="9273">
                  <c:v>0.9274</c:v>
                </c:pt>
                <c:pt idx="9274">
                  <c:v>0.92749999999999999</c:v>
                </c:pt>
                <c:pt idx="9275">
                  <c:v>0.92759999999999998</c:v>
                </c:pt>
                <c:pt idx="9276">
                  <c:v>0.92769999999999997</c:v>
                </c:pt>
                <c:pt idx="9277">
                  <c:v>0.92779999999999996</c:v>
                </c:pt>
                <c:pt idx="9278">
                  <c:v>0.92789999999999995</c:v>
                </c:pt>
                <c:pt idx="9279">
                  <c:v>0.92800000000000005</c:v>
                </c:pt>
                <c:pt idx="9280">
                  <c:v>0.92810000000000004</c:v>
                </c:pt>
                <c:pt idx="9281">
                  <c:v>0.92820000000000003</c:v>
                </c:pt>
                <c:pt idx="9282">
                  <c:v>0.92830000000000001</c:v>
                </c:pt>
                <c:pt idx="9283">
                  <c:v>0.9284</c:v>
                </c:pt>
                <c:pt idx="9284">
                  <c:v>0.92849999999999999</c:v>
                </c:pt>
                <c:pt idx="9285">
                  <c:v>0.92859999999999998</c:v>
                </c:pt>
                <c:pt idx="9286">
                  <c:v>0.92869999999999997</c:v>
                </c:pt>
                <c:pt idx="9287">
                  <c:v>0.92879999999999996</c:v>
                </c:pt>
                <c:pt idx="9288">
                  <c:v>0.92889999999999995</c:v>
                </c:pt>
                <c:pt idx="9289">
                  <c:v>0.92900000000000005</c:v>
                </c:pt>
                <c:pt idx="9290">
                  <c:v>0.92910000000000004</c:v>
                </c:pt>
                <c:pt idx="9291">
                  <c:v>0.92920000000000003</c:v>
                </c:pt>
                <c:pt idx="9292">
                  <c:v>0.92930000000000001</c:v>
                </c:pt>
                <c:pt idx="9293">
                  <c:v>0.9294</c:v>
                </c:pt>
                <c:pt idx="9294">
                  <c:v>0.92949999999999999</c:v>
                </c:pt>
                <c:pt idx="9295">
                  <c:v>0.92959999999999998</c:v>
                </c:pt>
                <c:pt idx="9296">
                  <c:v>0.92969999999999997</c:v>
                </c:pt>
                <c:pt idx="9297">
                  <c:v>0.92979999999999996</c:v>
                </c:pt>
                <c:pt idx="9298">
                  <c:v>0.92989999999999995</c:v>
                </c:pt>
                <c:pt idx="9299">
                  <c:v>0.93</c:v>
                </c:pt>
                <c:pt idx="9300">
                  <c:v>0.93010000000000004</c:v>
                </c:pt>
                <c:pt idx="9301">
                  <c:v>0.93020000000000003</c:v>
                </c:pt>
                <c:pt idx="9302">
                  <c:v>0.93030000000000002</c:v>
                </c:pt>
                <c:pt idx="9303">
                  <c:v>0.9304</c:v>
                </c:pt>
                <c:pt idx="9304">
                  <c:v>0.93049999999999999</c:v>
                </c:pt>
                <c:pt idx="9305">
                  <c:v>0.93059999999999998</c:v>
                </c:pt>
                <c:pt idx="9306">
                  <c:v>0.93069999999999997</c:v>
                </c:pt>
                <c:pt idx="9307">
                  <c:v>0.93079999999999996</c:v>
                </c:pt>
                <c:pt idx="9308">
                  <c:v>0.93089999999999995</c:v>
                </c:pt>
                <c:pt idx="9309">
                  <c:v>0.93100000000000005</c:v>
                </c:pt>
                <c:pt idx="9310">
                  <c:v>0.93110000000000004</c:v>
                </c:pt>
                <c:pt idx="9311">
                  <c:v>0.93120000000000003</c:v>
                </c:pt>
                <c:pt idx="9312">
                  <c:v>0.93130000000000002</c:v>
                </c:pt>
                <c:pt idx="9313">
                  <c:v>0.93140000000000001</c:v>
                </c:pt>
                <c:pt idx="9314">
                  <c:v>0.93149999999999999</c:v>
                </c:pt>
                <c:pt idx="9315">
                  <c:v>0.93159999999999998</c:v>
                </c:pt>
                <c:pt idx="9316">
                  <c:v>0.93169999999999997</c:v>
                </c:pt>
                <c:pt idx="9317">
                  <c:v>0.93179999999999996</c:v>
                </c:pt>
                <c:pt idx="9318">
                  <c:v>0.93189999999999995</c:v>
                </c:pt>
                <c:pt idx="9319">
                  <c:v>0.93200000000000005</c:v>
                </c:pt>
                <c:pt idx="9320">
                  <c:v>0.93210000000000004</c:v>
                </c:pt>
                <c:pt idx="9321">
                  <c:v>0.93220000000000003</c:v>
                </c:pt>
                <c:pt idx="9322">
                  <c:v>0.93230000000000002</c:v>
                </c:pt>
                <c:pt idx="9323">
                  <c:v>0.93240000000000001</c:v>
                </c:pt>
                <c:pt idx="9324">
                  <c:v>0.9325</c:v>
                </c:pt>
                <c:pt idx="9325">
                  <c:v>0.93259999999999998</c:v>
                </c:pt>
                <c:pt idx="9326">
                  <c:v>0.93269999999999997</c:v>
                </c:pt>
                <c:pt idx="9327">
                  <c:v>0.93279999999999996</c:v>
                </c:pt>
                <c:pt idx="9328">
                  <c:v>0.93289999999999995</c:v>
                </c:pt>
                <c:pt idx="9329">
                  <c:v>0.93300000000000005</c:v>
                </c:pt>
                <c:pt idx="9330">
                  <c:v>0.93310000000000004</c:v>
                </c:pt>
                <c:pt idx="9331">
                  <c:v>0.93320000000000003</c:v>
                </c:pt>
                <c:pt idx="9332">
                  <c:v>0.93330000000000002</c:v>
                </c:pt>
                <c:pt idx="9333">
                  <c:v>0.93340000000000001</c:v>
                </c:pt>
                <c:pt idx="9334">
                  <c:v>0.9335</c:v>
                </c:pt>
                <c:pt idx="9335">
                  <c:v>0.93359999999999999</c:v>
                </c:pt>
                <c:pt idx="9336">
                  <c:v>0.93369999999999997</c:v>
                </c:pt>
                <c:pt idx="9337">
                  <c:v>0.93379999999999996</c:v>
                </c:pt>
                <c:pt idx="9338">
                  <c:v>0.93389999999999995</c:v>
                </c:pt>
                <c:pt idx="9339">
                  <c:v>0.93400000000000005</c:v>
                </c:pt>
                <c:pt idx="9340">
                  <c:v>0.93410000000000004</c:v>
                </c:pt>
                <c:pt idx="9341">
                  <c:v>0.93420000000000003</c:v>
                </c:pt>
                <c:pt idx="9342">
                  <c:v>0.93430000000000002</c:v>
                </c:pt>
                <c:pt idx="9343">
                  <c:v>0.93440000000000001</c:v>
                </c:pt>
                <c:pt idx="9344">
                  <c:v>0.9345</c:v>
                </c:pt>
                <c:pt idx="9345">
                  <c:v>0.93459999999999999</c:v>
                </c:pt>
                <c:pt idx="9346">
                  <c:v>0.93469999999999998</c:v>
                </c:pt>
                <c:pt idx="9347">
                  <c:v>0.93479999999999996</c:v>
                </c:pt>
                <c:pt idx="9348">
                  <c:v>0.93489999999999995</c:v>
                </c:pt>
                <c:pt idx="9349">
                  <c:v>0.93500000000000005</c:v>
                </c:pt>
                <c:pt idx="9350">
                  <c:v>0.93510000000000004</c:v>
                </c:pt>
                <c:pt idx="9351">
                  <c:v>0.93520000000000003</c:v>
                </c:pt>
                <c:pt idx="9352">
                  <c:v>0.93530000000000002</c:v>
                </c:pt>
                <c:pt idx="9353">
                  <c:v>0.93540000000000001</c:v>
                </c:pt>
                <c:pt idx="9354">
                  <c:v>0.9355</c:v>
                </c:pt>
                <c:pt idx="9355">
                  <c:v>0.93559999999999999</c:v>
                </c:pt>
                <c:pt idx="9356">
                  <c:v>0.93569999999999998</c:v>
                </c:pt>
                <c:pt idx="9357">
                  <c:v>0.93579999999999997</c:v>
                </c:pt>
                <c:pt idx="9358">
                  <c:v>0.93589999999999995</c:v>
                </c:pt>
                <c:pt idx="9359">
                  <c:v>0.93600000000000005</c:v>
                </c:pt>
                <c:pt idx="9360">
                  <c:v>0.93610000000000004</c:v>
                </c:pt>
                <c:pt idx="9361">
                  <c:v>0.93620000000000003</c:v>
                </c:pt>
                <c:pt idx="9362">
                  <c:v>0.93630000000000002</c:v>
                </c:pt>
                <c:pt idx="9363">
                  <c:v>0.93640000000000001</c:v>
                </c:pt>
                <c:pt idx="9364">
                  <c:v>0.9365</c:v>
                </c:pt>
                <c:pt idx="9365">
                  <c:v>0.93659999999999999</c:v>
                </c:pt>
                <c:pt idx="9366">
                  <c:v>0.93669999999999998</c:v>
                </c:pt>
                <c:pt idx="9367">
                  <c:v>0.93679999999999997</c:v>
                </c:pt>
                <c:pt idx="9368">
                  <c:v>0.93689999999999996</c:v>
                </c:pt>
                <c:pt idx="9369">
                  <c:v>0.93700000000000006</c:v>
                </c:pt>
                <c:pt idx="9370">
                  <c:v>0.93710000000000004</c:v>
                </c:pt>
                <c:pt idx="9371">
                  <c:v>0.93720000000000003</c:v>
                </c:pt>
                <c:pt idx="9372">
                  <c:v>0.93730000000000002</c:v>
                </c:pt>
                <c:pt idx="9373">
                  <c:v>0.93740000000000001</c:v>
                </c:pt>
                <c:pt idx="9374">
                  <c:v>0.9375</c:v>
                </c:pt>
                <c:pt idx="9375">
                  <c:v>0.93759999999999999</c:v>
                </c:pt>
                <c:pt idx="9376">
                  <c:v>0.93769999999999998</c:v>
                </c:pt>
                <c:pt idx="9377">
                  <c:v>0.93779999999999997</c:v>
                </c:pt>
                <c:pt idx="9378">
                  <c:v>0.93789999999999996</c:v>
                </c:pt>
                <c:pt idx="9379">
                  <c:v>0.93799999999999994</c:v>
                </c:pt>
                <c:pt idx="9380">
                  <c:v>0.93810000000000004</c:v>
                </c:pt>
                <c:pt idx="9381">
                  <c:v>0.93820000000000003</c:v>
                </c:pt>
                <c:pt idx="9382">
                  <c:v>0.93830000000000002</c:v>
                </c:pt>
                <c:pt idx="9383">
                  <c:v>0.93840000000000001</c:v>
                </c:pt>
                <c:pt idx="9384">
                  <c:v>0.9385</c:v>
                </c:pt>
                <c:pt idx="9385">
                  <c:v>0.93859999999999999</c:v>
                </c:pt>
                <c:pt idx="9386">
                  <c:v>0.93869999999999998</c:v>
                </c:pt>
                <c:pt idx="9387">
                  <c:v>0.93879999999999997</c:v>
                </c:pt>
                <c:pt idx="9388">
                  <c:v>0.93889999999999996</c:v>
                </c:pt>
                <c:pt idx="9389">
                  <c:v>0.93899999999999995</c:v>
                </c:pt>
                <c:pt idx="9390">
                  <c:v>0.93910000000000005</c:v>
                </c:pt>
                <c:pt idx="9391">
                  <c:v>0.93920000000000003</c:v>
                </c:pt>
                <c:pt idx="9392">
                  <c:v>0.93930000000000002</c:v>
                </c:pt>
                <c:pt idx="9393">
                  <c:v>0.93940000000000001</c:v>
                </c:pt>
                <c:pt idx="9394">
                  <c:v>0.9395</c:v>
                </c:pt>
                <c:pt idx="9395">
                  <c:v>0.93959999999999999</c:v>
                </c:pt>
                <c:pt idx="9396">
                  <c:v>0.93969999999999998</c:v>
                </c:pt>
                <c:pt idx="9397">
                  <c:v>0.93979999999999997</c:v>
                </c:pt>
                <c:pt idx="9398">
                  <c:v>0.93989999999999996</c:v>
                </c:pt>
                <c:pt idx="9399">
                  <c:v>0.94</c:v>
                </c:pt>
                <c:pt idx="9400">
                  <c:v>0.94010000000000005</c:v>
                </c:pt>
                <c:pt idx="9401">
                  <c:v>0.94020000000000004</c:v>
                </c:pt>
                <c:pt idx="9402">
                  <c:v>0.94030000000000002</c:v>
                </c:pt>
                <c:pt idx="9403">
                  <c:v>0.94040000000000001</c:v>
                </c:pt>
                <c:pt idx="9404">
                  <c:v>0.9405</c:v>
                </c:pt>
                <c:pt idx="9405">
                  <c:v>0.94059999999999999</c:v>
                </c:pt>
                <c:pt idx="9406">
                  <c:v>0.94069999999999998</c:v>
                </c:pt>
                <c:pt idx="9407">
                  <c:v>0.94079999999999997</c:v>
                </c:pt>
                <c:pt idx="9408">
                  <c:v>0.94089999999999996</c:v>
                </c:pt>
                <c:pt idx="9409">
                  <c:v>0.94099999999999995</c:v>
                </c:pt>
                <c:pt idx="9410">
                  <c:v>0.94110000000000005</c:v>
                </c:pt>
                <c:pt idx="9411">
                  <c:v>0.94120000000000004</c:v>
                </c:pt>
                <c:pt idx="9412">
                  <c:v>0.94130000000000003</c:v>
                </c:pt>
                <c:pt idx="9413">
                  <c:v>0.94140000000000001</c:v>
                </c:pt>
                <c:pt idx="9414">
                  <c:v>0.9415</c:v>
                </c:pt>
                <c:pt idx="9415">
                  <c:v>0.94159999999999999</c:v>
                </c:pt>
                <c:pt idx="9416">
                  <c:v>0.94169999999999998</c:v>
                </c:pt>
                <c:pt idx="9417">
                  <c:v>0.94179999999999997</c:v>
                </c:pt>
                <c:pt idx="9418">
                  <c:v>0.94189999999999996</c:v>
                </c:pt>
                <c:pt idx="9419">
                  <c:v>0.94199999999999995</c:v>
                </c:pt>
                <c:pt idx="9420">
                  <c:v>0.94210000000000005</c:v>
                </c:pt>
                <c:pt idx="9421">
                  <c:v>0.94220000000000004</c:v>
                </c:pt>
                <c:pt idx="9422">
                  <c:v>0.94230000000000003</c:v>
                </c:pt>
                <c:pt idx="9423">
                  <c:v>0.94240000000000002</c:v>
                </c:pt>
                <c:pt idx="9424">
                  <c:v>0.9425</c:v>
                </c:pt>
                <c:pt idx="9425">
                  <c:v>0.94259999999999999</c:v>
                </c:pt>
                <c:pt idx="9426">
                  <c:v>0.94269999999999998</c:v>
                </c:pt>
                <c:pt idx="9427">
                  <c:v>0.94279999999999997</c:v>
                </c:pt>
                <c:pt idx="9428">
                  <c:v>0.94289999999999996</c:v>
                </c:pt>
                <c:pt idx="9429">
                  <c:v>0.94299999999999995</c:v>
                </c:pt>
                <c:pt idx="9430">
                  <c:v>0.94310000000000005</c:v>
                </c:pt>
                <c:pt idx="9431">
                  <c:v>0.94320000000000004</c:v>
                </c:pt>
                <c:pt idx="9432">
                  <c:v>0.94330000000000003</c:v>
                </c:pt>
                <c:pt idx="9433">
                  <c:v>0.94340000000000002</c:v>
                </c:pt>
                <c:pt idx="9434">
                  <c:v>0.94350000000000001</c:v>
                </c:pt>
                <c:pt idx="9435">
                  <c:v>0.94359999999999999</c:v>
                </c:pt>
                <c:pt idx="9436">
                  <c:v>0.94369999999999998</c:v>
                </c:pt>
                <c:pt idx="9437">
                  <c:v>0.94379999999999997</c:v>
                </c:pt>
                <c:pt idx="9438">
                  <c:v>0.94389999999999996</c:v>
                </c:pt>
                <c:pt idx="9439">
                  <c:v>0.94399999999999995</c:v>
                </c:pt>
                <c:pt idx="9440">
                  <c:v>0.94410000000000005</c:v>
                </c:pt>
                <c:pt idx="9441">
                  <c:v>0.94420000000000004</c:v>
                </c:pt>
                <c:pt idx="9442">
                  <c:v>0.94430000000000003</c:v>
                </c:pt>
                <c:pt idx="9443">
                  <c:v>0.94440000000000002</c:v>
                </c:pt>
                <c:pt idx="9444">
                  <c:v>0.94450000000000001</c:v>
                </c:pt>
                <c:pt idx="9445">
                  <c:v>0.9446</c:v>
                </c:pt>
                <c:pt idx="9446">
                  <c:v>0.94469999999999998</c:v>
                </c:pt>
                <c:pt idx="9447">
                  <c:v>0.94479999999999997</c:v>
                </c:pt>
                <c:pt idx="9448">
                  <c:v>0.94489999999999996</c:v>
                </c:pt>
                <c:pt idx="9449">
                  <c:v>0.94499999999999995</c:v>
                </c:pt>
                <c:pt idx="9450">
                  <c:v>0.94510000000000005</c:v>
                </c:pt>
                <c:pt idx="9451">
                  <c:v>0.94520000000000004</c:v>
                </c:pt>
                <c:pt idx="9452">
                  <c:v>0.94530000000000003</c:v>
                </c:pt>
                <c:pt idx="9453">
                  <c:v>0.94540000000000002</c:v>
                </c:pt>
                <c:pt idx="9454">
                  <c:v>0.94550000000000001</c:v>
                </c:pt>
                <c:pt idx="9455">
                  <c:v>0.9456</c:v>
                </c:pt>
                <c:pt idx="9456">
                  <c:v>0.94569999999999999</c:v>
                </c:pt>
                <c:pt idx="9457">
                  <c:v>0.94579999999999997</c:v>
                </c:pt>
                <c:pt idx="9458">
                  <c:v>0.94589999999999996</c:v>
                </c:pt>
                <c:pt idx="9459">
                  <c:v>0.94599999999999995</c:v>
                </c:pt>
                <c:pt idx="9460">
                  <c:v>0.94610000000000005</c:v>
                </c:pt>
                <c:pt idx="9461">
                  <c:v>0.94620000000000004</c:v>
                </c:pt>
                <c:pt idx="9462">
                  <c:v>0.94630000000000003</c:v>
                </c:pt>
                <c:pt idx="9463">
                  <c:v>0.94640000000000002</c:v>
                </c:pt>
                <c:pt idx="9464">
                  <c:v>0.94650000000000001</c:v>
                </c:pt>
                <c:pt idx="9465">
                  <c:v>0.9466</c:v>
                </c:pt>
                <c:pt idx="9466">
                  <c:v>0.94669999999999999</c:v>
                </c:pt>
                <c:pt idx="9467">
                  <c:v>0.94679999999999997</c:v>
                </c:pt>
                <c:pt idx="9468">
                  <c:v>0.94689999999999996</c:v>
                </c:pt>
                <c:pt idx="9469">
                  <c:v>0.94699999999999995</c:v>
                </c:pt>
                <c:pt idx="9470">
                  <c:v>0.94710000000000005</c:v>
                </c:pt>
                <c:pt idx="9471">
                  <c:v>0.94720000000000004</c:v>
                </c:pt>
                <c:pt idx="9472">
                  <c:v>0.94730000000000003</c:v>
                </c:pt>
                <c:pt idx="9473">
                  <c:v>0.94740000000000002</c:v>
                </c:pt>
                <c:pt idx="9474">
                  <c:v>0.94750000000000001</c:v>
                </c:pt>
                <c:pt idx="9475">
                  <c:v>0.9476</c:v>
                </c:pt>
                <c:pt idx="9476">
                  <c:v>0.94769999999999999</c:v>
                </c:pt>
                <c:pt idx="9477">
                  <c:v>0.94779999999999998</c:v>
                </c:pt>
                <c:pt idx="9478">
                  <c:v>0.94789999999999996</c:v>
                </c:pt>
                <c:pt idx="9479">
                  <c:v>0.94799999999999995</c:v>
                </c:pt>
                <c:pt idx="9480">
                  <c:v>0.94810000000000005</c:v>
                </c:pt>
                <c:pt idx="9481">
                  <c:v>0.94820000000000004</c:v>
                </c:pt>
                <c:pt idx="9482">
                  <c:v>0.94830000000000003</c:v>
                </c:pt>
                <c:pt idx="9483">
                  <c:v>0.94840000000000002</c:v>
                </c:pt>
                <c:pt idx="9484">
                  <c:v>0.94850000000000001</c:v>
                </c:pt>
                <c:pt idx="9485">
                  <c:v>0.9486</c:v>
                </c:pt>
                <c:pt idx="9486">
                  <c:v>0.94869999999999999</c:v>
                </c:pt>
                <c:pt idx="9487">
                  <c:v>0.94879999999999998</c:v>
                </c:pt>
                <c:pt idx="9488">
                  <c:v>0.94889999999999997</c:v>
                </c:pt>
                <c:pt idx="9489">
                  <c:v>0.94899999999999995</c:v>
                </c:pt>
                <c:pt idx="9490">
                  <c:v>0.94910000000000005</c:v>
                </c:pt>
                <c:pt idx="9491">
                  <c:v>0.94920000000000004</c:v>
                </c:pt>
                <c:pt idx="9492">
                  <c:v>0.94930000000000003</c:v>
                </c:pt>
                <c:pt idx="9493">
                  <c:v>0.94940000000000002</c:v>
                </c:pt>
                <c:pt idx="9494">
                  <c:v>0.94950000000000001</c:v>
                </c:pt>
                <c:pt idx="9495">
                  <c:v>0.9496</c:v>
                </c:pt>
                <c:pt idx="9496">
                  <c:v>0.94969999999999999</c:v>
                </c:pt>
                <c:pt idx="9497">
                  <c:v>0.94979999999999998</c:v>
                </c:pt>
                <c:pt idx="9498">
                  <c:v>0.94989999999999997</c:v>
                </c:pt>
                <c:pt idx="9499">
                  <c:v>0.95</c:v>
                </c:pt>
                <c:pt idx="9500">
                  <c:v>0.95009999999999994</c:v>
                </c:pt>
                <c:pt idx="9501">
                  <c:v>0.95020000000000004</c:v>
                </c:pt>
                <c:pt idx="9502">
                  <c:v>0.95030000000000003</c:v>
                </c:pt>
                <c:pt idx="9503">
                  <c:v>0.95040000000000002</c:v>
                </c:pt>
                <c:pt idx="9504">
                  <c:v>0.95050000000000001</c:v>
                </c:pt>
                <c:pt idx="9505">
                  <c:v>0.9506</c:v>
                </c:pt>
                <c:pt idx="9506">
                  <c:v>0.95069999999999999</c:v>
                </c:pt>
                <c:pt idx="9507">
                  <c:v>0.95079999999999998</c:v>
                </c:pt>
                <c:pt idx="9508">
                  <c:v>0.95089999999999997</c:v>
                </c:pt>
                <c:pt idx="9509">
                  <c:v>0.95099999999999996</c:v>
                </c:pt>
                <c:pt idx="9510">
                  <c:v>0.95109999999999995</c:v>
                </c:pt>
                <c:pt idx="9511">
                  <c:v>0.95120000000000005</c:v>
                </c:pt>
                <c:pt idx="9512">
                  <c:v>0.95130000000000003</c:v>
                </c:pt>
                <c:pt idx="9513">
                  <c:v>0.95140000000000002</c:v>
                </c:pt>
                <c:pt idx="9514">
                  <c:v>0.95150000000000001</c:v>
                </c:pt>
                <c:pt idx="9515">
                  <c:v>0.9516</c:v>
                </c:pt>
                <c:pt idx="9516">
                  <c:v>0.95169999999999999</c:v>
                </c:pt>
                <c:pt idx="9517">
                  <c:v>0.95179999999999998</c:v>
                </c:pt>
                <c:pt idx="9518">
                  <c:v>0.95189999999999997</c:v>
                </c:pt>
                <c:pt idx="9519">
                  <c:v>0.95199999999999996</c:v>
                </c:pt>
                <c:pt idx="9520">
                  <c:v>0.95209999999999995</c:v>
                </c:pt>
                <c:pt idx="9521">
                  <c:v>0.95220000000000005</c:v>
                </c:pt>
                <c:pt idx="9522">
                  <c:v>0.95230000000000004</c:v>
                </c:pt>
                <c:pt idx="9523">
                  <c:v>0.95240000000000002</c:v>
                </c:pt>
                <c:pt idx="9524">
                  <c:v>0.95250000000000001</c:v>
                </c:pt>
                <c:pt idx="9525">
                  <c:v>0.9526</c:v>
                </c:pt>
                <c:pt idx="9526">
                  <c:v>0.95269999999999999</c:v>
                </c:pt>
                <c:pt idx="9527">
                  <c:v>0.95279999999999998</c:v>
                </c:pt>
                <c:pt idx="9528">
                  <c:v>0.95289999999999997</c:v>
                </c:pt>
                <c:pt idx="9529">
                  <c:v>0.95299999999999996</c:v>
                </c:pt>
                <c:pt idx="9530">
                  <c:v>0.95309999999999995</c:v>
                </c:pt>
                <c:pt idx="9531">
                  <c:v>0.95320000000000005</c:v>
                </c:pt>
                <c:pt idx="9532">
                  <c:v>0.95330000000000004</c:v>
                </c:pt>
                <c:pt idx="9533">
                  <c:v>0.95340000000000003</c:v>
                </c:pt>
                <c:pt idx="9534">
                  <c:v>0.95350000000000001</c:v>
                </c:pt>
                <c:pt idx="9535">
                  <c:v>0.9536</c:v>
                </c:pt>
                <c:pt idx="9536">
                  <c:v>0.95369999999999999</c:v>
                </c:pt>
                <c:pt idx="9537">
                  <c:v>0.95379999999999998</c:v>
                </c:pt>
                <c:pt idx="9538">
                  <c:v>0.95389999999999997</c:v>
                </c:pt>
                <c:pt idx="9539">
                  <c:v>0.95399999999999996</c:v>
                </c:pt>
                <c:pt idx="9540">
                  <c:v>0.95409999999999995</c:v>
                </c:pt>
                <c:pt idx="9541">
                  <c:v>0.95420000000000005</c:v>
                </c:pt>
                <c:pt idx="9542">
                  <c:v>0.95430000000000004</c:v>
                </c:pt>
                <c:pt idx="9543">
                  <c:v>0.95440000000000003</c:v>
                </c:pt>
                <c:pt idx="9544">
                  <c:v>0.95450000000000002</c:v>
                </c:pt>
                <c:pt idx="9545">
                  <c:v>0.9546</c:v>
                </c:pt>
                <c:pt idx="9546">
                  <c:v>0.95469999999999999</c:v>
                </c:pt>
                <c:pt idx="9547">
                  <c:v>0.95479999999999998</c:v>
                </c:pt>
                <c:pt idx="9548">
                  <c:v>0.95489999999999997</c:v>
                </c:pt>
                <c:pt idx="9549">
                  <c:v>0.95499999999999996</c:v>
                </c:pt>
                <c:pt idx="9550">
                  <c:v>0.95509999999999995</c:v>
                </c:pt>
                <c:pt idx="9551">
                  <c:v>0.95520000000000005</c:v>
                </c:pt>
                <c:pt idx="9552">
                  <c:v>0.95530000000000004</c:v>
                </c:pt>
                <c:pt idx="9553">
                  <c:v>0.95540000000000003</c:v>
                </c:pt>
                <c:pt idx="9554">
                  <c:v>0.95550000000000002</c:v>
                </c:pt>
                <c:pt idx="9555">
                  <c:v>0.9556</c:v>
                </c:pt>
                <c:pt idx="9556">
                  <c:v>0.95569999999999999</c:v>
                </c:pt>
                <c:pt idx="9557">
                  <c:v>0.95579999999999998</c:v>
                </c:pt>
                <c:pt idx="9558">
                  <c:v>0.95589999999999997</c:v>
                </c:pt>
                <c:pt idx="9559">
                  <c:v>0.95599999999999996</c:v>
                </c:pt>
                <c:pt idx="9560">
                  <c:v>0.95609999999999995</c:v>
                </c:pt>
                <c:pt idx="9561">
                  <c:v>0.95620000000000005</c:v>
                </c:pt>
                <c:pt idx="9562">
                  <c:v>0.95630000000000004</c:v>
                </c:pt>
                <c:pt idx="9563">
                  <c:v>0.95640000000000003</c:v>
                </c:pt>
                <c:pt idx="9564">
                  <c:v>0.95650000000000002</c:v>
                </c:pt>
                <c:pt idx="9565">
                  <c:v>0.95660000000000001</c:v>
                </c:pt>
                <c:pt idx="9566">
                  <c:v>0.95669999999999999</c:v>
                </c:pt>
                <c:pt idx="9567">
                  <c:v>0.95679999999999998</c:v>
                </c:pt>
                <c:pt idx="9568">
                  <c:v>0.95689999999999997</c:v>
                </c:pt>
                <c:pt idx="9569">
                  <c:v>0.95699999999999996</c:v>
                </c:pt>
                <c:pt idx="9570">
                  <c:v>0.95709999999999995</c:v>
                </c:pt>
                <c:pt idx="9571">
                  <c:v>0.95720000000000005</c:v>
                </c:pt>
                <c:pt idx="9572">
                  <c:v>0.95730000000000004</c:v>
                </c:pt>
                <c:pt idx="9573">
                  <c:v>0.95740000000000003</c:v>
                </c:pt>
                <c:pt idx="9574">
                  <c:v>0.95750000000000002</c:v>
                </c:pt>
                <c:pt idx="9575">
                  <c:v>0.95760000000000001</c:v>
                </c:pt>
                <c:pt idx="9576">
                  <c:v>0.9577</c:v>
                </c:pt>
                <c:pt idx="9577">
                  <c:v>0.95779999999999998</c:v>
                </c:pt>
                <c:pt idx="9578">
                  <c:v>0.95789999999999997</c:v>
                </c:pt>
                <c:pt idx="9579">
                  <c:v>0.95799999999999996</c:v>
                </c:pt>
                <c:pt idx="9580">
                  <c:v>0.95809999999999995</c:v>
                </c:pt>
                <c:pt idx="9581">
                  <c:v>0.95820000000000005</c:v>
                </c:pt>
                <c:pt idx="9582">
                  <c:v>0.95830000000000004</c:v>
                </c:pt>
                <c:pt idx="9583">
                  <c:v>0.95840000000000003</c:v>
                </c:pt>
                <c:pt idx="9584">
                  <c:v>0.95850000000000002</c:v>
                </c:pt>
                <c:pt idx="9585">
                  <c:v>0.95860000000000001</c:v>
                </c:pt>
                <c:pt idx="9586">
                  <c:v>0.9587</c:v>
                </c:pt>
                <c:pt idx="9587">
                  <c:v>0.95879999999999999</c:v>
                </c:pt>
                <c:pt idx="9588">
                  <c:v>0.95889999999999997</c:v>
                </c:pt>
                <c:pt idx="9589">
                  <c:v>0.95899999999999996</c:v>
                </c:pt>
                <c:pt idx="9590">
                  <c:v>0.95909999999999995</c:v>
                </c:pt>
                <c:pt idx="9591">
                  <c:v>0.95920000000000005</c:v>
                </c:pt>
                <c:pt idx="9592">
                  <c:v>0.95930000000000004</c:v>
                </c:pt>
                <c:pt idx="9593">
                  <c:v>0.95940000000000003</c:v>
                </c:pt>
                <c:pt idx="9594">
                  <c:v>0.95950000000000002</c:v>
                </c:pt>
                <c:pt idx="9595">
                  <c:v>0.95960000000000001</c:v>
                </c:pt>
                <c:pt idx="9596">
                  <c:v>0.9597</c:v>
                </c:pt>
                <c:pt idx="9597">
                  <c:v>0.95979999999999999</c:v>
                </c:pt>
                <c:pt idx="9598">
                  <c:v>0.95989999999999998</c:v>
                </c:pt>
                <c:pt idx="9599">
                  <c:v>0.96</c:v>
                </c:pt>
                <c:pt idx="9600">
                  <c:v>0.96009999999999995</c:v>
                </c:pt>
                <c:pt idx="9601">
                  <c:v>0.96020000000000005</c:v>
                </c:pt>
                <c:pt idx="9602">
                  <c:v>0.96030000000000004</c:v>
                </c:pt>
                <c:pt idx="9603">
                  <c:v>0.96040000000000003</c:v>
                </c:pt>
                <c:pt idx="9604">
                  <c:v>0.96050000000000002</c:v>
                </c:pt>
                <c:pt idx="9605">
                  <c:v>0.96060000000000001</c:v>
                </c:pt>
                <c:pt idx="9606">
                  <c:v>0.9607</c:v>
                </c:pt>
                <c:pt idx="9607">
                  <c:v>0.96079999999999999</c:v>
                </c:pt>
                <c:pt idx="9608">
                  <c:v>0.96089999999999998</c:v>
                </c:pt>
                <c:pt idx="9609">
                  <c:v>0.96099999999999997</c:v>
                </c:pt>
                <c:pt idx="9610">
                  <c:v>0.96109999999999995</c:v>
                </c:pt>
                <c:pt idx="9611">
                  <c:v>0.96120000000000005</c:v>
                </c:pt>
                <c:pt idx="9612">
                  <c:v>0.96130000000000004</c:v>
                </c:pt>
                <c:pt idx="9613">
                  <c:v>0.96140000000000003</c:v>
                </c:pt>
                <c:pt idx="9614">
                  <c:v>0.96150000000000002</c:v>
                </c:pt>
                <c:pt idx="9615">
                  <c:v>0.96160000000000001</c:v>
                </c:pt>
                <c:pt idx="9616">
                  <c:v>0.9617</c:v>
                </c:pt>
                <c:pt idx="9617">
                  <c:v>0.96179999999999999</c:v>
                </c:pt>
                <c:pt idx="9618">
                  <c:v>0.96189999999999998</c:v>
                </c:pt>
                <c:pt idx="9619">
                  <c:v>0.96199999999999997</c:v>
                </c:pt>
                <c:pt idx="9620">
                  <c:v>0.96209999999999996</c:v>
                </c:pt>
                <c:pt idx="9621">
                  <c:v>0.96220000000000006</c:v>
                </c:pt>
                <c:pt idx="9622">
                  <c:v>0.96230000000000004</c:v>
                </c:pt>
                <c:pt idx="9623">
                  <c:v>0.96240000000000003</c:v>
                </c:pt>
                <c:pt idx="9624">
                  <c:v>0.96250000000000002</c:v>
                </c:pt>
                <c:pt idx="9625">
                  <c:v>0.96260000000000001</c:v>
                </c:pt>
                <c:pt idx="9626">
                  <c:v>0.9627</c:v>
                </c:pt>
                <c:pt idx="9627">
                  <c:v>0.96279999999999999</c:v>
                </c:pt>
                <c:pt idx="9628">
                  <c:v>0.96289999999999998</c:v>
                </c:pt>
                <c:pt idx="9629">
                  <c:v>0.96299999999999997</c:v>
                </c:pt>
                <c:pt idx="9630">
                  <c:v>0.96309999999999996</c:v>
                </c:pt>
                <c:pt idx="9631">
                  <c:v>0.96319999999999995</c:v>
                </c:pt>
                <c:pt idx="9632">
                  <c:v>0.96330000000000005</c:v>
                </c:pt>
                <c:pt idx="9633">
                  <c:v>0.96340000000000003</c:v>
                </c:pt>
                <c:pt idx="9634">
                  <c:v>0.96350000000000002</c:v>
                </c:pt>
                <c:pt idx="9635">
                  <c:v>0.96360000000000001</c:v>
                </c:pt>
                <c:pt idx="9636">
                  <c:v>0.9637</c:v>
                </c:pt>
                <c:pt idx="9637">
                  <c:v>0.96379999999999999</c:v>
                </c:pt>
                <c:pt idx="9638">
                  <c:v>0.96389999999999998</c:v>
                </c:pt>
                <c:pt idx="9639">
                  <c:v>0.96399999999999997</c:v>
                </c:pt>
                <c:pt idx="9640">
                  <c:v>0.96409999999999996</c:v>
                </c:pt>
                <c:pt idx="9641">
                  <c:v>0.96419999999999995</c:v>
                </c:pt>
                <c:pt idx="9642">
                  <c:v>0.96430000000000005</c:v>
                </c:pt>
                <c:pt idx="9643">
                  <c:v>0.96440000000000003</c:v>
                </c:pt>
                <c:pt idx="9644">
                  <c:v>0.96450000000000002</c:v>
                </c:pt>
                <c:pt idx="9645">
                  <c:v>0.96460000000000001</c:v>
                </c:pt>
                <c:pt idx="9646">
                  <c:v>0.9647</c:v>
                </c:pt>
                <c:pt idx="9647">
                  <c:v>0.96479999999999999</c:v>
                </c:pt>
                <c:pt idx="9648">
                  <c:v>0.96489999999999998</c:v>
                </c:pt>
                <c:pt idx="9649">
                  <c:v>0.96499999999999997</c:v>
                </c:pt>
                <c:pt idx="9650">
                  <c:v>0.96509999999999996</c:v>
                </c:pt>
                <c:pt idx="9651">
                  <c:v>0.96519999999999995</c:v>
                </c:pt>
                <c:pt idx="9652">
                  <c:v>0.96530000000000005</c:v>
                </c:pt>
                <c:pt idx="9653">
                  <c:v>0.96540000000000004</c:v>
                </c:pt>
                <c:pt idx="9654">
                  <c:v>0.96550000000000002</c:v>
                </c:pt>
                <c:pt idx="9655">
                  <c:v>0.96560000000000001</c:v>
                </c:pt>
                <c:pt idx="9656">
                  <c:v>0.9657</c:v>
                </c:pt>
                <c:pt idx="9657">
                  <c:v>0.96579999999999999</c:v>
                </c:pt>
                <c:pt idx="9658">
                  <c:v>0.96589999999999998</c:v>
                </c:pt>
                <c:pt idx="9659">
                  <c:v>0.96599999999999997</c:v>
                </c:pt>
                <c:pt idx="9660">
                  <c:v>0.96609999999999996</c:v>
                </c:pt>
                <c:pt idx="9661">
                  <c:v>0.96619999999999995</c:v>
                </c:pt>
                <c:pt idx="9662">
                  <c:v>0.96630000000000005</c:v>
                </c:pt>
                <c:pt idx="9663">
                  <c:v>0.96640000000000004</c:v>
                </c:pt>
                <c:pt idx="9664">
                  <c:v>0.96650000000000003</c:v>
                </c:pt>
                <c:pt idx="9665">
                  <c:v>0.96660000000000001</c:v>
                </c:pt>
                <c:pt idx="9666">
                  <c:v>0.9667</c:v>
                </c:pt>
                <c:pt idx="9667">
                  <c:v>0.96679999999999999</c:v>
                </c:pt>
                <c:pt idx="9668">
                  <c:v>0.96689999999999998</c:v>
                </c:pt>
                <c:pt idx="9669">
                  <c:v>0.96699999999999997</c:v>
                </c:pt>
                <c:pt idx="9670">
                  <c:v>0.96709999999999996</c:v>
                </c:pt>
                <c:pt idx="9671">
                  <c:v>0.96719999999999995</c:v>
                </c:pt>
                <c:pt idx="9672">
                  <c:v>0.96730000000000005</c:v>
                </c:pt>
                <c:pt idx="9673">
                  <c:v>0.96740000000000004</c:v>
                </c:pt>
                <c:pt idx="9674">
                  <c:v>0.96750000000000003</c:v>
                </c:pt>
                <c:pt idx="9675">
                  <c:v>0.96760000000000002</c:v>
                </c:pt>
                <c:pt idx="9676">
                  <c:v>0.9677</c:v>
                </c:pt>
                <c:pt idx="9677">
                  <c:v>0.96779999999999999</c:v>
                </c:pt>
                <c:pt idx="9678">
                  <c:v>0.96789999999999998</c:v>
                </c:pt>
                <c:pt idx="9679">
                  <c:v>0.96799999999999997</c:v>
                </c:pt>
                <c:pt idx="9680">
                  <c:v>0.96809999999999996</c:v>
                </c:pt>
                <c:pt idx="9681">
                  <c:v>0.96819999999999995</c:v>
                </c:pt>
                <c:pt idx="9682">
                  <c:v>0.96830000000000005</c:v>
                </c:pt>
                <c:pt idx="9683">
                  <c:v>0.96840000000000004</c:v>
                </c:pt>
                <c:pt idx="9684">
                  <c:v>0.96850000000000003</c:v>
                </c:pt>
                <c:pt idx="9685">
                  <c:v>0.96860000000000002</c:v>
                </c:pt>
                <c:pt idx="9686">
                  <c:v>0.96870000000000001</c:v>
                </c:pt>
                <c:pt idx="9687">
                  <c:v>0.96879999999999999</c:v>
                </c:pt>
                <c:pt idx="9688">
                  <c:v>0.96889999999999998</c:v>
                </c:pt>
                <c:pt idx="9689">
                  <c:v>0.96899999999999997</c:v>
                </c:pt>
                <c:pt idx="9690">
                  <c:v>0.96909999999999996</c:v>
                </c:pt>
                <c:pt idx="9691">
                  <c:v>0.96919999999999995</c:v>
                </c:pt>
                <c:pt idx="9692">
                  <c:v>0.96930000000000005</c:v>
                </c:pt>
                <c:pt idx="9693">
                  <c:v>0.96940000000000004</c:v>
                </c:pt>
                <c:pt idx="9694">
                  <c:v>0.96950000000000003</c:v>
                </c:pt>
                <c:pt idx="9695">
                  <c:v>0.96960000000000002</c:v>
                </c:pt>
                <c:pt idx="9696">
                  <c:v>0.96970000000000001</c:v>
                </c:pt>
                <c:pt idx="9697">
                  <c:v>0.9698</c:v>
                </c:pt>
                <c:pt idx="9698">
                  <c:v>0.96989999999999998</c:v>
                </c:pt>
                <c:pt idx="9699">
                  <c:v>0.97</c:v>
                </c:pt>
                <c:pt idx="9700">
                  <c:v>0.97009999999999996</c:v>
                </c:pt>
                <c:pt idx="9701">
                  <c:v>0.97019999999999995</c:v>
                </c:pt>
                <c:pt idx="9702">
                  <c:v>0.97030000000000005</c:v>
                </c:pt>
                <c:pt idx="9703">
                  <c:v>0.97040000000000004</c:v>
                </c:pt>
                <c:pt idx="9704">
                  <c:v>0.97050000000000003</c:v>
                </c:pt>
                <c:pt idx="9705">
                  <c:v>0.97060000000000002</c:v>
                </c:pt>
                <c:pt idx="9706">
                  <c:v>0.97070000000000001</c:v>
                </c:pt>
                <c:pt idx="9707">
                  <c:v>0.9708</c:v>
                </c:pt>
                <c:pt idx="9708">
                  <c:v>0.97089999999999999</c:v>
                </c:pt>
                <c:pt idx="9709">
                  <c:v>0.97099999999999997</c:v>
                </c:pt>
                <c:pt idx="9710">
                  <c:v>0.97109999999999996</c:v>
                </c:pt>
                <c:pt idx="9711">
                  <c:v>0.97119999999999995</c:v>
                </c:pt>
                <c:pt idx="9712">
                  <c:v>0.97130000000000005</c:v>
                </c:pt>
                <c:pt idx="9713">
                  <c:v>0.97140000000000004</c:v>
                </c:pt>
                <c:pt idx="9714">
                  <c:v>0.97150000000000003</c:v>
                </c:pt>
                <c:pt idx="9715">
                  <c:v>0.97160000000000002</c:v>
                </c:pt>
                <c:pt idx="9716">
                  <c:v>0.97170000000000001</c:v>
                </c:pt>
                <c:pt idx="9717">
                  <c:v>0.9718</c:v>
                </c:pt>
                <c:pt idx="9718">
                  <c:v>0.97189999999999999</c:v>
                </c:pt>
                <c:pt idx="9719">
                  <c:v>0.97199999999999998</c:v>
                </c:pt>
                <c:pt idx="9720">
                  <c:v>0.97209999999999996</c:v>
                </c:pt>
                <c:pt idx="9721">
                  <c:v>0.97219999999999995</c:v>
                </c:pt>
                <c:pt idx="9722">
                  <c:v>0.97230000000000005</c:v>
                </c:pt>
                <c:pt idx="9723">
                  <c:v>0.97240000000000004</c:v>
                </c:pt>
                <c:pt idx="9724">
                  <c:v>0.97250000000000003</c:v>
                </c:pt>
                <c:pt idx="9725">
                  <c:v>0.97260000000000002</c:v>
                </c:pt>
                <c:pt idx="9726">
                  <c:v>0.97270000000000001</c:v>
                </c:pt>
                <c:pt idx="9727">
                  <c:v>0.9728</c:v>
                </c:pt>
                <c:pt idx="9728">
                  <c:v>0.97289999999999999</c:v>
                </c:pt>
                <c:pt idx="9729">
                  <c:v>0.97299999999999998</c:v>
                </c:pt>
                <c:pt idx="9730">
                  <c:v>0.97309999999999997</c:v>
                </c:pt>
                <c:pt idx="9731">
                  <c:v>0.97319999999999995</c:v>
                </c:pt>
                <c:pt idx="9732">
                  <c:v>0.97330000000000005</c:v>
                </c:pt>
                <c:pt idx="9733">
                  <c:v>0.97340000000000004</c:v>
                </c:pt>
                <c:pt idx="9734">
                  <c:v>0.97350000000000003</c:v>
                </c:pt>
                <c:pt idx="9735">
                  <c:v>0.97360000000000002</c:v>
                </c:pt>
                <c:pt idx="9736">
                  <c:v>0.97370000000000001</c:v>
                </c:pt>
                <c:pt idx="9737">
                  <c:v>0.9738</c:v>
                </c:pt>
                <c:pt idx="9738">
                  <c:v>0.97389999999999999</c:v>
                </c:pt>
                <c:pt idx="9739">
                  <c:v>0.97399999999999998</c:v>
                </c:pt>
                <c:pt idx="9740">
                  <c:v>0.97409999999999997</c:v>
                </c:pt>
                <c:pt idx="9741">
                  <c:v>0.97419999999999995</c:v>
                </c:pt>
                <c:pt idx="9742">
                  <c:v>0.97430000000000005</c:v>
                </c:pt>
                <c:pt idx="9743">
                  <c:v>0.97440000000000004</c:v>
                </c:pt>
                <c:pt idx="9744">
                  <c:v>0.97450000000000003</c:v>
                </c:pt>
                <c:pt idx="9745">
                  <c:v>0.97460000000000002</c:v>
                </c:pt>
                <c:pt idx="9746">
                  <c:v>0.97470000000000001</c:v>
                </c:pt>
                <c:pt idx="9747">
                  <c:v>0.9748</c:v>
                </c:pt>
                <c:pt idx="9748">
                  <c:v>0.97489999999999999</c:v>
                </c:pt>
                <c:pt idx="9749">
                  <c:v>0.97499999999999998</c:v>
                </c:pt>
                <c:pt idx="9750">
                  <c:v>0.97509999999999997</c:v>
                </c:pt>
                <c:pt idx="9751">
                  <c:v>0.97519999999999996</c:v>
                </c:pt>
                <c:pt idx="9752">
                  <c:v>0.97529999999999994</c:v>
                </c:pt>
                <c:pt idx="9753">
                  <c:v>0.97540000000000004</c:v>
                </c:pt>
                <c:pt idx="9754">
                  <c:v>0.97550000000000003</c:v>
                </c:pt>
                <c:pt idx="9755">
                  <c:v>0.97560000000000002</c:v>
                </c:pt>
                <c:pt idx="9756">
                  <c:v>0.97570000000000001</c:v>
                </c:pt>
                <c:pt idx="9757">
                  <c:v>0.9758</c:v>
                </c:pt>
                <c:pt idx="9758">
                  <c:v>0.97589999999999999</c:v>
                </c:pt>
                <c:pt idx="9759">
                  <c:v>0.97599999999999998</c:v>
                </c:pt>
                <c:pt idx="9760">
                  <c:v>0.97609999999999997</c:v>
                </c:pt>
                <c:pt idx="9761">
                  <c:v>0.97619999999999996</c:v>
                </c:pt>
                <c:pt idx="9762">
                  <c:v>0.97629999999999995</c:v>
                </c:pt>
                <c:pt idx="9763">
                  <c:v>0.97640000000000005</c:v>
                </c:pt>
                <c:pt idx="9764">
                  <c:v>0.97650000000000003</c:v>
                </c:pt>
                <c:pt idx="9765">
                  <c:v>0.97660000000000002</c:v>
                </c:pt>
                <c:pt idx="9766">
                  <c:v>0.97670000000000001</c:v>
                </c:pt>
                <c:pt idx="9767">
                  <c:v>0.9768</c:v>
                </c:pt>
                <c:pt idx="9768">
                  <c:v>0.97689999999999999</c:v>
                </c:pt>
                <c:pt idx="9769">
                  <c:v>0.97699999999999998</c:v>
                </c:pt>
                <c:pt idx="9770">
                  <c:v>0.97709999999999997</c:v>
                </c:pt>
                <c:pt idx="9771">
                  <c:v>0.97719999999999996</c:v>
                </c:pt>
                <c:pt idx="9772">
                  <c:v>0.97729999999999995</c:v>
                </c:pt>
                <c:pt idx="9773">
                  <c:v>0.97740000000000005</c:v>
                </c:pt>
                <c:pt idx="9774">
                  <c:v>0.97750000000000004</c:v>
                </c:pt>
                <c:pt idx="9775">
                  <c:v>0.97760000000000002</c:v>
                </c:pt>
                <c:pt idx="9776">
                  <c:v>0.97770000000000001</c:v>
                </c:pt>
                <c:pt idx="9777">
                  <c:v>0.9778</c:v>
                </c:pt>
                <c:pt idx="9778">
                  <c:v>0.97789999999999999</c:v>
                </c:pt>
                <c:pt idx="9779">
                  <c:v>0.97799999999999998</c:v>
                </c:pt>
                <c:pt idx="9780">
                  <c:v>0.97809999999999997</c:v>
                </c:pt>
                <c:pt idx="9781">
                  <c:v>0.97819999999999996</c:v>
                </c:pt>
                <c:pt idx="9782">
                  <c:v>0.97829999999999995</c:v>
                </c:pt>
                <c:pt idx="9783">
                  <c:v>0.97840000000000005</c:v>
                </c:pt>
                <c:pt idx="9784">
                  <c:v>0.97850000000000004</c:v>
                </c:pt>
                <c:pt idx="9785">
                  <c:v>0.97860000000000003</c:v>
                </c:pt>
                <c:pt idx="9786">
                  <c:v>0.97870000000000001</c:v>
                </c:pt>
                <c:pt idx="9787">
                  <c:v>0.9788</c:v>
                </c:pt>
                <c:pt idx="9788">
                  <c:v>0.97889999999999999</c:v>
                </c:pt>
                <c:pt idx="9789">
                  <c:v>0.97899999999999998</c:v>
                </c:pt>
                <c:pt idx="9790">
                  <c:v>0.97909999999999997</c:v>
                </c:pt>
                <c:pt idx="9791">
                  <c:v>0.97919999999999996</c:v>
                </c:pt>
                <c:pt idx="9792">
                  <c:v>0.97929999999999995</c:v>
                </c:pt>
                <c:pt idx="9793">
                  <c:v>0.97940000000000005</c:v>
                </c:pt>
                <c:pt idx="9794">
                  <c:v>0.97950000000000004</c:v>
                </c:pt>
                <c:pt idx="9795">
                  <c:v>0.97960000000000003</c:v>
                </c:pt>
                <c:pt idx="9796">
                  <c:v>0.97970000000000002</c:v>
                </c:pt>
                <c:pt idx="9797">
                  <c:v>0.9798</c:v>
                </c:pt>
                <c:pt idx="9798">
                  <c:v>0.97989999999999999</c:v>
                </c:pt>
                <c:pt idx="9799">
                  <c:v>0.98</c:v>
                </c:pt>
                <c:pt idx="9800">
                  <c:v>0.98009999999999997</c:v>
                </c:pt>
                <c:pt idx="9801">
                  <c:v>0.98019999999999996</c:v>
                </c:pt>
                <c:pt idx="9802">
                  <c:v>0.98029999999999995</c:v>
                </c:pt>
                <c:pt idx="9803">
                  <c:v>0.98040000000000005</c:v>
                </c:pt>
                <c:pt idx="9804">
                  <c:v>0.98050000000000004</c:v>
                </c:pt>
                <c:pt idx="9805">
                  <c:v>0.98060000000000003</c:v>
                </c:pt>
                <c:pt idx="9806">
                  <c:v>0.98070000000000002</c:v>
                </c:pt>
                <c:pt idx="9807">
                  <c:v>0.98080000000000001</c:v>
                </c:pt>
                <c:pt idx="9808">
                  <c:v>0.98089999999999999</c:v>
                </c:pt>
                <c:pt idx="9809">
                  <c:v>0.98099999999999998</c:v>
                </c:pt>
                <c:pt idx="9810">
                  <c:v>0.98109999999999997</c:v>
                </c:pt>
                <c:pt idx="9811">
                  <c:v>0.98119999999999996</c:v>
                </c:pt>
                <c:pt idx="9812">
                  <c:v>0.98129999999999995</c:v>
                </c:pt>
                <c:pt idx="9813">
                  <c:v>0.98140000000000005</c:v>
                </c:pt>
                <c:pt idx="9814">
                  <c:v>0.98150000000000004</c:v>
                </c:pt>
                <c:pt idx="9815">
                  <c:v>0.98160000000000003</c:v>
                </c:pt>
                <c:pt idx="9816">
                  <c:v>0.98170000000000002</c:v>
                </c:pt>
                <c:pt idx="9817">
                  <c:v>0.98180000000000001</c:v>
                </c:pt>
                <c:pt idx="9818">
                  <c:v>0.9819</c:v>
                </c:pt>
                <c:pt idx="9819">
                  <c:v>0.98199999999999998</c:v>
                </c:pt>
                <c:pt idx="9820">
                  <c:v>0.98209999999999997</c:v>
                </c:pt>
                <c:pt idx="9821">
                  <c:v>0.98219999999999996</c:v>
                </c:pt>
                <c:pt idx="9822">
                  <c:v>0.98229999999999995</c:v>
                </c:pt>
                <c:pt idx="9823">
                  <c:v>0.98240000000000005</c:v>
                </c:pt>
                <c:pt idx="9824">
                  <c:v>0.98250000000000004</c:v>
                </c:pt>
                <c:pt idx="9825">
                  <c:v>0.98260000000000003</c:v>
                </c:pt>
                <c:pt idx="9826">
                  <c:v>0.98270000000000002</c:v>
                </c:pt>
                <c:pt idx="9827">
                  <c:v>0.98280000000000001</c:v>
                </c:pt>
                <c:pt idx="9828">
                  <c:v>0.9829</c:v>
                </c:pt>
                <c:pt idx="9829">
                  <c:v>0.98299999999999998</c:v>
                </c:pt>
                <c:pt idx="9830">
                  <c:v>0.98309999999999997</c:v>
                </c:pt>
                <c:pt idx="9831">
                  <c:v>0.98319999999999996</c:v>
                </c:pt>
                <c:pt idx="9832">
                  <c:v>0.98329999999999995</c:v>
                </c:pt>
                <c:pt idx="9833">
                  <c:v>0.98340000000000005</c:v>
                </c:pt>
                <c:pt idx="9834">
                  <c:v>0.98350000000000004</c:v>
                </c:pt>
                <c:pt idx="9835">
                  <c:v>0.98360000000000003</c:v>
                </c:pt>
                <c:pt idx="9836">
                  <c:v>0.98370000000000002</c:v>
                </c:pt>
                <c:pt idx="9837">
                  <c:v>0.98380000000000001</c:v>
                </c:pt>
                <c:pt idx="9838">
                  <c:v>0.9839</c:v>
                </c:pt>
                <c:pt idx="9839">
                  <c:v>0.98399999999999999</c:v>
                </c:pt>
                <c:pt idx="9840">
                  <c:v>0.98409999999999997</c:v>
                </c:pt>
                <c:pt idx="9841">
                  <c:v>0.98419999999999996</c:v>
                </c:pt>
                <c:pt idx="9842">
                  <c:v>0.98429999999999995</c:v>
                </c:pt>
                <c:pt idx="9843">
                  <c:v>0.98440000000000005</c:v>
                </c:pt>
                <c:pt idx="9844">
                  <c:v>0.98450000000000004</c:v>
                </c:pt>
                <c:pt idx="9845">
                  <c:v>0.98460000000000003</c:v>
                </c:pt>
                <c:pt idx="9846">
                  <c:v>0.98470000000000002</c:v>
                </c:pt>
                <c:pt idx="9847">
                  <c:v>0.98480000000000001</c:v>
                </c:pt>
                <c:pt idx="9848">
                  <c:v>0.9849</c:v>
                </c:pt>
                <c:pt idx="9849">
                  <c:v>0.98499999999999999</c:v>
                </c:pt>
                <c:pt idx="9850">
                  <c:v>0.98509999999999998</c:v>
                </c:pt>
                <c:pt idx="9851">
                  <c:v>0.98519999999999996</c:v>
                </c:pt>
                <c:pt idx="9852">
                  <c:v>0.98529999999999995</c:v>
                </c:pt>
                <c:pt idx="9853">
                  <c:v>0.98540000000000005</c:v>
                </c:pt>
                <c:pt idx="9854">
                  <c:v>0.98550000000000004</c:v>
                </c:pt>
                <c:pt idx="9855">
                  <c:v>0.98560000000000003</c:v>
                </c:pt>
                <c:pt idx="9856">
                  <c:v>0.98570000000000002</c:v>
                </c:pt>
                <c:pt idx="9857">
                  <c:v>0.98580000000000001</c:v>
                </c:pt>
                <c:pt idx="9858">
                  <c:v>0.9859</c:v>
                </c:pt>
                <c:pt idx="9859">
                  <c:v>0.98599999999999999</c:v>
                </c:pt>
                <c:pt idx="9860">
                  <c:v>0.98609999999999998</c:v>
                </c:pt>
                <c:pt idx="9861">
                  <c:v>0.98619999999999997</c:v>
                </c:pt>
                <c:pt idx="9862">
                  <c:v>0.98629999999999995</c:v>
                </c:pt>
                <c:pt idx="9863">
                  <c:v>0.98640000000000005</c:v>
                </c:pt>
                <c:pt idx="9864">
                  <c:v>0.98650000000000004</c:v>
                </c:pt>
                <c:pt idx="9865">
                  <c:v>0.98660000000000003</c:v>
                </c:pt>
                <c:pt idx="9866">
                  <c:v>0.98670000000000002</c:v>
                </c:pt>
                <c:pt idx="9867">
                  <c:v>0.98680000000000001</c:v>
                </c:pt>
                <c:pt idx="9868">
                  <c:v>0.9869</c:v>
                </c:pt>
                <c:pt idx="9869">
                  <c:v>0.98699999999999999</c:v>
                </c:pt>
                <c:pt idx="9870">
                  <c:v>0.98709999999999998</c:v>
                </c:pt>
                <c:pt idx="9871">
                  <c:v>0.98719999999999997</c:v>
                </c:pt>
                <c:pt idx="9872">
                  <c:v>0.98729999999999996</c:v>
                </c:pt>
                <c:pt idx="9873">
                  <c:v>0.98740000000000006</c:v>
                </c:pt>
                <c:pt idx="9874">
                  <c:v>0.98750000000000004</c:v>
                </c:pt>
                <c:pt idx="9875">
                  <c:v>0.98760000000000003</c:v>
                </c:pt>
                <c:pt idx="9876">
                  <c:v>0.98770000000000002</c:v>
                </c:pt>
                <c:pt idx="9877">
                  <c:v>0.98780000000000001</c:v>
                </c:pt>
                <c:pt idx="9878">
                  <c:v>0.9879</c:v>
                </c:pt>
                <c:pt idx="9879">
                  <c:v>0.98799999999999999</c:v>
                </c:pt>
                <c:pt idx="9880">
                  <c:v>0.98809999999999998</c:v>
                </c:pt>
                <c:pt idx="9881">
                  <c:v>0.98819999999999997</c:v>
                </c:pt>
                <c:pt idx="9882">
                  <c:v>0.98829999999999996</c:v>
                </c:pt>
                <c:pt idx="9883">
                  <c:v>0.98839999999999995</c:v>
                </c:pt>
                <c:pt idx="9884">
                  <c:v>0.98850000000000005</c:v>
                </c:pt>
                <c:pt idx="9885">
                  <c:v>0.98860000000000003</c:v>
                </c:pt>
                <c:pt idx="9886">
                  <c:v>0.98870000000000002</c:v>
                </c:pt>
                <c:pt idx="9887">
                  <c:v>0.98880000000000001</c:v>
                </c:pt>
                <c:pt idx="9888">
                  <c:v>0.9889</c:v>
                </c:pt>
                <c:pt idx="9889">
                  <c:v>0.98899999999999999</c:v>
                </c:pt>
                <c:pt idx="9890">
                  <c:v>0.98909999999999998</c:v>
                </c:pt>
                <c:pt idx="9891">
                  <c:v>0.98919999999999997</c:v>
                </c:pt>
                <c:pt idx="9892">
                  <c:v>0.98929999999999996</c:v>
                </c:pt>
                <c:pt idx="9893">
                  <c:v>0.98939999999999995</c:v>
                </c:pt>
                <c:pt idx="9894">
                  <c:v>0.98950000000000005</c:v>
                </c:pt>
                <c:pt idx="9895">
                  <c:v>0.98960000000000004</c:v>
                </c:pt>
                <c:pt idx="9896">
                  <c:v>0.98970000000000002</c:v>
                </c:pt>
                <c:pt idx="9897">
                  <c:v>0.98980000000000001</c:v>
                </c:pt>
                <c:pt idx="9898">
                  <c:v>0.9899</c:v>
                </c:pt>
                <c:pt idx="9899">
                  <c:v>0.99</c:v>
                </c:pt>
                <c:pt idx="9900">
                  <c:v>0.99009999999999998</c:v>
                </c:pt>
                <c:pt idx="9901">
                  <c:v>0.99019999999999997</c:v>
                </c:pt>
                <c:pt idx="9902">
                  <c:v>0.99029999999999996</c:v>
                </c:pt>
                <c:pt idx="9903">
                  <c:v>0.99039999999999995</c:v>
                </c:pt>
                <c:pt idx="9904">
                  <c:v>0.99050000000000005</c:v>
                </c:pt>
                <c:pt idx="9905">
                  <c:v>0.99060000000000004</c:v>
                </c:pt>
                <c:pt idx="9906">
                  <c:v>0.99070000000000003</c:v>
                </c:pt>
                <c:pt idx="9907">
                  <c:v>0.99080000000000001</c:v>
                </c:pt>
                <c:pt idx="9908">
                  <c:v>0.9909</c:v>
                </c:pt>
                <c:pt idx="9909">
                  <c:v>0.99099999999999999</c:v>
                </c:pt>
                <c:pt idx="9910">
                  <c:v>0.99109999999999998</c:v>
                </c:pt>
                <c:pt idx="9911">
                  <c:v>0.99119999999999997</c:v>
                </c:pt>
                <c:pt idx="9912">
                  <c:v>0.99129999999999996</c:v>
                </c:pt>
                <c:pt idx="9913">
                  <c:v>0.99139999999999995</c:v>
                </c:pt>
                <c:pt idx="9914">
                  <c:v>0.99150000000000005</c:v>
                </c:pt>
                <c:pt idx="9915">
                  <c:v>0.99160000000000004</c:v>
                </c:pt>
                <c:pt idx="9916">
                  <c:v>0.99170000000000003</c:v>
                </c:pt>
                <c:pt idx="9917">
                  <c:v>0.99180000000000001</c:v>
                </c:pt>
                <c:pt idx="9918">
                  <c:v>0.9919</c:v>
                </c:pt>
                <c:pt idx="9919">
                  <c:v>0.99199999999999999</c:v>
                </c:pt>
                <c:pt idx="9920">
                  <c:v>0.99209999999999998</c:v>
                </c:pt>
                <c:pt idx="9921">
                  <c:v>0.99219999999999997</c:v>
                </c:pt>
                <c:pt idx="9922">
                  <c:v>0.99229999999999996</c:v>
                </c:pt>
                <c:pt idx="9923">
                  <c:v>0.99239999999999995</c:v>
                </c:pt>
                <c:pt idx="9924">
                  <c:v>0.99250000000000005</c:v>
                </c:pt>
                <c:pt idx="9925">
                  <c:v>0.99260000000000004</c:v>
                </c:pt>
                <c:pt idx="9926">
                  <c:v>0.99270000000000003</c:v>
                </c:pt>
                <c:pt idx="9927">
                  <c:v>0.99280000000000002</c:v>
                </c:pt>
                <c:pt idx="9928">
                  <c:v>0.9929</c:v>
                </c:pt>
                <c:pt idx="9929">
                  <c:v>0.99299999999999999</c:v>
                </c:pt>
                <c:pt idx="9930">
                  <c:v>0.99309999999999998</c:v>
                </c:pt>
                <c:pt idx="9931">
                  <c:v>0.99319999999999997</c:v>
                </c:pt>
                <c:pt idx="9932">
                  <c:v>0.99329999999999996</c:v>
                </c:pt>
                <c:pt idx="9933">
                  <c:v>0.99339999999999995</c:v>
                </c:pt>
                <c:pt idx="9934">
                  <c:v>0.99350000000000005</c:v>
                </c:pt>
                <c:pt idx="9935">
                  <c:v>0.99360000000000004</c:v>
                </c:pt>
                <c:pt idx="9936">
                  <c:v>0.99370000000000003</c:v>
                </c:pt>
                <c:pt idx="9937">
                  <c:v>0.99380000000000002</c:v>
                </c:pt>
                <c:pt idx="9938">
                  <c:v>0.99390000000000001</c:v>
                </c:pt>
                <c:pt idx="9939">
                  <c:v>0.99399999999999999</c:v>
                </c:pt>
                <c:pt idx="9940">
                  <c:v>0.99409999999999998</c:v>
                </c:pt>
                <c:pt idx="9941">
                  <c:v>0.99419999999999997</c:v>
                </c:pt>
                <c:pt idx="9942">
                  <c:v>0.99429999999999996</c:v>
                </c:pt>
                <c:pt idx="9943">
                  <c:v>0.99439999999999995</c:v>
                </c:pt>
                <c:pt idx="9944">
                  <c:v>0.99450000000000005</c:v>
                </c:pt>
                <c:pt idx="9945">
                  <c:v>0.99460000000000004</c:v>
                </c:pt>
                <c:pt idx="9946">
                  <c:v>0.99470000000000003</c:v>
                </c:pt>
                <c:pt idx="9947">
                  <c:v>0.99480000000000002</c:v>
                </c:pt>
                <c:pt idx="9948">
                  <c:v>0.99490000000000001</c:v>
                </c:pt>
                <c:pt idx="9949">
                  <c:v>0.995</c:v>
                </c:pt>
                <c:pt idx="9950">
                  <c:v>0.99509999999999998</c:v>
                </c:pt>
                <c:pt idx="9951">
                  <c:v>0.99519999999999997</c:v>
                </c:pt>
                <c:pt idx="9952">
                  <c:v>0.99529999999999996</c:v>
                </c:pt>
                <c:pt idx="9953">
                  <c:v>0.99539999999999995</c:v>
                </c:pt>
                <c:pt idx="9954">
                  <c:v>0.99550000000000005</c:v>
                </c:pt>
                <c:pt idx="9955">
                  <c:v>0.99560000000000004</c:v>
                </c:pt>
                <c:pt idx="9956">
                  <c:v>0.99570000000000003</c:v>
                </c:pt>
                <c:pt idx="9957">
                  <c:v>0.99580000000000002</c:v>
                </c:pt>
                <c:pt idx="9958">
                  <c:v>0.99590000000000001</c:v>
                </c:pt>
                <c:pt idx="9959">
                  <c:v>0.996</c:v>
                </c:pt>
                <c:pt idx="9960">
                  <c:v>0.99609999999999999</c:v>
                </c:pt>
                <c:pt idx="9961">
                  <c:v>0.99619999999999997</c:v>
                </c:pt>
                <c:pt idx="9962">
                  <c:v>0.99629999999999996</c:v>
                </c:pt>
                <c:pt idx="9963">
                  <c:v>0.99639999999999995</c:v>
                </c:pt>
                <c:pt idx="9964">
                  <c:v>0.99650000000000005</c:v>
                </c:pt>
                <c:pt idx="9965">
                  <c:v>0.99660000000000004</c:v>
                </c:pt>
                <c:pt idx="9966">
                  <c:v>0.99670000000000003</c:v>
                </c:pt>
                <c:pt idx="9967">
                  <c:v>0.99680000000000002</c:v>
                </c:pt>
                <c:pt idx="9968">
                  <c:v>0.99690000000000001</c:v>
                </c:pt>
                <c:pt idx="9969">
                  <c:v>0.997</c:v>
                </c:pt>
                <c:pt idx="9970">
                  <c:v>0.99709999999999999</c:v>
                </c:pt>
                <c:pt idx="9971">
                  <c:v>0.99719999999999998</c:v>
                </c:pt>
                <c:pt idx="9972">
                  <c:v>0.99729999999999996</c:v>
                </c:pt>
                <c:pt idx="9973">
                  <c:v>0.99739999999999995</c:v>
                </c:pt>
                <c:pt idx="9974">
                  <c:v>0.99750000000000005</c:v>
                </c:pt>
                <c:pt idx="9975">
                  <c:v>0.99760000000000004</c:v>
                </c:pt>
                <c:pt idx="9976">
                  <c:v>0.99770000000000003</c:v>
                </c:pt>
                <c:pt idx="9977">
                  <c:v>0.99780000000000002</c:v>
                </c:pt>
                <c:pt idx="9978">
                  <c:v>0.99790000000000001</c:v>
                </c:pt>
                <c:pt idx="9979">
                  <c:v>0.998</c:v>
                </c:pt>
                <c:pt idx="9980">
                  <c:v>0.99809999999999999</c:v>
                </c:pt>
                <c:pt idx="9981">
                  <c:v>0.99819999999999998</c:v>
                </c:pt>
                <c:pt idx="9982">
                  <c:v>0.99829999999999997</c:v>
                </c:pt>
                <c:pt idx="9983">
                  <c:v>0.99839999999999995</c:v>
                </c:pt>
                <c:pt idx="9984">
                  <c:v>0.99850000000000005</c:v>
                </c:pt>
                <c:pt idx="9985">
                  <c:v>0.99860000000000004</c:v>
                </c:pt>
                <c:pt idx="9986">
                  <c:v>0.99870000000000003</c:v>
                </c:pt>
                <c:pt idx="9987">
                  <c:v>0.99880000000000002</c:v>
                </c:pt>
                <c:pt idx="9988">
                  <c:v>0.99890000000000001</c:v>
                </c:pt>
                <c:pt idx="9989">
                  <c:v>0.999</c:v>
                </c:pt>
                <c:pt idx="9990">
                  <c:v>0.99909999999999999</c:v>
                </c:pt>
                <c:pt idx="9991">
                  <c:v>0.99919999999999998</c:v>
                </c:pt>
                <c:pt idx="9992">
                  <c:v>0.99929999999999997</c:v>
                </c:pt>
                <c:pt idx="9993">
                  <c:v>0.99939999999999996</c:v>
                </c:pt>
                <c:pt idx="9994">
                  <c:v>0.99950000000000006</c:v>
                </c:pt>
                <c:pt idx="9995">
                  <c:v>0.99960000000000004</c:v>
                </c:pt>
                <c:pt idx="9996">
                  <c:v>0.99970000000000003</c:v>
                </c:pt>
                <c:pt idx="9997">
                  <c:v>0.99980000000000002</c:v>
                </c:pt>
                <c:pt idx="9998">
                  <c:v>0.99990000000000001</c:v>
                </c:pt>
                <c:pt idx="99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5F-4279-A12D-6737169E5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6977264"/>
        <c:axId val="636977592"/>
      </c:scatterChart>
      <c:valAx>
        <c:axId val="63697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977592"/>
        <c:crosses val="autoZero"/>
        <c:crossBetween val="midCat"/>
      </c:valAx>
      <c:valAx>
        <c:axId val="6369775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977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'[memory_usage pt2.xlsx]Sheet1'!$B$1</c:f>
              <c:strCache>
                <c:ptCount val="1"/>
                <c:pt idx="0">
                  <c:v>ECDF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'[memory_usage pt2.xlsx]Sheet1'!$C$2:$C$10001</c:f>
              <c:numCache>
                <c:formatCode>General</c:formatCode>
                <c:ptCount val="1000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8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8</c:v>
                </c:pt>
                <c:pt idx="40">
                  <c:v>8</c:v>
                </c:pt>
                <c:pt idx="41">
                  <c:v>8</c:v>
                </c:pt>
                <c:pt idx="42">
                  <c:v>8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8</c:v>
                </c:pt>
                <c:pt idx="65">
                  <c:v>8</c:v>
                </c:pt>
                <c:pt idx="66">
                  <c:v>8</c:v>
                </c:pt>
                <c:pt idx="67">
                  <c:v>8</c:v>
                </c:pt>
                <c:pt idx="68">
                  <c:v>8</c:v>
                </c:pt>
                <c:pt idx="69">
                  <c:v>8</c:v>
                </c:pt>
                <c:pt idx="70">
                  <c:v>8</c:v>
                </c:pt>
                <c:pt idx="71">
                  <c:v>8</c:v>
                </c:pt>
                <c:pt idx="72">
                  <c:v>8</c:v>
                </c:pt>
                <c:pt idx="73">
                  <c:v>8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8</c:v>
                </c:pt>
                <c:pt idx="124">
                  <c:v>8</c:v>
                </c:pt>
                <c:pt idx="125">
                  <c:v>8</c:v>
                </c:pt>
                <c:pt idx="126">
                  <c:v>8</c:v>
                </c:pt>
                <c:pt idx="127">
                  <c:v>8</c:v>
                </c:pt>
                <c:pt idx="128">
                  <c:v>8</c:v>
                </c:pt>
                <c:pt idx="129">
                  <c:v>8</c:v>
                </c:pt>
                <c:pt idx="130">
                  <c:v>8</c:v>
                </c:pt>
                <c:pt idx="131">
                  <c:v>8</c:v>
                </c:pt>
                <c:pt idx="132">
                  <c:v>8</c:v>
                </c:pt>
                <c:pt idx="133">
                  <c:v>8</c:v>
                </c:pt>
                <c:pt idx="134">
                  <c:v>8</c:v>
                </c:pt>
                <c:pt idx="135">
                  <c:v>8</c:v>
                </c:pt>
                <c:pt idx="136">
                  <c:v>8</c:v>
                </c:pt>
                <c:pt idx="137">
                  <c:v>8</c:v>
                </c:pt>
                <c:pt idx="138">
                  <c:v>8</c:v>
                </c:pt>
                <c:pt idx="139">
                  <c:v>8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12</c:v>
                </c:pt>
                <c:pt idx="160">
                  <c:v>12</c:v>
                </c:pt>
                <c:pt idx="161">
                  <c:v>12</c:v>
                </c:pt>
                <c:pt idx="162">
                  <c:v>12</c:v>
                </c:pt>
                <c:pt idx="163">
                  <c:v>12</c:v>
                </c:pt>
                <c:pt idx="164">
                  <c:v>12</c:v>
                </c:pt>
                <c:pt idx="165">
                  <c:v>16</c:v>
                </c:pt>
                <c:pt idx="166">
                  <c:v>16</c:v>
                </c:pt>
                <c:pt idx="167">
                  <c:v>16</c:v>
                </c:pt>
                <c:pt idx="168">
                  <c:v>16</c:v>
                </c:pt>
                <c:pt idx="169">
                  <c:v>16</c:v>
                </c:pt>
                <c:pt idx="170">
                  <c:v>16</c:v>
                </c:pt>
                <c:pt idx="171">
                  <c:v>16</c:v>
                </c:pt>
                <c:pt idx="172">
                  <c:v>16</c:v>
                </c:pt>
                <c:pt idx="173">
                  <c:v>16</c:v>
                </c:pt>
                <c:pt idx="174">
                  <c:v>16</c:v>
                </c:pt>
                <c:pt idx="175">
                  <c:v>16</c:v>
                </c:pt>
                <c:pt idx="176">
                  <c:v>16</c:v>
                </c:pt>
                <c:pt idx="177">
                  <c:v>16</c:v>
                </c:pt>
                <c:pt idx="178">
                  <c:v>16</c:v>
                </c:pt>
                <c:pt idx="179">
                  <c:v>16</c:v>
                </c:pt>
                <c:pt idx="180">
                  <c:v>16</c:v>
                </c:pt>
                <c:pt idx="181">
                  <c:v>20</c:v>
                </c:pt>
                <c:pt idx="182">
                  <c:v>20</c:v>
                </c:pt>
                <c:pt idx="183">
                  <c:v>20</c:v>
                </c:pt>
                <c:pt idx="184">
                  <c:v>20</c:v>
                </c:pt>
                <c:pt idx="185">
                  <c:v>20</c:v>
                </c:pt>
                <c:pt idx="186">
                  <c:v>20</c:v>
                </c:pt>
                <c:pt idx="187">
                  <c:v>20</c:v>
                </c:pt>
                <c:pt idx="188">
                  <c:v>20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24</c:v>
                </c:pt>
                <c:pt idx="236">
                  <c:v>24</c:v>
                </c:pt>
                <c:pt idx="237">
                  <c:v>24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24</c:v>
                </c:pt>
                <c:pt idx="242">
                  <c:v>24</c:v>
                </c:pt>
                <c:pt idx="243">
                  <c:v>24</c:v>
                </c:pt>
                <c:pt idx="244">
                  <c:v>24</c:v>
                </c:pt>
                <c:pt idx="245">
                  <c:v>24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24</c:v>
                </c:pt>
                <c:pt idx="253">
                  <c:v>24</c:v>
                </c:pt>
                <c:pt idx="254">
                  <c:v>24</c:v>
                </c:pt>
                <c:pt idx="255">
                  <c:v>24</c:v>
                </c:pt>
                <c:pt idx="256">
                  <c:v>24</c:v>
                </c:pt>
                <c:pt idx="257">
                  <c:v>24</c:v>
                </c:pt>
                <c:pt idx="258">
                  <c:v>24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  <c:pt idx="365">
                  <c:v>24</c:v>
                </c:pt>
                <c:pt idx="366">
                  <c:v>24</c:v>
                </c:pt>
                <c:pt idx="367">
                  <c:v>24</c:v>
                </c:pt>
                <c:pt idx="368">
                  <c:v>24</c:v>
                </c:pt>
                <c:pt idx="369">
                  <c:v>24</c:v>
                </c:pt>
                <c:pt idx="370">
                  <c:v>24</c:v>
                </c:pt>
                <c:pt idx="371">
                  <c:v>24</c:v>
                </c:pt>
                <c:pt idx="372">
                  <c:v>24</c:v>
                </c:pt>
                <c:pt idx="373">
                  <c:v>24</c:v>
                </c:pt>
                <c:pt idx="374">
                  <c:v>24</c:v>
                </c:pt>
                <c:pt idx="375">
                  <c:v>24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</c:v>
                </c:pt>
                <c:pt idx="403">
                  <c:v>28</c:v>
                </c:pt>
                <c:pt idx="404">
                  <c:v>28</c:v>
                </c:pt>
                <c:pt idx="405">
                  <c:v>28</c:v>
                </c:pt>
                <c:pt idx="406">
                  <c:v>28</c:v>
                </c:pt>
                <c:pt idx="407">
                  <c:v>28</c:v>
                </c:pt>
                <c:pt idx="408">
                  <c:v>28</c:v>
                </c:pt>
                <c:pt idx="409">
                  <c:v>28</c:v>
                </c:pt>
                <c:pt idx="410">
                  <c:v>28</c:v>
                </c:pt>
                <c:pt idx="411">
                  <c:v>28</c:v>
                </c:pt>
                <c:pt idx="412">
                  <c:v>28</c:v>
                </c:pt>
                <c:pt idx="413">
                  <c:v>28</c:v>
                </c:pt>
                <c:pt idx="414">
                  <c:v>28</c:v>
                </c:pt>
                <c:pt idx="415">
                  <c:v>28</c:v>
                </c:pt>
                <c:pt idx="416">
                  <c:v>28</c:v>
                </c:pt>
                <c:pt idx="417">
                  <c:v>28</c:v>
                </c:pt>
                <c:pt idx="418">
                  <c:v>28</c:v>
                </c:pt>
                <c:pt idx="419">
                  <c:v>28</c:v>
                </c:pt>
                <c:pt idx="420">
                  <c:v>28</c:v>
                </c:pt>
                <c:pt idx="421">
                  <c:v>28</c:v>
                </c:pt>
                <c:pt idx="422">
                  <c:v>28</c:v>
                </c:pt>
                <c:pt idx="423">
                  <c:v>28</c:v>
                </c:pt>
                <c:pt idx="424">
                  <c:v>28</c:v>
                </c:pt>
                <c:pt idx="425">
                  <c:v>28</c:v>
                </c:pt>
                <c:pt idx="426">
                  <c:v>28</c:v>
                </c:pt>
                <c:pt idx="427">
                  <c:v>28</c:v>
                </c:pt>
                <c:pt idx="428">
                  <c:v>28</c:v>
                </c:pt>
                <c:pt idx="429">
                  <c:v>28</c:v>
                </c:pt>
                <c:pt idx="430">
                  <c:v>28</c:v>
                </c:pt>
                <c:pt idx="431">
                  <c:v>28</c:v>
                </c:pt>
                <c:pt idx="432">
                  <c:v>28</c:v>
                </c:pt>
                <c:pt idx="433">
                  <c:v>28</c:v>
                </c:pt>
                <c:pt idx="434">
                  <c:v>32</c:v>
                </c:pt>
                <c:pt idx="435">
                  <c:v>32</c:v>
                </c:pt>
                <c:pt idx="436">
                  <c:v>32</c:v>
                </c:pt>
                <c:pt idx="437">
                  <c:v>32</c:v>
                </c:pt>
                <c:pt idx="438">
                  <c:v>32</c:v>
                </c:pt>
                <c:pt idx="439">
                  <c:v>32</c:v>
                </c:pt>
                <c:pt idx="440">
                  <c:v>32</c:v>
                </c:pt>
                <c:pt idx="441">
                  <c:v>32</c:v>
                </c:pt>
                <c:pt idx="442">
                  <c:v>32</c:v>
                </c:pt>
                <c:pt idx="443">
                  <c:v>32</c:v>
                </c:pt>
                <c:pt idx="444">
                  <c:v>32</c:v>
                </c:pt>
                <c:pt idx="445">
                  <c:v>32</c:v>
                </c:pt>
                <c:pt idx="446">
                  <c:v>32</c:v>
                </c:pt>
                <c:pt idx="447">
                  <c:v>32</c:v>
                </c:pt>
                <c:pt idx="448">
                  <c:v>32</c:v>
                </c:pt>
                <c:pt idx="449">
                  <c:v>32</c:v>
                </c:pt>
                <c:pt idx="450">
                  <c:v>32</c:v>
                </c:pt>
                <c:pt idx="451">
                  <c:v>32</c:v>
                </c:pt>
                <c:pt idx="452">
                  <c:v>32</c:v>
                </c:pt>
                <c:pt idx="453">
                  <c:v>32</c:v>
                </c:pt>
                <c:pt idx="454">
                  <c:v>32</c:v>
                </c:pt>
                <c:pt idx="455">
                  <c:v>32</c:v>
                </c:pt>
                <c:pt idx="456">
                  <c:v>32</c:v>
                </c:pt>
                <c:pt idx="457">
                  <c:v>32</c:v>
                </c:pt>
                <c:pt idx="458">
                  <c:v>32</c:v>
                </c:pt>
                <c:pt idx="459">
                  <c:v>32</c:v>
                </c:pt>
                <c:pt idx="460">
                  <c:v>32</c:v>
                </c:pt>
                <c:pt idx="461">
                  <c:v>32</c:v>
                </c:pt>
                <c:pt idx="462">
                  <c:v>32</c:v>
                </c:pt>
                <c:pt idx="463">
                  <c:v>32</c:v>
                </c:pt>
                <c:pt idx="464">
                  <c:v>32</c:v>
                </c:pt>
                <c:pt idx="465">
                  <c:v>32</c:v>
                </c:pt>
                <c:pt idx="466">
                  <c:v>32</c:v>
                </c:pt>
                <c:pt idx="467">
                  <c:v>32</c:v>
                </c:pt>
                <c:pt idx="468">
                  <c:v>32</c:v>
                </c:pt>
                <c:pt idx="469">
                  <c:v>32</c:v>
                </c:pt>
                <c:pt idx="470">
                  <c:v>32</c:v>
                </c:pt>
                <c:pt idx="471">
                  <c:v>32</c:v>
                </c:pt>
                <c:pt idx="472">
                  <c:v>32</c:v>
                </c:pt>
                <c:pt idx="473">
                  <c:v>32</c:v>
                </c:pt>
                <c:pt idx="474">
                  <c:v>32</c:v>
                </c:pt>
                <c:pt idx="475">
                  <c:v>32</c:v>
                </c:pt>
                <c:pt idx="476">
                  <c:v>32</c:v>
                </c:pt>
                <c:pt idx="477">
                  <c:v>32</c:v>
                </c:pt>
                <c:pt idx="478">
                  <c:v>32</c:v>
                </c:pt>
                <c:pt idx="479">
                  <c:v>32</c:v>
                </c:pt>
                <c:pt idx="480">
                  <c:v>32</c:v>
                </c:pt>
                <c:pt idx="481">
                  <c:v>32</c:v>
                </c:pt>
                <c:pt idx="482">
                  <c:v>32</c:v>
                </c:pt>
                <c:pt idx="483">
                  <c:v>32</c:v>
                </c:pt>
                <c:pt idx="484">
                  <c:v>32</c:v>
                </c:pt>
                <c:pt idx="485">
                  <c:v>32</c:v>
                </c:pt>
                <c:pt idx="486">
                  <c:v>32</c:v>
                </c:pt>
                <c:pt idx="487">
                  <c:v>32</c:v>
                </c:pt>
                <c:pt idx="488">
                  <c:v>32</c:v>
                </c:pt>
                <c:pt idx="489">
                  <c:v>32</c:v>
                </c:pt>
                <c:pt idx="490">
                  <c:v>32</c:v>
                </c:pt>
                <c:pt idx="491">
                  <c:v>32</c:v>
                </c:pt>
                <c:pt idx="492">
                  <c:v>32</c:v>
                </c:pt>
                <c:pt idx="493">
                  <c:v>32</c:v>
                </c:pt>
                <c:pt idx="494">
                  <c:v>32</c:v>
                </c:pt>
                <c:pt idx="495">
                  <c:v>32</c:v>
                </c:pt>
                <c:pt idx="496">
                  <c:v>32</c:v>
                </c:pt>
                <c:pt idx="497">
                  <c:v>32</c:v>
                </c:pt>
                <c:pt idx="498">
                  <c:v>32</c:v>
                </c:pt>
                <c:pt idx="499">
                  <c:v>32</c:v>
                </c:pt>
                <c:pt idx="500">
                  <c:v>32</c:v>
                </c:pt>
                <c:pt idx="501">
                  <c:v>32</c:v>
                </c:pt>
                <c:pt idx="502">
                  <c:v>32</c:v>
                </c:pt>
                <c:pt idx="503">
                  <c:v>32</c:v>
                </c:pt>
                <c:pt idx="504">
                  <c:v>32</c:v>
                </c:pt>
                <c:pt idx="505">
                  <c:v>32</c:v>
                </c:pt>
                <c:pt idx="506">
                  <c:v>32</c:v>
                </c:pt>
                <c:pt idx="507">
                  <c:v>32</c:v>
                </c:pt>
                <c:pt idx="508">
                  <c:v>32</c:v>
                </c:pt>
                <c:pt idx="509">
                  <c:v>32</c:v>
                </c:pt>
                <c:pt idx="510">
                  <c:v>32</c:v>
                </c:pt>
                <c:pt idx="511">
                  <c:v>32</c:v>
                </c:pt>
                <c:pt idx="512">
                  <c:v>32</c:v>
                </c:pt>
                <c:pt idx="513">
                  <c:v>32</c:v>
                </c:pt>
                <c:pt idx="514">
                  <c:v>32</c:v>
                </c:pt>
                <c:pt idx="515">
                  <c:v>32</c:v>
                </c:pt>
                <c:pt idx="516">
                  <c:v>32</c:v>
                </c:pt>
                <c:pt idx="517">
                  <c:v>32</c:v>
                </c:pt>
                <c:pt idx="518">
                  <c:v>32</c:v>
                </c:pt>
                <c:pt idx="519">
                  <c:v>32</c:v>
                </c:pt>
                <c:pt idx="520">
                  <c:v>32</c:v>
                </c:pt>
                <c:pt idx="521">
                  <c:v>32</c:v>
                </c:pt>
                <c:pt idx="522">
                  <c:v>32</c:v>
                </c:pt>
                <c:pt idx="523">
                  <c:v>32</c:v>
                </c:pt>
                <c:pt idx="524">
                  <c:v>32</c:v>
                </c:pt>
                <c:pt idx="525">
                  <c:v>32</c:v>
                </c:pt>
                <c:pt idx="526">
                  <c:v>32</c:v>
                </c:pt>
                <c:pt idx="527">
                  <c:v>32</c:v>
                </c:pt>
                <c:pt idx="528">
                  <c:v>32</c:v>
                </c:pt>
                <c:pt idx="529">
                  <c:v>32</c:v>
                </c:pt>
                <c:pt idx="530">
                  <c:v>32</c:v>
                </c:pt>
                <c:pt idx="531">
                  <c:v>32</c:v>
                </c:pt>
                <c:pt idx="532">
                  <c:v>32</c:v>
                </c:pt>
                <c:pt idx="533">
                  <c:v>32</c:v>
                </c:pt>
                <c:pt idx="534">
                  <c:v>32</c:v>
                </c:pt>
                <c:pt idx="535">
                  <c:v>32</c:v>
                </c:pt>
                <c:pt idx="536">
                  <c:v>32</c:v>
                </c:pt>
                <c:pt idx="537">
                  <c:v>32</c:v>
                </c:pt>
                <c:pt idx="538">
                  <c:v>32</c:v>
                </c:pt>
                <c:pt idx="539">
                  <c:v>32</c:v>
                </c:pt>
                <c:pt idx="540">
                  <c:v>32</c:v>
                </c:pt>
                <c:pt idx="541">
                  <c:v>32</c:v>
                </c:pt>
                <c:pt idx="542">
                  <c:v>32</c:v>
                </c:pt>
                <c:pt idx="543">
                  <c:v>32</c:v>
                </c:pt>
                <c:pt idx="544">
                  <c:v>32</c:v>
                </c:pt>
                <c:pt idx="545">
                  <c:v>32</c:v>
                </c:pt>
                <c:pt idx="546">
                  <c:v>32</c:v>
                </c:pt>
                <c:pt idx="547">
                  <c:v>32</c:v>
                </c:pt>
                <c:pt idx="548">
                  <c:v>32</c:v>
                </c:pt>
                <c:pt idx="549">
                  <c:v>32</c:v>
                </c:pt>
                <c:pt idx="550">
                  <c:v>32</c:v>
                </c:pt>
                <c:pt idx="551">
                  <c:v>32</c:v>
                </c:pt>
                <c:pt idx="552">
                  <c:v>32</c:v>
                </c:pt>
                <c:pt idx="553">
                  <c:v>32</c:v>
                </c:pt>
                <c:pt idx="554">
                  <c:v>32</c:v>
                </c:pt>
                <c:pt idx="555">
                  <c:v>32</c:v>
                </c:pt>
                <c:pt idx="556">
                  <c:v>32</c:v>
                </c:pt>
                <c:pt idx="557">
                  <c:v>32</c:v>
                </c:pt>
                <c:pt idx="558">
                  <c:v>32</c:v>
                </c:pt>
                <c:pt idx="559">
                  <c:v>32</c:v>
                </c:pt>
                <c:pt idx="560">
                  <c:v>32</c:v>
                </c:pt>
                <c:pt idx="561">
                  <c:v>32</c:v>
                </c:pt>
                <c:pt idx="562">
                  <c:v>32</c:v>
                </c:pt>
                <c:pt idx="563">
                  <c:v>32</c:v>
                </c:pt>
                <c:pt idx="564">
                  <c:v>32</c:v>
                </c:pt>
                <c:pt idx="565">
                  <c:v>32</c:v>
                </c:pt>
                <c:pt idx="566">
                  <c:v>32</c:v>
                </c:pt>
                <c:pt idx="567">
                  <c:v>32</c:v>
                </c:pt>
                <c:pt idx="568">
                  <c:v>32</c:v>
                </c:pt>
                <c:pt idx="569">
                  <c:v>32</c:v>
                </c:pt>
                <c:pt idx="570">
                  <c:v>32</c:v>
                </c:pt>
                <c:pt idx="571">
                  <c:v>32</c:v>
                </c:pt>
                <c:pt idx="572">
                  <c:v>32</c:v>
                </c:pt>
                <c:pt idx="573">
                  <c:v>32</c:v>
                </c:pt>
                <c:pt idx="574">
                  <c:v>32</c:v>
                </c:pt>
                <c:pt idx="575">
                  <c:v>32</c:v>
                </c:pt>
                <c:pt idx="576">
                  <c:v>32</c:v>
                </c:pt>
                <c:pt idx="577">
                  <c:v>32</c:v>
                </c:pt>
                <c:pt idx="578">
                  <c:v>32</c:v>
                </c:pt>
                <c:pt idx="579">
                  <c:v>32</c:v>
                </c:pt>
                <c:pt idx="580">
                  <c:v>32</c:v>
                </c:pt>
                <c:pt idx="581">
                  <c:v>32</c:v>
                </c:pt>
                <c:pt idx="582">
                  <c:v>32</c:v>
                </c:pt>
                <c:pt idx="583">
                  <c:v>32</c:v>
                </c:pt>
                <c:pt idx="584">
                  <c:v>32</c:v>
                </c:pt>
                <c:pt idx="585">
                  <c:v>32</c:v>
                </c:pt>
                <c:pt idx="586">
                  <c:v>32</c:v>
                </c:pt>
                <c:pt idx="587">
                  <c:v>32</c:v>
                </c:pt>
                <c:pt idx="588">
                  <c:v>32</c:v>
                </c:pt>
                <c:pt idx="589">
                  <c:v>32</c:v>
                </c:pt>
                <c:pt idx="590">
                  <c:v>32</c:v>
                </c:pt>
                <c:pt idx="591">
                  <c:v>32</c:v>
                </c:pt>
                <c:pt idx="592">
                  <c:v>32</c:v>
                </c:pt>
                <c:pt idx="593">
                  <c:v>32</c:v>
                </c:pt>
                <c:pt idx="594">
                  <c:v>32</c:v>
                </c:pt>
                <c:pt idx="595">
                  <c:v>32</c:v>
                </c:pt>
                <c:pt idx="596">
                  <c:v>32</c:v>
                </c:pt>
                <c:pt idx="597">
                  <c:v>32</c:v>
                </c:pt>
                <c:pt idx="598">
                  <c:v>32</c:v>
                </c:pt>
                <c:pt idx="599">
                  <c:v>32</c:v>
                </c:pt>
                <c:pt idx="600">
                  <c:v>32</c:v>
                </c:pt>
                <c:pt idx="601">
                  <c:v>32</c:v>
                </c:pt>
                <c:pt idx="602">
                  <c:v>32</c:v>
                </c:pt>
                <c:pt idx="603">
                  <c:v>32</c:v>
                </c:pt>
                <c:pt idx="604">
                  <c:v>32</c:v>
                </c:pt>
                <c:pt idx="605">
                  <c:v>32</c:v>
                </c:pt>
                <c:pt idx="606">
                  <c:v>32</c:v>
                </c:pt>
                <c:pt idx="607">
                  <c:v>32</c:v>
                </c:pt>
                <c:pt idx="608">
                  <c:v>32</c:v>
                </c:pt>
                <c:pt idx="609">
                  <c:v>32</c:v>
                </c:pt>
                <c:pt idx="610">
                  <c:v>32</c:v>
                </c:pt>
                <c:pt idx="611">
                  <c:v>32</c:v>
                </c:pt>
                <c:pt idx="612">
                  <c:v>32</c:v>
                </c:pt>
                <c:pt idx="613">
                  <c:v>32</c:v>
                </c:pt>
                <c:pt idx="614">
                  <c:v>32</c:v>
                </c:pt>
                <c:pt idx="615">
                  <c:v>32</c:v>
                </c:pt>
                <c:pt idx="616">
                  <c:v>32</c:v>
                </c:pt>
                <c:pt idx="617">
                  <c:v>32</c:v>
                </c:pt>
                <c:pt idx="618">
                  <c:v>32</c:v>
                </c:pt>
                <c:pt idx="619">
                  <c:v>32</c:v>
                </c:pt>
                <c:pt idx="620">
                  <c:v>32</c:v>
                </c:pt>
                <c:pt idx="621">
                  <c:v>32</c:v>
                </c:pt>
                <c:pt idx="622">
                  <c:v>32</c:v>
                </c:pt>
                <c:pt idx="623">
                  <c:v>32</c:v>
                </c:pt>
                <c:pt idx="624">
                  <c:v>32</c:v>
                </c:pt>
                <c:pt idx="625">
                  <c:v>32</c:v>
                </c:pt>
                <c:pt idx="626">
                  <c:v>32</c:v>
                </c:pt>
                <c:pt idx="627">
                  <c:v>32</c:v>
                </c:pt>
                <c:pt idx="628">
                  <c:v>32</c:v>
                </c:pt>
                <c:pt idx="629">
                  <c:v>32</c:v>
                </c:pt>
                <c:pt idx="630">
                  <c:v>32</c:v>
                </c:pt>
                <c:pt idx="631">
                  <c:v>32</c:v>
                </c:pt>
                <c:pt idx="632">
                  <c:v>32</c:v>
                </c:pt>
                <c:pt idx="633">
                  <c:v>32</c:v>
                </c:pt>
                <c:pt idx="634">
                  <c:v>32</c:v>
                </c:pt>
                <c:pt idx="635">
                  <c:v>32</c:v>
                </c:pt>
                <c:pt idx="636">
                  <c:v>32</c:v>
                </c:pt>
                <c:pt idx="637">
                  <c:v>32</c:v>
                </c:pt>
                <c:pt idx="638">
                  <c:v>32</c:v>
                </c:pt>
                <c:pt idx="639">
                  <c:v>32</c:v>
                </c:pt>
                <c:pt idx="640">
                  <c:v>32</c:v>
                </c:pt>
                <c:pt idx="641">
                  <c:v>32</c:v>
                </c:pt>
                <c:pt idx="642">
                  <c:v>32</c:v>
                </c:pt>
                <c:pt idx="643">
                  <c:v>32</c:v>
                </c:pt>
                <c:pt idx="644">
                  <c:v>32</c:v>
                </c:pt>
                <c:pt idx="645">
                  <c:v>32</c:v>
                </c:pt>
                <c:pt idx="646">
                  <c:v>32</c:v>
                </c:pt>
                <c:pt idx="647">
                  <c:v>32</c:v>
                </c:pt>
                <c:pt idx="648">
                  <c:v>32</c:v>
                </c:pt>
                <c:pt idx="649">
                  <c:v>32</c:v>
                </c:pt>
                <c:pt idx="650">
                  <c:v>32</c:v>
                </c:pt>
                <c:pt idx="651">
                  <c:v>32</c:v>
                </c:pt>
                <c:pt idx="652">
                  <c:v>32</c:v>
                </c:pt>
                <c:pt idx="653">
                  <c:v>32</c:v>
                </c:pt>
                <c:pt idx="654">
                  <c:v>32</c:v>
                </c:pt>
                <c:pt idx="655">
                  <c:v>32</c:v>
                </c:pt>
                <c:pt idx="656">
                  <c:v>32</c:v>
                </c:pt>
                <c:pt idx="657">
                  <c:v>32</c:v>
                </c:pt>
                <c:pt idx="658">
                  <c:v>32</c:v>
                </c:pt>
                <c:pt idx="659">
                  <c:v>32</c:v>
                </c:pt>
                <c:pt idx="660">
                  <c:v>32</c:v>
                </c:pt>
                <c:pt idx="661">
                  <c:v>32</c:v>
                </c:pt>
                <c:pt idx="662">
                  <c:v>32</c:v>
                </c:pt>
                <c:pt idx="663">
                  <c:v>32</c:v>
                </c:pt>
                <c:pt idx="664">
                  <c:v>32</c:v>
                </c:pt>
                <c:pt idx="665">
                  <c:v>32</c:v>
                </c:pt>
                <c:pt idx="666">
                  <c:v>32</c:v>
                </c:pt>
                <c:pt idx="667">
                  <c:v>32</c:v>
                </c:pt>
                <c:pt idx="668">
                  <c:v>32</c:v>
                </c:pt>
                <c:pt idx="669">
                  <c:v>32</c:v>
                </c:pt>
                <c:pt idx="670">
                  <c:v>32</c:v>
                </c:pt>
                <c:pt idx="671">
                  <c:v>32</c:v>
                </c:pt>
                <c:pt idx="672">
                  <c:v>32</c:v>
                </c:pt>
                <c:pt idx="673">
                  <c:v>32</c:v>
                </c:pt>
                <c:pt idx="674">
                  <c:v>32</c:v>
                </c:pt>
                <c:pt idx="675">
                  <c:v>32</c:v>
                </c:pt>
                <c:pt idx="676">
                  <c:v>32</c:v>
                </c:pt>
                <c:pt idx="677">
                  <c:v>32</c:v>
                </c:pt>
                <c:pt idx="678">
                  <c:v>32</c:v>
                </c:pt>
                <c:pt idx="679">
                  <c:v>32</c:v>
                </c:pt>
                <c:pt idx="680">
                  <c:v>32</c:v>
                </c:pt>
                <c:pt idx="681">
                  <c:v>32</c:v>
                </c:pt>
                <c:pt idx="682">
                  <c:v>32</c:v>
                </c:pt>
                <c:pt idx="683">
                  <c:v>32</c:v>
                </c:pt>
                <c:pt idx="684">
                  <c:v>32</c:v>
                </c:pt>
                <c:pt idx="685">
                  <c:v>32</c:v>
                </c:pt>
                <c:pt idx="686">
                  <c:v>32</c:v>
                </c:pt>
                <c:pt idx="687">
                  <c:v>32</c:v>
                </c:pt>
                <c:pt idx="688">
                  <c:v>32</c:v>
                </c:pt>
                <c:pt idx="689">
                  <c:v>32</c:v>
                </c:pt>
                <c:pt idx="690">
                  <c:v>32</c:v>
                </c:pt>
                <c:pt idx="691">
                  <c:v>32</c:v>
                </c:pt>
                <c:pt idx="692">
                  <c:v>32</c:v>
                </c:pt>
                <c:pt idx="693">
                  <c:v>32</c:v>
                </c:pt>
                <c:pt idx="694">
                  <c:v>32</c:v>
                </c:pt>
                <c:pt idx="695">
                  <c:v>32</c:v>
                </c:pt>
                <c:pt idx="696">
                  <c:v>32</c:v>
                </c:pt>
                <c:pt idx="697">
                  <c:v>32</c:v>
                </c:pt>
                <c:pt idx="698">
                  <c:v>32</c:v>
                </c:pt>
                <c:pt idx="699">
                  <c:v>32</c:v>
                </c:pt>
                <c:pt idx="700">
                  <c:v>32</c:v>
                </c:pt>
                <c:pt idx="701">
                  <c:v>32</c:v>
                </c:pt>
                <c:pt idx="702">
                  <c:v>32</c:v>
                </c:pt>
                <c:pt idx="703">
                  <c:v>32</c:v>
                </c:pt>
                <c:pt idx="704">
                  <c:v>32</c:v>
                </c:pt>
                <c:pt idx="705">
                  <c:v>32</c:v>
                </c:pt>
                <c:pt idx="706">
                  <c:v>32</c:v>
                </c:pt>
                <c:pt idx="707">
                  <c:v>32</c:v>
                </c:pt>
                <c:pt idx="708">
                  <c:v>32</c:v>
                </c:pt>
                <c:pt idx="709">
                  <c:v>32</c:v>
                </c:pt>
                <c:pt idx="710">
                  <c:v>32</c:v>
                </c:pt>
                <c:pt idx="711">
                  <c:v>32</c:v>
                </c:pt>
                <c:pt idx="712">
                  <c:v>32</c:v>
                </c:pt>
                <c:pt idx="713">
                  <c:v>32</c:v>
                </c:pt>
                <c:pt idx="714">
                  <c:v>32</c:v>
                </c:pt>
                <c:pt idx="715">
                  <c:v>32</c:v>
                </c:pt>
                <c:pt idx="716">
                  <c:v>32</c:v>
                </c:pt>
                <c:pt idx="717">
                  <c:v>32</c:v>
                </c:pt>
                <c:pt idx="718">
                  <c:v>32</c:v>
                </c:pt>
                <c:pt idx="719">
                  <c:v>32</c:v>
                </c:pt>
                <c:pt idx="720">
                  <c:v>32</c:v>
                </c:pt>
                <c:pt idx="721">
                  <c:v>32</c:v>
                </c:pt>
                <c:pt idx="722">
                  <c:v>32</c:v>
                </c:pt>
                <c:pt idx="723">
                  <c:v>32</c:v>
                </c:pt>
                <c:pt idx="724">
                  <c:v>32</c:v>
                </c:pt>
                <c:pt idx="725">
                  <c:v>32</c:v>
                </c:pt>
                <c:pt idx="726">
                  <c:v>32</c:v>
                </c:pt>
                <c:pt idx="727">
                  <c:v>32</c:v>
                </c:pt>
                <c:pt idx="728">
                  <c:v>32</c:v>
                </c:pt>
                <c:pt idx="729">
                  <c:v>32</c:v>
                </c:pt>
                <c:pt idx="730">
                  <c:v>32</c:v>
                </c:pt>
                <c:pt idx="731">
                  <c:v>32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32</c:v>
                </c:pt>
                <c:pt idx="738">
                  <c:v>32</c:v>
                </c:pt>
                <c:pt idx="739">
                  <c:v>32</c:v>
                </c:pt>
                <c:pt idx="740">
                  <c:v>32</c:v>
                </c:pt>
                <c:pt idx="741">
                  <c:v>32</c:v>
                </c:pt>
                <c:pt idx="742">
                  <c:v>32</c:v>
                </c:pt>
                <c:pt idx="743">
                  <c:v>32</c:v>
                </c:pt>
                <c:pt idx="744">
                  <c:v>32</c:v>
                </c:pt>
                <c:pt idx="745">
                  <c:v>32</c:v>
                </c:pt>
                <c:pt idx="746">
                  <c:v>32</c:v>
                </c:pt>
                <c:pt idx="747">
                  <c:v>32</c:v>
                </c:pt>
                <c:pt idx="748">
                  <c:v>32</c:v>
                </c:pt>
                <c:pt idx="749">
                  <c:v>32</c:v>
                </c:pt>
                <c:pt idx="750">
                  <c:v>32</c:v>
                </c:pt>
                <c:pt idx="751">
                  <c:v>32</c:v>
                </c:pt>
                <c:pt idx="752">
                  <c:v>32</c:v>
                </c:pt>
                <c:pt idx="753">
                  <c:v>32</c:v>
                </c:pt>
                <c:pt idx="754">
                  <c:v>32</c:v>
                </c:pt>
                <c:pt idx="755">
                  <c:v>32</c:v>
                </c:pt>
                <c:pt idx="756">
                  <c:v>32</c:v>
                </c:pt>
                <c:pt idx="757">
                  <c:v>32</c:v>
                </c:pt>
                <c:pt idx="758">
                  <c:v>32</c:v>
                </c:pt>
                <c:pt idx="759">
                  <c:v>32</c:v>
                </c:pt>
                <c:pt idx="760">
                  <c:v>32</c:v>
                </c:pt>
                <c:pt idx="761">
                  <c:v>32</c:v>
                </c:pt>
                <c:pt idx="762">
                  <c:v>32</c:v>
                </c:pt>
                <c:pt idx="763">
                  <c:v>32</c:v>
                </c:pt>
                <c:pt idx="764">
                  <c:v>32</c:v>
                </c:pt>
                <c:pt idx="765">
                  <c:v>32</c:v>
                </c:pt>
                <c:pt idx="766">
                  <c:v>32</c:v>
                </c:pt>
                <c:pt idx="767">
                  <c:v>32</c:v>
                </c:pt>
                <c:pt idx="768">
                  <c:v>32</c:v>
                </c:pt>
                <c:pt idx="769">
                  <c:v>32</c:v>
                </c:pt>
                <c:pt idx="770">
                  <c:v>32</c:v>
                </c:pt>
                <c:pt idx="771">
                  <c:v>32</c:v>
                </c:pt>
                <c:pt idx="772">
                  <c:v>32</c:v>
                </c:pt>
                <c:pt idx="773">
                  <c:v>32</c:v>
                </c:pt>
                <c:pt idx="774">
                  <c:v>32</c:v>
                </c:pt>
                <c:pt idx="775">
                  <c:v>32</c:v>
                </c:pt>
                <c:pt idx="776">
                  <c:v>32</c:v>
                </c:pt>
                <c:pt idx="777">
                  <c:v>32</c:v>
                </c:pt>
                <c:pt idx="778">
                  <c:v>32</c:v>
                </c:pt>
                <c:pt idx="779">
                  <c:v>32</c:v>
                </c:pt>
                <c:pt idx="780">
                  <c:v>32</c:v>
                </c:pt>
                <c:pt idx="781">
                  <c:v>32</c:v>
                </c:pt>
                <c:pt idx="782">
                  <c:v>32</c:v>
                </c:pt>
                <c:pt idx="783">
                  <c:v>32</c:v>
                </c:pt>
                <c:pt idx="784">
                  <c:v>32</c:v>
                </c:pt>
                <c:pt idx="785">
                  <c:v>32</c:v>
                </c:pt>
                <c:pt idx="786">
                  <c:v>32</c:v>
                </c:pt>
                <c:pt idx="787">
                  <c:v>32</c:v>
                </c:pt>
                <c:pt idx="788">
                  <c:v>32</c:v>
                </c:pt>
                <c:pt idx="789">
                  <c:v>32</c:v>
                </c:pt>
                <c:pt idx="790">
                  <c:v>32</c:v>
                </c:pt>
                <c:pt idx="791">
                  <c:v>32</c:v>
                </c:pt>
                <c:pt idx="792">
                  <c:v>32</c:v>
                </c:pt>
                <c:pt idx="793">
                  <c:v>32</c:v>
                </c:pt>
                <c:pt idx="794">
                  <c:v>32</c:v>
                </c:pt>
                <c:pt idx="795">
                  <c:v>32</c:v>
                </c:pt>
                <c:pt idx="796">
                  <c:v>32</c:v>
                </c:pt>
                <c:pt idx="797">
                  <c:v>32</c:v>
                </c:pt>
                <c:pt idx="798">
                  <c:v>32</c:v>
                </c:pt>
                <c:pt idx="799">
                  <c:v>32</c:v>
                </c:pt>
                <c:pt idx="800">
                  <c:v>32</c:v>
                </c:pt>
                <c:pt idx="801">
                  <c:v>32</c:v>
                </c:pt>
                <c:pt idx="802">
                  <c:v>32</c:v>
                </c:pt>
                <c:pt idx="803">
                  <c:v>32</c:v>
                </c:pt>
                <c:pt idx="804">
                  <c:v>32</c:v>
                </c:pt>
                <c:pt idx="805">
                  <c:v>32</c:v>
                </c:pt>
                <c:pt idx="806">
                  <c:v>32</c:v>
                </c:pt>
                <c:pt idx="807">
                  <c:v>32</c:v>
                </c:pt>
                <c:pt idx="808">
                  <c:v>32</c:v>
                </c:pt>
                <c:pt idx="809">
                  <c:v>32</c:v>
                </c:pt>
                <c:pt idx="810">
                  <c:v>32</c:v>
                </c:pt>
                <c:pt idx="811">
                  <c:v>32</c:v>
                </c:pt>
                <c:pt idx="812">
                  <c:v>32</c:v>
                </c:pt>
                <c:pt idx="813">
                  <c:v>32</c:v>
                </c:pt>
                <c:pt idx="814">
                  <c:v>32</c:v>
                </c:pt>
                <c:pt idx="815">
                  <c:v>32</c:v>
                </c:pt>
                <c:pt idx="816">
                  <c:v>32</c:v>
                </c:pt>
                <c:pt idx="817">
                  <c:v>32</c:v>
                </c:pt>
                <c:pt idx="818">
                  <c:v>32</c:v>
                </c:pt>
                <c:pt idx="819">
                  <c:v>32</c:v>
                </c:pt>
                <c:pt idx="820">
                  <c:v>32</c:v>
                </c:pt>
                <c:pt idx="821">
                  <c:v>32</c:v>
                </c:pt>
                <c:pt idx="822">
                  <c:v>32</c:v>
                </c:pt>
                <c:pt idx="823">
                  <c:v>32</c:v>
                </c:pt>
                <c:pt idx="824">
                  <c:v>32</c:v>
                </c:pt>
                <c:pt idx="825">
                  <c:v>32</c:v>
                </c:pt>
                <c:pt idx="826">
                  <c:v>32</c:v>
                </c:pt>
                <c:pt idx="827">
                  <c:v>32</c:v>
                </c:pt>
                <c:pt idx="828">
                  <c:v>32</c:v>
                </c:pt>
                <c:pt idx="829">
                  <c:v>32</c:v>
                </c:pt>
                <c:pt idx="830">
                  <c:v>32</c:v>
                </c:pt>
                <c:pt idx="831">
                  <c:v>32</c:v>
                </c:pt>
                <c:pt idx="832">
                  <c:v>32</c:v>
                </c:pt>
                <c:pt idx="833">
                  <c:v>32</c:v>
                </c:pt>
                <c:pt idx="834">
                  <c:v>32</c:v>
                </c:pt>
                <c:pt idx="835">
                  <c:v>32</c:v>
                </c:pt>
                <c:pt idx="836">
                  <c:v>32</c:v>
                </c:pt>
                <c:pt idx="837">
                  <c:v>32</c:v>
                </c:pt>
                <c:pt idx="838">
                  <c:v>32</c:v>
                </c:pt>
                <c:pt idx="839">
                  <c:v>32</c:v>
                </c:pt>
                <c:pt idx="840">
                  <c:v>32</c:v>
                </c:pt>
                <c:pt idx="841">
                  <c:v>32</c:v>
                </c:pt>
                <c:pt idx="842">
                  <c:v>32</c:v>
                </c:pt>
                <c:pt idx="843">
                  <c:v>32</c:v>
                </c:pt>
                <c:pt idx="844">
                  <c:v>32</c:v>
                </c:pt>
                <c:pt idx="845">
                  <c:v>32</c:v>
                </c:pt>
                <c:pt idx="846">
                  <c:v>32</c:v>
                </c:pt>
                <c:pt idx="847">
                  <c:v>32</c:v>
                </c:pt>
                <c:pt idx="848">
                  <c:v>32</c:v>
                </c:pt>
                <c:pt idx="849">
                  <c:v>32</c:v>
                </c:pt>
                <c:pt idx="850">
                  <c:v>32</c:v>
                </c:pt>
                <c:pt idx="851">
                  <c:v>32</c:v>
                </c:pt>
                <c:pt idx="852">
                  <c:v>32</c:v>
                </c:pt>
                <c:pt idx="853">
                  <c:v>32</c:v>
                </c:pt>
                <c:pt idx="854">
                  <c:v>32</c:v>
                </c:pt>
                <c:pt idx="855">
                  <c:v>32</c:v>
                </c:pt>
                <c:pt idx="856">
                  <c:v>32</c:v>
                </c:pt>
                <c:pt idx="857">
                  <c:v>32</c:v>
                </c:pt>
                <c:pt idx="858">
                  <c:v>32</c:v>
                </c:pt>
                <c:pt idx="859">
                  <c:v>32</c:v>
                </c:pt>
                <c:pt idx="860">
                  <c:v>32</c:v>
                </c:pt>
                <c:pt idx="861">
                  <c:v>32</c:v>
                </c:pt>
                <c:pt idx="862">
                  <c:v>32</c:v>
                </c:pt>
                <c:pt idx="863">
                  <c:v>32</c:v>
                </c:pt>
                <c:pt idx="864">
                  <c:v>32</c:v>
                </c:pt>
                <c:pt idx="865">
                  <c:v>32</c:v>
                </c:pt>
                <c:pt idx="866">
                  <c:v>32</c:v>
                </c:pt>
                <c:pt idx="867">
                  <c:v>32</c:v>
                </c:pt>
                <c:pt idx="868">
                  <c:v>32</c:v>
                </c:pt>
                <c:pt idx="869">
                  <c:v>32</c:v>
                </c:pt>
                <c:pt idx="870">
                  <c:v>32</c:v>
                </c:pt>
                <c:pt idx="871">
                  <c:v>32</c:v>
                </c:pt>
                <c:pt idx="872">
                  <c:v>32</c:v>
                </c:pt>
                <c:pt idx="873">
                  <c:v>32</c:v>
                </c:pt>
                <c:pt idx="874">
                  <c:v>32</c:v>
                </c:pt>
                <c:pt idx="875">
                  <c:v>32</c:v>
                </c:pt>
                <c:pt idx="876">
                  <c:v>32</c:v>
                </c:pt>
                <c:pt idx="877">
                  <c:v>32</c:v>
                </c:pt>
                <c:pt idx="878">
                  <c:v>32</c:v>
                </c:pt>
                <c:pt idx="879">
                  <c:v>32</c:v>
                </c:pt>
                <c:pt idx="880">
                  <c:v>32</c:v>
                </c:pt>
                <c:pt idx="881">
                  <c:v>32</c:v>
                </c:pt>
                <c:pt idx="882">
                  <c:v>32</c:v>
                </c:pt>
                <c:pt idx="883">
                  <c:v>32</c:v>
                </c:pt>
                <c:pt idx="884">
                  <c:v>32</c:v>
                </c:pt>
                <c:pt idx="885">
                  <c:v>32</c:v>
                </c:pt>
                <c:pt idx="886">
                  <c:v>32</c:v>
                </c:pt>
                <c:pt idx="887">
                  <c:v>32</c:v>
                </c:pt>
                <c:pt idx="888">
                  <c:v>32</c:v>
                </c:pt>
                <c:pt idx="889">
                  <c:v>32</c:v>
                </c:pt>
                <c:pt idx="890">
                  <c:v>32</c:v>
                </c:pt>
                <c:pt idx="891">
                  <c:v>32</c:v>
                </c:pt>
                <c:pt idx="892">
                  <c:v>32</c:v>
                </c:pt>
                <c:pt idx="893">
                  <c:v>32</c:v>
                </c:pt>
                <c:pt idx="894">
                  <c:v>32</c:v>
                </c:pt>
                <c:pt idx="895">
                  <c:v>32</c:v>
                </c:pt>
                <c:pt idx="896">
                  <c:v>32</c:v>
                </c:pt>
                <c:pt idx="897">
                  <c:v>32</c:v>
                </c:pt>
                <c:pt idx="898">
                  <c:v>32</c:v>
                </c:pt>
                <c:pt idx="899">
                  <c:v>32</c:v>
                </c:pt>
                <c:pt idx="900">
                  <c:v>32</c:v>
                </c:pt>
                <c:pt idx="901">
                  <c:v>32</c:v>
                </c:pt>
                <c:pt idx="902">
                  <c:v>32</c:v>
                </c:pt>
                <c:pt idx="903">
                  <c:v>32</c:v>
                </c:pt>
                <c:pt idx="904">
                  <c:v>32</c:v>
                </c:pt>
                <c:pt idx="905">
                  <c:v>32</c:v>
                </c:pt>
                <c:pt idx="906">
                  <c:v>32</c:v>
                </c:pt>
                <c:pt idx="907">
                  <c:v>32</c:v>
                </c:pt>
                <c:pt idx="908">
                  <c:v>32</c:v>
                </c:pt>
                <c:pt idx="909">
                  <c:v>32</c:v>
                </c:pt>
                <c:pt idx="910">
                  <c:v>32</c:v>
                </c:pt>
                <c:pt idx="911">
                  <c:v>32</c:v>
                </c:pt>
                <c:pt idx="912">
                  <c:v>32</c:v>
                </c:pt>
                <c:pt idx="913">
                  <c:v>32</c:v>
                </c:pt>
                <c:pt idx="914">
                  <c:v>32</c:v>
                </c:pt>
                <c:pt idx="915">
                  <c:v>32</c:v>
                </c:pt>
                <c:pt idx="916">
                  <c:v>32</c:v>
                </c:pt>
                <c:pt idx="917">
                  <c:v>32</c:v>
                </c:pt>
                <c:pt idx="918">
                  <c:v>32</c:v>
                </c:pt>
                <c:pt idx="919">
                  <c:v>32</c:v>
                </c:pt>
                <c:pt idx="920">
                  <c:v>32</c:v>
                </c:pt>
                <c:pt idx="921">
                  <c:v>32</c:v>
                </c:pt>
                <c:pt idx="922">
                  <c:v>32</c:v>
                </c:pt>
                <c:pt idx="923">
                  <c:v>32</c:v>
                </c:pt>
                <c:pt idx="924">
                  <c:v>32</c:v>
                </c:pt>
                <c:pt idx="925">
                  <c:v>32</c:v>
                </c:pt>
                <c:pt idx="926">
                  <c:v>32</c:v>
                </c:pt>
                <c:pt idx="927">
                  <c:v>32</c:v>
                </c:pt>
                <c:pt idx="928">
                  <c:v>32</c:v>
                </c:pt>
                <c:pt idx="929">
                  <c:v>32</c:v>
                </c:pt>
                <c:pt idx="930">
                  <c:v>32</c:v>
                </c:pt>
                <c:pt idx="931">
                  <c:v>32</c:v>
                </c:pt>
                <c:pt idx="932">
                  <c:v>32</c:v>
                </c:pt>
                <c:pt idx="933">
                  <c:v>32</c:v>
                </c:pt>
                <c:pt idx="934">
                  <c:v>32</c:v>
                </c:pt>
                <c:pt idx="935">
                  <c:v>32</c:v>
                </c:pt>
                <c:pt idx="936">
                  <c:v>32</c:v>
                </c:pt>
                <c:pt idx="937">
                  <c:v>32</c:v>
                </c:pt>
                <c:pt idx="938">
                  <c:v>32</c:v>
                </c:pt>
                <c:pt idx="939">
                  <c:v>32</c:v>
                </c:pt>
                <c:pt idx="940">
                  <c:v>32</c:v>
                </c:pt>
                <c:pt idx="941">
                  <c:v>32</c:v>
                </c:pt>
                <c:pt idx="942">
                  <c:v>32</c:v>
                </c:pt>
                <c:pt idx="943">
                  <c:v>32</c:v>
                </c:pt>
                <c:pt idx="944">
                  <c:v>32</c:v>
                </c:pt>
                <c:pt idx="945">
                  <c:v>32</c:v>
                </c:pt>
                <c:pt idx="946">
                  <c:v>32</c:v>
                </c:pt>
                <c:pt idx="947">
                  <c:v>32</c:v>
                </c:pt>
                <c:pt idx="948">
                  <c:v>32</c:v>
                </c:pt>
                <c:pt idx="949">
                  <c:v>32</c:v>
                </c:pt>
                <c:pt idx="950">
                  <c:v>32</c:v>
                </c:pt>
                <c:pt idx="951">
                  <c:v>32</c:v>
                </c:pt>
                <c:pt idx="952">
                  <c:v>32</c:v>
                </c:pt>
                <c:pt idx="953">
                  <c:v>32</c:v>
                </c:pt>
                <c:pt idx="954">
                  <c:v>32</c:v>
                </c:pt>
                <c:pt idx="955">
                  <c:v>32</c:v>
                </c:pt>
                <c:pt idx="956">
                  <c:v>32</c:v>
                </c:pt>
                <c:pt idx="957">
                  <c:v>32</c:v>
                </c:pt>
                <c:pt idx="958">
                  <c:v>32</c:v>
                </c:pt>
                <c:pt idx="959">
                  <c:v>32</c:v>
                </c:pt>
                <c:pt idx="960">
                  <c:v>32</c:v>
                </c:pt>
                <c:pt idx="961">
                  <c:v>32</c:v>
                </c:pt>
                <c:pt idx="962">
                  <c:v>32</c:v>
                </c:pt>
                <c:pt idx="963">
                  <c:v>32</c:v>
                </c:pt>
                <c:pt idx="964">
                  <c:v>32</c:v>
                </c:pt>
                <c:pt idx="965">
                  <c:v>32</c:v>
                </c:pt>
                <c:pt idx="966">
                  <c:v>32</c:v>
                </c:pt>
                <c:pt idx="967">
                  <c:v>32</c:v>
                </c:pt>
                <c:pt idx="968">
                  <c:v>32</c:v>
                </c:pt>
                <c:pt idx="969">
                  <c:v>32</c:v>
                </c:pt>
                <c:pt idx="970">
                  <c:v>32</c:v>
                </c:pt>
                <c:pt idx="971">
                  <c:v>32</c:v>
                </c:pt>
                <c:pt idx="972">
                  <c:v>32</c:v>
                </c:pt>
                <c:pt idx="973">
                  <c:v>32</c:v>
                </c:pt>
                <c:pt idx="974">
                  <c:v>32</c:v>
                </c:pt>
                <c:pt idx="975">
                  <c:v>32</c:v>
                </c:pt>
                <c:pt idx="976">
                  <c:v>32</c:v>
                </c:pt>
                <c:pt idx="977">
                  <c:v>32</c:v>
                </c:pt>
                <c:pt idx="978">
                  <c:v>32</c:v>
                </c:pt>
                <c:pt idx="979">
                  <c:v>32</c:v>
                </c:pt>
                <c:pt idx="980">
                  <c:v>32</c:v>
                </c:pt>
                <c:pt idx="981">
                  <c:v>32</c:v>
                </c:pt>
                <c:pt idx="982">
                  <c:v>32</c:v>
                </c:pt>
                <c:pt idx="983">
                  <c:v>32</c:v>
                </c:pt>
                <c:pt idx="984">
                  <c:v>32</c:v>
                </c:pt>
                <c:pt idx="985">
                  <c:v>32</c:v>
                </c:pt>
                <c:pt idx="986">
                  <c:v>32</c:v>
                </c:pt>
                <c:pt idx="987">
                  <c:v>32</c:v>
                </c:pt>
                <c:pt idx="988">
                  <c:v>32</c:v>
                </c:pt>
                <c:pt idx="989">
                  <c:v>32</c:v>
                </c:pt>
                <c:pt idx="990">
                  <c:v>32</c:v>
                </c:pt>
                <c:pt idx="991">
                  <c:v>32</c:v>
                </c:pt>
                <c:pt idx="992">
                  <c:v>32</c:v>
                </c:pt>
                <c:pt idx="993">
                  <c:v>32</c:v>
                </c:pt>
                <c:pt idx="994">
                  <c:v>32</c:v>
                </c:pt>
                <c:pt idx="995">
                  <c:v>32</c:v>
                </c:pt>
                <c:pt idx="996">
                  <c:v>32</c:v>
                </c:pt>
                <c:pt idx="997">
                  <c:v>32</c:v>
                </c:pt>
                <c:pt idx="998">
                  <c:v>32</c:v>
                </c:pt>
                <c:pt idx="999">
                  <c:v>32</c:v>
                </c:pt>
                <c:pt idx="1000">
                  <c:v>32</c:v>
                </c:pt>
                <c:pt idx="1001">
                  <c:v>32</c:v>
                </c:pt>
                <c:pt idx="1002">
                  <c:v>32</c:v>
                </c:pt>
                <c:pt idx="1003">
                  <c:v>32</c:v>
                </c:pt>
                <c:pt idx="1004">
                  <c:v>32</c:v>
                </c:pt>
                <c:pt idx="1005">
                  <c:v>32</c:v>
                </c:pt>
                <c:pt idx="1006">
                  <c:v>32</c:v>
                </c:pt>
                <c:pt idx="1007">
                  <c:v>32</c:v>
                </c:pt>
                <c:pt idx="1008">
                  <c:v>32</c:v>
                </c:pt>
                <c:pt idx="1009">
                  <c:v>32</c:v>
                </c:pt>
                <c:pt idx="1010">
                  <c:v>32</c:v>
                </c:pt>
                <c:pt idx="1011">
                  <c:v>32</c:v>
                </c:pt>
                <c:pt idx="1012">
                  <c:v>32</c:v>
                </c:pt>
                <c:pt idx="1013">
                  <c:v>32</c:v>
                </c:pt>
                <c:pt idx="1014">
                  <c:v>32</c:v>
                </c:pt>
                <c:pt idx="1015">
                  <c:v>32</c:v>
                </c:pt>
                <c:pt idx="1016">
                  <c:v>32</c:v>
                </c:pt>
                <c:pt idx="1017">
                  <c:v>32</c:v>
                </c:pt>
                <c:pt idx="1018">
                  <c:v>32</c:v>
                </c:pt>
                <c:pt idx="1019">
                  <c:v>32</c:v>
                </c:pt>
                <c:pt idx="1020">
                  <c:v>32</c:v>
                </c:pt>
                <c:pt idx="1021">
                  <c:v>32</c:v>
                </c:pt>
                <c:pt idx="1022">
                  <c:v>32</c:v>
                </c:pt>
                <c:pt idx="1023">
                  <c:v>32</c:v>
                </c:pt>
                <c:pt idx="1024">
                  <c:v>32</c:v>
                </c:pt>
                <c:pt idx="1025">
                  <c:v>32</c:v>
                </c:pt>
                <c:pt idx="1026">
                  <c:v>32</c:v>
                </c:pt>
                <c:pt idx="1027">
                  <c:v>32</c:v>
                </c:pt>
                <c:pt idx="1028">
                  <c:v>32</c:v>
                </c:pt>
                <c:pt idx="1029">
                  <c:v>32</c:v>
                </c:pt>
                <c:pt idx="1030">
                  <c:v>32</c:v>
                </c:pt>
                <c:pt idx="1031">
                  <c:v>32</c:v>
                </c:pt>
                <c:pt idx="1032">
                  <c:v>32</c:v>
                </c:pt>
                <c:pt idx="1033">
                  <c:v>32</c:v>
                </c:pt>
                <c:pt idx="1034">
                  <c:v>32</c:v>
                </c:pt>
                <c:pt idx="1035">
                  <c:v>32</c:v>
                </c:pt>
                <c:pt idx="1036">
                  <c:v>32</c:v>
                </c:pt>
                <c:pt idx="1037">
                  <c:v>32</c:v>
                </c:pt>
                <c:pt idx="1038">
                  <c:v>32</c:v>
                </c:pt>
                <c:pt idx="1039">
                  <c:v>32</c:v>
                </c:pt>
                <c:pt idx="1040">
                  <c:v>32</c:v>
                </c:pt>
                <c:pt idx="1041">
                  <c:v>32</c:v>
                </c:pt>
                <c:pt idx="1042">
                  <c:v>32</c:v>
                </c:pt>
                <c:pt idx="1043">
                  <c:v>32</c:v>
                </c:pt>
                <c:pt idx="1044">
                  <c:v>32</c:v>
                </c:pt>
                <c:pt idx="1045">
                  <c:v>32</c:v>
                </c:pt>
                <c:pt idx="1046">
                  <c:v>32</c:v>
                </c:pt>
                <c:pt idx="1047">
                  <c:v>32</c:v>
                </c:pt>
                <c:pt idx="1048">
                  <c:v>32</c:v>
                </c:pt>
                <c:pt idx="1049">
                  <c:v>32</c:v>
                </c:pt>
                <c:pt idx="1050">
                  <c:v>32</c:v>
                </c:pt>
                <c:pt idx="1051">
                  <c:v>32</c:v>
                </c:pt>
                <c:pt idx="1052">
                  <c:v>32</c:v>
                </c:pt>
                <c:pt idx="1053">
                  <c:v>32</c:v>
                </c:pt>
                <c:pt idx="1054">
                  <c:v>32</c:v>
                </c:pt>
                <c:pt idx="1055">
                  <c:v>32</c:v>
                </c:pt>
                <c:pt idx="1056">
                  <c:v>32</c:v>
                </c:pt>
                <c:pt idx="1057">
                  <c:v>32</c:v>
                </c:pt>
                <c:pt idx="1058">
                  <c:v>32</c:v>
                </c:pt>
                <c:pt idx="1059">
                  <c:v>32</c:v>
                </c:pt>
                <c:pt idx="1060">
                  <c:v>32</c:v>
                </c:pt>
                <c:pt idx="1061">
                  <c:v>32</c:v>
                </c:pt>
                <c:pt idx="1062">
                  <c:v>32</c:v>
                </c:pt>
                <c:pt idx="1063">
                  <c:v>32</c:v>
                </c:pt>
                <c:pt idx="1064">
                  <c:v>32</c:v>
                </c:pt>
                <c:pt idx="1065">
                  <c:v>32</c:v>
                </c:pt>
                <c:pt idx="1066">
                  <c:v>32</c:v>
                </c:pt>
                <c:pt idx="1067">
                  <c:v>32</c:v>
                </c:pt>
                <c:pt idx="1068">
                  <c:v>32</c:v>
                </c:pt>
                <c:pt idx="1069">
                  <c:v>32</c:v>
                </c:pt>
                <c:pt idx="1070">
                  <c:v>32</c:v>
                </c:pt>
                <c:pt idx="1071">
                  <c:v>32</c:v>
                </c:pt>
                <c:pt idx="1072">
                  <c:v>32</c:v>
                </c:pt>
                <c:pt idx="1073">
                  <c:v>32</c:v>
                </c:pt>
                <c:pt idx="1074">
                  <c:v>32</c:v>
                </c:pt>
                <c:pt idx="1075">
                  <c:v>32</c:v>
                </c:pt>
                <c:pt idx="1076">
                  <c:v>32</c:v>
                </c:pt>
                <c:pt idx="1077">
                  <c:v>32</c:v>
                </c:pt>
                <c:pt idx="1078">
                  <c:v>32</c:v>
                </c:pt>
                <c:pt idx="1079">
                  <c:v>32</c:v>
                </c:pt>
                <c:pt idx="1080">
                  <c:v>32</c:v>
                </c:pt>
                <c:pt idx="1081">
                  <c:v>32</c:v>
                </c:pt>
                <c:pt idx="1082">
                  <c:v>32</c:v>
                </c:pt>
                <c:pt idx="1083">
                  <c:v>32</c:v>
                </c:pt>
                <c:pt idx="1084">
                  <c:v>32</c:v>
                </c:pt>
                <c:pt idx="1085">
                  <c:v>32</c:v>
                </c:pt>
                <c:pt idx="1086">
                  <c:v>32</c:v>
                </c:pt>
                <c:pt idx="1087">
                  <c:v>32</c:v>
                </c:pt>
                <c:pt idx="1088">
                  <c:v>32</c:v>
                </c:pt>
                <c:pt idx="1089">
                  <c:v>32</c:v>
                </c:pt>
                <c:pt idx="1090">
                  <c:v>32</c:v>
                </c:pt>
                <c:pt idx="1091">
                  <c:v>32</c:v>
                </c:pt>
                <c:pt idx="1092">
                  <c:v>32</c:v>
                </c:pt>
                <c:pt idx="1093">
                  <c:v>32</c:v>
                </c:pt>
                <c:pt idx="1094">
                  <c:v>32</c:v>
                </c:pt>
                <c:pt idx="1095">
                  <c:v>32</c:v>
                </c:pt>
                <c:pt idx="1096">
                  <c:v>32</c:v>
                </c:pt>
                <c:pt idx="1097">
                  <c:v>32</c:v>
                </c:pt>
                <c:pt idx="1098">
                  <c:v>32</c:v>
                </c:pt>
                <c:pt idx="1099">
                  <c:v>32</c:v>
                </c:pt>
                <c:pt idx="1100">
                  <c:v>32</c:v>
                </c:pt>
                <c:pt idx="1101">
                  <c:v>32</c:v>
                </c:pt>
                <c:pt idx="1102">
                  <c:v>32</c:v>
                </c:pt>
                <c:pt idx="1103">
                  <c:v>32</c:v>
                </c:pt>
                <c:pt idx="1104">
                  <c:v>32</c:v>
                </c:pt>
                <c:pt idx="1105">
                  <c:v>32</c:v>
                </c:pt>
                <c:pt idx="1106">
                  <c:v>32</c:v>
                </c:pt>
                <c:pt idx="1107">
                  <c:v>32</c:v>
                </c:pt>
                <c:pt idx="1108">
                  <c:v>32</c:v>
                </c:pt>
                <c:pt idx="1109">
                  <c:v>32</c:v>
                </c:pt>
                <c:pt idx="1110">
                  <c:v>32</c:v>
                </c:pt>
                <c:pt idx="1111">
                  <c:v>32</c:v>
                </c:pt>
                <c:pt idx="1112">
                  <c:v>32</c:v>
                </c:pt>
                <c:pt idx="1113">
                  <c:v>32</c:v>
                </c:pt>
                <c:pt idx="1114">
                  <c:v>32</c:v>
                </c:pt>
                <c:pt idx="1115">
                  <c:v>32</c:v>
                </c:pt>
                <c:pt idx="1116">
                  <c:v>32</c:v>
                </c:pt>
                <c:pt idx="1117">
                  <c:v>32</c:v>
                </c:pt>
                <c:pt idx="1118">
                  <c:v>32</c:v>
                </c:pt>
                <c:pt idx="1119">
                  <c:v>32</c:v>
                </c:pt>
                <c:pt idx="1120">
                  <c:v>32</c:v>
                </c:pt>
                <c:pt idx="1121">
                  <c:v>32</c:v>
                </c:pt>
                <c:pt idx="1122">
                  <c:v>32</c:v>
                </c:pt>
                <c:pt idx="1123">
                  <c:v>32</c:v>
                </c:pt>
                <c:pt idx="1124">
                  <c:v>32</c:v>
                </c:pt>
                <c:pt idx="1125">
                  <c:v>32</c:v>
                </c:pt>
                <c:pt idx="1126">
                  <c:v>32</c:v>
                </c:pt>
                <c:pt idx="1127">
                  <c:v>32</c:v>
                </c:pt>
                <c:pt idx="1128">
                  <c:v>32</c:v>
                </c:pt>
                <c:pt idx="1129">
                  <c:v>32</c:v>
                </c:pt>
                <c:pt idx="1130">
                  <c:v>32</c:v>
                </c:pt>
                <c:pt idx="1131">
                  <c:v>32</c:v>
                </c:pt>
                <c:pt idx="1132">
                  <c:v>32</c:v>
                </c:pt>
                <c:pt idx="1133">
                  <c:v>32</c:v>
                </c:pt>
                <c:pt idx="1134">
                  <c:v>32</c:v>
                </c:pt>
                <c:pt idx="1135">
                  <c:v>32</c:v>
                </c:pt>
                <c:pt idx="1136">
                  <c:v>32</c:v>
                </c:pt>
                <c:pt idx="1137">
                  <c:v>32</c:v>
                </c:pt>
                <c:pt idx="1138">
                  <c:v>32</c:v>
                </c:pt>
                <c:pt idx="1139">
                  <c:v>32</c:v>
                </c:pt>
                <c:pt idx="1140">
                  <c:v>32</c:v>
                </c:pt>
                <c:pt idx="1141">
                  <c:v>32</c:v>
                </c:pt>
                <c:pt idx="1142">
                  <c:v>32</c:v>
                </c:pt>
                <c:pt idx="1143">
                  <c:v>32</c:v>
                </c:pt>
                <c:pt idx="1144">
                  <c:v>32</c:v>
                </c:pt>
                <c:pt idx="1145">
                  <c:v>32</c:v>
                </c:pt>
                <c:pt idx="1146">
                  <c:v>32</c:v>
                </c:pt>
                <c:pt idx="1147">
                  <c:v>32</c:v>
                </c:pt>
                <c:pt idx="1148">
                  <c:v>32</c:v>
                </c:pt>
                <c:pt idx="1149">
                  <c:v>32</c:v>
                </c:pt>
                <c:pt idx="1150">
                  <c:v>32</c:v>
                </c:pt>
                <c:pt idx="1151">
                  <c:v>32</c:v>
                </c:pt>
                <c:pt idx="1152">
                  <c:v>32</c:v>
                </c:pt>
                <c:pt idx="1153">
                  <c:v>32</c:v>
                </c:pt>
                <c:pt idx="1154">
                  <c:v>32</c:v>
                </c:pt>
                <c:pt idx="1155">
                  <c:v>32</c:v>
                </c:pt>
                <c:pt idx="1156">
                  <c:v>32</c:v>
                </c:pt>
                <c:pt idx="1157">
                  <c:v>32</c:v>
                </c:pt>
                <c:pt idx="1158">
                  <c:v>32</c:v>
                </c:pt>
                <c:pt idx="1159">
                  <c:v>32</c:v>
                </c:pt>
                <c:pt idx="1160">
                  <c:v>32</c:v>
                </c:pt>
                <c:pt idx="1161">
                  <c:v>32</c:v>
                </c:pt>
                <c:pt idx="1162">
                  <c:v>32</c:v>
                </c:pt>
                <c:pt idx="1163">
                  <c:v>32</c:v>
                </c:pt>
                <c:pt idx="1164">
                  <c:v>32</c:v>
                </c:pt>
                <c:pt idx="1165">
                  <c:v>32</c:v>
                </c:pt>
                <c:pt idx="1166">
                  <c:v>32</c:v>
                </c:pt>
                <c:pt idx="1167">
                  <c:v>32</c:v>
                </c:pt>
                <c:pt idx="1168">
                  <c:v>32</c:v>
                </c:pt>
                <c:pt idx="1169">
                  <c:v>32</c:v>
                </c:pt>
                <c:pt idx="1170">
                  <c:v>32</c:v>
                </c:pt>
                <c:pt idx="1171">
                  <c:v>32</c:v>
                </c:pt>
                <c:pt idx="1172">
                  <c:v>32</c:v>
                </c:pt>
                <c:pt idx="1173">
                  <c:v>32</c:v>
                </c:pt>
                <c:pt idx="1174">
                  <c:v>32</c:v>
                </c:pt>
                <c:pt idx="1175">
                  <c:v>32</c:v>
                </c:pt>
                <c:pt idx="1176">
                  <c:v>32</c:v>
                </c:pt>
                <c:pt idx="1177">
                  <c:v>32</c:v>
                </c:pt>
                <c:pt idx="1178">
                  <c:v>32</c:v>
                </c:pt>
                <c:pt idx="1179">
                  <c:v>32</c:v>
                </c:pt>
                <c:pt idx="1180">
                  <c:v>32</c:v>
                </c:pt>
                <c:pt idx="1181">
                  <c:v>32</c:v>
                </c:pt>
                <c:pt idx="1182">
                  <c:v>32</c:v>
                </c:pt>
                <c:pt idx="1183">
                  <c:v>32</c:v>
                </c:pt>
                <c:pt idx="1184">
                  <c:v>32</c:v>
                </c:pt>
                <c:pt idx="1185">
                  <c:v>32</c:v>
                </c:pt>
                <c:pt idx="1186">
                  <c:v>32</c:v>
                </c:pt>
                <c:pt idx="1187">
                  <c:v>32</c:v>
                </c:pt>
                <c:pt idx="1188">
                  <c:v>32</c:v>
                </c:pt>
                <c:pt idx="1189">
                  <c:v>32</c:v>
                </c:pt>
                <c:pt idx="1190">
                  <c:v>32</c:v>
                </c:pt>
                <c:pt idx="1191">
                  <c:v>32</c:v>
                </c:pt>
                <c:pt idx="1192">
                  <c:v>32</c:v>
                </c:pt>
                <c:pt idx="1193">
                  <c:v>32</c:v>
                </c:pt>
                <c:pt idx="1194">
                  <c:v>32</c:v>
                </c:pt>
                <c:pt idx="1195">
                  <c:v>32</c:v>
                </c:pt>
                <c:pt idx="1196">
                  <c:v>32</c:v>
                </c:pt>
                <c:pt idx="1197">
                  <c:v>32</c:v>
                </c:pt>
                <c:pt idx="1198">
                  <c:v>32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32</c:v>
                </c:pt>
                <c:pt idx="1207">
                  <c:v>32</c:v>
                </c:pt>
                <c:pt idx="1208">
                  <c:v>32</c:v>
                </c:pt>
                <c:pt idx="1209">
                  <c:v>32</c:v>
                </c:pt>
                <c:pt idx="1210">
                  <c:v>32</c:v>
                </c:pt>
                <c:pt idx="1211">
                  <c:v>32</c:v>
                </c:pt>
                <c:pt idx="1212">
                  <c:v>32</c:v>
                </c:pt>
                <c:pt idx="1213">
                  <c:v>32</c:v>
                </c:pt>
                <c:pt idx="1214">
                  <c:v>32</c:v>
                </c:pt>
                <c:pt idx="1215">
                  <c:v>32</c:v>
                </c:pt>
                <c:pt idx="1216">
                  <c:v>32</c:v>
                </c:pt>
                <c:pt idx="1217">
                  <c:v>32</c:v>
                </c:pt>
                <c:pt idx="1218">
                  <c:v>32</c:v>
                </c:pt>
                <c:pt idx="1219">
                  <c:v>32</c:v>
                </c:pt>
                <c:pt idx="1220">
                  <c:v>32</c:v>
                </c:pt>
                <c:pt idx="1221">
                  <c:v>32</c:v>
                </c:pt>
                <c:pt idx="1222">
                  <c:v>32</c:v>
                </c:pt>
                <c:pt idx="1223">
                  <c:v>32</c:v>
                </c:pt>
                <c:pt idx="1224">
                  <c:v>32</c:v>
                </c:pt>
                <c:pt idx="1225">
                  <c:v>32</c:v>
                </c:pt>
                <c:pt idx="1226">
                  <c:v>32</c:v>
                </c:pt>
                <c:pt idx="1227">
                  <c:v>32</c:v>
                </c:pt>
                <c:pt idx="1228">
                  <c:v>32</c:v>
                </c:pt>
                <c:pt idx="1229">
                  <c:v>32</c:v>
                </c:pt>
                <c:pt idx="1230">
                  <c:v>32</c:v>
                </c:pt>
                <c:pt idx="1231">
                  <c:v>32</c:v>
                </c:pt>
                <c:pt idx="1232">
                  <c:v>32</c:v>
                </c:pt>
                <c:pt idx="1233">
                  <c:v>32</c:v>
                </c:pt>
                <c:pt idx="1234">
                  <c:v>32</c:v>
                </c:pt>
                <c:pt idx="1235">
                  <c:v>32</c:v>
                </c:pt>
                <c:pt idx="1236">
                  <c:v>32</c:v>
                </c:pt>
                <c:pt idx="1237">
                  <c:v>32</c:v>
                </c:pt>
                <c:pt idx="1238">
                  <c:v>32</c:v>
                </c:pt>
                <c:pt idx="1239">
                  <c:v>32</c:v>
                </c:pt>
                <c:pt idx="1240">
                  <c:v>32</c:v>
                </c:pt>
                <c:pt idx="1241">
                  <c:v>32</c:v>
                </c:pt>
                <c:pt idx="1242">
                  <c:v>32</c:v>
                </c:pt>
                <c:pt idx="1243">
                  <c:v>32</c:v>
                </c:pt>
                <c:pt idx="1244">
                  <c:v>32</c:v>
                </c:pt>
                <c:pt idx="1245">
                  <c:v>32</c:v>
                </c:pt>
                <c:pt idx="1246">
                  <c:v>32</c:v>
                </c:pt>
                <c:pt idx="1247">
                  <c:v>32</c:v>
                </c:pt>
                <c:pt idx="1248">
                  <c:v>32</c:v>
                </c:pt>
                <c:pt idx="1249">
                  <c:v>32</c:v>
                </c:pt>
                <c:pt idx="1250">
                  <c:v>32</c:v>
                </c:pt>
                <c:pt idx="1251">
                  <c:v>32</c:v>
                </c:pt>
                <c:pt idx="1252">
                  <c:v>32</c:v>
                </c:pt>
                <c:pt idx="1253">
                  <c:v>32</c:v>
                </c:pt>
                <c:pt idx="1254">
                  <c:v>32</c:v>
                </c:pt>
                <c:pt idx="1255">
                  <c:v>32</c:v>
                </c:pt>
                <c:pt idx="1256">
                  <c:v>32</c:v>
                </c:pt>
                <c:pt idx="1257">
                  <c:v>32</c:v>
                </c:pt>
                <c:pt idx="1258">
                  <c:v>32</c:v>
                </c:pt>
                <c:pt idx="1259">
                  <c:v>32</c:v>
                </c:pt>
                <c:pt idx="1260">
                  <c:v>32</c:v>
                </c:pt>
                <c:pt idx="1261">
                  <c:v>32</c:v>
                </c:pt>
                <c:pt idx="1262">
                  <c:v>32</c:v>
                </c:pt>
                <c:pt idx="1263">
                  <c:v>32</c:v>
                </c:pt>
                <c:pt idx="1264">
                  <c:v>32</c:v>
                </c:pt>
                <c:pt idx="1265">
                  <c:v>32</c:v>
                </c:pt>
                <c:pt idx="1266">
                  <c:v>32</c:v>
                </c:pt>
                <c:pt idx="1267">
                  <c:v>32</c:v>
                </c:pt>
                <c:pt idx="1268">
                  <c:v>32</c:v>
                </c:pt>
                <c:pt idx="1269">
                  <c:v>32</c:v>
                </c:pt>
                <c:pt idx="1270">
                  <c:v>32</c:v>
                </c:pt>
                <c:pt idx="1271">
                  <c:v>32</c:v>
                </c:pt>
                <c:pt idx="1272">
                  <c:v>32</c:v>
                </c:pt>
                <c:pt idx="1273">
                  <c:v>32</c:v>
                </c:pt>
                <c:pt idx="1274">
                  <c:v>32</c:v>
                </c:pt>
                <c:pt idx="1275">
                  <c:v>32</c:v>
                </c:pt>
                <c:pt idx="1276">
                  <c:v>32</c:v>
                </c:pt>
                <c:pt idx="1277">
                  <c:v>32</c:v>
                </c:pt>
                <c:pt idx="1278">
                  <c:v>32</c:v>
                </c:pt>
                <c:pt idx="1279">
                  <c:v>32</c:v>
                </c:pt>
                <c:pt idx="1280">
                  <c:v>32</c:v>
                </c:pt>
                <c:pt idx="1281">
                  <c:v>32</c:v>
                </c:pt>
                <c:pt idx="1282">
                  <c:v>32</c:v>
                </c:pt>
                <c:pt idx="1283">
                  <c:v>32</c:v>
                </c:pt>
                <c:pt idx="1284">
                  <c:v>32</c:v>
                </c:pt>
                <c:pt idx="1285">
                  <c:v>32</c:v>
                </c:pt>
                <c:pt idx="1286">
                  <c:v>32</c:v>
                </c:pt>
                <c:pt idx="1287">
                  <c:v>32</c:v>
                </c:pt>
                <c:pt idx="1288">
                  <c:v>32</c:v>
                </c:pt>
                <c:pt idx="1289">
                  <c:v>32</c:v>
                </c:pt>
                <c:pt idx="1290">
                  <c:v>32</c:v>
                </c:pt>
                <c:pt idx="1291">
                  <c:v>32</c:v>
                </c:pt>
                <c:pt idx="1292">
                  <c:v>32</c:v>
                </c:pt>
                <c:pt idx="1293">
                  <c:v>32</c:v>
                </c:pt>
                <c:pt idx="1294">
                  <c:v>32</c:v>
                </c:pt>
                <c:pt idx="1295">
                  <c:v>32</c:v>
                </c:pt>
                <c:pt idx="1296">
                  <c:v>32</c:v>
                </c:pt>
                <c:pt idx="1297">
                  <c:v>32</c:v>
                </c:pt>
                <c:pt idx="1298">
                  <c:v>32</c:v>
                </c:pt>
                <c:pt idx="1299">
                  <c:v>32</c:v>
                </c:pt>
                <c:pt idx="1300">
                  <c:v>32</c:v>
                </c:pt>
                <c:pt idx="1301">
                  <c:v>32</c:v>
                </c:pt>
                <c:pt idx="1302">
                  <c:v>32</c:v>
                </c:pt>
                <c:pt idx="1303">
                  <c:v>32</c:v>
                </c:pt>
                <c:pt idx="1304">
                  <c:v>32</c:v>
                </c:pt>
                <c:pt idx="1305">
                  <c:v>32</c:v>
                </c:pt>
                <c:pt idx="1306">
                  <c:v>32</c:v>
                </c:pt>
                <c:pt idx="1307">
                  <c:v>32</c:v>
                </c:pt>
                <c:pt idx="1308">
                  <c:v>32</c:v>
                </c:pt>
                <c:pt idx="1309">
                  <c:v>32</c:v>
                </c:pt>
                <c:pt idx="1310">
                  <c:v>32</c:v>
                </c:pt>
                <c:pt idx="1311">
                  <c:v>32</c:v>
                </c:pt>
                <c:pt idx="1312">
                  <c:v>32</c:v>
                </c:pt>
                <c:pt idx="1313">
                  <c:v>32</c:v>
                </c:pt>
                <c:pt idx="1314">
                  <c:v>32</c:v>
                </c:pt>
                <c:pt idx="1315">
                  <c:v>32</c:v>
                </c:pt>
                <c:pt idx="1316">
                  <c:v>32</c:v>
                </c:pt>
                <c:pt idx="1317">
                  <c:v>32</c:v>
                </c:pt>
                <c:pt idx="1318">
                  <c:v>32</c:v>
                </c:pt>
                <c:pt idx="1319">
                  <c:v>32</c:v>
                </c:pt>
                <c:pt idx="1320">
                  <c:v>32</c:v>
                </c:pt>
                <c:pt idx="1321">
                  <c:v>32</c:v>
                </c:pt>
                <c:pt idx="1322">
                  <c:v>32</c:v>
                </c:pt>
                <c:pt idx="1323">
                  <c:v>32</c:v>
                </c:pt>
                <c:pt idx="1324">
                  <c:v>32</c:v>
                </c:pt>
                <c:pt idx="1325">
                  <c:v>32</c:v>
                </c:pt>
                <c:pt idx="1326">
                  <c:v>32</c:v>
                </c:pt>
                <c:pt idx="1327">
                  <c:v>32</c:v>
                </c:pt>
                <c:pt idx="1328">
                  <c:v>32</c:v>
                </c:pt>
                <c:pt idx="1329">
                  <c:v>32</c:v>
                </c:pt>
                <c:pt idx="1330">
                  <c:v>32</c:v>
                </c:pt>
                <c:pt idx="1331">
                  <c:v>32</c:v>
                </c:pt>
                <c:pt idx="1332">
                  <c:v>32</c:v>
                </c:pt>
                <c:pt idx="1333">
                  <c:v>32</c:v>
                </c:pt>
                <c:pt idx="1334">
                  <c:v>32</c:v>
                </c:pt>
                <c:pt idx="1335">
                  <c:v>32</c:v>
                </c:pt>
                <c:pt idx="1336">
                  <c:v>32</c:v>
                </c:pt>
                <c:pt idx="1337">
                  <c:v>32</c:v>
                </c:pt>
                <c:pt idx="1338">
                  <c:v>32</c:v>
                </c:pt>
                <c:pt idx="1339">
                  <c:v>32</c:v>
                </c:pt>
                <c:pt idx="1340">
                  <c:v>32</c:v>
                </c:pt>
                <c:pt idx="1341">
                  <c:v>32</c:v>
                </c:pt>
                <c:pt idx="1342">
                  <c:v>32</c:v>
                </c:pt>
                <c:pt idx="1343">
                  <c:v>32</c:v>
                </c:pt>
                <c:pt idx="1344">
                  <c:v>32</c:v>
                </c:pt>
                <c:pt idx="1345">
                  <c:v>32</c:v>
                </c:pt>
                <c:pt idx="1346">
                  <c:v>32</c:v>
                </c:pt>
                <c:pt idx="1347">
                  <c:v>32</c:v>
                </c:pt>
                <c:pt idx="1348">
                  <c:v>32</c:v>
                </c:pt>
                <c:pt idx="1349">
                  <c:v>32</c:v>
                </c:pt>
                <c:pt idx="1350">
                  <c:v>32</c:v>
                </c:pt>
                <c:pt idx="1351">
                  <c:v>32</c:v>
                </c:pt>
                <c:pt idx="1352">
                  <c:v>32</c:v>
                </c:pt>
                <c:pt idx="1353">
                  <c:v>32</c:v>
                </c:pt>
                <c:pt idx="1354">
                  <c:v>32</c:v>
                </c:pt>
                <c:pt idx="1355">
                  <c:v>32</c:v>
                </c:pt>
                <c:pt idx="1356">
                  <c:v>32</c:v>
                </c:pt>
                <c:pt idx="1357">
                  <c:v>32</c:v>
                </c:pt>
                <c:pt idx="1358">
                  <c:v>32</c:v>
                </c:pt>
                <c:pt idx="1359">
                  <c:v>32</c:v>
                </c:pt>
                <c:pt idx="1360">
                  <c:v>32</c:v>
                </c:pt>
                <c:pt idx="1361">
                  <c:v>32</c:v>
                </c:pt>
                <c:pt idx="1362">
                  <c:v>32</c:v>
                </c:pt>
                <c:pt idx="1363">
                  <c:v>32</c:v>
                </c:pt>
                <c:pt idx="1364">
                  <c:v>32</c:v>
                </c:pt>
                <c:pt idx="1365">
                  <c:v>32</c:v>
                </c:pt>
                <c:pt idx="1366">
                  <c:v>32</c:v>
                </c:pt>
                <c:pt idx="1367">
                  <c:v>32</c:v>
                </c:pt>
                <c:pt idx="1368">
                  <c:v>32</c:v>
                </c:pt>
                <c:pt idx="1369">
                  <c:v>32</c:v>
                </c:pt>
                <c:pt idx="1370">
                  <c:v>32</c:v>
                </c:pt>
                <c:pt idx="1371">
                  <c:v>32</c:v>
                </c:pt>
                <c:pt idx="1372">
                  <c:v>32</c:v>
                </c:pt>
                <c:pt idx="1373">
                  <c:v>32</c:v>
                </c:pt>
                <c:pt idx="1374">
                  <c:v>32</c:v>
                </c:pt>
                <c:pt idx="1375">
                  <c:v>32</c:v>
                </c:pt>
                <c:pt idx="1376">
                  <c:v>32</c:v>
                </c:pt>
                <c:pt idx="1377">
                  <c:v>32</c:v>
                </c:pt>
                <c:pt idx="1378">
                  <c:v>32</c:v>
                </c:pt>
                <c:pt idx="1379">
                  <c:v>32</c:v>
                </c:pt>
                <c:pt idx="1380">
                  <c:v>32</c:v>
                </c:pt>
                <c:pt idx="1381">
                  <c:v>32</c:v>
                </c:pt>
                <c:pt idx="1382">
                  <c:v>32</c:v>
                </c:pt>
                <c:pt idx="1383">
                  <c:v>32</c:v>
                </c:pt>
                <c:pt idx="1384">
                  <c:v>32</c:v>
                </c:pt>
                <c:pt idx="1385">
                  <c:v>32</c:v>
                </c:pt>
                <c:pt idx="1386">
                  <c:v>32</c:v>
                </c:pt>
                <c:pt idx="1387">
                  <c:v>32</c:v>
                </c:pt>
                <c:pt idx="1388">
                  <c:v>32</c:v>
                </c:pt>
                <c:pt idx="1389">
                  <c:v>32</c:v>
                </c:pt>
                <c:pt idx="1390">
                  <c:v>32</c:v>
                </c:pt>
                <c:pt idx="1391">
                  <c:v>32</c:v>
                </c:pt>
                <c:pt idx="1392">
                  <c:v>32</c:v>
                </c:pt>
                <c:pt idx="1393">
                  <c:v>32</c:v>
                </c:pt>
                <c:pt idx="1394">
                  <c:v>32</c:v>
                </c:pt>
                <c:pt idx="1395">
                  <c:v>32</c:v>
                </c:pt>
                <c:pt idx="1396">
                  <c:v>32</c:v>
                </c:pt>
                <c:pt idx="1397">
                  <c:v>32</c:v>
                </c:pt>
                <c:pt idx="1398">
                  <c:v>32</c:v>
                </c:pt>
                <c:pt idx="1399">
                  <c:v>32</c:v>
                </c:pt>
                <c:pt idx="1400">
                  <c:v>32</c:v>
                </c:pt>
                <c:pt idx="1401">
                  <c:v>32</c:v>
                </c:pt>
                <c:pt idx="1402">
                  <c:v>32</c:v>
                </c:pt>
                <c:pt idx="1403">
                  <c:v>32</c:v>
                </c:pt>
                <c:pt idx="1404">
                  <c:v>32</c:v>
                </c:pt>
                <c:pt idx="1405">
                  <c:v>32</c:v>
                </c:pt>
                <c:pt idx="1406">
                  <c:v>32</c:v>
                </c:pt>
                <c:pt idx="1407">
                  <c:v>32</c:v>
                </c:pt>
                <c:pt idx="1408">
                  <c:v>32</c:v>
                </c:pt>
                <c:pt idx="1409">
                  <c:v>32</c:v>
                </c:pt>
                <c:pt idx="1410">
                  <c:v>32</c:v>
                </c:pt>
                <c:pt idx="1411">
                  <c:v>32</c:v>
                </c:pt>
                <c:pt idx="1412">
                  <c:v>32</c:v>
                </c:pt>
                <c:pt idx="1413">
                  <c:v>32</c:v>
                </c:pt>
                <c:pt idx="1414">
                  <c:v>32</c:v>
                </c:pt>
                <c:pt idx="1415">
                  <c:v>32</c:v>
                </c:pt>
                <c:pt idx="1416">
                  <c:v>32</c:v>
                </c:pt>
                <c:pt idx="1417">
                  <c:v>32</c:v>
                </c:pt>
                <c:pt idx="1418">
                  <c:v>32</c:v>
                </c:pt>
                <c:pt idx="1419">
                  <c:v>32</c:v>
                </c:pt>
                <c:pt idx="1420">
                  <c:v>32</c:v>
                </c:pt>
                <c:pt idx="1421">
                  <c:v>32</c:v>
                </c:pt>
                <c:pt idx="1422">
                  <c:v>32</c:v>
                </c:pt>
                <c:pt idx="1423">
                  <c:v>32</c:v>
                </c:pt>
                <c:pt idx="1424">
                  <c:v>32</c:v>
                </c:pt>
                <c:pt idx="1425">
                  <c:v>32</c:v>
                </c:pt>
                <c:pt idx="1426">
                  <c:v>32</c:v>
                </c:pt>
                <c:pt idx="1427">
                  <c:v>32</c:v>
                </c:pt>
                <c:pt idx="1428">
                  <c:v>32</c:v>
                </c:pt>
                <c:pt idx="1429">
                  <c:v>32</c:v>
                </c:pt>
                <c:pt idx="1430">
                  <c:v>32</c:v>
                </c:pt>
                <c:pt idx="1431">
                  <c:v>32</c:v>
                </c:pt>
                <c:pt idx="1432">
                  <c:v>32</c:v>
                </c:pt>
                <c:pt idx="1433">
                  <c:v>32</c:v>
                </c:pt>
                <c:pt idx="1434">
                  <c:v>32</c:v>
                </c:pt>
                <c:pt idx="1435">
                  <c:v>32</c:v>
                </c:pt>
                <c:pt idx="1436">
                  <c:v>32</c:v>
                </c:pt>
                <c:pt idx="1437">
                  <c:v>32</c:v>
                </c:pt>
                <c:pt idx="1438">
                  <c:v>32</c:v>
                </c:pt>
                <c:pt idx="1439">
                  <c:v>32</c:v>
                </c:pt>
                <c:pt idx="1440">
                  <c:v>32</c:v>
                </c:pt>
                <c:pt idx="1441">
                  <c:v>32</c:v>
                </c:pt>
                <c:pt idx="1442">
                  <c:v>32</c:v>
                </c:pt>
                <c:pt idx="1443">
                  <c:v>32</c:v>
                </c:pt>
                <c:pt idx="1444">
                  <c:v>32</c:v>
                </c:pt>
                <c:pt idx="1445">
                  <c:v>32</c:v>
                </c:pt>
                <c:pt idx="1446">
                  <c:v>32</c:v>
                </c:pt>
                <c:pt idx="1447">
                  <c:v>32</c:v>
                </c:pt>
                <c:pt idx="1448">
                  <c:v>32</c:v>
                </c:pt>
                <c:pt idx="1449">
                  <c:v>32</c:v>
                </c:pt>
                <c:pt idx="1450">
                  <c:v>32</c:v>
                </c:pt>
                <c:pt idx="1451">
                  <c:v>32</c:v>
                </c:pt>
                <c:pt idx="1452">
                  <c:v>32</c:v>
                </c:pt>
                <c:pt idx="1453">
                  <c:v>32</c:v>
                </c:pt>
                <c:pt idx="1454">
                  <c:v>32</c:v>
                </c:pt>
                <c:pt idx="1455">
                  <c:v>32</c:v>
                </c:pt>
                <c:pt idx="1456">
                  <c:v>32</c:v>
                </c:pt>
                <c:pt idx="1457">
                  <c:v>32</c:v>
                </c:pt>
                <c:pt idx="1458">
                  <c:v>32</c:v>
                </c:pt>
                <c:pt idx="1459">
                  <c:v>32</c:v>
                </c:pt>
                <c:pt idx="1460">
                  <c:v>32</c:v>
                </c:pt>
                <c:pt idx="1461">
                  <c:v>32</c:v>
                </c:pt>
                <c:pt idx="1462">
                  <c:v>32</c:v>
                </c:pt>
                <c:pt idx="1463">
                  <c:v>32</c:v>
                </c:pt>
                <c:pt idx="1464">
                  <c:v>32</c:v>
                </c:pt>
                <c:pt idx="1465">
                  <c:v>32</c:v>
                </c:pt>
                <c:pt idx="1466">
                  <c:v>32</c:v>
                </c:pt>
                <c:pt idx="1467">
                  <c:v>32</c:v>
                </c:pt>
                <c:pt idx="1468">
                  <c:v>32</c:v>
                </c:pt>
                <c:pt idx="1469">
                  <c:v>32</c:v>
                </c:pt>
                <c:pt idx="1470">
                  <c:v>32</c:v>
                </c:pt>
                <c:pt idx="1471">
                  <c:v>32</c:v>
                </c:pt>
                <c:pt idx="1472">
                  <c:v>32</c:v>
                </c:pt>
                <c:pt idx="1473">
                  <c:v>32</c:v>
                </c:pt>
                <c:pt idx="1474">
                  <c:v>32</c:v>
                </c:pt>
                <c:pt idx="1475">
                  <c:v>32</c:v>
                </c:pt>
                <c:pt idx="1476">
                  <c:v>32</c:v>
                </c:pt>
                <c:pt idx="1477">
                  <c:v>32</c:v>
                </c:pt>
                <c:pt idx="1478">
                  <c:v>32</c:v>
                </c:pt>
                <c:pt idx="1479">
                  <c:v>32</c:v>
                </c:pt>
                <c:pt idx="1480">
                  <c:v>32</c:v>
                </c:pt>
                <c:pt idx="1481">
                  <c:v>32</c:v>
                </c:pt>
                <c:pt idx="1482">
                  <c:v>32</c:v>
                </c:pt>
                <c:pt idx="1483">
                  <c:v>32</c:v>
                </c:pt>
                <c:pt idx="1484">
                  <c:v>32</c:v>
                </c:pt>
                <c:pt idx="1485">
                  <c:v>32</c:v>
                </c:pt>
                <c:pt idx="1486">
                  <c:v>32</c:v>
                </c:pt>
                <c:pt idx="1487">
                  <c:v>32</c:v>
                </c:pt>
                <c:pt idx="1488">
                  <c:v>32</c:v>
                </c:pt>
                <c:pt idx="1489">
                  <c:v>32</c:v>
                </c:pt>
                <c:pt idx="1490">
                  <c:v>32</c:v>
                </c:pt>
                <c:pt idx="1491">
                  <c:v>32</c:v>
                </c:pt>
                <c:pt idx="1492">
                  <c:v>32</c:v>
                </c:pt>
                <c:pt idx="1493">
                  <c:v>32</c:v>
                </c:pt>
                <c:pt idx="1494">
                  <c:v>32</c:v>
                </c:pt>
                <c:pt idx="1495">
                  <c:v>32</c:v>
                </c:pt>
                <c:pt idx="1496">
                  <c:v>32</c:v>
                </c:pt>
                <c:pt idx="1497">
                  <c:v>32</c:v>
                </c:pt>
                <c:pt idx="1498">
                  <c:v>32</c:v>
                </c:pt>
                <c:pt idx="1499">
                  <c:v>32</c:v>
                </c:pt>
                <c:pt idx="1500">
                  <c:v>32</c:v>
                </c:pt>
                <c:pt idx="1501">
                  <c:v>32</c:v>
                </c:pt>
                <c:pt idx="1502">
                  <c:v>32</c:v>
                </c:pt>
                <c:pt idx="1503">
                  <c:v>32</c:v>
                </c:pt>
                <c:pt idx="1504">
                  <c:v>32</c:v>
                </c:pt>
                <c:pt idx="1505">
                  <c:v>32</c:v>
                </c:pt>
                <c:pt idx="1506">
                  <c:v>32</c:v>
                </c:pt>
                <c:pt idx="1507">
                  <c:v>32</c:v>
                </c:pt>
                <c:pt idx="1508">
                  <c:v>32</c:v>
                </c:pt>
                <c:pt idx="1509">
                  <c:v>32</c:v>
                </c:pt>
                <c:pt idx="1510">
                  <c:v>32</c:v>
                </c:pt>
                <c:pt idx="1511">
                  <c:v>32</c:v>
                </c:pt>
                <c:pt idx="1512">
                  <c:v>32</c:v>
                </c:pt>
                <c:pt idx="1513">
                  <c:v>32</c:v>
                </c:pt>
                <c:pt idx="1514">
                  <c:v>32</c:v>
                </c:pt>
                <c:pt idx="1515">
                  <c:v>32</c:v>
                </c:pt>
                <c:pt idx="1516">
                  <c:v>32</c:v>
                </c:pt>
                <c:pt idx="1517">
                  <c:v>32</c:v>
                </c:pt>
                <c:pt idx="1518">
                  <c:v>32</c:v>
                </c:pt>
                <c:pt idx="1519">
                  <c:v>32</c:v>
                </c:pt>
                <c:pt idx="1520">
                  <c:v>32</c:v>
                </c:pt>
                <c:pt idx="1521">
                  <c:v>32</c:v>
                </c:pt>
                <c:pt idx="1522">
                  <c:v>32</c:v>
                </c:pt>
                <c:pt idx="1523">
                  <c:v>32</c:v>
                </c:pt>
                <c:pt idx="1524">
                  <c:v>32</c:v>
                </c:pt>
                <c:pt idx="1525">
                  <c:v>32</c:v>
                </c:pt>
                <c:pt idx="1526">
                  <c:v>32</c:v>
                </c:pt>
                <c:pt idx="1527">
                  <c:v>32</c:v>
                </c:pt>
                <c:pt idx="1528">
                  <c:v>32</c:v>
                </c:pt>
                <c:pt idx="1529">
                  <c:v>32</c:v>
                </c:pt>
                <c:pt idx="1530">
                  <c:v>32</c:v>
                </c:pt>
                <c:pt idx="1531">
                  <c:v>32</c:v>
                </c:pt>
                <c:pt idx="1532">
                  <c:v>32</c:v>
                </c:pt>
                <c:pt idx="1533">
                  <c:v>32</c:v>
                </c:pt>
                <c:pt idx="1534">
                  <c:v>32</c:v>
                </c:pt>
                <c:pt idx="1535">
                  <c:v>32</c:v>
                </c:pt>
                <c:pt idx="1536">
                  <c:v>32</c:v>
                </c:pt>
                <c:pt idx="1537">
                  <c:v>32</c:v>
                </c:pt>
                <c:pt idx="1538">
                  <c:v>32</c:v>
                </c:pt>
                <c:pt idx="1539">
                  <c:v>32</c:v>
                </c:pt>
                <c:pt idx="1540">
                  <c:v>32</c:v>
                </c:pt>
                <c:pt idx="1541">
                  <c:v>32</c:v>
                </c:pt>
                <c:pt idx="1542">
                  <c:v>32</c:v>
                </c:pt>
                <c:pt idx="1543">
                  <c:v>32</c:v>
                </c:pt>
                <c:pt idx="1544">
                  <c:v>32</c:v>
                </c:pt>
                <c:pt idx="1545">
                  <c:v>32</c:v>
                </c:pt>
                <c:pt idx="1546">
                  <c:v>32</c:v>
                </c:pt>
                <c:pt idx="1547">
                  <c:v>32</c:v>
                </c:pt>
                <c:pt idx="1548">
                  <c:v>32</c:v>
                </c:pt>
                <c:pt idx="1549">
                  <c:v>32</c:v>
                </c:pt>
                <c:pt idx="1550">
                  <c:v>32</c:v>
                </c:pt>
                <c:pt idx="1551">
                  <c:v>32</c:v>
                </c:pt>
                <c:pt idx="1552">
                  <c:v>32</c:v>
                </c:pt>
                <c:pt idx="1553">
                  <c:v>32</c:v>
                </c:pt>
                <c:pt idx="1554">
                  <c:v>32</c:v>
                </c:pt>
                <c:pt idx="1555">
                  <c:v>32</c:v>
                </c:pt>
                <c:pt idx="1556">
                  <c:v>32</c:v>
                </c:pt>
                <c:pt idx="1557">
                  <c:v>32</c:v>
                </c:pt>
                <c:pt idx="1558">
                  <c:v>32</c:v>
                </c:pt>
                <c:pt idx="1559">
                  <c:v>32</c:v>
                </c:pt>
                <c:pt idx="1560">
                  <c:v>32</c:v>
                </c:pt>
                <c:pt idx="1561">
                  <c:v>32</c:v>
                </c:pt>
                <c:pt idx="1562">
                  <c:v>32</c:v>
                </c:pt>
                <c:pt idx="1563">
                  <c:v>32</c:v>
                </c:pt>
                <c:pt idx="1564">
                  <c:v>32</c:v>
                </c:pt>
                <c:pt idx="1565">
                  <c:v>32</c:v>
                </c:pt>
                <c:pt idx="1566">
                  <c:v>32</c:v>
                </c:pt>
                <c:pt idx="1567">
                  <c:v>32</c:v>
                </c:pt>
                <c:pt idx="1568">
                  <c:v>32</c:v>
                </c:pt>
                <c:pt idx="1569">
                  <c:v>32</c:v>
                </c:pt>
                <c:pt idx="1570">
                  <c:v>32</c:v>
                </c:pt>
                <c:pt idx="1571">
                  <c:v>32</c:v>
                </c:pt>
                <c:pt idx="1572">
                  <c:v>32</c:v>
                </c:pt>
                <c:pt idx="1573">
                  <c:v>32</c:v>
                </c:pt>
                <c:pt idx="1574">
                  <c:v>32</c:v>
                </c:pt>
                <c:pt idx="1575">
                  <c:v>32</c:v>
                </c:pt>
                <c:pt idx="1576">
                  <c:v>32</c:v>
                </c:pt>
                <c:pt idx="1577">
                  <c:v>32</c:v>
                </c:pt>
                <c:pt idx="1578">
                  <c:v>32</c:v>
                </c:pt>
                <c:pt idx="1579">
                  <c:v>32</c:v>
                </c:pt>
                <c:pt idx="1580">
                  <c:v>32</c:v>
                </c:pt>
                <c:pt idx="1581">
                  <c:v>32</c:v>
                </c:pt>
                <c:pt idx="1582">
                  <c:v>32</c:v>
                </c:pt>
                <c:pt idx="1583">
                  <c:v>32</c:v>
                </c:pt>
                <c:pt idx="1584">
                  <c:v>32</c:v>
                </c:pt>
                <c:pt idx="1585">
                  <c:v>32</c:v>
                </c:pt>
                <c:pt idx="1586">
                  <c:v>32</c:v>
                </c:pt>
                <c:pt idx="1587">
                  <c:v>32</c:v>
                </c:pt>
                <c:pt idx="1588">
                  <c:v>32</c:v>
                </c:pt>
                <c:pt idx="1589">
                  <c:v>32</c:v>
                </c:pt>
                <c:pt idx="1590">
                  <c:v>32</c:v>
                </c:pt>
                <c:pt idx="1591">
                  <c:v>32</c:v>
                </c:pt>
                <c:pt idx="1592">
                  <c:v>32</c:v>
                </c:pt>
                <c:pt idx="1593">
                  <c:v>32</c:v>
                </c:pt>
                <c:pt idx="1594">
                  <c:v>32</c:v>
                </c:pt>
                <c:pt idx="1595">
                  <c:v>32</c:v>
                </c:pt>
                <c:pt idx="1596">
                  <c:v>32</c:v>
                </c:pt>
                <c:pt idx="1597">
                  <c:v>32</c:v>
                </c:pt>
                <c:pt idx="1598">
                  <c:v>32</c:v>
                </c:pt>
                <c:pt idx="1599">
                  <c:v>32</c:v>
                </c:pt>
                <c:pt idx="1600">
                  <c:v>32</c:v>
                </c:pt>
                <c:pt idx="1601">
                  <c:v>32</c:v>
                </c:pt>
                <c:pt idx="1602">
                  <c:v>32</c:v>
                </c:pt>
                <c:pt idx="1603">
                  <c:v>32</c:v>
                </c:pt>
                <c:pt idx="1604">
                  <c:v>32</c:v>
                </c:pt>
                <c:pt idx="1605">
                  <c:v>32</c:v>
                </c:pt>
                <c:pt idx="1606">
                  <c:v>32</c:v>
                </c:pt>
                <c:pt idx="1607">
                  <c:v>32</c:v>
                </c:pt>
                <c:pt idx="1608">
                  <c:v>32</c:v>
                </c:pt>
                <c:pt idx="1609">
                  <c:v>32</c:v>
                </c:pt>
                <c:pt idx="1610">
                  <c:v>32</c:v>
                </c:pt>
                <c:pt idx="1611">
                  <c:v>32</c:v>
                </c:pt>
                <c:pt idx="1612">
                  <c:v>32</c:v>
                </c:pt>
                <c:pt idx="1613">
                  <c:v>32</c:v>
                </c:pt>
                <c:pt idx="1614">
                  <c:v>32</c:v>
                </c:pt>
                <c:pt idx="1615">
                  <c:v>32</c:v>
                </c:pt>
                <c:pt idx="1616">
                  <c:v>32</c:v>
                </c:pt>
                <c:pt idx="1617">
                  <c:v>32</c:v>
                </c:pt>
                <c:pt idx="1618">
                  <c:v>32</c:v>
                </c:pt>
                <c:pt idx="1619">
                  <c:v>32</c:v>
                </c:pt>
                <c:pt idx="1620">
                  <c:v>32</c:v>
                </c:pt>
                <c:pt idx="1621">
                  <c:v>32</c:v>
                </c:pt>
                <c:pt idx="1622">
                  <c:v>32</c:v>
                </c:pt>
                <c:pt idx="1623">
                  <c:v>32</c:v>
                </c:pt>
                <c:pt idx="1624">
                  <c:v>32</c:v>
                </c:pt>
                <c:pt idx="1625">
                  <c:v>32</c:v>
                </c:pt>
                <c:pt idx="1626">
                  <c:v>32</c:v>
                </c:pt>
                <c:pt idx="1627">
                  <c:v>32</c:v>
                </c:pt>
                <c:pt idx="1628">
                  <c:v>32</c:v>
                </c:pt>
                <c:pt idx="1629">
                  <c:v>32</c:v>
                </c:pt>
                <c:pt idx="1630">
                  <c:v>32</c:v>
                </c:pt>
                <c:pt idx="1631">
                  <c:v>32</c:v>
                </c:pt>
                <c:pt idx="1632">
                  <c:v>32</c:v>
                </c:pt>
                <c:pt idx="1633">
                  <c:v>32</c:v>
                </c:pt>
                <c:pt idx="1634">
                  <c:v>32</c:v>
                </c:pt>
                <c:pt idx="1635">
                  <c:v>32</c:v>
                </c:pt>
                <c:pt idx="1636">
                  <c:v>32</c:v>
                </c:pt>
                <c:pt idx="1637">
                  <c:v>32</c:v>
                </c:pt>
                <c:pt idx="1638">
                  <c:v>32</c:v>
                </c:pt>
                <c:pt idx="1639">
                  <c:v>32</c:v>
                </c:pt>
                <c:pt idx="1640">
                  <c:v>32</c:v>
                </c:pt>
                <c:pt idx="1641">
                  <c:v>32</c:v>
                </c:pt>
                <c:pt idx="1642">
                  <c:v>32</c:v>
                </c:pt>
                <c:pt idx="1643">
                  <c:v>32</c:v>
                </c:pt>
                <c:pt idx="1644">
                  <c:v>32</c:v>
                </c:pt>
                <c:pt idx="1645">
                  <c:v>32</c:v>
                </c:pt>
                <c:pt idx="1646">
                  <c:v>32</c:v>
                </c:pt>
                <c:pt idx="1647">
                  <c:v>32</c:v>
                </c:pt>
                <c:pt idx="1648">
                  <c:v>32</c:v>
                </c:pt>
                <c:pt idx="1649">
                  <c:v>32</c:v>
                </c:pt>
                <c:pt idx="1650">
                  <c:v>32</c:v>
                </c:pt>
                <c:pt idx="1651">
                  <c:v>32</c:v>
                </c:pt>
                <c:pt idx="1652">
                  <c:v>32</c:v>
                </c:pt>
                <c:pt idx="1653">
                  <c:v>32</c:v>
                </c:pt>
                <c:pt idx="1654">
                  <c:v>32</c:v>
                </c:pt>
                <c:pt idx="1655">
                  <c:v>32</c:v>
                </c:pt>
                <c:pt idx="1656">
                  <c:v>32</c:v>
                </c:pt>
                <c:pt idx="1657">
                  <c:v>32</c:v>
                </c:pt>
                <c:pt idx="1658">
                  <c:v>32</c:v>
                </c:pt>
                <c:pt idx="1659">
                  <c:v>32</c:v>
                </c:pt>
                <c:pt idx="1660">
                  <c:v>32</c:v>
                </c:pt>
                <c:pt idx="1661">
                  <c:v>32</c:v>
                </c:pt>
                <c:pt idx="1662">
                  <c:v>32</c:v>
                </c:pt>
                <c:pt idx="1663">
                  <c:v>32</c:v>
                </c:pt>
                <c:pt idx="1664">
                  <c:v>32</c:v>
                </c:pt>
                <c:pt idx="1665">
                  <c:v>32</c:v>
                </c:pt>
                <c:pt idx="1666">
                  <c:v>32</c:v>
                </c:pt>
                <c:pt idx="1667">
                  <c:v>32</c:v>
                </c:pt>
                <c:pt idx="1668">
                  <c:v>32</c:v>
                </c:pt>
                <c:pt idx="1669">
                  <c:v>32</c:v>
                </c:pt>
                <c:pt idx="1670">
                  <c:v>32</c:v>
                </c:pt>
                <c:pt idx="1671">
                  <c:v>32</c:v>
                </c:pt>
                <c:pt idx="1672">
                  <c:v>32</c:v>
                </c:pt>
                <c:pt idx="1673">
                  <c:v>32</c:v>
                </c:pt>
                <c:pt idx="1674">
                  <c:v>32</c:v>
                </c:pt>
                <c:pt idx="1675">
                  <c:v>32</c:v>
                </c:pt>
                <c:pt idx="1676">
                  <c:v>32</c:v>
                </c:pt>
                <c:pt idx="1677">
                  <c:v>32</c:v>
                </c:pt>
                <c:pt idx="1678">
                  <c:v>32</c:v>
                </c:pt>
                <c:pt idx="1679">
                  <c:v>32</c:v>
                </c:pt>
                <c:pt idx="1680">
                  <c:v>32</c:v>
                </c:pt>
                <c:pt idx="1681">
                  <c:v>32</c:v>
                </c:pt>
                <c:pt idx="1682">
                  <c:v>32</c:v>
                </c:pt>
                <c:pt idx="1683">
                  <c:v>32</c:v>
                </c:pt>
                <c:pt idx="1684">
                  <c:v>32</c:v>
                </c:pt>
                <c:pt idx="1685">
                  <c:v>32</c:v>
                </c:pt>
                <c:pt idx="1686">
                  <c:v>32</c:v>
                </c:pt>
                <c:pt idx="1687">
                  <c:v>32</c:v>
                </c:pt>
                <c:pt idx="1688">
                  <c:v>32</c:v>
                </c:pt>
                <c:pt idx="1689">
                  <c:v>32</c:v>
                </c:pt>
                <c:pt idx="1690">
                  <c:v>32</c:v>
                </c:pt>
                <c:pt idx="1691">
                  <c:v>32</c:v>
                </c:pt>
                <c:pt idx="1692">
                  <c:v>32</c:v>
                </c:pt>
                <c:pt idx="1693">
                  <c:v>32</c:v>
                </c:pt>
                <c:pt idx="1694">
                  <c:v>32</c:v>
                </c:pt>
                <c:pt idx="1695">
                  <c:v>32</c:v>
                </c:pt>
                <c:pt idx="1696">
                  <c:v>32</c:v>
                </c:pt>
                <c:pt idx="1697">
                  <c:v>32</c:v>
                </c:pt>
                <c:pt idx="1698">
                  <c:v>32</c:v>
                </c:pt>
                <c:pt idx="1699">
                  <c:v>32</c:v>
                </c:pt>
                <c:pt idx="1700">
                  <c:v>32</c:v>
                </c:pt>
                <c:pt idx="1701">
                  <c:v>32</c:v>
                </c:pt>
                <c:pt idx="1702">
                  <c:v>32</c:v>
                </c:pt>
                <c:pt idx="1703">
                  <c:v>32</c:v>
                </c:pt>
                <c:pt idx="1704">
                  <c:v>32</c:v>
                </c:pt>
                <c:pt idx="1705">
                  <c:v>32</c:v>
                </c:pt>
                <c:pt idx="1706">
                  <c:v>32</c:v>
                </c:pt>
                <c:pt idx="1707">
                  <c:v>32</c:v>
                </c:pt>
                <c:pt idx="1708">
                  <c:v>32</c:v>
                </c:pt>
                <c:pt idx="1709">
                  <c:v>32</c:v>
                </c:pt>
                <c:pt idx="1710">
                  <c:v>32</c:v>
                </c:pt>
                <c:pt idx="1711">
                  <c:v>32</c:v>
                </c:pt>
                <c:pt idx="1712">
                  <c:v>32</c:v>
                </c:pt>
                <c:pt idx="1713">
                  <c:v>32</c:v>
                </c:pt>
                <c:pt idx="1714">
                  <c:v>32</c:v>
                </c:pt>
                <c:pt idx="1715">
                  <c:v>32</c:v>
                </c:pt>
                <c:pt idx="1716">
                  <c:v>32</c:v>
                </c:pt>
                <c:pt idx="1717">
                  <c:v>32</c:v>
                </c:pt>
                <c:pt idx="1718">
                  <c:v>32</c:v>
                </c:pt>
                <c:pt idx="1719">
                  <c:v>32</c:v>
                </c:pt>
                <c:pt idx="1720">
                  <c:v>32</c:v>
                </c:pt>
                <c:pt idx="1721">
                  <c:v>32</c:v>
                </c:pt>
                <c:pt idx="1722">
                  <c:v>32</c:v>
                </c:pt>
                <c:pt idx="1723">
                  <c:v>32</c:v>
                </c:pt>
                <c:pt idx="1724">
                  <c:v>32</c:v>
                </c:pt>
                <c:pt idx="1725">
                  <c:v>32</c:v>
                </c:pt>
                <c:pt idx="1726">
                  <c:v>32</c:v>
                </c:pt>
                <c:pt idx="1727">
                  <c:v>32</c:v>
                </c:pt>
                <c:pt idx="1728">
                  <c:v>32</c:v>
                </c:pt>
                <c:pt idx="1729">
                  <c:v>32</c:v>
                </c:pt>
                <c:pt idx="1730">
                  <c:v>32</c:v>
                </c:pt>
                <c:pt idx="1731">
                  <c:v>32</c:v>
                </c:pt>
                <c:pt idx="1732">
                  <c:v>32</c:v>
                </c:pt>
                <c:pt idx="1733">
                  <c:v>32</c:v>
                </c:pt>
                <c:pt idx="1734">
                  <c:v>32</c:v>
                </c:pt>
                <c:pt idx="1735">
                  <c:v>32</c:v>
                </c:pt>
                <c:pt idx="1736">
                  <c:v>32</c:v>
                </c:pt>
                <c:pt idx="1737">
                  <c:v>32</c:v>
                </c:pt>
                <c:pt idx="1738">
                  <c:v>32</c:v>
                </c:pt>
                <c:pt idx="1739">
                  <c:v>32</c:v>
                </c:pt>
                <c:pt idx="1740">
                  <c:v>32</c:v>
                </c:pt>
                <c:pt idx="1741">
                  <c:v>32</c:v>
                </c:pt>
                <c:pt idx="1742">
                  <c:v>32</c:v>
                </c:pt>
                <c:pt idx="1743">
                  <c:v>32</c:v>
                </c:pt>
                <c:pt idx="1744">
                  <c:v>32</c:v>
                </c:pt>
                <c:pt idx="1745">
                  <c:v>32</c:v>
                </c:pt>
                <c:pt idx="1746">
                  <c:v>32</c:v>
                </c:pt>
                <c:pt idx="1747">
                  <c:v>32</c:v>
                </c:pt>
                <c:pt idx="1748">
                  <c:v>32</c:v>
                </c:pt>
                <c:pt idx="1749">
                  <c:v>32</c:v>
                </c:pt>
                <c:pt idx="1750">
                  <c:v>32</c:v>
                </c:pt>
                <c:pt idx="1751">
                  <c:v>32</c:v>
                </c:pt>
                <c:pt idx="1752">
                  <c:v>32</c:v>
                </c:pt>
                <c:pt idx="1753">
                  <c:v>32</c:v>
                </c:pt>
                <c:pt idx="1754">
                  <c:v>32</c:v>
                </c:pt>
                <c:pt idx="1755">
                  <c:v>32</c:v>
                </c:pt>
                <c:pt idx="1756">
                  <c:v>32</c:v>
                </c:pt>
                <c:pt idx="1757">
                  <c:v>32</c:v>
                </c:pt>
                <c:pt idx="1758">
                  <c:v>32</c:v>
                </c:pt>
                <c:pt idx="1759">
                  <c:v>32</c:v>
                </c:pt>
                <c:pt idx="1760">
                  <c:v>32</c:v>
                </c:pt>
                <c:pt idx="1761">
                  <c:v>32</c:v>
                </c:pt>
                <c:pt idx="1762">
                  <c:v>32</c:v>
                </c:pt>
                <c:pt idx="1763">
                  <c:v>32</c:v>
                </c:pt>
                <c:pt idx="1764">
                  <c:v>32</c:v>
                </c:pt>
                <c:pt idx="1765">
                  <c:v>32</c:v>
                </c:pt>
                <c:pt idx="1766">
                  <c:v>32</c:v>
                </c:pt>
                <c:pt idx="1767">
                  <c:v>32</c:v>
                </c:pt>
                <c:pt idx="1768">
                  <c:v>32</c:v>
                </c:pt>
                <c:pt idx="1769">
                  <c:v>32</c:v>
                </c:pt>
                <c:pt idx="1770">
                  <c:v>32</c:v>
                </c:pt>
                <c:pt idx="1771">
                  <c:v>32</c:v>
                </c:pt>
                <c:pt idx="1772">
                  <c:v>32</c:v>
                </c:pt>
                <c:pt idx="1773">
                  <c:v>32</c:v>
                </c:pt>
                <c:pt idx="1774">
                  <c:v>32</c:v>
                </c:pt>
                <c:pt idx="1775">
                  <c:v>32</c:v>
                </c:pt>
                <c:pt idx="1776">
                  <c:v>32</c:v>
                </c:pt>
                <c:pt idx="1777">
                  <c:v>32</c:v>
                </c:pt>
                <c:pt idx="1778">
                  <c:v>32</c:v>
                </c:pt>
                <c:pt idx="1779">
                  <c:v>32</c:v>
                </c:pt>
                <c:pt idx="1780">
                  <c:v>32</c:v>
                </c:pt>
                <c:pt idx="1781">
                  <c:v>32</c:v>
                </c:pt>
                <c:pt idx="1782">
                  <c:v>32</c:v>
                </c:pt>
                <c:pt idx="1783">
                  <c:v>32</c:v>
                </c:pt>
                <c:pt idx="1784">
                  <c:v>32</c:v>
                </c:pt>
                <c:pt idx="1785">
                  <c:v>32</c:v>
                </c:pt>
                <c:pt idx="1786">
                  <c:v>32</c:v>
                </c:pt>
                <c:pt idx="1787">
                  <c:v>32</c:v>
                </c:pt>
                <c:pt idx="1788">
                  <c:v>32</c:v>
                </c:pt>
                <c:pt idx="1789">
                  <c:v>32</c:v>
                </c:pt>
                <c:pt idx="1790">
                  <c:v>32</c:v>
                </c:pt>
                <c:pt idx="1791">
                  <c:v>32</c:v>
                </c:pt>
                <c:pt idx="1792">
                  <c:v>32</c:v>
                </c:pt>
                <c:pt idx="1793">
                  <c:v>32</c:v>
                </c:pt>
                <c:pt idx="1794">
                  <c:v>32</c:v>
                </c:pt>
                <c:pt idx="1795">
                  <c:v>32</c:v>
                </c:pt>
                <c:pt idx="1796">
                  <c:v>32</c:v>
                </c:pt>
                <c:pt idx="1797">
                  <c:v>32</c:v>
                </c:pt>
                <c:pt idx="1798">
                  <c:v>32</c:v>
                </c:pt>
                <c:pt idx="1799">
                  <c:v>32</c:v>
                </c:pt>
                <c:pt idx="1800">
                  <c:v>32</c:v>
                </c:pt>
                <c:pt idx="1801">
                  <c:v>32</c:v>
                </c:pt>
                <c:pt idx="1802">
                  <c:v>32</c:v>
                </c:pt>
                <c:pt idx="1803">
                  <c:v>32</c:v>
                </c:pt>
                <c:pt idx="1804">
                  <c:v>32</c:v>
                </c:pt>
                <c:pt idx="1805">
                  <c:v>32</c:v>
                </c:pt>
                <c:pt idx="1806">
                  <c:v>32</c:v>
                </c:pt>
                <c:pt idx="1807">
                  <c:v>32</c:v>
                </c:pt>
                <c:pt idx="1808">
                  <c:v>32</c:v>
                </c:pt>
                <c:pt idx="1809">
                  <c:v>32</c:v>
                </c:pt>
                <c:pt idx="1810">
                  <c:v>32</c:v>
                </c:pt>
                <c:pt idx="1811">
                  <c:v>32</c:v>
                </c:pt>
                <c:pt idx="1812">
                  <c:v>32</c:v>
                </c:pt>
                <c:pt idx="1813">
                  <c:v>32</c:v>
                </c:pt>
                <c:pt idx="1814">
                  <c:v>32</c:v>
                </c:pt>
                <c:pt idx="1815">
                  <c:v>32</c:v>
                </c:pt>
                <c:pt idx="1816">
                  <c:v>32</c:v>
                </c:pt>
                <c:pt idx="1817">
                  <c:v>32</c:v>
                </c:pt>
                <c:pt idx="1818">
                  <c:v>32</c:v>
                </c:pt>
                <c:pt idx="1819">
                  <c:v>32</c:v>
                </c:pt>
                <c:pt idx="1820">
                  <c:v>32</c:v>
                </c:pt>
                <c:pt idx="1821">
                  <c:v>32</c:v>
                </c:pt>
                <c:pt idx="1822">
                  <c:v>32</c:v>
                </c:pt>
                <c:pt idx="1823">
                  <c:v>32</c:v>
                </c:pt>
                <c:pt idx="1824">
                  <c:v>32</c:v>
                </c:pt>
                <c:pt idx="1825">
                  <c:v>32</c:v>
                </c:pt>
                <c:pt idx="1826">
                  <c:v>32</c:v>
                </c:pt>
                <c:pt idx="1827">
                  <c:v>32</c:v>
                </c:pt>
                <c:pt idx="1828">
                  <c:v>32</c:v>
                </c:pt>
                <c:pt idx="1829">
                  <c:v>32</c:v>
                </c:pt>
                <c:pt idx="1830">
                  <c:v>32</c:v>
                </c:pt>
                <c:pt idx="1831">
                  <c:v>32</c:v>
                </c:pt>
                <c:pt idx="1832">
                  <c:v>32</c:v>
                </c:pt>
                <c:pt idx="1833">
                  <c:v>32</c:v>
                </c:pt>
                <c:pt idx="1834">
                  <c:v>32</c:v>
                </c:pt>
                <c:pt idx="1835">
                  <c:v>32</c:v>
                </c:pt>
                <c:pt idx="1836">
                  <c:v>32</c:v>
                </c:pt>
                <c:pt idx="1837">
                  <c:v>32</c:v>
                </c:pt>
                <c:pt idx="1838">
                  <c:v>32</c:v>
                </c:pt>
                <c:pt idx="1839">
                  <c:v>32</c:v>
                </c:pt>
                <c:pt idx="1840">
                  <c:v>32</c:v>
                </c:pt>
                <c:pt idx="1841">
                  <c:v>32</c:v>
                </c:pt>
                <c:pt idx="1842">
                  <c:v>32</c:v>
                </c:pt>
                <c:pt idx="1843">
                  <c:v>32</c:v>
                </c:pt>
                <c:pt idx="1844">
                  <c:v>32</c:v>
                </c:pt>
                <c:pt idx="1845">
                  <c:v>32</c:v>
                </c:pt>
                <c:pt idx="1846">
                  <c:v>32</c:v>
                </c:pt>
                <c:pt idx="1847">
                  <c:v>32</c:v>
                </c:pt>
                <c:pt idx="1848">
                  <c:v>32</c:v>
                </c:pt>
                <c:pt idx="1849">
                  <c:v>32</c:v>
                </c:pt>
                <c:pt idx="1850">
                  <c:v>32</c:v>
                </c:pt>
                <c:pt idx="1851">
                  <c:v>32</c:v>
                </c:pt>
                <c:pt idx="1852">
                  <c:v>32</c:v>
                </c:pt>
                <c:pt idx="1853">
                  <c:v>32</c:v>
                </c:pt>
                <c:pt idx="1854">
                  <c:v>32</c:v>
                </c:pt>
                <c:pt idx="1855">
                  <c:v>32</c:v>
                </c:pt>
                <c:pt idx="1856">
                  <c:v>32</c:v>
                </c:pt>
                <c:pt idx="1857">
                  <c:v>32</c:v>
                </c:pt>
                <c:pt idx="1858">
                  <c:v>32</c:v>
                </c:pt>
                <c:pt idx="1859">
                  <c:v>32</c:v>
                </c:pt>
                <c:pt idx="1860">
                  <c:v>32</c:v>
                </c:pt>
                <c:pt idx="1861">
                  <c:v>32</c:v>
                </c:pt>
                <c:pt idx="1862">
                  <c:v>32</c:v>
                </c:pt>
                <c:pt idx="1863">
                  <c:v>32</c:v>
                </c:pt>
                <c:pt idx="1864">
                  <c:v>32</c:v>
                </c:pt>
                <c:pt idx="1865">
                  <c:v>32</c:v>
                </c:pt>
                <c:pt idx="1866">
                  <c:v>32</c:v>
                </c:pt>
                <c:pt idx="1867">
                  <c:v>32</c:v>
                </c:pt>
                <c:pt idx="1868">
                  <c:v>32</c:v>
                </c:pt>
                <c:pt idx="1869">
                  <c:v>32</c:v>
                </c:pt>
                <c:pt idx="1870">
                  <c:v>32</c:v>
                </c:pt>
                <c:pt idx="1871">
                  <c:v>32</c:v>
                </c:pt>
                <c:pt idx="1872">
                  <c:v>32</c:v>
                </c:pt>
                <c:pt idx="1873">
                  <c:v>32</c:v>
                </c:pt>
                <c:pt idx="1874">
                  <c:v>32</c:v>
                </c:pt>
                <c:pt idx="1875">
                  <c:v>32</c:v>
                </c:pt>
                <c:pt idx="1876">
                  <c:v>32</c:v>
                </c:pt>
                <c:pt idx="1877">
                  <c:v>32</c:v>
                </c:pt>
                <c:pt idx="1878">
                  <c:v>32</c:v>
                </c:pt>
                <c:pt idx="1879">
                  <c:v>32</c:v>
                </c:pt>
                <c:pt idx="1880">
                  <c:v>32</c:v>
                </c:pt>
                <c:pt idx="1881">
                  <c:v>32</c:v>
                </c:pt>
                <c:pt idx="1882">
                  <c:v>32</c:v>
                </c:pt>
                <c:pt idx="1883">
                  <c:v>32</c:v>
                </c:pt>
                <c:pt idx="1884">
                  <c:v>32</c:v>
                </c:pt>
                <c:pt idx="1885">
                  <c:v>32</c:v>
                </c:pt>
                <c:pt idx="1886">
                  <c:v>32</c:v>
                </c:pt>
                <c:pt idx="1887">
                  <c:v>32</c:v>
                </c:pt>
                <c:pt idx="1888">
                  <c:v>32</c:v>
                </c:pt>
                <c:pt idx="1889">
                  <c:v>32</c:v>
                </c:pt>
                <c:pt idx="1890">
                  <c:v>32</c:v>
                </c:pt>
                <c:pt idx="1891">
                  <c:v>32</c:v>
                </c:pt>
                <c:pt idx="1892">
                  <c:v>32</c:v>
                </c:pt>
                <c:pt idx="1893">
                  <c:v>32</c:v>
                </c:pt>
                <c:pt idx="1894">
                  <c:v>32</c:v>
                </c:pt>
                <c:pt idx="1895">
                  <c:v>32</c:v>
                </c:pt>
                <c:pt idx="1896">
                  <c:v>32</c:v>
                </c:pt>
                <c:pt idx="1897">
                  <c:v>32</c:v>
                </c:pt>
                <c:pt idx="1898">
                  <c:v>32</c:v>
                </c:pt>
                <c:pt idx="1899">
                  <c:v>32</c:v>
                </c:pt>
                <c:pt idx="1900">
                  <c:v>32</c:v>
                </c:pt>
                <c:pt idx="1901">
                  <c:v>32</c:v>
                </c:pt>
                <c:pt idx="1902">
                  <c:v>32</c:v>
                </c:pt>
                <c:pt idx="1903">
                  <c:v>32</c:v>
                </c:pt>
                <c:pt idx="1904">
                  <c:v>32</c:v>
                </c:pt>
                <c:pt idx="1905">
                  <c:v>32</c:v>
                </c:pt>
                <c:pt idx="1906">
                  <c:v>32</c:v>
                </c:pt>
                <c:pt idx="1907">
                  <c:v>32</c:v>
                </c:pt>
                <c:pt idx="1908">
                  <c:v>32</c:v>
                </c:pt>
                <c:pt idx="1909">
                  <c:v>32</c:v>
                </c:pt>
                <c:pt idx="1910">
                  <c:v>32</c:v>
                </c:pt>
                <c:pt idx="1911">
                  <c:v>32</c:v>
                </c:pt>
                <c:pt idx="1912">
                  <c:v>32</c:v>
                </c:pt>
                <c:pt idx="1913">
                  <c:v>32</c:v>
                </c:pt>
                <c:pt idx="1914">
                  <c:v>32</c:v>
                </c:pt>
                <c:pt idx="1915">
                  <c:v>32</c:v>
                </c:pt>
                <c:pt idx="1916">
                  <c:v>32</c:v>
                </c:pt>
                <c:pt idx="1917">
                  <c:v>32</c:v>
                </c:pt>
                <c:pt idx="1918">
                  <c:v>32</c:v>
                </c:pt>
                <c:pt idx="1919">
                  <c:v>32</c:v>
                </c:pt>
                <c:pt idx="1920">
                  <c:v>32</c:v>
                </c:pt>
                <c:pt idx="1921">
                  <c:v>32</c:v>
                </c:pt>
                <c:pt idx="1922">
                  <c:v>32</c:v>
                </c:pt>
                <c:pt idx="1923">
                  <c:v>32</c:v>
                </c:pt>
                <c:pt idx="1924">
                  <c:v>32</c:v>
                </c:pt>
                <c:pt idx="1925">
                  <c:v>32</c:v>
                </c:pt>
                <c:pt idx="1926">
                  <c:v>32</c:v>
                </c:pt>
                <c:pt idx="1927">
                  <c:v>32</c:v>
                </c:pt>
                <c:pt idx="1928">
                  <c:v>32</c:v>
                </c:pt>
                <c:pt idx="1929">
                  <c:v>32</c:v>
                </c:pt>
                <c:pt idx="1930">
                  <c:v>32</c:v>
                </c:pt>
                <c:pt idx="1931">
                  <c:v>32</c:v>
                </c:pt>
                <c:pt idx="1932">
                  <c:v>32</c:v>
                </c:pt>
                <c:pt idx="1933">
                  <c:v>32</c:v>
                </c:pt>
                <c:pt idx="1934">
                  <c:v>32</c:v>
                </c:pt>
                <c:pt idx="1935">
                  <c:v>32</c:v>
                </c:pt>
                <c:pt idx="1936">
                  <c:v>32</c:v>
                </c:pt>
                <c:pt idx="1937">
                  <c:v>32</c:v>
                </c:pt>
                <c:pt idx="1938">
                  <c:v>32</c:v>
                </c:pt>
                <c:pt idx="1939">
                  <c:v>32</c:v>
                </c:pt>
                <c:pt idx="1940">
                  <c:v>32</c:v>
                </c:pt>
                <c:pt idx="1941">
                  <c:v>32</c:v>
                </c:pt>
                <c:pt idx="1942">
                  <c:v>32</c:v>
                </c:pt>
                <c:pt idx="1943">
                  <c:v>32</c:v>
                </c:pt>
                <c:pt idx="1944">
                  <c:v>32</c:v>
                </c:pt>
                <c:pt idx="1945">
                  <c:v>32</c:v>
                </c:pt>
                <c:pt idx="1946">
                  <c:v>32</c:v>
                </c:pt>
                <c:pt idx="1947">
                  <c:v>32</c:v>
                </c:pt>
                <c:pt idx="1948">
                  <c:v>32</c:v>
                </c:pt>
                <c:pt idx="1949">
                  <c:v>32</c:v>
                </c:pt>
                <c:pt idx="1950">
                  <c:v>32</c:v>
                </c:pt>
                <c:pt idx="1951">
                  <c:v>32</c:v>
                </c:pt>
                <c:pt idx="1952">
                  <c:v>32</c:v>
                </c:pt>
                <c:pt idx="1953">
                  <c:v>32</c:v>
                </c:pt>
                <c:pt idx="1954">
                  <c:v>32</c:v>
                </c:pt>
                <c:pt idx="1955">
                  <c:v>32</c:v>
                </c:pt>
                <c:pt idx="1956">
                  <c:v>32</c:v>
                </c:pt>
                <c:pt idx="1957">
                  <c:v>32</c:v>
                </c:pt>
                <c:pt idx="1958">
                  <c:v>32</c:v>
                </c:pt>
                <c:pt idx="1959">
                  <c:v>32</c:v>
                </c:pt>
                <c:pt idx="1960">
                  <c:v>32</c:v>
                </c:pt>
                <c:pt idx="1961">
                  <c:v>32</c:v>
                </c:pt>
                <c:pt idx="1962">
                  <c:v>32</c:v>
                </c:pt>
                <c:pt idx="1963">
                  <c:v>32</c:v>
                </c:pt>
                <c:pt idx="1964">
                  <c:v>32</c:v>
                </c:pt>
                <c:pt idx="1965">
                  <c:v>32</c:v>
                </c:pt>
                <c:pt idx="1966">
                  <c:v>32</c:v>
                </c:pt>
                <c:pt idx="1967">
                  <c:v>32</c:v>
                </c:pt>
                <c:pt idx="1968">
                  <c:v>32</c:v>
                </c:pt>
                <c:pt idx="1969">
                  <c:v>32</c:v>
                </c:pt>
                <c:pt idx="1970">
                  <c:v>32</c:v>
                </c:pt>
                <c:pt idx="1971">
                  <c:v>32</c:v>
                </c:pt>
                <c:pt idx="1972">
                  <c:v>32</c:v>
                </c:pt>
                <c:pt idx="1973">
                  <c:v>32</c:v>
                </c:pt>
                <c:pt idx="1974">
                  <c:v>32</c:v>
                </c:pt>
                <c:pt idx="1975">
                  <c:v>32</c:v>
                </c:pt>
                <c:pt idx="1976">
                  <c:v>32</c:v>
                </c:pt>
                <c:pt idx="1977">
                  <c:v>32</c:v>
                </c:pt>
                <c:pt idx="1978">
                  <c:v>32</c:v>
                </c:pt>
                <c:pt idx="1979">
                  <c:v>32</c:v>
                </c:pt>
                <c:pt idx="1980">
                  <c:v>32</c:v>
                </c:pt>
                <c:pt idx="1981">
                  <c:v>32</c:v>
                </c:pt>
                <c:pt idx="1982">
                  <c:v>32</c:v>
                </c:pt>
                <c:pt idx="1983">
                  <c:v>32</c:v>
                </c:pt>
                <c:pt idx="1984">
                  <c:v>32</c:v>
                </c:pt>
                <c:pt idx="1985">
                  <c:v>32</c:v>
                </c:pt>
                <c:pt idx="1986">
                  <c:v>32</c:v>
                </c:pt>
                <c:pt idx="1987">
                  <c:v>32</c:v>
                </c:pt>
                <c:pt idx="1988">
                  <c:v>32</c:v>
                </c:pt>
                <c:pt idx="1989">
                  <c:v>32</c:v>
                </c:pt>
                <c:pt idx="1990">
                  <c:v>32</c:v>
                </c:pt>
                <c:pt idx="1991">
                  <c:v>32</c:v>
                </c:pt>
                <c:pt idx="1992">
                  <c:v>32</c:v>
                </c:pt>
                <c:pt idx="1993">
                  <c:v>32</c:v>
                </c:pt>
                <c:pt idx="1994">
                  <c:v>32</c:v>
                </c:pt>
                <c:pt idx="1995">
                  <c:v>32</c:v>
                </c:pt>
                <c:pt idx="1996">
                  <c:v>32</c:v>
                </c:pt>
                <c:pt idx="1997">
                  <c:v>32</c:v>
                </c:pt>
                <c:pt idx="1998">
                  <c:v>32</c:v>
                </c:pt>
                <c:pt idx="1999">
                  <c:v>32</c:v>
                </c:pt>
                <c:pt idx="2000">
                  <c:v>32</c:v>
                </c:pt>
                <c:pt idx="2001">
                  <c:v>32</c:v>
                </c:pt>
                <c:pt idx="2002">
                  <c:v>32</c:v>
                </c:pt>
                <c:pt idx="2003">
                  <c:v>32</c:v>
                </c:pt>
                <c:pt idx="2004">
                  <c:v>32</c:v>
                </c:pt>
                <c:pt idx="2005">
                  <c:v>32</c:v>
                </c:pt>
                <c:pt idx="2006">
                  <c:v>32</c:v>
                </c:pt>
                <c:pt idx="2007">
                  <c:v>32</c:v>
                </c:pt>
                <c:pt idx="2008">
                  <c:v>32</c:v>
                </c:pt>
                <c:pt idx="2009">
                  <c:v>32</c:v>
                </c:pt>
                <c:pt idx="2010">
                  <c:v>32</c:v>
                </c:pt>
                <c:pt idx="2011">
                  <c:v>32</c:v>
                </c:pt>
                <c:pt idx="2012">
                  <c:v>32</c:v>
                </c:pt>
                <c:pt idx="2013">
                  <c:v>32</c:v>
                </c:pt>
                <c:pt idx="2014">
                  <c:v>32</c:v>
                </c:pt>
                <c:pt idx="2015">
                  <c:v>32</c:v>
                </c:pt>
                <c:pt idx="2016">
                  <c:v>32</c:v>
                </c:pt>
                <c:pt idx="2017">
                  <c:v>32</c:v>
                </c:pt>
                <c:pt idx="2018">
                  <c:v>32</c:v>
                </c:pt>
                <c:pt idx="2019">
                  <c:v>32</c:v>
                </c:pt>
                <c:pt idx="2020">
                  <c:v>32</c:v>
                </c:pt>
                <c:pt idx="2021">
                  <c:v>32</c:v>
                </c:pt>
                <c:pt idx="2022">
                  <c:v>32</c:v>
                </c:pt>
                <c:pt idx="2023">
                  <c:v>32</c:v>
                </c:pt>
                <c:pt idx="2024">
                  <c:v>32</c:v>
                </c:pt>
                <c:pt idx="2025">
                  <c:v>32</c:v>
                </c:pt>
                <c:pt idx="2026">
                  <c:v>32</c:v>
                </c:pt>
                <c:pt idx="2027">
                  <c:v>32</c:v>
                </c:pt>
                <c:pt idx="2028">
                  <c:v>32</c:v>
                </c:pt>
                <c:pt idx="2029">
                  <c:v>32</c:v>
                </c:pt>
                <c:pt idx="2030">
                  <c:v>32</c:v>
                </c:pt>
                <c:pt idx="2031">
                  <c:v>32</c:v>
                </c:pt>
                <c:pt idx="2032">
                  <c:v>32</c:v>
                </c:pt>
                <c:pt idx="2033">
                  <c:v>32</c:v>
                </c:pt>
                <c:pt idx="2034">
                  <c:v>32</c:v>
                </c:pt>
                <c:pt idx="2035">
                  <c:v>32</c:v>
                </c:pt>
                <c:pt idx="2036">
                  <c:v>32</c:v>
                </c:pt>
                <c:pt idx="2037">
                  <c:v>32</c:v>
                </c:pt>
                <c:pt idx="2038">
                  <c:v>32</c:v>
                </c:pt>
                <c:pt idx="2039">
                  <c:v>32</c:v>
                </c:pt>
                <c:pt idx="2040">
                  <c:v>32</c:v>
                </c:pt>
                <c:pt idx="2041">
                  <c:v>32</c:v>
                </c:pt>
                <c:pt idx="2042">
                  <c:v>32</c:v>
                </c:pt>
                <c:pt idx="2043">
                  <c:v>32</c:v>
                </c:pt>
                <c:pt idx="2044">
                  <c:v>32</c:v>
                </c:pt>
                <c:pt idx="2045">
                  <c:v>32</c:v>
                </c:pt>
                <c:pt idx="2046">
                  <c:v>32</c:v>
                </c:pt>
                <c:pt idx="2047">
                  <c:v>32</c:v>
                </c:pt>
                <c:pt idx="2048">
                  <c:v>32</c:v>
                </c:pt>
                <c:pt idx="2049">
                  <c:v>32</c:v>
                </c:pt>
                <c:pt idx="2050">
                  <c:v>32</c:v>
                </c:pt>
                <c:pt idx="2051">
                  <c:v>32</c:v>
                </c:pt>
                <c:pt idx="2052">
                  <c:v>32</c:v>
                </c:pt>
                <c:pt idx="2053">
                  <c:v>32</c:v>
                </c:pt>
                <c:pt idx="2054">
                  <c:v>32</c:v>
                </c:pt>
                <c:pt idx="2055">
                  <c:v>32</c:v>
                </c:pt>
                <c:pt idx="2056">
                  <c:v>32</c:v>
                </c:pt>
                <c:pt idx="2057">
                  <c:v>32</c:v>
                </c:pt>
                <c:pt idx="2058">
                  <c:v>32</c:v>
                </c:pt>
                <c:pt idx="2059">
                  <c:v>32</c:v>
                </c:pt>
                <c:pt idx="2060">
                  <c:v>32</c:v>
                </c:pt>
                <c:pt idx="2061">
                  <c:v>32</c:v>
                </c:pt>
                <c:pt idx="2062">
                  <c:v>32</c:v>
                </c:pt>
                <c:pt idx="2063">
                  <c:v>32</c:v>
                </c:pt>
                <c:pt idx="2064">
                  <c:v>32</c:v>
                </c:pt>
                <c:pt idx="2065">
                  <c:v>32</c:v>
                </c:pt>
                <c:pt idx="2066">
                  <c:v>32</c:v>
                </c:pt>
                <c:pt idx="2067">
                  <c:v>32</c:v>
                </c:pt>
                <c:pt idx="2068">
                  <c:v>32</c:v>
                </c:pt>
                <c:pt idx="2069">
                  <c:v>32</c:v>
                </c:pt>
                <c:pt idx="2070">
                  <c:v>32</c:v>
                </c:pt>
                <c:pt idx="2071">
                  <c:v>32</c:v>
                </c:pt>
                <c:pt idx="2072">
                  <c:v>32</c:v>
                </c:pt>
                <c:pt idx="2073">
                  <c:v>32</c:v>
                </c:pt>
                <c:pt idx="2074">
                  <c:v>32</c:v>
                </c:pt>
                <c:pt idx="2075">
                  <c:v>32</c:v>
                </c:pt>
                <c:pt idx="2076">
                  <c:v>32</c:v>
                </c:pt>
                <c:pt idx="2077">
                  <c:v>32</c:v>
                </c:pt>
                <c:pt idx="2078">
                  <c:v>32</c:v>
                </c:pt>
                <c:pt idx="2079">
                  <c:v>32</c:v>
                </c:pt>
                <c:pt idx="2080">
                  <c:v>32</c:v>
                </c:pt>
                <c:pt idx="2081">
                  <c:v>32</c:v>
                </c:pt>
                <c:pt idx="2082">
                  <c:v>32</c:v>
                </c:pt>
                <c:pt idx="2083">
                  <c:v>32</c:v>
                </c:pt>
                <c:pt idx="2084">
                  <c:v>32</c:v>
                </c:pt>
                <c:pt idx="2085">
                  <c:v>32</c:v>
                </c:pt>
                <c:pt idx="2086">
                  <c:v>32</c:v>
                </c:pt>
                <c:pt idx="2087">
                  <c:v>32</c:v>
                </c:pt>
                <c:pt idx="2088">
                  <c:v>32</c:v>
                </c:pt>
                <c:pt idx="2089">
                  <c:v>32</c:v>
                </c:pt>
                <c:pt idx="2090">
                  <c:v>32</c:v>
                </c:pt>
                <c:pt idx="2091">
                  <c:v>32</c:v>
                </c:pt>
                <c:pt idx="2092">
                  <c:v>32</c:v>
                </c:pt>
                <c:pt idx="2093">
                  <c:v>32</c:v>
                </c:pt>
                <c:pt idx="2094">
                  <c:v>32</c:v>
                </c:pt>
                <c:pt idx="2095">
                  <c:v>32</c:v>
                </c:pt>
                <c:pt idx="2096">
                  <c:v>32</c:v>
                </c:pt>
                <c:pt idx="2097">
                  <c:v>32</c:v>
                </c:pt>
                <c:pt idx="2098">
                  <c:v>32</c:v>
                </c:pt>
                <c:pt idx="2099">
                  <c:v>32</c:v>
                </c:pt>
                <c:pt idx="2100">
                  <c:v>32</c:v>
                </c:pt>
                <c:pt idx="2101">
                  <c:v>32</c:v>
                </c:pt>
                <c:pt idx="2102">
                  <c:v>32</c:v>
                </c:pt>
                <c:pt idx="2103">
                  <c:v>32</c:v>
                </c:pt>
                <c:pt idx="2104">
                  <c:v>32</c:v>
                </c:pt>
                <c:pt idx="2105">
                  <c:v>32</c:v>
                </c:pt>
                <c:pt idx="2106">
                  <c:v>32</c:v>
                </c:pt>
                <c:pt idx="2107">
                  <c:v>32</c:v>
                </c:pt>
                <c:pt idx="2108">
                  <c:v>32</c:v>
                </c:pt>
                <c:pt idx="2109">
                  <c:v>32</c:v>
                </c:pt>
                <c:pt idx="2110">
                  <c:v>32</c:v>
                </c:pt>
                <c:pt idx="2111">
                  <c:v>32</c:v>
                </c:pt>
                <c:pt idx="2112">
                  <c:v>32</c:v>
                </c:pt>
                <c:pt idx="2113">
                  <c:v>32</c:v>
                </c:pt>
                <c:pt idx="2114">
                  <c:v>32</c:v>
                </c:pt>
                <c:pt idx="2115">
                  <c:v>32</c:v>
                </c:pt>
                <c:pt idx="2116">
                  <c:v>32</c:v>
                </c:pt>
                <c:pt idx="2117">
                  <c:v>32</c:v>
                </c:pt>
                <c:pt idx="2118">
                  <c:v>32</c:v>
                </c:pt>
                <c:pt idx="2119">
                  <c:v>32</c:v>
                </c:pt>
                <c:pt idx="2120">
                  <c:v>32</c:v>
                </c:pt>
                <c:pt idx="2121">
                  <c:v>32</c:v>
                </c:pt>
                <c:pt idx="2122">
                  <c:v>32</c:v>
                </c:pt>
                <c:pt idx="2123">
                  <c:v>32</c:v>
                </c:pt>
                <c:pt idx="2124">
                  <c:v>32</c:v>
                </c:pt>
                <c:pt idx="2125">
                  <c:v>32</c:v>
                </c:pt>
                <c:pt idx="2126">
                  <c:v>32</c:v>
                </c:pt>
                <c:pt idx="2127">
                  <c:v>32</c:v>
                </c:pt>
                <c:pt idx="2128">
                  <c:v>32</c:v>
                </c:pt>
                <c:pt idx="2129">
                  <c:v>32</c:v>
                </c:pt>
                <c:pt idx="2130">
                  <c:v>32</c:v>
                </c:pt>
                <c:pt idx="2131">
                  <c:v>32</c:v>
                </c:pt>
                <c:pt idx="2132">
                  <c:v>32</c:v>
                </c:pt>
                <c:pt idx="2133">
                  <c:v>32</c:v>
                </c:pt>
                <c:pt idx="2134">
                  <c:v>32</c:v>
                </c:pt>
                <c:pt idx="2135">
                  <c:v>32</c:v>
                </c:pt>
                <c:pt idx="2136">
                  <c:v>32</c:v>
                </c:pt>
                <c:pt idx="2137">
                  <c:v>32</c:v>
                </c:pt>
                <c:pt idx="2138">
                  <c:v>32</c:v>
                </c:pt>
                <c:pt idx="2139">
                  <c:v>32</c:v>
                </c:pt>
                <c:pt idx="2140">
                  <c:v>32</c:v>
                </c:pt>
                <c:pt idx="2141">
                  <c:v>32</c:v>
                </c:pt>
                <c:pt idx="2142">
                  <c:v>32</c:v>
                </c:pt>
                <c:pt idx="2143">
                  <c:v>32</c:v>
                </c:pt>
                <c:pt idx="2144">
                  <c:v>32</c:v>
                </c:pt>
                <c:pt idx="2145">
                  <c:v>32</c:v>
                </c:pt>
                <c:pt idx="2146">
                  <c:v>32</c:v>
                </c:pt>
                <c:pt idx="2147">
                  <c:v>32</c:v>
                </c:pt>
                <c:pt idx="2148">
                  <c:v>32</c:v>
                </c:pt>
                <c:pt idx="2149">
                  <c:v>32</c:v>
                </c:pt>
                <c:pt idx="2150">
                  <c:v>32</c:v>
                </c:pt>
                <c:pt idx="2151">
                  <c:v>32</c:v>
                </c:pt>
                <c:pt idx="2152">
                  <c:v>32</c:v>
                </c:pt>
                <c:pt idx="2153">
                  <c:v>32</c:v>
                </c:pt>
                <c:pt idx="2154">
                  <c:v>32</c:v>
                </c:pt>
                <c:pt idx="2155">
                  <c:v>32</c:v>
                </c:pt>
                <c:pt idx="2156">
                  <c:v>32</c:v>
                </c:pt>
                <c:pt idx="2157">
                  <c:v>32</c:v>
                </c:pt>
                <c:pt idx="2158">
                  <c:v>32</c:v>
                </c:pt>
                <c:pt idx="2159">
                  <c:v>32</c:v>
                </c:pt>
                <c:pt idx="2160">
                  <c:v>32</c:v>
                </c:pt>
                <c:pt idx="2161">
                  <c:v>32</c:v>
                </c:pt>
                <c:pt idx="2162">
                  <c:v>32</c:v>
                </c:pt>
                <c:pt idx="2163">
                  <c:v>32</c:v>
                </c:pt>
                <c:pt idx="2164">
                  <c:v>32</c:v>
                </c:pt>
                <c:pt idx="2165">
                  <c:v>32</c:v>
                </c:pt>
                <c:pt idx="2166">
                  <c:v>32</c:v>
                </c:pt>
                <c:pt idx="2167">
                  <c:v>32</c:v>
                </c:pt>
                <c:pt idx="2168">
                  <c:v>32</c:v>
                </c:pt>
                <c:pt idx="2169">
                  <c:v>32</c:v>
                </c:pt>
                <c:pt idx="2170">
                  <c:v>32</c:v>
                </c:pt>
                <c:pt idx="2171">
                  <c:v>32</c:v>
                </c:pt>
                <c:pt idx="2172">
                  <c:v>32</c:v>
                </c:pt>
                <c:pt idx="2173">
                  <c:v>32</c:v>
                </c:pt>
                <c:pt idx="2174">
                  <c:v>32</c:v>
                </c:pt>
                <c:pt idx="2175">
                  <c:v>32</c:v>
                </c:pt>
                <c:pt idx="2176">
                  <c:v>32</c:v>
                </c:pt>
                <c:pt idx="2177">
                  <c:v>32</c:v>
                </c:pt>
                <c:pt idx="2178">
                  <c:v>32</c:v>
                </c:pt>
                <c:pt idx="2179">
                  <c:v>32</c:v>
                </c:pt>
                <c:pt idx="2180">
                  <c:v>32</c:v>
                </c:pt>
                <c:pt idx="2181">
                  <c:v>32</c:v>
                </c:pt>
                <c:pt idx="2182">
                  <c:v>32</c:v>
                </c:pt>
                <c:pt idx="2183">
                  <c:v>32</c:v>
                </c:pt>
                <c:pt idx="2184">
                  <c:v>32</c:v>
                </c:pt>
                <c:pt idx="2185">
                  <c:v>32</c:v>
                </c:pt>
                <c:pt idx="2186">
                  <c:v>32</c:v>
                </c:pt>
                <c:pt idx="2187">
                  <c:v>32</c:v>
                </c:pt>
                <c:pt idx="2188">
                  <c:v>32</c:v>
                </c:pt>
                <c:pt idx="2189">
                  <c:v>32</c:v>
                </c:pt>
                <c:pt idx="2190">
                  <c:v>32</c:v>
                </c:pt>
                <c:pt idx="2191">
                  <c:v>32</c:v>
                </c:pt>
                <c:pt idx="2192">
                  <c:v>32</c:v>
                </c:pt>
                <c:pt idx="2193">
                  <c:v>32</c:v>
                </c:pt>
                <c:pt idx="2194">
                  <c:v>32</c:v>
                </c:pt>
                <c:pt idx="2195">
                  <c:v>32</c:v>
                </c:pt>
                <c:pt idx="2196">
                  <c:v>32</c:v>
                </c:pt>
                <c:pt idx="2197">
                  <c:v>32</c:v>
                </c:pt>
                <c:pt idx="2198">
                  <c:v>32</c:v>
                </c:pt>
                <c:pt idx="2199">
                  <c:v>32</c:v>
                </c:pt>
                <c:pt idx="2200">
                  <c:v>32</c:v>
                </c:pt>
                <c:pt idx="2201">
                  <c:v>32</c:v>
                </c:pt>
                <c:pt idx="2202">
                  <c:v>32</c:v>
                </c:pt>
                <c:pt idx="2203">
                  <c:v>32</c:v>
                </c:pt>
                <c:pt idx="2204">
                  <c:v>32</c:v>
                </c:pt>
                <c:pt idx="2205">
                  <c:v>32</c:v>
                </c:pt>
                <c:pt idx="2206">
                  <c:v>32</c:v>
                </c:pt>
                <c:pt idx="2207">
                  <c:v>32</c:v>
                </c:pt>
                <c:pt idx="2208">
                  <c:v>32</c:v>
                </c:pt>
                <c:pt idx="2209">
                  <c:v>32</c:v>
                </c:pt>
                <c:pt idx="2210">
                  <c:v>32</c:v>
                </c:pt>
                <c:pt idx="2211">
                  <c:v>32</c:v>
                </c:pt>
                <c:pt idx="2212">
                  <c:v>32</c:v>
                </c:pt>
                <c:pt idx="2213">
                  <c:v>32</c:v>
                </c:pt>
                <c:pt idx="2214">
                  <c:v>32</c:v>
                </c:pt>
                <c:pt idx="2215">
                  <c:v>32</c:v>
                </c:pt>
                <c:pt idx="2216">
                  <c:v>32</c:v>
                </c:pt>
                <c:pt idx="2217">
                  <c:v>32</c:v>
                </c:pt>
                <c:pt idx="2218">
                  <c:v>32</c:v>
                </c:pt>
                <c:pt idx="2219">
                  <c:v>32</c:v>
                </c:pt>
                <c:pt idx="2220">
                  <c:v>32</c:v>
                </c:pt>
                <c:pt idx="2221">
                  <c:v>32</c:v>
                </c:pt>
                <c:pt idx="2222">
                  <c:v>32</c:v>
                </c:pt>
                <c:pt idx="2223">
                  <c:v>32</c:v>
                </c:pt>
                <c:pt idx="2224">
                  <c:v>32</c:v>
                </c:pt>
                <c:pt idx="2225">
                  <c:v>32</c:v>
                </c:pt>
                <c:pt idx="2226">
                  <c:v>32</c:v>
                </c:pt>
                <c:pt idx="2227">
                  <c:v>32</c:v>
                </c:pt>
                <c:pt idx="2228">
                  <c:v>32</c:v>
                </c:pt>
                <c:pt idx="2229">
                  <c:v>32</c:v>
                </c:pt>
                <c:pt idx="2230">
                  <c:v>32</c:v>
                </c:pt>
                <c:pt idx="2231">
                  <c:v>32</c:v>
                </c:pt>
                <c:pt idx="2232">
                  <c:v>32</c:v>
                </c:pt>
                <c:pt idx="2233">
                  <c:v>32</c:v>
                </c:pt>
                <c:pt idx="2234">
                  <c:v>32</c:v>
                </c:pt>
                <c:pt idx="2235">
                  <c:v>32</c:v>
                </c:pt>
                <c:pt idx="2236">
                  <c:v>32</c:v>
                </c:pt>
                <c:pt idx="2237">
                  <c:v>32</c:v>
                </c:pt>
                <c:pt idx="2238">
                  <c:v>32</c:v>
                </c:pt>
                <c:pt idx="2239">
                  <c:v>32</c:v>
                </c:pt>
                <c:pt idx="2240">
                  <c:v>32</c:v>
                </c:pt>
                <c:pt idx="2241">
                  <c:v>32</c:v>
                </c:pt>
                <c:pt idx="2242">
                  <c:v>32</c:v>
                </c:pt>
                <c:pt idx="2243">
                  <c:v>32</c:v>
                </c:pt>
                <c:pt idx="2244">
                  <c:v>32</c:v>
                </c:pt>
                <c:pt idx="2245">
                  <c:v>32</c:v>
                </c:pt>
                <c:pt idx="2246">
                  <c:v>32</c:v>
                </c:pt>
                <c:pt idx="2247">
                  <c:v>32</c:v>
                </c:pt>
                <c:pt idx="2248">
                  <c:v>32</c:v>
                </c:pt>
                <c:pt idx="2249">
                  <c:v>32</c:v>
                </c:pt>
                <c:pt idx="2250">
                  <c:v>32</c:v>
                </c:pt>
                <c:pt idx="2251">
                  <c:v>32</c:v>
                </c:pt>
                <c:pt idx="2252">
                  <c:v>32</c:v>
                </c:pt>
                <c:pt idx="2253">
                  <c:v>32</c:v>
                </c:pt>
                <c:pt idx="2254">
                  <c:v>32</c:v>
                </c:pt>
                <c:pt idx="2255">
                  <c:v>32</c:v>
                </c:pt>
                <c:pt idx="2256">
                  <c:v>32</c:v>
                </c:pt>
                <c:pt idx="2257">
                  <c:v>32</c:v>
                </c:pt>
                <c:pt idx="2258">
                  <c:v>32</c:v>
                </c:pt>
                <c:pt idx="2259">
                  <c:v>32</c:v>
                </c:pt>
                <c:pt idx="2260">
                  <c:v>32</c:v>
                </c:pt>
                <c:pt idx="2261">
                  <c:v>32</c:v>
                </c:pt>
                <c:pt idx="2262">
                  <c:v>32</c:v>
                </c:pt>
                <c:pt idx="2263">
                  <c:v>32</c:v>
                </c:pt>
                <c:pt idx="2264">
                  <c:v>32</c:v>
                </c:pt>
                <c:pt idx="2265">
                  <c:v>32</c:v>
                </c:pt>
                <c:pt idx="2266">
                  <c:v>32</c:v>
                </c:pt>
                <c:pt idx="2267">
                  <c:v>32</c:v>
                </c:pt>
                <c:pt idx="2268">
                  <c:v>32</c:v>
                </c:pt>
                <c:pt idx="2269">
                  <c:v>32</c:v>
                </c:pt>
                <c:pt idx="2270">
                  <c:v>32</c:v>
                </c:pt>
                <c:pt idx="2271">
                  <c:v>32</c:v>
                </c:pt>
                <c:pt idx="2272">
                  <c:v>32</c:v>
                </c:pt>
                <c:pt idx="2273">
                  <c:v>32</c:v>
                </c:pt>
                <c:pt idx="2274">
                  <c:v>32</c:v>
                </c:pt>
                <c:pt idx="2275">
                  <c:v>32</c:v>
                </c:pt>
                <c:pt idx="2276">
                  <c:v>32</c:v>
                </c:pt>
                <c:pt idx="2277">
                  <c:v>32</c:v>
                </c:pt>
                <c:pt idx="2278">
                  <c:v>32</c:v>
                </c:pt>
                <c:pt idx="2279">
                  <c:v>32</c:v>
                </c:pt>
                <c:pt idx="2280">
                  <c:v>32</c:v>
                </c:pt>
                <c:pt idx="2281">
                  <c:v>32</c:v>
                </c:pt>
                <c:pt idx="2282">
                  <c:v>32</c:v>
                </c:pt>
                <c:pt idx="2283">
                  <c:v>32</c:v>
                </c:pt>
                <c:pt idx="2284">
                  <c:v>32</c:v>
                </c:pt>
                <c:pt idx="2285">
                  <c:v>32</c:v>
                </c:pt>
                <c:pt idx="2286">
                  <c:v>32</c:v>
                </c:pt>
                <c:pt idx="2287">
                  <c:v>32</c:v>
                </c:pt>
                <c:pt idx="2288">
                  <c:v>32</c:v>
                </c:pt>
                <c:pt idx="2289">
                  <c:v>32</c:v>
                </c:pt>
                <c:pt idx="2290">
                  <c:v>32</c:v>
                </c:pt>
                <c:pt idx="2291">
                  <c:v>32</c:v>
                </c:pt>
                <c:pt idx="2292">
                  <c:v>32</c:v>
                </c:pt>
                <c:pt idx="2293">
                  <c:v>32</c:v>
                </c:pt>
                <c:pt idx="2294">
                  <c:v>32</c:v>
                </c:pt>
                <c:pt idx="2295">
                  <c:v>32</c:v>
                </c:pt>
                <c:pt idx="2296">
                  <c:v>32</c:v>
                </c:pt>
                <c:pt idx="2297">
                  <c:v>32</c:v>
                </c:pt>
                <c:pt idx="2298">
                  <c:v>32</c:v>
                </c:pt>
                <c:pt idx="2299">
                  <c:v>32</c:v>
                </c:pt>
                <c:pt idx="2300">
                  <c:v>32</c:v>
                </c:pt>
                <c:pt idx="2301">
                  <c:v>32</c:v>
                </c:pt>
                <c:pt idx="2302">
                  <c:v>32</c:v>
                </c:pt>
                <c:pt idx="2303">
                  <c:v>32</c:v>
                </c:pt>
                <c:pt idx="2304">
                  <c:v>32</c:v>
                </c:pt>
                <c:pt idx="2305">
                  <c:v>32</c:v>
                </c:pt>
                <c:pt idx="2306">
                  <c:v>32</c:v>
                </c:pt>
                <c:pt idx="2307">
                  <c:v>32</c:v>
                </c:pt>
                <c:pt idx="2308">
                  <c:v>32</c:v>
                </c:pt>
                <c:pt idx="2309">
                  <c:v>32</c:v>
                </c:pt>
                <c:pt idx="2310">
                  <c:v>32</c:v>
                </c:pt>
                <c:pt idx="2311">
                  <c:v>32</c:v>
                </c:pt>
                <c:pt idx="2312">
                  <c:v>32</c:v>
                </c:pt>
                <c:pt idx="2313">
                  <c:v>32</c:v>
                </c:pt>
                <c:pt idx="2314">
                  <c:v>32</c:v>
                </c:pt>
                <c:pt idx="2315">
                  <c:v>32</c:v>
                </c:pt>
                <c:pt idx="2316">
                  <c:v>32</c:v>
                </c:pt>
                <c:pt idx="2317">
                  <c:v>32</c:v>
                </c:pt>
                <c:pt idx="2318">
                  <c:v>32</c:v>
                </c:pt>
                <c:pt idx="2319">
                  <c:v>32</c:v>
                </c:pt>
                <c:pt idx="2320">
                  <c:v>32</c:v>
                </c:pt>
                <c:pt idx="2321">
                  <c:v>32</c:v>
                </c:pt>
                <c:pt idx="2322">
                  <c:v>32</c:v>
                </c:pt>
                <c:pt idx="2323">
                  <c:v>32</c:v>
                </c:pt>
                <c:pt idx="2324">
                  <c:v>32</c:v>
                </c:pt>
                <c:pt idx="2325">
                  <c:v>32</c:v>
                </c:pt>
                <c:pt idx="2326">
                  <c:v>32</c:v>
                </c:pt>
                <c:pt idx="2327">
                  <c:v>32</c:v>
                </c:pt>
                <c:pt idx="2328">
                  <c:v>32</c:v>
                </c:pt>
                <c:pt idx="2329">
                  <c:v>32</c:v>
                </c:pt>
                <c:pt idx="2330">
                  <c:v>32</c:v>
                </c:pt>
                <c:pt idx="2331">
                  <c:v>32</c:v>
                </c:pt>
                <c:pt idx="2332">
                  <c:v>32</c:v>
                </c:pt>
                <c:pt idx="2333">
                  <c:v>32</c:v>
                </c:pt>
                <c:pt idx="2334">
                  <c:v>32</c:v>
                </c:pt>
                <c:pt idx="2335">
                  <c:v>32</c:v>
                </c:pt>
                <c:pt idx="2336">
                  <c:v>32</c:v>
                </c:pt>
                <c:pt idx="2337">
                  <c:v>32</c:v>
                </c:pt>
                <c:pt idx="2338">
                  <c:v>32</c:v>
                </c:pt>
                <c:pt idx="2339">
                  <c:v>32</c:v>
                </c:pt>
                <c:pt idx="2340">
                  <c:v>32</c:v>
                </c:pt>
                <c:pt idx="2341">
                  <c:v>32</c:v>
                </c:pt>
                <c:pt idx="2342">
                  <c:v>32</c:v>
                </c:pt>
                <c:pt idx="2343">
                  <c:v>32</c:v>
                </c:pt>
                <c:pt idx="2344">
                  <c:v>32</c:v>
                </c:pt>
                <c:pt idx="2345">
                  <c:v>32</c:v>
                </c:pt>
                <c:pt idx="2346">
                  <c:v>32</c:v>
                </c:pt>
                <c:pt idx="2347">
                  <c:v>32</c:v>
                </c:pt>
                <c:pt idx="2348">
                  <c:v>32</c:v>
                </c:pt>
                <c:pt idx="2349">
                  <c:v>32</c:v>
                </c:pt>
                <c:pt idx="2350">
                  <c:v>32</c:v>
                </c:pt>
                <c:pt idx="2351">
                  <c:v>32</c:v>
                </c:pt>
                <c:pt idx="2352">
                  <c:v>32</c:v>
                </c:pt>
                <c:pt idx="2353">
                  <c:v>32</c:v>
                </c:pt>
                <c:pt idx="2354">
                  <c:v>32</c:v>
                </c:pt>
                <c:pt idx="2355">
                  <c:v>32</c:v>
                </c:pt>
                <c:pt idx="2356">
                  <c:v>32</c:v>
                </c:pt>
                <c:pt idx="2357">
                  <c:v>32</c:v>
                </c:pt>
                <c:pt idx="2358">
                  <c:v>32</c:v>
                </c:pt>
                <c:pt idx="2359">
                  <c:v>32</c:v>
                </c:pt>
                <c:pt idx="2360">
                  <c:v>32</c:v>
                </c:pt>
                <c:pt idx="2361">
                  <c:v>32</c:v>
                </c:pt>
                <c:pt idx="2362">
                  <c:v>32</c:v>
                </c:pt>
                <c:pt idx="2363">
                  <c:v>32</c:v>
                </c:pt>
                <c:pt idx="2364">
                  <c:v>32</c:v>
                </c:pt>
                <c:pt idx="2365">
                  <c:v>32</c:v>
                </c:pt>
                <c:pt idx="2366">
                  <c:v>32</c:v>
                </c:pt>
                <c:pt idx="2367">
                  <c:v>32</c:v>
                </c:pt>
                <c:pt idx="2368">
                  <c:v>32</c:v>
                </c:pt>
                <c:pt idx="2369">
                  <c:v>32</c:v>
                </c:pt>
                <c:pt idx="2370">
                  <c:v>32</c:v>
                </c:pt>
                <c:pt idx="2371">
                  <c:v>32</c:v>
                </c:pt>
                <c:pt idx="2372">
                  <c:v>32</c:v>
                </c:pt>
                <c:pt idx="2373">
                  <c:v>32</c:v>
                </c:pt>
                <c:pt idx="2374">
                  <c:v>32</c:v>
                </c:pt>
                <c:pt idx="2375">
                  <c:v>32</c:v>
                </c:pt>
                <c:pt idx="2376">
                  <c:v>32</c:v>
                </c:pt>
                <c:pt idx="2377">
                  <c:v>32</c:v>
                </c:pt>
                <c:pt idx="2378">
                  <c:v>32</c:v>
                </c:pt>
                <c:pt idx="2379">
                  <c:v>32</c:v>
                </c:pt>
                <c:pt idx="2380">
                  <c:v>32</c:v>
                </c:pt>
                <c:pt idx="2381">
                  <c:v>32</c:v>
                </c:pt>
                <c:pt idx="2382">
                  <c:v>32</c:v>
                </c:pt>
                <c:pt idx="2383">
                  <c:v>32</c:v>
                </c:pt>
                <c:pt idx="2384">
                  <c:v>32</c:v>
                </c:pt>
                <c:pt idx="2385">
                  <c:v>32</c:v>
                </c:pt>
                <c:pt idx="2386">
                  <c:v>32</c:v>
                </c:pt>
                <c:pt idx="2387">
                  <c:v>32</c:v>
                </c:pt>
                <c:pt idx="2388">
                  <c:v>32</c:v>
                </c:pt>
                <c:pt idx="2389">
                  <c:v>32</c:v>
                </c:pt>
                <c:pt idx="2390">
                  <c:v>32</c:v>
                </c:pt>
                <c:pt idx="2391">
                  <c:v>32</c:v>
                </c:pt>
                <c:pt idx="2392">
                  <c:v>32</c:v>
                </c:pt>
                <c:pt idx="2393">
                  <c:v>32</c:v>
                </c:pt>
                <c:pt idx="2394">
                  <c:v>32</c:v>
                </c:pt>
                <c:pt idx="2395">
                  <c:v>32</c:v>
                </c:pt>
                <c:pt idx="2396">
                  <c:v>32</c:v>
                </c:pt>
                <c:pt idx="2397">
                  <c:v>32</c:v>
                </c:pt>
                <c:pt idx="2398">
                  <c:v>32</c:v>
                </c:pt>
                <c:pt idx="2399">
                  <c:v>32</c:v>
                </c:pt>
                <c:pt idx="2400">
                  <c:v>32</c:v>
                </c:pt>
                <c:pt idx="2401">
                  <c:v>32</c:v>
                </c:pt>
                <c:pt idx="2402">
                  <c:v>32</c:v>
                </c:pt>
                <c:pt idx="2403">
                  <c:v>32</c:v>
                </c:pt>
                <c:pt idx="2404">
                  <c:v>32</c:v>
                </c:pt>
                <c:pt idx="2405">
                  <c:v>32</c:v>
                </c:pt>
                <c:pt idx="2406">
                  <c:v>32</c:v>
                </c:pt>
                <c:pt idx="2407">
                  <c:v>32</c:v>
                </c:pt>
                <c:pt idx="2408">
                  <c:v>32</c:v>
                </c:pt>
                <c:pt idx="2409">
                  <c:v>32</c:v>
                </c:pt>
                <c:pt idx="2410">
                  <c:v>32</c:v>
                </c:pt>
                <c:pt idx="2411">
                  <c:v>32</c:v>
                </c:pt>
                <c:pt idx="2412">
                  <c:v>32</c:v>
                </c:pt>
                <c:pt idx="2413">
                  <c:v>32</c:v>
                </c:pt>
                <c:pt idx="2414">
                  <c:v>32</c:v>
                </c:pt>
                <c:pt idx="2415">
                  <c:v>32</c:v>
                </c:pt>
                <c:pt idx="2416">
                  <c:v>32</c:v>
                </c:pt>
                <c:pt idx="2417">
                  <c:v>32</c:v>
                </c:pt>
                <c:pt idx="2418">
                  <c:v>32</c:v>
                </c:pt>
                <c:pt idx="2419">
                  <c:v>32</c:v>
                </c:pt>
                <c:pt idx="2420">
                  <c:v>32</c:v>
                </c:pt>
                <c:pt idx="2421">
                  <c:v>32</c:v>
                </c:pt>
                <c:pt idx="2422">
                  <c:v>32</c:v>
                </c:pt>
                <c:pt idx="2423">
                  <c:v>32</c:v>
                </c:pt>
                <c:pt idx="2424">
                  <c:v>32</c:v>
                </c:pt>
                <c:pt idx="2425">
                  <c:v>32</c:v>
                </c:pt>
                <c:pt idx="2426">
                  <c:v>32</c:v>
                </c:pt>
                <c:pt idx="2427">
                  <c:v>32</c:v>
                </c:pt>
                <c:pt idx="2428">
                  <c:v>32</c:v>
                </c:pt>
                <c:pt idx="2429">
                  <c:v>32</c:v>
                </c:pt>
                <c:pt idx="2430">
                  <c:v>32</c:v>
                </c:pt>
                <c:pt idx="2431">
                  <c:v>32</c:v>
                </c:pt>
                <c:pt idx="2432">
                  <c:v>32</c:v>
                </c:pt>
                <c:pt idx="2433">
                  <c:v>32</c:v>
                </c:pt>
                <c:pt idx="2434">
                  <c:v>32</c:v>
                </c:pt>
                <c:pt idx="2435">
                  <c:v>32</c:v>
                </c:pt>
                <c:pt idx="2436">
                  <c:v>32</c:v>
                </c:pt>
                <c:pt idx="2437">
                  <c:v>32</c:v>
                </c:pt>
                <c:pt idx="2438">
                  <c:v>32</c:v>
                </c:pt>
                <c:pt idx="2439">
                  <c:v>32</c:v>
                </c:pt>
                <c:pt idx="2440">
                  <c:v>32</c:v>
                </c:pt>
                <c:pt idx="2441">
                  <c:v>32</c:v>
                </c:pt>
                <c:pt idx="2442">
                  <c:v>32</c:v>
                </c:pt>
                <c:pt idx="2443">
                  <c:v>32</c:v>
                </c:pt>
                <c:pt idx="2444">
                  <c:v>32</c:v>
                </c:pt>
                <c:pt idx="2445">
                  <c:v>32</c:v>
                </c:pt>
                <c:pt idx="2446">
                  <c:v>32</c:v>
                </c:pt>
                <c:pt idx="2447">
                  <c:v>32</c:v>
                </c:pt>
                <c:pt idx="2448">
                  <c:v>32</c:v>
                </c:pt>
                <c:pt idx="2449">
                  <c:v>32</c:v>
                </c:pt>
                <c:pt idx="2450">
                  <c:v>32</c:v>
                </c:pt>
                <c:pt idx="2451">
                  <c:v>32</c:v>
                </c:pt>
                <c:pt idx="2452">
                  <c:v>32</c:v>
                </c:pt>
                <c:pt idx="2453">
                  <c:v>32</c:v>
                </c:pt>
                <c:pt idx="2454">
                  <c:v>32</c:v>
                </c:pt>
                <c:pt idx="2455">
                  <c:v>32</c:v>
                </c:pt>
                <c:pt idx="2456">
                  <c:v>32</c:v>
                </c:pt>
                <c:pt idx="2457">
                  <c:v>32</c:v>
                </c:pt>
                <c:pt idx="2458">
                  <c:v>32</c:v>
                </c:pt>
                <c:pt idx="2459">
                  <c:v>32</c:v>
                </c:pt>
                <c:pt idx="2460">
                  <c:v>32</c:v>
                </c:pt>
                <c:pt idx="2461">
                  <c:v>32</c:v>
                </c:pt>
                <c:pt idx="2462">
                  <c:v>32</c:v>
                </c:pt>
                <c:pt idx="2463">
                  <c:v>32</c:v>
                </c:pt>
                <c:pt idx="2464">
                  <c:v>32</c:v>
                </c:pt>
                <c:pt idx="2465">
                  <c:v>32</c:v>
                </c:pt>
                <c:pt idx="2466">
                  <c:v>32</c:v>
                </c:pt>
                <c:pt idx="2467">
                  <c:v>32</c:v>
                </c:pt>
                <c:pt idx="2468">
                  <c:v>32</c:v>
                </c:pt>
                <c:pt idx="2469">
                  <c:v>32</c:v>
                </c:pt>
                <c:pt idx="2470">
                  <c:v>32</c:v>
                </c:pt>
                <c:pt idx="2471">
                  <c:v>32</c:v>
                </c:pt>
                <c:pt idx="2472">
                  <c:v>32</c:v>
                </c:pt>
                <c:pt idx="2473">
                  <c:v>32</c:v>
                </c:pt>
                <c:pt idx="2474">
                  <c:v>32</c:v>
                </c:pt>
                <c:pt idx="2475">
                  <c:v>32</c:v>
                </c:pt>
                <c:pt idx="2476">
                  <c:v>32</c:v>
                </c:pt>
                <c:pt idx="2477">
                  <c:v>32</c:v>
                </c:pt>
                <c:pt idx="2478">
                  <c:v>32</c:v>
                </c:pt>
                <c:pt idx="2479">
                  <c:v>32</c:v>
                </c:pt>
                <c:pt idx="2480">
                  <c:v>32</c:v>
                </c:pt>
                <c:pt idx="2481">
                  <c:v>32</c:v>
                </c:pt>
                <c:pt idx="2482">
                  <c:v>32</c:v>
                </c:pt>
                <c:pt idx="2483">
                  <c:v>32</c:v>
                </c:pt>
                <c:pt idx="2484">
                  <c:v>32</c:v>
                </c:pt>
                <c:pt idx="2485">
                  <c:v>32</c:v>
                </c:pt>
                <c:pt idx="2486">
                  <c:v>32</c:v>
                </c:pt>
                <c:pt idx="2487">
                  <c:v>32</c:v>
                </c:pt>
                <c:pt idx="2488">
                  <c:v>32</c:v>
                </c:pt>
                <c:pt idx="2489">
                  <c:v>32</c:v>
                </c:pt>
                <c:pt idx="2490">
                  <c:v>32</c:v>
                </c:pt>
                <c:pt idx="2491">
                  <c:v>32</c:v>
                </c:pt>
                <c:pt idx="2492">
                  <c:v>32</c:v>
                </c:pt>
                <c:pt idx="2493">
                  <c:v>32</c:v>
                </c:pt>
                <c:pt idx="2494">
                  <c:v>32</c:v>
                </c:pt>
                <c:pt idx="2495">
                  <c:v>32</c:v>
                </c:pt>
                <c:pt idx="2496">
                  <c:v>32</c:v>
                </c:pt>
                <c:pt idx="2497">
                  <c:v>32</c:v>
                </c:pt>
                <c:pt idx="2498">
                  <c:v>32</c:v>
                </c:pt>
                <c:pt idx="2499">
                  <c:v>32</c:v>
                </c:pt>
                <c:pt idx="2500">
                  <c:v>32</c:v>
                </c:pt>
                <c:pt idx="2501">
                  <c:v>32</c:v>
                </c:pt>
                <c:pt idx="2502">
                  <c:v>32</c:v>
                </c:pt>
                <c:pt idx="2503">
                  <c:v>32</c:v>
                </c:pt>
                <c:pt idx="2504">
                  <c:v>32</c:v>
                </c:pt>
                <c:pt idx="2505">
                  <c:v>32</c:v>
                </c:pt>
                <c:pt idx="2506">
                  <c:v>32</c:v>
                </c:pt>
                <c:pt idx="2507">
                  <c:v>32</c:v>
                </c:pt>
                <c:pt idx="2508">
                  <c:v>32</c:v>
                </c:pt>
                <c:pt idx="2509">
                  <c:v>32</c:v>
                </c:pt>
                <c:pt idx="2510">
                  <c:v>32</c:v>
                </c:pt>
                <c:pt idx="2511">
                  <c:v>32</c:v>
                </c:pt>
                <c:pt idx="2512">
                  <c:v>32</c:v>
                </c:pt>
                <c:pt idx="2513">
                  <c:v>32</c:v>
                </c:pt>
                <c:pt idx="2514">
                  <c:v>32</c:v>
                </c:pt>
                <c:pt idx="2515">
                  <c:v>32</c:v>
                </c:pt>
                <c:pt idx="2516">
                  <c:v>32</c:v>
                </c:pt>
                <c:pt idx="2517">
                  <c:v>32</c:v>
                </c:pt>
                <c:pt idx="2518">
                  <c:v>32</c:v>
                </c:pt>
                <c:pt idx="2519">
                  <c:v>32</c:v>
                </c:pt>
                <c:pt idx="2520">
                  <c:v>32</c:v>
                </c:pt>
                <c:pt idx="2521">
                  <c:v>32</c:v>
                </c:pt>
                <c:pt idx="2522">
                  <c:v>32</c:v>
                </c:pt>
                <c:pt idx="2523">
                  <c:v>32</c:v>
                </c:pt>
                <c:pt idx="2524">
                  <c:v>32</c:v>
                </c:pt>
                <c:pt idx="2525">
                  <c:v>32</c:v>
                </c:pt>
                <c:pt idx="2526">
                  <c:v>32</c:v>
                </c:pt>
                <c:pt idx="2527">
                  <c:v>32</c:v>
                </c:pt>
                <c:pt idx="2528">
                  <c:v>32</c:v>
                </c:pt>
                <c:pt idx="2529">
                  <c:v>32</c:v>
                </c:pt>
                <c:pt idx="2530">
                  <c:v>32</c:v>
                </c:pt>
                <c:pt idx="2531">
                  <c:v>32</c:v>
                </c:pt>
                <c:pt idx="2532">
                  <c:v>32</c:v>
                </c:pt>
                <c:pt idx="2533">
                  <c:v>32</c:v>
                </c:pt>
                <c:pt idx="2534">
                  <c:v>32</c:v>
                </c:pt>
                <c:pt idx="2535">
                  <c:v>32</c:v>
                </c:pt>
                <c:pt idx="2536">
                  <c:v>32</c:v>
                </c:pt>
                <c:pt idx="2537">
                  <c:v>32</c:v>
                </c:pt>
                <c:pt idx="2538">
                  <c:v>32</c:v>
                </c:pt>
                <c:pt idx="2539">
                  <c:v>32</c:v>
                </c:pt>
                <c:pt idx="2540">
                  <c:v>32</c:v>
                </c:pt>
                <c:pt idx="2541">
                  <c:v>32</c:v>
                </c:pt>
                <c:pt idx="2542">
                  <c:v>32</c:v>
                </c:pt>
                <c:pt idx="2543">
                  <c:v>32</c:v>
                </c:pt>
                <c:pt idx="2544">
                  <c:v>32</c:v>
                </c:pt>
                <c:pt idx="2545">
                  <c:v>32</c:v>
                </c:pt>
                <c:pt idx="2546">
                  <c:v>32</c:v>
                </c:pt>
                <c:pt idx="2547">
                  <c:v>32</c:v>
                </c:pt>
                <c:pt idx="2548">
                  <c:v>32</c:v>
                </c:pt>
                <c:pt idx="2549">
                  <c:v>32</c:v>
                </c:pt>
                <c:pt idx="2550">
                  <c:v>32</c:v>
                </c:pt>
                <c:pt idx="2551">
                  <c:v>32</c:v>
                </c:pt>
                <c:pt idx="2552">
                  <c:v>32</c:v>
                </c:pt>
                <c:pt idx="2553">
                  <c:v>32</c:v>
                </c:pt>
                <c:pt idx="2554">
                  <c:v>32</c:v>
                </c:pt>
                <c:pt idx="2555">
                  <c:v>32</c:v>
                </c:pt>
                <c:pt idx="2556">
                  <c:v>32</c:v>
                </c:pt>
                <c:pt idx="2557">
                  <c:v>32</c:v>
                </c:pt>
                <c:pt idx="2558">
                  <c:v>32</c:v>
                </c:pt>
                <c:pt idx="2559">
                  <c:v>32</c:v>
                </c:pt>
                <c:pt idx="2560">
                  <c:v>32</c:v>
                </c:pt>
                <c:pt idx="2561">
                  <c:v>32</c:v>
                </c:pt>
                <c:pt idx="2562">
                  <c:v>32</c:v>
                </c:pt>
                <c:pt idx="2563">
                  <c:v>32</c:v>
                </c:pt>
                <c:pt idx="2564">
                  <c:v>32</c:v>
                </c:pt>
                <c:pt idx="2565">
                  <c:v>32</c:v>
                </c:pt>
                <c:pt idx="2566">
                  <c:v>32</c:v>
                </c:pt>
                <c:pt idx="2567">
                  <c:v>32</c:v>
                </c:pt>
                <c:pt idx="2568">
                  <c:v>32</c:v>
                </c:pt>
                <c:pt idx="2569">
                  <c:v>32</c:v>
                </c:pt>
                <c:pt idx="2570">
                  <c:v>32</c:v>
                </c:pt>
                <c:pt idx="2571">
                  <c:v>32</c:v>
                </c:pt>
                <c:pt idx="2572">
                  <c:v>32</c:v>
                </c:pt>
                <c:pt idx="2573">
                  <c:v>32</c:v>
                </c:pt>
                <c:pt idx="2574">
                  <c:v>32</c:v>
                </c:pt>
                <c:pt idx="2575">
                  <c:v>32</c:v>
                </c:pt>
                <c:pt idx="2576">
                  <c:v>32</c:v>
                </c:pt>
                <c:pt idx="2577">
                  <c:v>32</c:v>
                </c:pt>
                <c:pt idx="2578">
                  <c:v>32</c:v>
                </c:pt>
                <c:pt idx="2579">
                  <c:v>32</c:v>
                </c:pt>
                <c:pt idx="2580">
                  <c:v>32</c:v>
                </c:pt>
                <c:pt idx="2581">
                  <c:v>32</c:v>
                </c:pt>
                <c:pt idx="2582">
                  <c:v>32</c:v>
                </c:pt>
                <c:pt idx="2583">
                  <c:v>32</c:v>
                </c:pt>
                <c:pt idx="2584">
                  <c:v>32</c:v>
                </c:pt>
                <c:pt idx="2585">
                  <c:v>32</c:v>
                </c:pt>
                <c:pt idx="2586">
                  <c:v>32</c:v>
                </c:pt>
                <c:pt idx="2587">
                  <c:v>32</c:v>
                </c:pt>
                <c:pt idx="2588">
                  <c:v>32</c:v>
                </c:pt>
                <c:pt idx="2589">
                  <c:v>32</c:v>
                </c:pt>
                <c:pt idx="2590">
                  <c:v>32</c:v>
                </c:pt>
                <c:pt idx="2591">
                  <c:v>32</c:v>
                </c:pt>
                <c:pt idx="2592">
                  <c:v>32</c:v>
                </c:pt>
                <c:pt idx="2593">
                  <c:v>32</c:v>
                </c:pt>
                <c:pt idx="2594">
                  <c:v>32</c:v>
                </c:pt>
                <c:pt idx="2595">
                  <c:v>32</c:v>
                </c:pt>
                <c:pt idx="2596">
                  <c:v>32</c:v>
                </c:pt>
                <c:pt idx="2597">
                  <c:v>32</c:v>
                </c:pt>
                <c:pt idx="2598">
                  <c:v>32</c:v>
                </c:pt>
                <c:pt idx="2599">
                  <c:v>32</c:v>
                </c:pt>
                <c:pt idx="2600">
                  <c:v>32</c:v>
                </c:pt>
                <c:pt idx="2601">
                  <c:v>32</c:v>
                </c:pt>
                <c:pt idx="2602">
                  <c:v>32</c:v>
                </c:pt>
                <c:pt idx="2603">
                  <c:v>32</c:v>
                </c:pt>
                <c:pt idx="2604">
                  <c:v>32</c:v>
                </c:pt>
                <c:pt idx="2605">
                  <c:v>32</c:v>
                </c:pt>
                <c:pt idx="2606">
                  <c:v>32</c:v>
                </c:pt>
                <c:pt idx="2607">
                  <c:v>32</c:v>
                </c:pt>
                <c:pt idx="2608">
                  <c:v>32</c:v>
                </c:pt>
                <c:pt idx="2609">
                  <c:v>32</c:v>
                </c:pt>
                <c:pt idx="2610">
                  <c:v>32</c:v>
                </c:pt>
                <c:pt idx="2611">
                  <c:v>32</c:v>
                </c:pt>
                <c:pt idx="2612">
                  <c:v>32</c:v>
                </c:pt>
                <c:pt idx="2613">
                  <c:v>32</c:v>
                </c:pt>
                <c:pt idx="2614">
                  <c:v>32</c:v>
                </c:pt>
                <c:pt idx="2615">
                  <c:v>32</c:v>
                </c:pt>
                <c:pt idx="2616">
                  <c:v>32</c:v>
                </c:pt>
                <c:pt idx="2617">
                  <c:v>32</c:v>
                </c:pt>
                <c:pt idx="2618">
                  <c:v>32</c:v>
                </c:pt>
                <c:pt idx="2619">
                  <c:v>32</c:v>
                </c:pt>
                <c:pt idx="2620">
                  <c:v>32</c:v>
                </c:pt>
                <c:pt idx="2621">
                  <c:v>32</c:v>
                </c:pt>
                <c:pt idx="2622">
                  <c:v>32</c:v>
                </c:pt>
                <c:pt idx="2623">
                  <c:v>32</c:v>
                </c:pt>
                <c:pt idx="2624">
                  <c:v>32</c:v>
                </c:pt>
                <c:pt idx="2625">
                  <c:v>32</c:v>
                </c:pt>
                <c:pt idx="2626">
                  <c:v>32</c:v>
                </c:pt>
                <c:pt idx="2627">
                  <c:v>32</c:v>
                </c:pt>
                <c:pt idx="2628">
                  <c:v>32</c:v>
                </c:pt>
                <c:pt idx="2629">
                  <c:v>32</c:v>
                </c:pt>
                <c:pt idx="2630">
                  <c:v>32</c:v>
                </c:pt>
                <c:pt idx="2631">
                  <c:v>32</c:v>
                </c:pt>
                <c:pt idx="2632">
                  <c:v>32</c:v>
                </c:pt>
                <c:pt idx="2633">
                  <c:v>32</c:v>
                </c:pt>
                <c:pt idx="2634">
                  <c:v>32</c:v>
                </c:pt>
                <c:pt idx="2635">
                  <c:v>32</c:v>
                </c:pt>
                <c:pt idx="2636">
                  <c:v>32</c:v>
                </c:pt>
                <c:pt idx="2637">
                  <c:v>32</c:v>
                </c:pt>
                <c:pt idx="2638">
                  <c:v>32</c:v>
                </c:pt>
                <c:pt idx="2639">
                  <c:v>32</c:v>
                </c:pt>
                <c:pt idx="2640">
                  <c:v>32</c:v>
                </c:pt>
                <c:pt idx="2641">
                  <c:v>32</c:v>
                </c:pt>
                <c:pt idx="2642">
                  <c:v>32</c:v>
                </c:pt>
                <c:pt idx="2643">
                  <c:v>32</c:v>
                </c:pt>
                <c:pt idx="2644">
                  <c:v>32</c:v>
                </c:pt>
                <c:pt idx="2645">
                  <c:v>32</c:v>
                </c:pt>
                <c:pt idx="2646">
                  <c:v>32</c:v>
                </c:pt>
                <c:pt idx="2647">
                  <c:v>32</c:v>
                </c:pt>
                <c:pt idx="2648">
                  <c:v>32</c:v>
                </c:pt>
                <c:pt idx="2649">
                  <c:v>32</c:v>
                </c:pt>
                <c:pt idx="2650">
                  <c:v>32</c:v>
                </c:pt>
                <c:pt idx="2651">
                  <c:v>32</c:v>
                </c:pt>
                <c:pt idx="2652">
                  <c:v>32</c:v>
                </c:pt>
                <c:pt idx="2653">
                  <c:v>32</c:v>
                </c:pt>
                <c:pt idx="2654">
                  <c:v>32</c:v>
                </c:pt>
                <c:pt idx="2655">
                  <c:v>32</c:v>
                </c:pt>
                <c:pt idx="2656">
                  <c:v>32</c:v>
                </c:pt>
                <c:pt idx="2657">
                  <c:v>32</c:v>
                </c:pt>
                <c:pt idx="2658">
                  <c:v>32</c:v>
                </c:pt>
                <c:pt idx="2659">
                  <c:v>32</c:v>
                </c:pt>
                <c:pt idx="2660">
                  <c:v>32</c:v>
                </c:pt>
                <c:pt idx="2661">
                  <c:v>32</c:v>
                </c:pt>
                <c:pt idx="2662">
                  <c:v>32</c:v>
                </c:pt>
                <c:pt idx="2663">
                  <c:v>32</c:v>
                </c:pt>
                <c:pt idx="2664">
                  <c:v>32</c:v>
                </c:pt>
                <c:pt idx="2665">
                  <c:v>32</c:v>
                </c:pt>
                <c:pt idx="2666">
                  <c:v>32</c:v>
                </c:pt>
                <c:pt idx="2667">
                  <c:v>32</c:v>
                </c:pt>
                <c:pt idx="2668">
                  <c:v>32</c:v>
                </c:pt>
                <c:pt idx="2669">
                  <c:v>32</c:v>
                </c:pt>
                <c:pt idx="2670">
                  <c:v>32</c:v>
                </c:pt>
                <c:pt idx="2671">
                  <c:v>32</c:v>
                </c:pt>
                <c:pt idx="2672">
                  <c:v>32</c:v>
                </c:pt>
                <c:pt idx="2673">
                  <c:v>32</c:v>
                </c:pt>
                <c:pt idx="2674">
                  <c:v>32</c:v>
                </c:pt>
                <c:pt idx="2675">
                  <c:v>32</c:v>
                </c:pt>
                <c:pt idx="2676">
                  <c:v>32</c:v>
                </c:pt>
                <c:pt idx="2677">
                  <c:v>32</c:v>
                </c:pt>
                <c:pt idx="2678">
                  <c:v>32</c:v>
                </c:pt>
                <c:pt idx="2679">
                  <c:v>32</c:v>
                </c:pt>
                <c:pt idx="2680">
                  <c:v>32</c:v>
                </c:pt>
                <c:pt idx="2681">
                  <c:v>32</c:v>
                </c:pt>
                <c:pt idx="2682">
                  <c:v>32</c:v>
                </c:pt>
                <c:pt idx="2683">
                  <c:v>32</c:v>
                </c:pt>
                <c:pt idx="2684">
                  <c:v>32</c:v>
                </c:pt>
                <c:pt idx="2685">
                  <c:v>32</c:v>
                </c:pt>
                <c:pt idx="2686">
                  <c:v>32</c:v>
                </c:pt>
                <c:pt idx="2687">
                  <c:v>32</c:v>
                </c:pt>
                <c:pt idx="2688">
                  <c:v>32</c:v>
                </c:pt>
                <c:pt idx="2689">
                  <c:v>32</c:v>
                </c:pt>
                <c:pt idx="2690">
                  <c:v>32</c:v>
                </c:pt>
                <c:pt idx="2691">
                  <c:v>32</c:v>
                </c:pt>
                <c:pt idx="2692">
                  <c:v>32</c:v>
                </c:pt>
                <c:pt idx="2693">
                  <c:v>32</c:v>
                </c:pt>
                <c:pt idx="2694">
                  <c:v>32</c:v>
                </c:pt>
                <c:pt idx="2695">
                  <c:v>32</c:v>
                </c:pt>
                <c:pt idx="2696">
                  <c:v>32</c:v>
                </c:pt>
                <c:pt idx="2697">
                  <c:v>32</c:v>
                </c:pt>
                <c:pt idx="2698">
                  <c:v>32</c:v>
                </c:pt>
                <c:pt idx="2699">
                  <c:v>32</c:v>
                </c:pt>
                <c:pt idx="2700">
                  <c:v>32</c:v>
                </c:pt>
                <c:pt idx="2701">
                  <c:v>32</c:v>
                </c:pt>
                <c:pt idx="2702">
                  <c:v>32</c:v>
                </c:pt>
                <c:pt idx="2703">
                  <c:v>32</c:v>
                </c:pt>
                <c:pt idx="2704">
                  <c:v>32</c:v>
                </c:pt>
                <c:pt idx="2705">
                  <c:v>32</c:v>
                </c:pt>
                <c:pt idx="2706">
                  <c:v>32</c:v>
                </c:pt>
                <c:pt idx="2707">
                  <c:v>32</c:v>
                </c:pt>
                <c:pt idx="2708">
                  <c:v>32</c:v>
                </c:pt>
                <c:pt idx="2709">
                  <c:v>32</c:v>
                </c:pt>
                <c:pt idx="2710">
                  <c:v>32</c:v>
                </c:pt>
                <c:pt idx="2711">
                  <c:v>32</c:v>
                </c:pt>
                <c:pt idx="2712">
                  <c:v>32</c:v>
                </c:pt>
                <c:pt idx="2713">
                  <c:v>32</c:v>
                </c:pt>
                <c:pt idx="2714">
                  <c:v>32</c:v>
                </c:pt>
                <c:pt idx="2715">
                  <c:v>32</c:v>
                </c:pt>
                <c:pt idx="2716">
                  <c:v>32</c:v>
                </c:pt>
                <c:pt idx="2717">
                  <c:v>32</c:v>
                </c:pt>
                <c:pt idx="2718">
                  <c:v>32</c:v>
                </c:pt>
                <c:pt idx="2719">
                  <c:v>32</c:v>
                </c:pt>
                <c:pt idx="2720">
                  <c:v>32</c:v>
                </c:pt>
                <c:pt idx="2721">
                  <c:v>32</c:v>
                </c:pt>
                <c:pt idx="2722">
                  <c:v>32</c:v>
                </c:pt>
                <c:pt idx="2723">
                  <c:v>32</c:v>
                </c:pt>
                <c:pt idx="2724">
                  <c:v>32</c:v>
                </c:pt>
                <c:pt idx="2725">
                  <c:v>32</c:v>
                </c:pt>
                <c:pt idx="2726">
                  <c:v>32</c:v>
                </c:pt>
                <c:pt idx="2727">
                  <c:v>32</c:v>
                </c:pt>
                <c:pt idx="2728">
                  <c:v>32</c:v>
                </c:pt>
                <c:pt idx="2729">
                  <c:v>32</c:v>
                </c:pt>
                <c:pt idx="2730">
                  <c:v>32</c:v>
                </c:pt>
                <c:pt idx="2731">
                  <c:v>32</c:v>
                </c:pt>
                <c:pt idx="2732">
                  <c:v>32</c:v>
                </c:pt>
                <c:pt idx="2733">
                  <c:v>32</c:v>
                </c:pt>
                <c:pt idx="2734">
                  <c:v>32</c:v>
                </c:pt>
                <c:pt idx="2735">
                  <c:v>32</c:v>
                </c:pt>
                <c:pt idx="2736">
                  <c:v>32</c:v>
                </c:pt>
                <c:pt idx="2737">
                  <c:v>32</c:v>
                </c:pt>
                <c:pt idx="2738">
                  <c:v>32</c:v>
                </c:pt>
                <c:pt idx="2739">
                  <c:v>32</c:v>
                </c:pt>
                <c:pt idx="2740">
                  <c:v>32</c:v>
                </c:pt>
                <c:pt idx="2741">
                  <c:v>32</c:v>
                </c:pt>
                <c:pt idx="2742">
                  <c:v>32</c:v>
                </c:pt>
                <c:pt idx="2743">
                  <c:v>32</c:v>
                </c:pt>
                <c:pt idx="2744">
                  <c:v>32</c:v>
                </c:pt>
                <c:pt idx="2745">
                  <c:v>32</c:v>
                </c:pt>
                <c:pt idx="2746">
                  <c:v>32</c:v>
                </c:pt>
                <c:pt idx="2747">
                  <c:v>32</c:v>
                </c:pt>
                <c:pt idx="2748">
                  <c:v>32</c:v>
                </c:pt>
                <c:pt idx="2749">
                  <c:v>32</c:v>
                </c:pt>
                <c:pt idx="2750">
                  <c:v>32</c:v>
                </c:pt>
                <c:pt idx="2751">
                  <c:v>32</c:v>
                </c:pt>
                <c:pt idx="2752">
                  <c:v>32</c:v>
                </c:pt>
                <c:pt idx="2753">
                  <c:v>32</c:v>
                </c:pt>
                <c:pt idx="2754">
                  <c:v>32</c:v>
                </c:pt>
                <c:pt idx="2755">
                  <c:v>32</c:v>
                </c:pt>
                <c:pt idx="2756">
                  <c:v>32</c:v>
                </c:pt>
                <c:pt idx="2757">
                  <c:v>32</c:v>
                </c:pt>
                <c:pt idx="2758">
                  <c:v>32</c:v>
                </c:pt>
                <c:pt idx="2759">
                  <c:v>32</c:v>
                </c:pt>
                <c:pt idx="2760">
                  <c:v>32</c:v>
                </c:pt>
                <c:pt idx="2761">
                  <c:v>32</c:v>
                </c:pt>
                <c:pt idx="2762">
                  <c:v>32</c:v>
                </c:pt>
                <c:pt idx="2763">
                  <c:v>32</c:v>
                </c:pt>
                <c:pt idx="2764">
                  <c:v>32</c:v>
                </c:pt>
                <c:pt idx="2765">
                  <c:v>32</c:v>
                </c:pt>
                <c:pt idx="2766">
                  <c:v>32</c:v>
                </c:pt>
                <c:pt idx="2767">
                  <c:v>32</c:v>
                </c:pt>
                <c:pt idx="2768">
                  <c:v>32</c:v>
                </c:pt>
                <c:pt idx="2769">
                  <c:v>32</c:v>
                </c:pt>
                <c:pt idx="2770">
                  <c:v>32</c:v>
                </c:pt>
                <c:pt idx="2771">
                  <c:v>32</c:v>
                </c:pt>
                <c:pt idx="2772">
                  <c:v>32</c:v>
                </c:pt>
                <c:pt idx="2773">
                  <c:v>32</c:v>
                </c:pt>
                <c:pt idx="2774">
                  <c:v>32</c:v>
                </c:pt>
                <c:pt idx="2775">
                  <c:v>32</c:v>
                </c:pt>
                <c:pt idx="2776">
                  <c:v>32</c:v>
                </c:pt>
                <c:pt idx="2777">
                  <c:v>32</c:v>
                </c:pt>
                <c:pt idx="2778">
                  <c:v>32</c:v>
                </c:pt>
                <c:pt idx="2779">
                  <c:v>32</c:v>
                </c:pt>
                <c:pt idx="2780">
                  <c:v>32</c:v>
                </c:pt>
                <c:pt idx="2781">
                  <c:v>32</c:v>
                </c:pt>
                <c:pt idx="2782">
                  <c:v>32</c:v>
                </c:pt>
                <c:pt idx="2783">
                  <c:v>32</c:v>
                </c:pt>
                <c:pt idx="2784">
                  <c:v>32</c:v>
                </c:pt>
                <c:pt idx="2785">
                  <c:v>32</c:v>
                </c:pt>
                <c:pt idx="2786">
                  <c:v>32</c:v>
                </c:pt>
                <c:pt idx="2787">
                  <c:v>32</c:v>
                </c:pt>
                <c:pt idx="2788">
                  <c:v>32</c:v>
                </c:pt>
                <c:pt idx="2789">
                  <c:v>32</c:v>
                </c:pt>
                <c:pt idx="2790">
                  <c:v>32</c:v>
                </c:pt>
                <c:pt idx="2791">
                  <c:v>32</c:v>
                </c:pt>
                <c:pt idx="2792">
                  <c:v>32</c:v>
                </c:pt>
                <c:pt idx="2793">
                  <c:v>32</c:v>
                </c:pt>
                <c:pt idx="2794">
                  <c:v>32</c:v>
                </c:pt>
                <c:pt idx="2795">
                  <c:v>32</c:v>
                </c:pt>
                <c:pt idx="2796">
                  <c:v>32</c:v>
                </c:pt>
                <c:pt idx="2797">
                  <c:v>32</c:v>
                </c:pt>
                <c:pt idx="2798">
                  <c:v>32</c:v>
                </c:pt>
                <c:pt idx="2799">
                  <c:v>32</c:v>
                </c:pt>
                <c:pt idx="2800">
                  <c:v>32</c:v>
                </c:pt>
                <c:pt idx="2801">
                  <c:v>32</c:v>
                </c:pt>
                <c:pt idx="2802">
                  <c:v>32</c:v>
                </c:pt>
                <c:pt idx="2803">
                  <c:v>32</c:v>
                </c:pt>
                <c:pt idx="2804">
                  <c:v>32</c:v>
                </c:pt>
                <c:pt idx="2805">
                  <c:v>32</c:v>
                </c:pt>
                <c:pt idx="2806">
                  <c:v>32</c:v>
                </c:pt>
                <c:pt idx="2807">
                  <c:v>32</c:v>
                </c:pt>
                <c:pt idx="2808">
                  <c:v>32</c:v>
                </c:pt>
                <c:pt idx="2809">
                  <c:v>32</c:v>
                </c:pt>
                <c:pt idx="2810">
                  <c:v>32</c:v>
                </c:pt>
                <c:pt idx="2811">
                  <c:v>32</c:v>
                </c:pt>
                <c:pt idx="2812">
                  <c:v>32</c:v>
                </c:pt>
                <c:pt idx="2813">
                  <c:v>32</c:v>
                </c:pt>
                <c:pt idx="2814">
                  <c:v>32</c:v>
                </c:pt>
                <c:pt idx="2815">
                  <c:v>32</c:v>
                </c:pt>
                <c:pt idx="2816">
                  <c:v>32</c:v>
                </c:pt>
                <c:pt idx="2817">
                  <c:v>32</c:v>
                </c:pt>
                <c:pt idx="2818">
                  <c:v>32</c:v>
                </c:pt>
                <c:pt idx="2819">
                  <c:v>32</c:v>
                </c:pt>
                <c:pt idx="2820">
                  <c:v>32</c:v>
                </c:pt>
                <c:pt idx="2821">
                  <c:v>32</c:v>
                </c:pt>
                <c:pt idx="2822">
                  <c:v>32</c:v>
                </c:pt>
                <c:pt idx="2823">
                  <c:v>32</c:v>
                </c:pt>
                <c:pt idx="2824">
                  <c:v>32</c:v>
                </c:pt>
                <c:pt idx="2825">
                  <c:v>32</c:v>
                </c:pt>
                <c:pt idx="2826">
                  <c:v>32</c:v>
                </c:pt>
                <c:pt idx="2827">
                  <c:v>32</c:v>
                </c:pt>
                <c:pt idx="2828">
                  <c:v>32</c:v>
                </c:pt>
                <c:pt idx="2829">
                  <c:v>32</c:v>
                </c:pt>
                <c:pt idx="2830">
                  <c:v>32</c:v>
                </c:pt>
                <c:pt idx="2831">
                  <c:v>32</c:v>
                </c:pt>
                <c:pt idx="2832">
                  <c:v>32</c:v>
                </c:pt>
                <c:pt idx="2833">
                  <c:v>32</c:v>
                </c:pt>
                <c:pt idx="2834">
                  <c:v>32</c:v>
                </c:pt>
                <c:pt idx="2835">
                  <c:v>32</c:v>
                </c:pt>
                <c:pt idx="2836">
                  <c:v>32</c:v>
                </c:pt>
                <c:pt idx="2837">
                  <c:v>32</c:v>
                </c:pt>
                <c:pt idx="2838">
                  <c:v>32</c:v>
                </c:pt>
                <c:pt idx="2839">
                  <c:v>32</c:v>
                </c:pt>
                <c:pt idx="2840">
                  <c:v>32</c:v>
                </c:pt>
                <c:pt idx="2841">
                  <c:v>32</c:v>
                </c:pt>
                <c:pt idx="2842">
                  <c:v>32</c:v>
                </c:pt>
                <c:pt idx="2843">
                  <c:v>32</c:v>
                </c:pt>
                <c:pt idx="2844">
                  <c:v>32</c:v>
                </c:pt>
                <c:pt idx="2845">
                  <c:v>32</c:v>
                </c:pt>
                <c:pt idx="2846">
                  <c:v>32</c:v>
                </c:pt>
                <c:pt idx="2847">
                  <c:v>32</c:v>
                </c:pt>
                <c:pt idx="2848">
                  <c:v>32</c:v>
                </c:pt>
                <c:pt idx="2849">
                  <c:v>32</c:v>
                </c:pt>
                <c:pt idx="2850">
                  <c:v>32</c:v>
                </c:pt>
                <c:pt idx="2851">
                  <c:v>32</c:v>
                </c:pt>
                <c:pt idx="2852">
                  <c:v>32</c:v>
                </c:pt>
                <c:pt idx="2853">
                  <c:v>32</c:v>
                </c:pt>
                <c:pt idx="2854">
                  <c:v>32</c:v>
                </c:pt>
                <c:pt idx="2855">
                  <c:v>32</c:v>
                </c:pt>
                <c:pt idx="2856">
                  <c:v>32</c:v>
                </c:pt>
                <c:pt idx="2857">
                  <c:v>32</c:v>
                </c:pt>
                <c:pt idx="2858">
                  <c:v>32</c:v>
                </c:pt>
                <c:pt idx="2859">
                  <c:v>32</c:v>
                </c:pt>
                <c:pt idx="2860">
                  <c:v>32</c:v>
                </c:pt>
                <c:pt idx="2861">
                  <c:v>32</c:v>
                </c:pt>
                <c:pt idx="2862">
                  <c:v>32</c:v>
                </c:pt>
                <c:pt idx="2863">
                  <c:v>32</c:v>
                </c:pt>
                <c:pt idx="2864">
                  <c:v>32</c:v>
                </c:pt>
                <c:pt idx="2865">
                  <c:v>32</c:v>
                </c:pt>
                <c:pt idx="2866">
                  <c:v>32</c:v>
                </c:pt>
                <c:pt idx="2867">
                  <c:v>32</c:v>
                </c:pt>
                <c:pt idx="2868">
                  <c:v>32</c:v>
                </c:pt>
                <c:pt idx="2869">
                  <c:v>32</c:v>
                </c:pt>
                <c:pt idx="2870">
                  <c:v>32</c:v>
                </c:pt>
                <c:pt idx="2871">
                  <c:v>32</c:v>
                </c:pt>
                <c:pt idx="2872">
                  <c:v>32</c:v>
                </c:pt>
                <c:pt idx="2873">
                  <c:v>32</c:v>
                </c:pt>
                <c:pt idx="2874">
                  <c:v>32</c:v>
                </c:pt>
                <c:pt idx="2875">
                  <c:v>32</c:v>
                </c:pt>
                <c:pt idx="2876">
                  <c:v>32</c:v>
                </c:pt>
                <c:pt idx="2877">
                  <c:v>32</c:v>
                </c:pt>
                <c:pt idx="2878">
                  <c:v>32</c:v>
                </c:pt>
                <c:pt idx="2879">
                  <c:v>32</c:v>
                </c:pt>
                <c:pt idx="2880">
                  <c:v>32</c:v>
                </c:pt>
                <c:pt idx="2881">
                  <c:v>32</c:v>
                </c:pt>
                <c:pt idx="2882">
                  <c:v>32</c:v>
                </c:pt>
                <c:pt idx="2883">
                  <c:v>32</c:v>
                </c:pt>
                <c:pt idx="2884">
                  <c:v>32</c:v>
                </c:pt>
                <c:pt idx="2885">
                  <c:v>32</c:v>
                </c:pt>
                <c:pt idx="2886">
                  <c:v>32</c:v>
                </c:pt>
                <c:pt idx="2887">
                  <c:v>32</c:v>
                </c:pt>
                <c:pt idx="2888">
                  <c:v>32</c:v>
                </c:pt>
                <c:pt idx="2889">
                  <c:v>32</c:v>
                </c:pt>
                <c:pt idx="2890">
                  <c:v>32</c:v>
                </c:pt>
                <c:pt idx="2891">
                  <c:v>32</c:v>
                </c:pt>
                <c:pt idx="2892">
                  <c:v>32</c:v>
                </c:pt>
                <c:pt idx="2893">
                  <c:v>32</c:v>
                </c:pt>
                <c:pt idx="2894">
                  <c:v>32</c:v>
                </c:pt>
                <c:pt idx="2895">
                  <c:v>32</c:v>
                </c:pt>
                <c:pt idx="2896">
                  <c:v>32</c:v>
                </c:pt>
                <c:pt idx="2897">
                  <c:v>32</c:v>
                </c:pt>
                <c:pt idx="2898">
                  <c:v>32</c:v>
                </c:pt>
                <c:pt idx="2899">
                  <c:v>32</c:v>
                </c:pt>
                <c:pt idx="2900">
                  <c:v>32</c:v>
                </c:pt>
                <c:pt idx="2901">
                  <c:v>32</c:v>
                </c:pt>
                <c:pt idx="2902">
                  <c:v>32</c:v>
                </c:pt>
                <c:pt idx="2903">
                  <c:v>32</c:v>
                </c:pt>
                <c:pt idx="2904">
                  <c:v>32</c:v>
                </c:pt>
                <c:pt idx="2905">
                  <c:v>32</c:v>
                </c:pt>
                <c:pt idx="2906">
                  <c:v>32</c:v>
                </c:pt>
                <c:pt idx="2907">
                  <c:v>32</c:v>
                </c:pt>
                <c:pt idx="2908">
                  <c:v>32</c:v>
                </c:pt>
                <c:pt idx="2909">
                  <c:v>32</c:v>
                </c:pt>
                <c:pt idx="2910">
                  <c:v>32</c:v>
                </c:pt>
                <c:pt idx="2911">
                  <c:v>32</c:v>
                </c:pt>
                <c:pt idx="2912">
                  <c:v>32</c:v>
                </c:pt>
                <c:pt idx="2913">
                  <c:v>32</c:v>
                </c:pt>
                <c:pt idx="2914">
                  <c:v>32</c:v>
                </c:pt>
                <c:pt idx="2915">
                  <c:v>32</c:v>
                </c:pt>
                <c:pt idx="2916">
                  <c:v>32</c:v>
                </c:pt>
                <c:pt idx="2917">
                  <c:v>32</c:v>
                </c:pt>
                <c:pt idx="2918">
                  <c:v>32</c:v>
                </c:pt>
                <c:pt idx="2919">
                  <c:v>32</c:v>
                </c:pt>
                <c:pt idx="2920">
                  <c:v>32</c:v>
                </c:pt>
                <c:pt idx="2921">
                  <c:v>32</c:v>
                </c:pt>
                <c:pt idx="2922">
                  <c:v>32</c:v>
                </c:pt>
                <c:pt idx="2923">
                  <c:v>32</c:v>
                </c:pt>
                <c:pt idx="2924">
                  <c:v>32</c:v>
                </c:pt>
                <c:pt idx="2925">
                  <c:v>32</c:v>
                </c:pt>
                <c:pt idx="2926">
                  <c:v>32</c:v>
                </c:pt>
                <c:pt idx="2927">
                  <c:v>32</c:v>
                </c:pt>
                <c:pt idx="2928">
                  <c:v>32</c:v>
                </c:pt>
                <c:pt idx="2929">
                  <c:v>32</c:v>
                </c:pt>
                <c:pt idx="2930">
                  <c:v>32</c:v>
                </c:pt>
                <c:pt idx="2931">
                  <c:v>32</c:v>
                </c:pt>
                <c:pt idx="2932">
                  <c:v>32</c:v>
                </c:pt>
                <c:pt idx="2933">
                  <c:v>32</c:v>
                </c:pt>
                <c:pt idx="2934">
                  <c:v>32</c:v>
                </c:pt>
                <c:pt idx="2935">
                  <c:v>32</c:v>
                </c:pt>
                <c:pt idx="2936">
                  <c:v>32</c:v>
                </c:pt>
                <c:pt idx="2937">
                  <c:v>32</c:v>
                </c:pt>
                <c:pt idx="2938">
                  <c:v>32</c:v>
                </c:pt>
                <c:pt idx="2939">
                  <c:v>32</c:v>
                </c:pt>
                <c:pt idx="2940">
                  <c:v>32</c:v>
                </c:pt>
                <c:pt idx="2941">
                  <c:v>32</c:v>
                </c:pt>
                <c:pt idx="2942">
                  <c:v>32</c:v>
                </c:pt>
                <c:pt idx="2943">
                  <c:v>32</c:v>
                </c:pt>
                <c:pt idx="2944">
                  <c:v>32</c:v>
                </c:pt>
                <c:pt idx="2945">
                  <c:v>32</c:v>
                </c:pt>
                <c:pt idx="2946">
                  <c:v>32</c:v>
                </c:pt>
                <c:pt idx="2947">
                  <c:v>32</c:v>
                </c:pt>
                <c:pt idx="2948">
                  <c:v>32</c:v>
                </c:pt>
                <c:pt idx="2949">
                  <c:v>32</c:v>
                </c:pt>
                <c:pt idx="2950">
                  <c:v>32</c:v>
                </c:pt>
                <c:pt idx="2951">
                  <c:v>32</c:v>
                </c:pt>
                <c:pt idx="2952">
                  <c:v>32</c:v>
                </c:pt>
                <c:pt idx="2953">
                  <c:v>32</c:v>
                </c:pt>
                <c:pt idx="2954">
                  <c:v>32</c:v>
                </c:pt>
                <c:pt idx="2955">
                  <c:v>32</c:v>
                </c:pt>
                <c:pt idx="2956">
                  <c:v>32</c:v>
                </c:pt>
                <c:pt idx="2957">
                  <c:v>32</c:v>
                </c:pt>
                <c:pt idx="2958">
                  <c:v>32</c:v>
                </c:pt>
                <c:pt idx="2959">
                  <c:v>32</c:v>
                </c:pt>
                <c:pt idx="2960">
                  <c:v>32</c:v>
                </c:pt>
                <c:pt idx="2961">
                  <c:v>32</c:v>
                </c:pt>
                <c:pt idx="2962">
                  <c:v>32</c:v>
                </c:pt>
                <c:pt idx="2963">
                  <c:v>32</c:v>
                </c:pt>
                <c:pt idx="2964">
                  <c:v>32</c:v>
                </c:pt>
                <c:pt idx="2965">
                  <c:v>32</c:v>
                </c:pt>
                <c:pt idx="2966">
                  <c:v>32</c:v>
                </c:pt>
                <c:pt idx="2967">
                  <c:v>32</c:v>
                </c:pt>
                <c:pt idx="2968">
                  <c:v>32</c:v>
                </c:pt>
                <c:pt idx="2969">
                  <c:v>32</c:v>
                </c:pt>
                <c:pt idx="2970">
                  <c:v>32</c:v>
                </c:pt>
                <c:pt idx="2971">
                  <c:v>32</c:v>
                </c:pt>
                <c:pt idx="2972">
                  <c:v>32</c:v>
                </c:pt>
                <c:pt idx="2973">
                  <c:v>32</c:v>
                </c:pt>
                <c:pt idx="2974">
                  <c:v>32</c:v>
                </c:pt>
                <c:pt idx="2975">
                  <c:v>32</c:v>
                </c:pt>
                <c:pt idx="2976">
                  <c:v>32</c:v>
                </c:pt>
                <c:pt idx="2977">
                  <c:v>32</c:v>
                </c:pt>
                <c:pt idx="2978">
                  <c:v>32</c:v>
                </c:pt>
                <c:pt idx="2979">
                  <c:v>32</c:v>
                </c:pt>
                <c:pt idx="2980">
                  <c:v>32</c:v>
                </c:pt>
                <c:pt idx="2981">
                  <c:v>32</c:v>
                </c:pt>
                <c:pt idx="2982">
                  <c:v>32</c:v>
                </c:pt>
                <c:pt idx="2983">
                  <c:v>32</c:v>
                </c:pt>
                <c:pt idx="2984">
                  <c:v>32</c:v>
                </c:pt>
                <c:pt idx="2985">
                  <c:v>32</c:v>
                </c:pt>
                <c:pt idx="2986">
                  <c:v>32</c:v>
                </c:pt>
                <c:pt idx="2987">
                  <c:v>32</c:v>
                </c:pt>
                <c:pt idx="2988">
                  <c:v>32</c:v>
                </c:pt>
                <c:pt idx="2989">
                  <c:v>32</c:v>
                </c:pt>
                <c:pt idx="2990">
                  <c:v>32</c:v>
                </c:pt>
                <c:pt idx="2991">
                  <c:v>32</c:v>
                </c:pt>
                <c:pt idx="2992">
                  <c:v>32</c:v>
                </c:pt>
                <c:pt idx="2993">
                  <c:v>32</c:v>
                </c:pt>
                <c:pt idx="2994">
                  <c:v>32</c:v>
                </c:pt>
                <c:pt idx="2995">
                  <c:v>32</c:v>
                </c:pt>
                <c:pt idx="2996">
                  <c:v>32</c:v>
                </c:pt>
                <c:pt idx="2997">
                  <c:v>32</c:v>
                </c:pt>
                <c:pt idx="2998">
                  <c:v>32</c:v>
                </c:pt>
                <c:pt idx="2999">
                  <c:v>32</c:v>
                </c:pt>
                <c:pt idx="3000">
                  <c:v>32</c:v>
                </c:pt>
                <c:pt idx="3001">
                  <c:v>32</c:v>
                </c:pt>
                <c:pt idx="3002">
                  <c:v>32</c:v>
                </c:pt>
                <c:pt idx="3003">
                  <c:v>32</c:v>
                </c:pt>
                <c:pt idx="3004">
                  <c:v>32</c:v>
                </c:pt>
                <c:pt idx="3005">
                  <c:v>32</c:v>
                </c:pt>
                <c:pt idx="3006">
                  <c:v>32</c:v>
                </c:pt>
                <c:pt idx="3007">
                  <c:v>32</c:v>
                </c:pt>
                <c:pt idx="3008">
                  <c:v>32</c:v>
                </c:pt>
                <c:pt idx="3009">
                  <c:v>32</c:v>
                </c:pt>
                <c:pt idx="3010">
                  <c:v>32</c:v>
                </c:pt>
                <c:pt idx="3011">
                  <c:v>32</c:v>
                </c:pt>
                <c:pt idx="3012">
                  <c:v>32</c:v>
                </c:pt>
                <c:pt idx="3013">
                  <c:v>32</c:v>
                </c:pt>
                <c:pt idx="3014">
                  <c:v>32</c:v>
                </c:pt>
                <c:pt idx="3015">
                  <c:v>32</c:v>
                </c:pt>
                <c:pt idx="3016">
                  <c:v>32</c:v>
                </c:pt>
                <c:pt idx="3017">
                  <c:v>32</c:v>
                </c:pt>
                <c:pt idx="3018">
                  <c:v>32</c:v>
                </c:pt>
                <c:pt idx="3019">
                  <c:v>32</c:v>
                </c:pt>
                <c:pt idx="3020">
                  <c:v>32</c:v>
                </c:pt>
                <c:pt idx="3021">
                  <c:v>32</c:v>
                </c:pt>
                <c:pt idx="3022">
                  <c:v>32</c:v>
                </c:pt>
                <c:pt idx="3023">
                  <c:v>32</c:v>
                </c:pt>
                <c:pt idx="3024">
                  <c:v>32</c:v>
                </c:pt>
                <c:pt idx="3025">
                  <c:v>32</c:v>
                </c:pt>
                <c:pt idx="3026">
                  <c:v>32</c:v>
                </c:pt>
                <c:pt idx="3027">
                  <c:v>32</c:v>
                </c:pt>
                <c:pt idx="3028">
                  <c:v>32</c:v>
                </c:pt>
                <c:pt idx="3029">
                  <c:v>32</c:v>
                </c:pt>
                <c:pt idx="3030">
                  <c:v>32</c:v>
                </c:pt>
                <c:pt idx="3031">
                  <c:v>32</c:v>
                </c:pt>
                <c:pt idx="3032">
                  <c:v>32</c:v>
                </c:pt>
                <c:pt idx="3033">
                  <c:v>32</c:v>
                </c:pt>
                <c:pt idx="3034">
                  <c:v>32</c:v>
                </c:pt>
                <c:pt idx="3035">
                  <c:v>32</c:v>
                </c:pt>
                <c:pt idx="3036">
                  <c:v>32</c:v>
                </c:pt>
                <c:pt idx="3037">
                  <c:v>32</c:v>
                </c:pt>
                <c:pt idx="3038">
                  <c:v>32</c:v>
                </c:pt>
                <c:pt idx="3039">
                  <c:v>32</c:v>
                </c:pt>
                <c:pt idx="3040">
                  <c:v>32</c:v>
                </c:pt>
                <c:pt idx="3041">
                  <c:v>32</c:v>
                </c:pt>
                <c:pt idx="3042">
                  <c:v>32</c:v>
                </c:pt>
                <c:pt idx="3043">
                  <c:v>32</c:v>
                </c:pt>
                <c:pt idx="3044">
                  <c:v>32</c:v>
                </c:pt>
                <c:pt idx="3045">
                  <c:v>32</c:v>
                </c:pt>
                <c:pt idx="3046">
                  <c:v>32</c:v>
                </c:pt>
                <c:pt idx="3047">
                  <c:v>32</c:v>
                </c:pt>
                <c:pt idx="3048">
                  <c:v>32</c:v>
                </c:pt>
                <c:pt idx="3049">
                  <c:v>32</c:v>
                </c:pt>
                <c:pt idx="3050">
                  <c:v>32</c:v>
                </c:pt>
                <c:pt idx="3051">
                  <c:v>32</c:v>
                </c:pt>
                <c:pt idx="3052">
                  <c:v>32</c:v>
                </c:pt>
                <c:pt idx="3053">
                  <c:v>32</c:v>
                </c:pt>
                <c:pt idx="3054">
                  <c:v>32</c:v>
                </c:pt>
                <c:pt idx="3055">
                  <c:v>32</c:v>
                </c:pt>
                <c:pt idx="3056">
                  <c:v>32</c:v>
                </c:pt>
                <c:pt idx="3057">
                  <c:v>32</c:v>
                </c:pt>
                <c:pt idx="3058">
                  <c:v>32</c:v>
                </c:pt>
                <c:pt idx="3059">
                  <c:v>32</c:v>
                </c:pt>
                <c:pt idx="3060">
                  <c:v>32</c:v>
                </c:pt>
                <c:pt idx="3061">
                  <c:v>32</c:v>
                </c:pt>
                <c:pt idx="3062">
                  <c:v>32</c:v>
                </c:pt>
                <c:pt idx="3063">
                  <c:v>32</c:v>
                </c:pt>
                <c:pt idx="3064">
                  <c:v>32</c:v>
                </c:pt>
                <c:pt idx="3065">
                  <c:v>32</c:v>
                </c:pt>
                <c:pt idx="3066">
                  <c:v>32</c:v>
                </c:pt>
                <c:pt idx="3067">
                  <c:v>32</c:v>
                </c:pt>
                <c:pt idx="3068">
                  <c:v>32</c:v>
                </c:pt>
                <c:pt idx="3069">
                  <c:v>32</c:v>
                </c:pt>
                <c:pt idx="3070">
                  <c:v>32</c:v>
                </c:pt>
                <c:pt idx="3071">
                  <c:v>32</c:v>
                </c:pt>
                <c:pt idx="3072">
                  <c:v>32</c:v>
                </c:pt>
                <c:pt idx="3073">
                  <c:v>32</c:v>
                </c:pt>
                <c:pt idx="3074">
                  <c:v>32</c:v>
                </c:pt>
                <c:pt idx="3075">
                  <c:v>32</c:v>
                </c:pt>
                <c:pt idx="3076">
                  <c:v>32</c:v>
                </c:pt>
                <c:pt idx="3077">
                  <c:v>32</c:v>
                </c:pt>
                <c:pt idx="3078">
                  <c:v>32</c:v>
                </c:pt>
                <c:pt idx="3079">
                  <c:v>32</c:v>
                </c:pt>
                <c:pt idx="3080">
                  <c:v>32</c:v>
                </c:pt>
                <c:pt idx="3081">
                  <c:v>32</c:v>
                </c:pt>
                <c:pt idx="3082">
                  <c:v>32</c:v>
                </c:pt>
                <c:pt idx="3083">
                  <c:v>32</c:v>
                </c:pt>
                <c:pt idx="3084">
                  <c:v>32</c:v>
                </c:pt>
                <c:pt idx="3085">
                  <c:v>32</c:v>
                </c:pt>
                <c:pt idx="3086">
                  <c:v>32</c:v>
                </c:pt>
                <c:pt idx="3087">
                  <c:v>32</c:v>
                </c:pt>
                <c:pt idx="3088">
                  <c:v>32</c:v>
                </c:pt>
                <c:pt idx="3089">
                  <c:v>32</c:v>
                </c:pt>
                <c:pt idx="3090">
                  <c:v>32</c:v>
                </c:pt>
                <c:pt idx="3091">
                  <c:v>32</c:v>
                </c:pt>
                <c:pt idx="3092">
                  <c:v>32</c:v>
                </c:pt>
                <c:pt idx="3093">
                  <c:v>32</c:v>
                </c:pt>
                <c:pt idx="3094">
                  <c:v>32</c:v>
                </c:pt>
                <c:pt idx="3095">
                  <c:v>32</c:v>
                </c:pt>
                <c:pt idx="3096">
                  <c:v>32</c:v>
                </c:pt>
                <c:pt idx="3097">
                  <c:v>32</c:v>
                </c:pt>
                <c:pt idx="3098">
                  <c:v>32</c:v>
                </c:pt>
                <c:pt idx="3099">
                  <c:v>32</c:v>
                </c:pt>
                <c:pt idx="3100">
                  <c:v>32</c:v>
                </c:pt>
                <c:pt idx="3101">
                  <c:v>32</c:v>
                </c:pt>
                <c:pt idx="3102">
                  <c:v>32</c:v>
                </c:pt>
                <c:pt idx="3103">
                  <c:v>32</c:v>
                </c:pt>
                <c:pt idx="3104">
                  <c:v>32</c:v>
                </c:pt>
                <c:pt idx="3105">
                  <c:v>32</c:v>
                </c:pt>
                <c:pt idx="3106">
                  <c:v>32</c:v>
                </c:pt>
                <c:pt idx="3107">
                  <c:v>32</c:v>
                </c:pt>
                <c:pt idx="3108">
                  <c:v>32</c:v>
                </c:pt>
                <c:pt idx="3109">
                  <c:v>32</c:v>
                </c:pt>
                <c:pt idx="3110">
                  <c:v>32</c:v>
                </c:pt>
                <c:pt idx="3111">
                  <c:v>32</c:v>
                </c:pt>
                <c:pt idx="3112">
                  <c:v>32</c:v>
                </c:pt>
                <c:pt idx="3113">
                  <c:v>32</c:v>
                </c:pt>
                <c:pt idx="3114">
                  <c:v>32</c:v>
                </c:pt>
                <c:pt idx="3115">
                  <c:v>32</c:v>
                </c:pt>
                <c:pt idx="3116">
                  <c:v>32</c:v>
                </c:pt>
                <c:pt idx="3117">
                  <c:v>32</c:v>
                </c:pt>
                <c:pt idx="3118">
                  <c:v>32</c:v>
                </c:pt>
                <c:pt idx="3119">
                  <c:v>32</c:v>
                </c:pt>
                <c:pt idx="3120">
                  <c:v>32</c:v>
                </c:pt>
                <c:pt idx="3121">
                  <c:v>32</c:v>
                </c:pt>
                <c:pt idx="3122">
                  <c:v>32</c:v>
                </c:pt>
                <c:pt idx="3123">
                  <c:v>32</c:v>
                </c:pt>
                <c:pt idx="3124">
                  <c:v>32</c:v>
                </c:pt>
                <c:pt idx="3125">
                  <c:v>32</c:v>
                </c:pt>
                <c:pt idx="3126">
                  <c:v>32</c:v>
                </c:pt>
                <c:pt idx="3127">
                  <c:v>32</c:v>
                </c:pt>
                <c:pt idx="3128">
                  <c:v>32</c:v>
                </c:pt>
                <c:pt idx="3129">
                  <c:v>32</c:v>
                </c:pt>
                <c:pt idx="3130">
                  <c:v>32</c:v>
                </c:pt>
                <c:pt idx="3131">
                  <c:v>32</c:v>
                </c:pt>
                <c:pt idx="3132">
                  <c:v>32</c:v>
                </c:pt>
                <c:pt idx="3133">
                  <c:v>32</c:v>
                </c:pt>
                <c:pt idx="3134">
                  <c:v>32</c:v>
                </c:pt>
                <c:pt idx="3135">
                  <c:v>32</c:v>
                </c:pt>
                <c:pt idx="3136">
                  <c:v>32</c:v>
                </c:pt>
                <c:pt idx="3137">
                  <c:v>32</c:v>
                </c:pt>
                <c:pt idx="3138">
                  <c:v>32</c:v>
                </c:pt>
                <c:pt idx="3139">
                  <c:v>32</c:v>
                </c:pt>
                <c:pt idx="3140">
                  <c:v>32</c:v>
                </c:pt>
                <c:pt idx="3141">
                  <c:v>32</c:v>
                </c:pt>
                <c:pt idx="3142">
                  <c:v>32</c:v>
                </c:pt>
                <c:pt idx="3143">
                  <c:v>32</c:v>
                </c:pt>
                <c:pt idx="3144">
                  <c:v>32</c:v>
                </c:pt>
                <c:pt idx="3145">
                  <c:v>32</c:v>
                </c:pt>
                <c:pt idx="3146">
                  <c:v>32</c:v>
                </c:pt>
                <c:pt idx="3147">
                  <c:v>32</c:v>
                </c:pt>
                <c:pt idx="3148">
                  <c:v>32</c:v>
                </c:pt>
                <c:pt idx="3149">
                  <c:v>32</c:v>
                </c:pt>
                <c:pt idx="3150">
                  <c:v>32</c:v>
                </c:pt>
                <c:pt idx="3151">
                  <c:v>32</c:v>
                </c:pt>
                <c:pt idx="3152">
                  <c:v>32</c:v>
                </c:pt>
                <c:pt idx="3153">
                  <c:v>32</c:v>
                </c:pt>
                <c:pt idx="3154">
                  <c:v>32</c:v>
                </c:pt>
                <c:pt idx="3155">
                  <c:v>32</c:v>
                </c:pt>
                <c:pt idx="3156">
                  <c:v>32</c:v>
                </c:pt>
                <c:pt idx="3157">
                  <c:v>32</c:v>
                </c:pt>
                <c:pt idx="3158">
                  <c:v>32</c:v>
                </c:pt>
                <c:pt idx="3159">
                  <c:v>32</c:v>
                </c:pt>
                <c:pt idx="3160">
                  <c:v>32</c:v>
                </c:pt>
                <c:pt idx="3161">
                  <c:v>32</c:v>
                </c:pt>
                <c:pt idx="3162">
                  <c:v>32</c:v>
                </c:pt>
                <c:pt idx="3163">
                  <c:v>32</c:v>
                </c:pt>
                <c:pt idx="3164">
                  <c:v>32</c:v>
                </c:pt>
                <c:pt idx="3165">
                  <c:v>32</c:v>
                </c:pt>
                <c:pt idx="3166">
                  <c:v>32</c:v>
                </c:pt>
                <c:pt idx="3167">
                  <c:v>32</c:v>
                </c:pt>
                <c:pt idx="3168">
                  <c:v>32</c:v>
                </c:pt>
                <c:pt idx="3169">
                  <c:v>32</c:v>
                </c:pt>
                <c:pt idx="3170">
                  <c:v>32</c:v>
                </c:pt>
                <c:pt idx="3171">
                  <c:v>32</c:v>
                </c:pt>
                <c:pt idx="3172">
                  <c:v>32</c:v>
                </c:pt>
                <c:pt idx="3173">
                  <c:v>32</c:v>
                </c:pt>
                <c:pt idx="3174">
                  <c:v>32</c:v>
                </c:pt>
                <c:pt idx="3175">
                  <c:v>32</c:v>
                </c:pt>
                <c:pt idx="3176">
                  <c:v>32</c:v>
                </c:pt>
                <c:pt idx="3177">
                  <c:v>32</c:v>
                </c:pt>
                <c:pt idx="3178">
                  <c:v>32</c:v>
                </c:pt>
                <c:pt idx="3179">
                  <c:v>32</c:v>
                </c:pt>
                <c:pt idx="3180">
                  <c:v>32</c:v>
                </c:pt>
                <c:pt idx="3181">
                  <c:v>32</c:v>
                </c:pt>
                <c:pt idx="3182">
                  <c:v>32</c:v>
                </c:pt>
                <c:pt idx="3183">
                  <c:v>32</c:v>
                </c:pt>
                <c:pt idx="3184">
                  <c:v>32</c:v>
                </c:pt>
                <c:pt idx="3185">
                  <c:v>32</c:v>
                </c:pt>
                <c:pt idx="3186">
                  <c:v>32</c:v>
                </c:pt>
                <c:pt idx="3187">
                  <c:v>32</c:v>
                </c:pt>
                <c:pt idx="3188">
                  <c:v>32</c:v>
                </c:pt>
                <c:pt idx="3189">
                  <c:v>32</c:v>
                </c:pt>
                <c:pt idx="3190">
                  <c:v>32</c:v>
                </c:pt>
                <c:pt idx="3191">
                  <c:v>32</c:v>
                </c:pt>
                <c:pt idx="3192">
                  <c:v>32</c:v>
                </c:pt>
                <c:pt idx="3193">
                  <c:v>32</c:v>
                </c:pt>
                <c:pt idx="3194">
                  <c:v>32</c:v>
                </c:pt>
                <c:pt idx="3195">
                  <c:v>32</c:v>
                </c:pt>
                <c:pt idx="3196">
                  <c:v>32</c:v>
                </c:pt>
                <c:pt idx="3197">
                  <c:v>32</c:v>
                </c:pt>
                <c:pt idx="3198">
                  <c:v>32</c:v>
                </c:pt>
                <c:pt idx="3199">
                  <c:v>32</c:v>
                </c:pt>
                <c:pt idx="3200">
                  <c:v>32</c:v>
                </c:pt>
                <c:pt idx="3201">
                  <c:v>32</c:v>
                </c:pt>
                <c:pt idx="3202">
                  <c:v>32</c:v>
                </c:pt>
                <c:pt idx="3203">
                  <c:v>32</c:v>
                </c:pt>
                <c:pt idx="3204">
                  <c:v>32</c:v>
                </c:pt>
                <c:pt idx="3205">
                  <c:v>32</c:v>
                </c:pt>
                <c:pt idx="3206">
                  <c:v>32</c:v>
                </c:pt>
                <c:pt idx="3207">
                  <c:v>32</c:v>
                </c:pt>
                <c:pt idx="3208">
                  <c:v>32</c:v>
                </c:pt>
                <c:pt idx="3209">
                  <c:v>32</c:v>
                </c:pt>
                <c:pt idx="3210">
                  <c:v>32</c:v>
                </c:pt>
                <c:pt idx="3211">
                  <c:v>32</c:v>
                </c:pt>
                <c:pt idx="3212">
                  <c:v>32</c:v>
                </c:pt>
                <c:pt idx="3213">
                  <c:v>32</c:v>
                </c:pt>
                <c:pt idx="3214">
                  <c:v>32</c:v>
                </c:pt>
                <c:pt idx="3215">
                  <c:v>32</c:v>
                </c:pt>
                <c:pt idx="3216">
                  <c:v>32</c:v>
                </c:pt>
                <c:pt idx="3217">
                  <c:v>32</c:v>
                </c:pt>
                <c:pt idx="3218">
                  <c:v>32</c:v>
                </c:pt>
                <c:pt idx="3219">
                  <c:v>32</c:v>
                </c:pt>
                <c:pt idx="3220">
                  <c:v>32</c:v>
                </c:pt>
                <c:pt idx="3221">
                  <c:v>32</c:v>
                </c:pt>
                <c:pt idx="3222">
                  <c:v>32</c:v>
                </c:pt>
                <c:pt idx="3223">
                  <c:v>32</c:v>
                </c:pt>
                <c:pt idx="3224">
                  <c:v>32</c:v>
                </c:pt>
                <c:pt idx="3225">
                  <c:v>32</c:v>
                </c:pt>
                <c:pt idx="3226">
                  <c:v>32</c:v>
                </c:pt>
                <c:pt idx="3227">
                  <c:v>32</c:v>
                </c:pt>
                <c:pt idx="3228">
                  <c:v>32</c:v>
                </c:pt>
                <c:pt idx="3229">
                  <c:v>32</c:v>
                </c:pt>
                <c:pt idx="3230">
                  <c:v>32</c:v>
                </c:pt>
                <c:pt idx="3231">
                  <c:v>32</c:v>
                </c:pt>
                <c:pt idx="3232">
                  <c:v>32</c:v>
                </c:pt>
                <c:pt idx="3233">
                  <c:v>32</c:v>
                </c:pt>
                <c:pt idx="3234">
                  <c:v>32</c:v>
                </c:pt>
                <c:pt idx="3235">
                  <c:v>32</c:v>
                </c:pt>
                <c:pt idx="3236">
                  <c:v>32</c:v>
                </c:pt>
                <c:pt idx="3237">
                  <c:v>32</c:v>
                </c:pt>
                <c:pt idx="3238">
                  <c:v>32</c:v>
                </c:pt>
                <c:pt idx="3239">
                  <c:v>32</c:v>
                </c:pt>
                <c:pt idx="3240">
                  <c:v>32</c:v>
                </c:pt>
                <c:pt idx="3241">
                  <c:v>32</c:v>
                </c:pt>
                <c:pt idx="3242">
                  <c:v>32</c:v>
                </c:pt>
                <c:pt idx="3243">
                  <c:v>32</c:v>
                </c:pt>
                <c:pt idx="3244">
                  <c:v>32</c:v>
                </c:pt>
                <c:pt idx="3245">
                  <c:v>32</c:v>
                </c:pt>
                <c:pt idx="3246">
                  <c:v>32</c:v>
                </c:pt>
                <c:pt idx="3247">
                  <c:v>32</c:v>
                </c:pt>
                <c:pt idx="3248">
                  <c:v>32</c:v>
                </c:pt>
                <c:pt idx="3249">
                  <c:v>32</c:v>
                </c:pt>
                <c:pt idx="3250">
                  <c:v>32</c:v>
                </c:pt>
                <c:pt idx="3251">
                  <c:v>32</c:v>
                </c:pt>
                <c:pt idx="3252">
                  <c:v>32</c:v>
                </c:pt>
                <c:pt idx="3253">
                  <c:v>32</c:v>
                </c:pt>
                <c:pt idx="3254">
                  <c:v>32</c:v>
                </c:pt>
                <c:pt idx="3255">
                  <c:v>32</c:v>
                </c:pt>
                <c:pt idx="3256">
                  <c:v>32</c:v>
                </c:pt>
                <c:pt idx="3257">
                  <c:v>32</c:v>
                </c:pt>
                <c:pt idx="3258">
                  <c:v>32</c:v>
                </c:pt>
                <c:pt idx="3259">
                  <c:v>32</c:v>
                </c:pt>
                <c:pt idx="3260">
                  <c:v>32</c:v>
                </c:pt>
                <c:pt idx="3261">
                  <c:v>32</c:v>
                </c:pt>
                <c:pt idx="3262">
                  <c:v>32</c:v>
                </c:pt>
                <c:pt idx="3263">
                  <c:v>32</c:v>
                </c:pt>
                <c:pt idx="3264">
                  <c:v>32</c:v>
                </c:pt>
                <c:pt idx="3265">
                  <c:v>32</c:v>
                </c:pt>
                <c:pt idx="3266">
                  <c:v>32</c:v>
                </c:pt>
                <c:pt idx="3267">
                  <c:v>32</c:v>
                </c:pt>
                <c:pt idx="3268">
                  <c:v>32</c:v>
                </c:pt>
                <c:pt idx="3269">
                  <c:v>32</c:v>
                </c:pt>
                <c:pt idx="3270">
                  <c:v>32</c:v>
                </c:pt>
                <c:pt idx="3271">
                  <c:v>32</c:v>
                </c:pt>
                <c:pt idx="3272">
                  <c:v>32</c:v>
                </c:pt>
                <c:pt idx="3273">
                  <c:v>32</c:v>
                </c:pt>
                <c:pt idx="3274">
                  <c:v>32</c:v>
                </c:pt>
                <c:pt idx="3275">
                  <c:v>32</c:v>
                </c:pt>
                <c:pt idx="3276">
                  <c:v>32</c:v>
                </c:pt>
                <c:pt idx="3277">
                  <c:v>32</c:v>
                </c:pt>
                <c:pt idx="3278">
                  <c:v>32</c:v>
                </c:pt>
                <c:pt idx="3279">
                  <c:v>32</c:v>
                </c:pt>
                <c:pt idx="3280">
                  <c:v>32</c:v>
                </c:pt>
                <c:pt idx="3281">
                  <c:v>32</c:v>
                </c:pt>
                <c:pt idx="3282">
                  <c:v>32</c:v>
                </c:pt>
                <c:pt idx="3283">
                  <c:v>32</c:v>
                </c:pt>
                <c:pt idx="3284">
                  <c:v>32</c:v>
                </c:pt>
                <c:pt idx="3285">
                  <c:v>32</c:v>
                </c:pt>
                <c:pt idx="3286">
                  <c:v>32</c:v>
                </c:pt>
                <c:pt idx="3287">
                  <c:v>32</c:v>
                </c:pt>
                <c:pt idx="3288">
                  <c:v>32</c:v>
                </c:pt>
                <c:pt idx="3289">
                  <c:v>32</c:v>
                </c:pt>
                <c:pt idx="3290">
                  <c:v>32</c:v>
                </c:pt>
                <c:pt idx="3291">
                  <c:v>32</c:v>
                </c:pt>
                <c:pt idx="3292">
                  <c:v>32</c:v>
                </c:pt>
                <c:pt idx="3293">
                  <c:v>32</c:v>
                </c:pt>
                <c:pt idx="3294">
                  <c:v>32</c:v>
                </c:pt>
                <c:pt idx="3295">
                  <c:v>32</c:v>
                </c:pt>
                <c:pt idx="3296">
                  <c:v>32</c:v>
                </c:pt>
                <c:pt idx="3297">
                  <c:v>32</c:v>
                </c:pt>
                <c:pt idx="3298">
                  <c:v>32</c:v>
                </c:pt>
                <c:pt idx="3299">
                  <c:v>32</c:v>
                </c:pt>
                <c:pt idx="3300">
                  <c:v>32</c:v>
                </c:pt>
                <c:pt idx="3301">
                  <c:v>32</c:v>
                </c:pt>
                <c:pt idx="3302">
                  <c:v>32</c:v>
                </c:pt>
                <c:pt idx="3303">
                  <c:v>32</c:v>
                </c:pt>
                <c:pt idx="3304">
                  <c:v>32</c:v>
                </c:pt>
                <c:pt idx="3305">
                  <c:v>32</c:v>
                </c:pt>
                <c:pt idx="3306">
                  <c:v>32</c:v>
                </c:pt>
                <c:pt idx="3307">
                  <c:v>32</c:v>
                </c:pt>
                <c:pt idx="3308">
                  <c:v>32</c:v>
                </c:pt>
                <c:pt idx="3309">
                  <c:v>32</c:v>
                </c:pt>
                <c:pt idx="3310">
                  <c:v>32</c:v>
                </c:pt>
                <c:pt idx="3311">
                  <c:v>32</c:v>
                </c:pt>
                <c:pt idx="3312">
                  <c:v>32</c:v>
                </c:pt>
                <c:pt idx="3313">
                  <c:v>32</c:v>
                </c:pt>
                <c:pt idx="3314">
                  <c:v>32</c:v>
                </c:pt>
                <c:pt idx="3315">
                  <c:v>32</c:v>
                </c:pt>
                <c:pt idx="3316">
                  <c:v>32</c:v>
                </c:pt>
                <c:pt idx="3317">
                  <c:v>32</c:v>
                </c:pt>
                <c:pt idx="3318">
                  <c:v>32</c:v>
                </c:pt>
                <c:pt idx="3319">
                  <c:v>32</c:v>
                </c:pt>
                <c:pt idx="3320">
                  <c:v>32</c:v>
                </c:pt>
                <c:pt idx="3321">
                  <c:v>32</c:v>
                </c:pt>
                <c:pt idx="3322">
                  <c:v>32</c:v>
                </c:pt>
                <c:pt idx="3323">
                  <c:v>32</c:v>
                </c:pt>
                <c:pt idx="3324">
                  <c:v>32</c:v>
                </c:pt>
                <c:pt idx="3325">
                  <c:v>32</c:v>
                </c:pt>
                <c:pt idx="3326">
                  <c:v>32</c:v>
                </c:pt>
                <c:pt idx="3327">
                  <c:v>32</c:v>
                </c:pt>
                <c:pt idx="3328">
                  <c:v>32</c:v>
                </c:pt>
                <c:pt idx="3329">
                  <c:v>32</c:v>
                </c:pt>
                <c:pt idx="3330">
                  <c:v>32</c:v>
                </c:pt>
                <c:pt idx="3331">
                  <c:v>32</c:v>
                </c:pt>
                <c:pt idx="3332">
                  <c:v>32</c:v>
                </c:pt>
                <c:pt idx="3333">
                  <c:v>32</c:v>
                </c:pt>
                <c:pt idx="3334">
                  <c:v>32</c:v>
                </c:pt>
                <c:pt idx="3335">
                  <c:v>32</c:v>
                </c:pt>
                <c:pt idx="3336">
                  <c:v>32</c:v>
                </c:pt>
                <c:pt idx="3337">
                  <c:v>32</c:v>
                </c:pt>
                <c:pt idx="3338">
                  <c:v>32</c:v>
                </c:pt>
                <c:pt idx="3339">
                  <c:v>32</c:v>
                </c:pt>
                <c:pt idx="3340">
                  <c:v>32</c:v>
                </c:pt>
                <c:pt idx="3341">
                  <c:v>32</c:v>
                </c:pt>
                <c:pt idx="3342">
                  <c:v>32</c:v>
                </c:pt>
                <c:pt idx="3343">
                  <c:v>32</c:v>
                </c:pt>
                <c:pt idx="3344">
                  <c:v>32</c:v>
                </c:pt>
                <c:pt idx="3345">
                  <c:v>32</c:v>
                </c:pt>
                <c:pt idx="3346">
                  <c:v>32</c:v>
                </c:pt>
                <c:pt idx="3347">
                  <c:v>32</c:v>
                </c:pt>
                <c:pt idx="3348">
                  <c:v>32</c:v>
                </c:pt>
                <c:pt idx="3349">
                  <c:v>32</c:v>
                </c:pt>
                <c:pt idx="3350">
                  <c:v>32</c:v>
                </c:pt>
                <c:pt idx="3351">
                  <c:v>32</c:v>
                </c:pt>
                <c:pt idx="3352">
                  <c:v>32</c:v>
                </c:pt>
                <c:pt idx="3353">
                  <c:v>32</c:v>
                </c:pt>
                <c:pt idx="3354">
                  <c:v>32</c:v>
                </c:pt>
                <c:pt idx="3355">
                  <c:v>32</c:v>
                </c:pt>
                <c:pt idx="3356">
                  <c:v>32</c:v>
                </c:pt>
                <c:pt idx="3357">
                  <c:v>32</c:v>
                </c:pt>
                <c:pt idx="3358">
                  <c:v>32</c:v>
                </c:pt>
                <c:pt idx="3359">
                  <c:v>32</c:v>
                </c:pt>
                <c:pt idx="3360">
                  <c:v>32</c:v>
                </c:pt>
                <c:pt idx="3361">
                  <c:v>32</c:v>
                </c:pt>
                <c:pt idx="3362">
                  <c:v>32</c:v>
                </c:pt>
                <c:pt idx="3363">
                  <c:v>32</c:v>
                </c:pt>
                <c:pt idx="3364">
                  <c:v>32</c:v>
                </c:pt>
                <c:pt idx="3365">
                  <c:v>32</c:v>
                </c:pt>
                <c:pt idx="3366">
                  <c:v>32</c:v>
                </c:pt>
                <c:pt idx="3367">
                  <c:v>32</c:v>
                </c:pt>
                <c:pt idx="3368">
                  <c:v>32</c:v>
                </c:pt>
                <c:pt idx="3369">
                  <c:v>32</c:v>
                </c:pt>
                <c:pt idx="3370">
                  <c:v>32</c:v>
                </c:pt>
                <c:pt idx="3371">
                  <c:v>32</c:v>
                </c:pt>
                <c:pt idx="3372">
                  <c:v>32</c:v>
                </c:pt>
                <c:pt idx="3373">
                  <c:v>32</c:v>
                </c:pt>
                <c:pt idx="3374">
                  <c:v>32</c:v>
                </c:pt>
                <c:pt idx="3375">
                  <c:v>32</c:v>
                </c:pt>
                <c:pt idx="3376">
                  <c:v>32</c:v>
                </c:pt>
                <c:pt idx="3377">
                  <c:v>32</c:v>
                </c:pt>
                <c:pt idx="3378">
                  <c:v>32</c:v>
                </c:pt>
                <c:pt idx="3379">
                  <c:v>32</c:v>
                </c:pt>
                <c:pt idx="3380">
                  <c:v>32</c:v>
                </c:pt>
                <c:pt idx="3381">
                  <c:v>32</c:v>
                </c:pt>
                <c:pt idx="3382">
                  <c:v>32</c:v>
                </c:pt>
                <c:pt idx="3383">
                  <c:v>32</c:v>
                </c:pt>
                <c:pt idx="3384">
                  <c:v>32</c:v>
                </c:pt>
                <c:pt idx="3385">
                  <c:v>32</c:v>
                </c:pt>
                <c:pt idx="3386">
                  <c:v>32</c:v>
                </c:pt>
                <c:pt idx="3387">
                  <c:v>32</c:v>
                </c:pt>
                <c:pt idx="3388">
                  <c:v>32</c:v>
                </c:pt>
                <c:pt idx="3389">
                  <c:v>32</c:v>
                </c:pt>
                <c:pt idx="3390">
                  <c:v>32</c:v>
                </c:pt>
                <c:pt idx="3391">
                  <c:v>32</c:v>
                </c:pt>
                <c:pt idx="3392">
                  <c:v>32</c:v>
                </c:pt>
                <c:pt idx="3393">
                  <c:v>32</c:v>
                </c:pt>
                <c:pt idx="3394">
                  <c:v>32</c:v>
                </c:pt>
                <c:pt idx="3395">
                  <c:v>32</c:v>
                </c:pt>
                <c:pt idx="3396">
                  <c:v>32</c:v>
                </c:pt>
                <c:pt idx="3397">
                  <c:v>32</c:v>
                </c:pt>
                <c:pt idx="3398">
                  <c:v>32</c:v>
                </c:pt>
                <c:pt idx="3399">
                  <c:v>32</c:v>
                </c:pt>
                <c:pt idx="3400">
                  <c:v>32</c:v>
                </c:pt>
                <c:pt idx="3401">
                  <c:v>32</c:v>
                </c:pt>
                <c:pt idx="3402">
                  <c:v>32</c:v>
                </c:pt>
                <c:pt idx="3403">
                  <c:v>32</c:v>
                </c:pt>
                <c:pt idx="3404">
                  <c:v>32</c:v>
                </c:pt>
                <c:pt idx="3405">
                  <c:v>32</c:v>
                </c:pt>
                <c:pt idx="3406">
                  <c:v>32</c:v>
                </c:pt>
                <c:pt idx="3407">
                  <c:v>32</c:v>
                </c:pt>
                <c:pt idx="3408">
                  <c:v>32</c:v>
                </c:pt>
                <c:pt idx="3409">
                  <c:v>32</c:v>
                </c:pt>
                <c:pt idx="3410">
                  <c:v>32</c:v>
                </c:pt>
                <c:pt idx="3411">
                  <c:v>32</c:v>
                </c:pt>
                <c:pt idx="3412">
                  <c:v>32</c:v>
                </c:pt>
                <c:pt idx="3413">
                  <c:v>32</c:v>
                </c:pt>
                <c:pt idx="3414">
                  <c:v>32</c:v>
                </c:pt>
                <c:pt idx="3415">
                  <c:v>32</c:v>
                </c:pt>
                <c:pt idx="3416">
                  <c:v>32</c:v>
                </c:pt>
                <c:pt idx="3417">
                  <c:v>32</c:v>
                </c:pt>
                <c:pt idx="3418">
                  <c:v>32</c:v>
                </c:pt>
                <c:pt idx="3419">
                  <c:v>32</c:v>
                </c:pt>
                <c:pt idx="3420">
                  <c:v>32</c:v>
                </c:pt>
                <c:pt idx="3421">
                  <c:v>32</c:v>
                </c:pt>
                <c:pt idx="3422">
                  <c:v>32</c:v>
                </c:pt>
                <c:pt idx="3423">
                  <c:v>32</c:v>
                </c:pt>
                <c:pt idx="3424">
                  <c:v>32</c:v>
                </c:pt>
                <c:pt idx="3425">
                  <c:v>32</c:v>
                </c:pt>
                <c:pt idx="3426">
                  <c:v>32</c:v>
                </c:pt>
                <c:pt idx="3427">
                  <c:v>32</c:v>
                </c:pt>
                <c:pt idx="3428">
                  <c:v>32</c:v>
                </c:pt>
                <c:pt idx="3429">
                  <c:v>32</c:v>
                </c:pt>
                <c:pt idx="3430">
                  <c:v>32</c:v>
                </c:pt>
                <c:pt idx="3431">
                  <c:v>32</c:v>
                </c:pt>
                <c:pt idx="3432">
                  <c:v>32</c:v>
                </c:pt>
                <c:pt idx="3433">
                  <c:v>32</c:v>
                </c:pt>
                <c:pt idx="3434">
                  <c:v>32</c:v>
                </c:pt>
                <c:pt idx="3435">
                  <c:v>32</c:v>
                </c:pt>
                <c:pt idx="3436">
                  <c:v>32</c:v>
                </c:pt>
                <c:pt idx="3437">
                  <c:v>32</c:v>
                </c:pt>
                <c:pt idx="3438">
                  <c:v>32</c:v>
                </c:pt>
                <c:pt idx="3439">
                  <c:v>32</c:v>
                </c:pt>
                <c:pt idx="3440">
                  <c:v>32</c:v>
                </c:pt>
                <c:pt idx="3441">
                  <c:v>32</c:v>
                </c:pt>
                <c:pt idx="3442">
                  <c:v>32</c:v>
                </c:pt>
                <c:pt idx="3443">
                  <c:v>32</c:v>
                </c:pt>
                <c:pt idx="3444">
                  <c:v>32</c:v>
                </c:pt>
                <c:pt idx="3445">
                  <c:v>32</c:v>
                </c:pt>
                <c:pt idx="3446">
                  <c:v>32</c:v>
                </c:pt>
                <c:pt idx="3447">
                  <c:v>32</c:v>
                </c:pt>
                <c:pt idx="3448">
                  <c:v>32</c:v>
                </c:pt>
                <c:pt idx="3449">
                  <c:v>32</c:v>
                </c:pt>
                <c:pt idx="3450">
                  <c:v>32</c:v>
                </c:pt>
                <c:pt idx="3451">
                  <c:v>32</c:v>
                </c:pt>
                <c:pt idx="3452">
                  <c:v>32</c:v>
                </c:pt>
                <c:pt idx="3453">
                  <c:v>32</c:v>
                </c:pt>
                <c:pt idx="3454">
                  <c:v>32</c:v>
                </c:pt>
                <c:pt idx="3455">
                  <c:v>32</c:v>
                </c:pt>
                <c:pt idx="3456">
                  <c:v>32</c:v>
                </c:pt>
                <c:pt idx="3457">
                  <c:v>32</c:v>
                </c:pt>
                <c:pt idx="3458">
                  <c:v>32</c:v>
                </c:pt>
                <c:pt idx="3459">
                  <c:v>32</c:v>
                </c:pt>
                <c:pt idx="3460">
                  <c:v>32</c:v>
                </c:pt>
                <c:pt idx="3461">
                  <c:v>32</c:v>
                </c:pt>
                <c:pt idx="3462">
                  <c:v>32</c:v>
                </c:pt>
                <c:pt idx="3463">
                  <c:v>32</c:v>
                </c:pt>
                <c:pt idx="3464">
                  <c:v>32</c:v>
                </c:pt>
                <c:pt idx="3465">
                  <c:v>32</c:v>
                </c:pt>
                <c:pt idx="3466">
                  <c:v>32</c:v>
                </c:pt>
                <c:pt idx="3467">
                  <c:v>32</c:v>
                </c:pt>
                <c:pt idx="3468">
                  <c:v>32</c:v>
                </c:pt>
                <c:pt idx="3469">
                  <c:v>32</c:v>
                </c:pt>
                <c:pt idx="3470">
                  <c:v>32</c:v>
                </c:pt>
                <c:pt idx="3471">
                  <c:v>32</c:v>
                </c:pt>
                <c:pt idx="3472">
                  <c:v>32</c:v>
                </c:pt>
                <c:pt idx="3473">
                  <c:v>32</c:v>
                </c:pt>
                <c:pt idx="3474">
                  <c:v>32</c:v>
                </c:pt>
                <c:pt idx="3475">
                  <c:v>32</c:v>
                </c:pt>
                <c:pt idx="3476">
                  <c:v>32</c:v>
                </c:pt>
                <c:pt idx="3477">
                  <c:v>32</c:v>
                </c:pt>
                <c:pt idx="3478">
                  <c:v>32</c:v>
                </c:pt>
                <c:pt idx="3479">
                  <c:v>32</c:v>
                </c:pt>
                <c:pt idx="3480">
                  <c:v>32</c:v>
                </c:pt>
                <c:pt idx="3481">
                  <c:v>32</c:v>
                </c:pt>
                <c:pt idx="3482">
                  <c:v>32</c:v>
                </c:pt>
                <c:pt idx="3483">
                  <c:v>32</c:v>
                </c:pt>
                <c:pt idx="3484">
                  <c:v>32</c:v>
                </c:pt>
                <c:pt idx="3485">
                  <c:v>32</c:v>
                </c:pt>
                <c:pt idx="3486">
                  <c:v>32</c:v>
                </c:pt>
                <c:pt idx="3487">
                  <c:v>32</c:v>
                </c:pt>
                <c:pt idx="3488">
                  <c:v>32</c:v>
                </c:pt>
                <c:pt idx="3489">
                  <c:v>32</c:v>
                </c:pt>
                <c:pt idx="3490">
                  <c:v>32</c:v>
                </c:pt>
                <c:pt idx="3491">
                  <c:v>32</c:v>
                </c:pt>
                <c:pt idx="3492">
                  <c:v>32</c:v>
                </c:pt>
                <c:pt idx="3493">
                  <c:v>32</c:v>
                </c:pt>
                <c:pt idx="3494">
                  <c:v>32</c:v>
                </c:pt>
                <c:pt idx="3495">
                  <c:v>32</c:v>
                </c:pt>
                <c:pt idx="3496">
                  <c:v>32</c:v>
                </c:pt>
                <c:pt idx="3497">
                  <c:v>32</c:v>
                </c:pt>
                <c:pt idx="3498">
                  <c:v>32</c:v>
                </c:pt>
                <c:pt idx="3499">
                  <c:v>32</c:v>
                </c:pt>
                <c:pt idx="3500">
                  <c:v>32</c:v>
                </c:pt>
                <c:pt idx="3501">
                  <c:v>32</c:v>
                </c:pt>
                <c:pt idx="3502">
                  <c:v>32</c:v>
                </c:pt>
                <c:pt idx="3503">
                  <c:v>32</c:v>
                </c:pt>
                <c:pt idx="3504">
                  <c:v>32</c:v>
                </c:pt>
                <c:pt idx="3505">
                  <c:v>32</c:v>
                </c:pt>
                <c:pt idx="3506">
                  <c:v>32</c:v>
                </c:pt>
                <c:pt idx="3507">
                  <c:v>32</c:v>
                </c:pt>
                <c:pt idx="3508">
                  <c:v>32</c:v>
                </c:pt>
                <c:pt idx="3509">
                  <c:v>32</c:v>
                </c:pt>
                <c:pt idx="3510">
                  <c:v>32</c:v>
                </c:pt>
                <c:pt idx="3511">
                  <c:v>32</c:v>
                </c:pt>
                <c:pt idx="3512">
                  <c:v>32</c:v>
                </c:pt>
                <c:pt idx="3513">
                  <c:v>32</c:v>
                </c:pt>
                <c:pt idx="3514">
                  <c:v>32</c:v>
                </c:pt>
                <c:pt idx="3515">
                  <c:v>32</c:v>
                </c:pt>
                <c:pt idx="3516">
                  <c:v>32</c:v>
                </c:pt>
                <c:pt idx="3517">
                  <c:v>32</c:v>
                </c:pt>
                <c:pt idx="3518">
                  <c:v>32</c:v>
                </c:pt>
                <c:pt idx="3519">
                  <c:v>32</c:v>
                </c:pt>
                <c:pt idx="3520">
                  <c:v>32</c:v>
                </c:pt>
                <c:pt idx="3521">
                  <c:v>32</c:v>
                </c:pt>
                <c:pt idx="3522">
                  <c:v>32</c:v>
                </c:pt>
                <c:pt idx="3523">
                  <c:v>32</c:v>
                </c:pt>
                <c:pt idx="3524">
                  <c:v>32</c:v>
                </c:pt>
                <c:pt idx="3525">
                  <c:v>32</c:v>
                </c:pt>
                <c:pt idx="3526">
                  <c:v>32</c:v>
                </c:pt>
                <c:pt idx="3527">
                  <c:v>32</c:v>
                </c:pt>
                <c:pt idx="3528">
                  <c:v>32</c:v>
                </c:pt>
                <c:pt idx="3529">
                  <c:v>32</c:v>
                </c:pt>
                <c:pt idx="3530">
                  <c:v>32</c:v>
                </c:pt>
                <c:pt idx="3531">
                  <c:v>32</c:v>
                </c:pt>
                <c:pt idx="3532">
                  <c:v>32</c:v>
                </c:pt>
                <c:pt idx="3533">
                  <c:v>32</c:v>
                </c:pt>
                <c:pt idx="3534">
                  <c:v>32</c:v>
                </c:pt>
                <c:pt idx="3535">
                  <c:v>32</c:v>
                </c:pt>
                <c:pt idx="3536">
                  <c:v>32</c:v>
                </c:pt>
                <c:pt idx="3537">
                  <c:v>32</c:v>
                </c:pt>
                <c:pt idx="3538">
                  <c:v>32</c:v>
                </c:pt>
                <c:pt idx="3539">
                  <c:v>32</c:v>
                </c:pt>
                <c:pt idx="3540">
                  <c:v>32</c:v>
                </c:pt>
                <c:pt idx="3541">
                  <c:v>32</c:v>
                </c:pt>
                <c:pt idx="3542">
                  <c:v>32</c:v>
                </c:pt>
                <c:pt idx="3543">
                  <c:v>32</c:v>
                </c:pt>
                <c:pt idx="3544">
                  <c:v>32</c:v>
                </c:pt>
                <c:pt idx="3545">
                  <c:v>32</c:v>
                </c:pt>
                <c:pt idx="3546">
                  <c:v>32</c:v>
                </c:pt>
                <c:pt idx="3547">
                  <c:v>32</c:v>
                </c:pt>
                <c:pt idx="3548">
                  <c:v>32</c:v>
                </c:pt>
                <c:pt idx="3549">
                  <c:v>32</c:v>
                </c:pt>
                <c:pt idx="3550">
                  <c:v>32</c:v>
                </c:pt>
                <c:pt idx="3551">
                  <c:v>32</c:v>
                </c:pt>
                <c:pt idx="3552">
                  <c:v>32</c:v>
                </c:pt>
                <c:pt idx="3553">
                  <c:v>32</c:v>
                </c:pt>
                <c:pt idx="3554">
                  <c:v>32</c:v>
                </c:pt>
                <c:pt idx="3555">
                  <c:v>32</c:v>
                </c:pt>
                <c:pt idx="3556">
                  <c:v>32</c:v>
                </c:pt>
                <c:pt idx="3557">
                  <c:v>32</c:v>
                </c:pt>
                <c:pt idx="3558">
                  <c:v>32</c:v>
                </c:pt>
                <c:pt idx="3559">
                  <c:v>32</c:v>
                </c:pt>
                <c:pt idx="3560">
                  <c:v>32</c:v>
                </c:pt>
                <c:pt idx="3561">
                  <c:v>32</c:v>
                </c:pt>
                <c:pt idx="3562">
                  <c:v>32</c:v>
                </c:pt>
                <c:pt idx="3563">
                  <c:v>32</c:v>
                </c:pt>
                <c:pt idx="3564">
                  <c:v>32</c:v>
                </c:pt>
                <c:pt idx="3565">
                  <c:v>32</c:v>
                </c:pt>
                <c:pt idx="3566">
                  <c:v>32</c:v>
                </c:pt>
                <c:pt idx="3567">
                  <c:v>32</c:v>
                </c:pt>
                <c:pt idx="3568">
                  <c:v>32</c:v>
                </c:pt>
                <c:pt idx="3569">
                  <c:v>32</c:v>
                </c:pt>
                <c:pt idx="3570">
                  <c:v>32</c:v>
                </c:pt>
                <c:pt idx="3571">
                  <c:v>32</c:v>
                </c:pt>
                <c:pt idx="3572">
                  <c:v>32</c:v>
                </c:pt>
                <c:pt idx="3573">
                  <c:v>32</c:v>
                </c:pt>
                <c:pt idx="3574">
                  <c:v>32</c:v>
                </c:pt>
                <c:pt idx="3575">
                  <c:v>32</c:v>
                </c:pt>
                <c:pt idx="3576">
                  <c:v>32</c:v>
                </c:pt>
                <c:pt idx="3577">
                  <c:v>32</c:v>
                </c:pt>
                <c:pt idx="3578">
                  <c:v>32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32</c:v>
                </c:pt>
                <c:pt idx="3585">
                  <c:v>32</c:v>
                </c:pt>
                <c:pt idx="3586">
                  <c:v>32</c:v>
                </c:pt>
                <c:pt idx="3587">
                  <c:v>32</c:v>
                </c:pt>
                <c:pt idx="3588">
                  <c:v>32</c:v>
                </c:pt>
                <c:pt idx="3589">
                  <c:v>32</c:v>
                </c:pt>
                <c:pt idx="3590">
                  <c:v>32</c:v>
                </c:pt>
                <c:pt idx="3591">
                  <c:v>32</c:v>
                </c:pt>
                <c:pt idx="3592">
                  <c:v>32</c:v>
                </c:pt>
                <c:pt idx="3593">
                  <c:v>32</c:v>
                </c:pt>
                <c:pt idx="3594">
                  <c:v>32</c:v>
                </c:pt>
                <c:pt idx="3595">
                  <c:v>32</c:v>
                </c:pt>
                <c:pt idx="3596">
                  <c:v>32</c:v>
                </c:pt>
                <c:pt idx="3597">
                  <c:v>32</c:v>
                </c:pt>
                <c:pt idx="3598">
                  <c:v>32</c:v>
                </c:pt>
                <c:pt idx="3599">
                  <c:v>32</c:v>
                </c:pt>
                <c:pt idx="3600">
                  <c:v>32</c:v>
                </c:pt>
                <c:pt idx="3601">
                  <c:v>32</c:v>
                </c:pt>
                <c:pt idx="3602">
                  <c:v>32</c:v>
                </c:pt>
                <c:pt idx="3603">
                  <c:v>32</c:v>
                </c:pt>
                <c:pt idx="3604">
                  <c:v>32</c:v>
                </c:pt>
                <c:pt idx="3605">
                  <c:v>32</c:v>
                </c:pt>
                <c:pt idx="3606">
                  <c:v>32</c:v>
                </c:pt>
                <c:pt idx="3607">
                  <c:v>32</c:v>
                </c:pt>
                <c:pt idx="3608">
                  <c:v>32</c:v>
                </c:pt>
                <c:pt idx="3609">
                  <c:v>32</c:v>
                </c:pt>
                <c:pt idx="3610">
                  <c:v>32</c:v>
                </c:pt>
                <c:pt idx="3611">
                  <c:v>32</c:v>
                </c:pt>
                <c:pt idx="3612">
                  <c:v>32</c:v>
                </c:pt>
                <c:pt idx="3613">
                  <c:v>32</c:v>
                </c:pt>
                <c:pt idx="3614">
                  <c:v>32</c:v>
                </c:pt>
                <c:pt idx="3615">
                  <c:v>32</c:v>
                </c:pt>
                <c:pt idx="3616">
                  <c:v>32</c:v>
                </c:pt>
                <c:pt idx="3617">
                  <c:v>32</c:v>
                </c:pt>
                <c:pt idx="3618">
                  <c:v>32</c:v>
                </c:pt>
                <c:pt idx="3619">
                  <c:v>32</c:v>
                </c:pt>
                <c:pt idx="3620">
                  <c:v>32</c:v>
                </c:pt>
                <c:pt idx="3621">
                  <c:v>32</c:v>
                </c:pt>
                <c:pt idx="3622">
                  <c:v>32</c:v>
                </c:pt>
                <c:pt idx="3623">
                  <c:v>32</c:v>
                </c:pt>
                <c:pt idx="3624">
                  <c:v>32</c:v>
                </c:pt>
                <c:pt idx="3625">
                  <c:v>32</c:v>
                </c:pt>
                <c:pt idx="3626">
                  <c:v>32</c:v>
                </c:pt>
                <c:pt idx="3627">
                  <c:v>32</c:v>
                </c:pt>
                <c:pt idx="3628">
                  <c:v>32</c:v>
                </c:pt>
                <c:pt idx="3629">
                  <c:v>32</c:v>
                </c:pt>
                <c:pt idx="3630">
                  <c:v>32</c:v>
                </c:pt>
                <c:pt idx="3631">
                  <c:v>32</c:v>
                </c:pt>
                <c:pt idx="3632">
                  <c:v>32</c:v>
                </c:pt>
                <c:pt idx="3633">
                  <c:v>32</c:v>
                </c:pt>
                <c:pt idx="3634">
                  <c:v>32</c:v>
                </c:pt>
                <c:pt idx="3635">
                  <c:v>32</c:v>
                </c:pt>
                <c:pt idx="3636">
                  <c:v>32</c:v>
                </c:pt>
                <c:pt idx="3637">
                  <c:v>32</c:v>
                </c:pt>
                <c:pt idx="3638">
                  <c:v>32</c:v>
                </c:pt>
                <c:pt idx="3639">
                  <c:v>32</c:v>
                </c:pt>
                <c:pt idx="3640">
                  <c:v>32</c:v>
                </c:pt>
                <c:pt idx="3641">
                  <c:v>32</c:v>
                </c:pt>
                <c:pt idx="3642">
                  <c:v>32</c:v>
                </c:pt>
                <c:pt idx="3643">
                  <c:v>32</c:v>
                </c:pt>
                <c:pt idx="3644">
                  <c:v>32</c:v>
                </c:pt>
                <c:pt idx="3645">
                  <c:v>32</c:v>
                </c:pt>
                <c:pt idx="3646">
                  <c:v>32</c:v>
                </c:pt>
                <c:pt idx="3647">
                  <c:v>32</c:v>
                </c:pt>
                <c:pt idx="3648">
                  <c:v>32</c:v>
                </c:pt>
                <c:pt idx="3649">
                  <c:v>32</c:v>
                </c:pt>
                <c:pt idx="3650">
                  <c:v>32</c:v>
                </c:pt>
                <c:pt idx="3651">
                  <c:v>32</c:v>
                </c:pt>
                <c:pt idx="3652">
                  <c:v>32</c:v>
                </c:pt>
                <c:pt idx="3653">
                  <c:v>32</c:v>
                </c:pt>
                <c:pt idx="3654">
                  <c:v>32</c:v>
                </c:pt>
                <c:pt idx="3655">
                  <c:v>32</c:v>
                </c:pt>
                <c:pt idx="3656">
                  <c:v>32</c:v>
                </c:pt>
                <c:pt idx="3657">
                  <c:v>32</c:v>
                </c:pt>
                <c:pt idx="3658">
                  <c:v>32</c:v>
                </c:pt>
                <c:pt idx="3659">
                  <c:v>32</c:v>
                </c:pt>
                <c:pt idx="3660">
                  <c:v>32</c:v>
                </c:pt>
                <c:pt idx="3661">
                  <c:v>32</c:v>
                </c:pt>
                <c:pt idx="3662">
                  <c:v>32</c:v>
                </c:pt>
                <c:pt idx="3663">
                  <c:v>32</c:v>
                </c:pt>
                <c:pt idx="3664">
                  <c:v>32</c:v>
                </c:pt>
                <c:pt idx="3665">
                  <c:v>32</c:v>
                </c:pt>
                <c:pt idx="3666">
                  <c:v>32</c:v>
                </c:pt>
                <c:pt idx="3667">
                  <c:v>32</c:v>
                </c:pt>
                <c:pt idx="3668">
                  <c:v>32</c:v>
                </c:pt>
                <c:pt idx="3669">
                  <c:v>32</c:v>
                </c:pt>
                <c:pt idx="3670">
                  <c:v>32</c:v>
                </c:pt>
                <c:pt idx="3671">
                  <c:v>32</c:v>
                </c:pt>
                <c:pt idx="3672">
                  <c:v>32</c:v>
                </c:pt>
                <c:pt idx="3673">
                  <c:v>32</c:v>
                </c:pt>
                <c:pt idx="3674">
                  <c:v>32</c:v>
                </c:pt>
                <c:pt idx="3675">
                  <c:v>32</c:v>
                </c:pt>
                <c:pt idx="3676">
                  <c:v>32</c:v>
                </c:pt>
                <c:pt idx="3677">
                  <c:v>32</c:v>
                </c:pt>
                <c:pt idx="3678">
                  <c:v>32</c:v>
                </c:pt>
                <c:pt idx="3679">
                  <c:v>32</c:v>
                </c:pt>
                <c:pt idx="3680">
                  <c:v>32</c:v>
                </c:pt>
                <c:pt idx="3681">
                  <c:v>32</c:v>
                </c:pt>
                <c:pt idx="3682">
                  <c:v>32</c:v>
                </c:pt>
                <c:pt idx="3683">
                  <c:v>32</c:v>
                </c:pt>
                <c:pt idx="3684">
                  <c:v>32</c:v>
                </c:pt>
                <c:pt idx="3685">
                  <c:v>32</c:v>
                </c:pt>
                <c:pt idx="3686">
                  <c:v>32</c:v>
                </c:pt>
                <c:pt idx="3687">
                  <c:v>32</c:v>
                </c:pt>
                <c:pt idx="3688">
                  <c:v>32</c:v>
                </c:pt>
                <c:pt idx="3689">
                  <c:v>32</c:v>
                </c:pt>
                <c:pt idx="3690">
                  <c:v>32</c:v>
                </c:pt>
                <c:pt idx="3691">
                  <c:v>32</c:v>
                </c:pt>
                <c:pt idx="3692">
                  <c:v>32</c:v>
                </c:pt>
                <c:pt idx="3693">
                  <c:v>32</c:v>
                </c:pt>
                <c:pt idx="3694">
                  <c:v>32</c:v>
                </c:pt>
                <c:pt idx="3695">
                  <c:v>32</c:v>
                </c:pt>
                <c:pt idx="3696">
                  <c:v>32</c:v>
                </c:pt>
                <c:pt idx="3697">
                  <c:v>32</c:v>
                </c:pt>
                <c:pt idx="3698">
                  <c:v>32</c:v>
                </c:pt>
                <c:pt idx="3699">
                  <c:v>32</c:v>
                </c:pt>
                <c:pt idx="3700">
                  <c:v>32</c:v>
                </c:pt>
                <c:pt idx="3701">
                  <c:v>32</c:v>
                </c:pt>
                <c:pt idx="3702">
                  <c:v>32</c:v>
                </c:pt>
                <c:pt idx="3703">
                  <c:v>32</c:v>
                </c:pt>
                <c:pt idx="3704">
                  <c:v>32</c:v>
                </c:pt>
                <c:pt idx="3705">
                  <c:v>32</c:v>
                </c:pt>
                <c:pt idx="3706">
                  <c:v>32</c:v>
                </c:pt>
                <c:pt idx="3707">
                  <c:v>32</c:v>
                </c:pt>
                <c:pt idx="3708">
                  <c:v>32</c:v>
                </c:pt>
                <c:pt idx="3709">
                  <c:v>32</c:v>
                </c:pt>
                <c:pt idx="3710">
                  <c:v>32</c:v>
                </c:pt>
                <c:pt idx="3711">
                  <c:v>32</c:v>
                </c:pt>
                <c:pt idx="3712">
                  <c:v>32</c:v>
                </c:pt>
                <c:pt idx="3713">
                  <c:v>32</c:v>
                </c:pt>
                <c:pt idx="3714">
                  <c:v>32</c:v>
                </c:pt>
                <c:pt idx="3715">
                  <c:v>32</c:v>
                </c:pt>
                <c:pt idx="3716">
                  <c:v>32</c:v>
                </c:pt>
                <c:pt idx="3717">
                  <c:v>32</c:v>
                </c:pt>
                <c:pt idx="3718">
                  <c:v>32</c:v>
                </c:pt>
                <c:pt idx="3719">
                  <c:v>32</c:v>
                </c:pt>
                <c:pt idx="3720">
                  <c:v>32</c:v>
                </c:pt>
                <c:pt idx="3721">
                  <c:v>32</c:v>
                </c:pt>
                <c:pt idx="3722">
                  <c:v>32</c:v>
                </c:pt>
                <c:pt idx="3723">
                  <c:v>32</c:v>
                </c:pt>
                <c:pt idx="3724">
                  <c:v>32</c:v>
                </c:pt>
                <c:pt idx="3725">
                  <c:v>32</c:v>
                </c:pt>
                <c:pt idx="3726">
                  <c:v>32</c:v>
                </c:pt>
                <c:pt idx="3727">
                  <c:v>32</c:v>
                </c:pt>
                <c:pt idx="3728">
                  <c:v>32</c:v>
                </c:pt>
                <c:pt idx="3729">
                  <c:v>32</c:v>
                </c:pt>
                <c:pt idx="3730">
                  <c:v>32</c:v>
                </c:pt>
                <c:pt idx="3731">
                  <c:v>32</c:v>
                </c:pt>
                <c:pt idx="3732">
                  <c:v>32</c:v>
                </c:pt>
                <c:pt idx="3733">
                  <c:v>32</c:v>
                </c:pt>
                <c:pt idx="3734">
                  <c:v>32</c:v>
                </c:pt>
                <c:pt idx="3735">
                  <c:v>32</c:v>
                </c:pt>
                <c:pt idx="3736">
                  <c:v>32</c:v>
                </c:pt>
                <c:pt idx="3737">
                  <c:v>32</c:v>
                </c:pt>
                <c:pt idx="3738">
                  <c:v>32</c:v>
                </c:pt>
                <c:pt idx="3739">
                  <c:v>32</c:v>
                </c:pt>
                <c:pt idx="3740">
                  <c:v>32</c:v>
                </c:pt>
                <c:pt idx="3741">
                  <c:v>32</c:v>
                </c:pt>
                <c:pt idx="3742">
                  <c:v>32</c:v>
                </c:pt>
                <c:pt idx="3743">
                  <c:v>32</c:v>
                </c:pt>
                <c:pt idx="3744">
                  <c:v>32</c:v>
                </c:pt>
                <c:pt idx="3745">
                  <c:v>32</c:v>
                </c:pt>
                <c:pt idx="3746">
                  <c:v>32</c:v>
                </c:pt>
                <c:pt idx="3747">
                  <c:v>32</c:v>
                </c:pt>
                <c:pt idx="3748">
                  <c:v>32</c:v>
                </c:pt>
                <c:pt idx="3749">
                  <c:v>32</c:v>
                </c:pt>
                <c:pt idx="3750">
                  <c:v>32</c:v>
                </c:pt>
                <c:pt idx="3751">
                  <c:v>32</c:v>
                </c:pt>
                <c:pt idx="3752">
                  <c:v>32</c:v>
                </c:pt>
                <c:pt idx="3753">
                  <c:v>32</c:v>
                </c:pt>
                <c:pt idx="3754">
                  <c:v>32</c:v>
                </c:pt>
                <c:pt idx="3755">
                  <c:v>32</c:v>
                </c:pt>
                <c:pt idx="3756">
                  <c:v>32</c:v>
                </c:pt>
                <c:pt idx="3757">
                  <c:v>32</c:v>
                </c:pt>
                <c:pt idx="3758">
                  <c:v>32</c:v>
                </c:pt>
                <c:pt idx="3759">
                  <c:v>32</c:v>
                </c:pt>
                <c:pt idx="3760">
                  <c:v>32</c:v>
                </c:pt>
                <c:pt idx="3761">
                  <c:v>32</c:v>
                </c:pt>
                <c:pt idx="3762">
                  <c:v>32</c:v>
                </c:pt>
                <c:pt idx="3763">
                  <c:v>32</c:v>
                </c:pt>
                <c:pt idx="3764">
                  <c:v>32</c:v>
                </c:pt>
                <c:pt idx="3765">
                  <c:v>32</c:v>
                </c:pt>
                <c:pt idx="3766">
                  <c:v>32</c:v>
                </c:pt>
                <c:pt idx="3767">
                  <c:v>32</c:v>
                </c:pt>
                <c:pt idx="3768">
                  <c:v>32</c:v>
                </c:pt>
                <c:pt idx="3769">
                  <c:v>32</c:v>
                </c:pt>
                <c:pt idx="3770">
                  <c:v>32</c:v>
                </c:pt>
                <c:pt idx="3771">
                  <c:v>32</c:v>
                </c:pt>
                <c:pt idx="3772">
                  <c:v>32</c:v>
                </c:pt>
                <c:pt idx="3773">
                  <c:v>32</c:v>
                </c:pt>
                <c:pt idx="3774">
                  <c:v>32</c:v>
                </c:pt>
                <c:pt idx="3775">
                  <c:v>32</c:v>
                </c:pt>
                <c:pt idx="3776">
                  <c:v>32</c:v>
                </c:pt>
                <c:pt idx="3777">
                  <c:v>32</c:v>
                </c:pt>
                <c:pt idx="3778">
                  <c:v>32</c:v>
                </c:pt>
                <c:pt idx="3779">
                  <c:v>32</c:v>
                </c:pt>
                <c:pt idx="3780">
                  <c:v>32</c:v>
                </c:pt>
                <c:pt idx="3781">
                  <c:v>32</c:v>
                </c:pt>
                <c:pt idx="3782">
                  <c:v>32</c:v>
                </c:pt>
                <c:pt idx="3783">
                  <c:v>32</c:v>
                </c:pt>
                <c:pt idx="3784">
                  <c:v>32</c:v>
                </c:pt>
                <c:pt idx="3785">
                  <c:v>32</c:v>
                </c:pt>
                <c:pt idx="3786">
                  <c:v>32</c:v>
                </c:pt>
                <c:pt idx="3787">
                  <c:v>32</c:v>
                </c:pt>
                <c:pt idx="3788">
                  <c:v>32</c:v>
                </c:pt>
                <c:pt idx="3789">
                  <c:v>32</c:v>
                </c:pt>
                <c:pt idx="3790">
                  <c:v>32</c:v>
                </c:pt>
                <c:pt idx="3791">
                  <c:v>32</c:v>
                </c:pt>
                <c:pt idx="3792">
                  <c:v>32</c:v>
                </c:pt>
                <c:pt idx="3793">
                  <c:v>32</c:v>
                </c:pt>
                <c:pt idx="3794">
                  <c:v>32</c:v>
                </c:pt>
                <c:pt idx="3795">
                  <c:v>32</c:v>
                </c:pt>
                <c:pt idx="3796">
                  <c:v>32</c:v>
                </c:pt>
                <c:pt idx="3797">
                  <c:v>32</c:v>
                </c:pt>
                <c:pt idx="3798">
                  <c:v>32</c:v>
                </c:pt>
                <c:pt idx="3799">
                  <c:v>32</c:v>
                </c:pt>
                <c:pt idx="3800">
                  <c:v>32</c:v>
                </c:pt>
                <c:pt idx="3801">
                  <c:v>32</c:v>
                </c:pt>
                <c:pt idx="3802">
                  <c:v>32</c:v>
                </c:pt>
                <c:pt idx="3803">
                  <c:v>32</c:v>
                </c:pt>
                <c:pt idx="3804">
                  <c:v>32</c:v>
                </c:pt>
                <c:pt idx="3805">
                  <c:v>32</c:v>
                </c:pt>
                <c:pt idx="3806">
                  <c:v>32</c:v>
                </c:pt>
                <c:pt idx="3807">
                  <c:v>32</c:v>
                </c:pt>
                <c:pt idx="3808">
                  <c:v>32</c:v>
                </c:pt>
                <c:pt idx="3809">
                  <c:v>32</c:v>
                </c:pt>
                <c:pt idx="3810">
                  <c:v>32</c:v>
                </c:pt>
                <c:pt idx="3811">
                  <c:v>32</c:v>
                </c:pt>
                <c:pt idx="3812">
                  <c:v>32</c:v>
                </c:pt>
                <c:pt idx="3813">
                  <c:v>32</c:v>
                </c:pt>
                <c:pt idx="3814">
                  <c:v>32</c:v>
                </c:pt>
                <c:pt idx="3815">
                  <c:v>32</c:v>
                </c:pt>
                <c:pt idx="3816">
                  <c:v>32</c:v>
                </c:pt>
                <c:pt idx="3817">
                  <c:v>32</c:v>
                </c:pt>
                <c:pt idx="3818">
                  <c:v>32</c:v>
                </c:pt>
                <c:pt idx="3819">
                  <c:v>32</c:v>
                </c:pt>
                <c:pt idx="3820">
                  <c:v>32</c:v>
                </c:pt>
                <c:pt idx="3821">
                  <c:v>32</c:v>
                </c:pt>
                <c:pt idx="3822">
                  <c:v>32</c:v>
                </c:pt>
                <c:pt idx="3823">
                  <c:v>32</c:v>
                </c:pt>
                <c:pt idx="3824">
                  <c:v>32</c:v>
                </c:pt>
                <c:pt idx="3825">
                  <c:v>32</c:v>
                </c:pt>
                <c:pt idx="3826">
                  <c:v>32</c:v>
                </c:pt>
                <c:pt idx="3827">
                  <c:v>32</c:v>
                </c:pt>
                <c:pt idx="3828">
                  <c:v>32</c:v>
                </c:pt>
                <c:pt idx="3829">
                  <c:v>32</c:v>
                </c:pt>
                <c:pt idx="3830">
                  <c:v>32</c:v>
                </c:pt>
                <c:pt idx="3831">
                  <c:v>32</c:v>
                </c:pt>
                <c:pt idx="3832">
                  <c:v>32</c:v>
                </c:pt>
                <c:pt idx="3833">
                  <c:v>32</c:v>
                </c:pt>
                <c:pt idx="3834">
                  <c:v>32</c:v>
                </c:pt>
                <c:pt idx="3835">
                  <c:v>32</c:v>
                </c:pt>
                <c:pt idx="3836">
                  <c:v>32</c:v>
                </c:pt>
                <c:pt idx="3837">
                  <c:v>32</c:v>
                </c:pt>
                <c:pt idx="3838">
                  <c:v>32</c:v>
                </c:pt>
                <c:pt idx="3839">
                  <c:v>32</c:v>
                </c:pt>
                <c:pt idx="3840">
                  <c:v>32</c:v>
                </c:pt>
                <c:pt idx="3841">
                  <c:v>32</c:v>
                </c:pt>
                <c:pt idx="3842">
                  <c:v>32</c:v>
                </c:pt>
                <c:pt idx="3843">
                  <c:v>32</c:v>
                </c:pt>
                <c:pt idx="3844">
                  <c:v>32</c:v>
                </c:pt>
                <c:pt idx="3845">
                  <c:v>32</c:v>
                </c:pt>
                <c:pt idx="3846">
                  <c:v>32</c:v>
                </c:pt>
                <c:pt idx="3847">
                  <c:v>32</c:v>
                </c:pt>
                <c:pt idx="3848">
                  <c:v>32</c:v>
                </c:pt>
                <c:pt idx="3849">
                  <c:v>32</c:v>
                </c:pt>
                <c:pt idx="3850">
                  <c:v>32</c:v>
                </c:pt>
                <c:pt idx="3851">
                  <c:v>32</c:v>
                </c:pt>
                <c:pt idx="3852">
                  <c:v>32</c:v>
                </c:pt>
                <c:pt idx="3853">
                  <c:v>32</c:v>
                </c:pt>
                <c:pt idx="3854">
                  <c:v>32</c:v>
                </c:pt>
                <c:pt idx="3855">
                  <c:v>32</c:v>
                </c:pt>
                <c:pt idx="3856">
                  <c:v>32</c:v>
                </c:pt>
                <c:pt idx="3857">
                  <c:v>32</c:v>
                </c:pt>
                <c:pt idx="3858">
                  <c:v>32</c:v>
                </c:pt>
                <c:pt idx="3859">
                  <c:v>32</c:v>
                </c:pt>
                <c:pt idx="3860">
                  <c:v>32</c:v>
                </c:pt>
                <c:pt idx="3861">
                  <c:v>32</c:v>
                </c:pt>
                <c:pt idx="3862">
                  <c:v>32</c:v>
                </c:pt>
                <c:pt idx="3863">
                  <c:v>32</c:v>
                </c:pt>
                <c:pt idx="3864">
                  <c:v>32</c:v>
                </c:pt>
                <c:pt idx="3865">
                  <c:v>32</c:v>
                </c:pt>
                <c:pt idx="3866">
                  <c:v>32</c:v>
                </c:pt>
                <c:pt idx="3867">
                  <c:v>32</c:v>
                </c:pt>
                <c:pt idx="3868">
                  <c:v>32</c:v>
                </c:pt>
                <c:pt idx="3869">
                  <c:v>32</c:v>
                </c:pt>
                <c:pt idx="3870">
                  <c:v>32</c:v>
                </c:pt>
                <c:pt idx="3871">
                  <c:v>32</c:v>
                </c:pt>
                <c:pt idx="3872">
                  <c:v>32</c:v>
                </c:pt>
                <c:pt idx="3873">
                  <c:v>32</c:v>
                </c:pt>
                <c:pt idx="3874">
                  <c:v>32</c:v>
                </c:pt>
                <c:pt idx="3875">
                  <c:v>32</c:v>
                </c:pt>
                <c:pt idx="3876">
                  <c:v>32</c:v>
                </c:pt>
                <c:pt idx="3877">
                  <c:v>32</c:v>
                </c:pt>
                <c:pt idx="3878">
                  <c:v>32</c:v>
                </c:pt>
                <c:pt idx="3879">
                  <c:v>32</c:v>
                </c:pt>
                <c:pt idx="3880">
                  <c:v>32</c:v>
                </c:pt>
                <c:pt idx="3881">
                  <c:v>32</c:v>
                </c:pt>
                <c:pt idx="3882">
                  <c:v>32</c:v>
                </c:pt>
                <c:pt idx="3883">
                  <c:v>32</c:v>
                </c:pt>
                <c:pt idx="3884">
                  <c:v>32</c:v>
                </c:pt>
                <c:pt idx="3885">
                  <c:v>32</c:v>
                </c:pt>
                <c:pt idx="3886">
                  <c:v>32</c:v>
                </c:pt>
                <c:pt idx="3887">
                  <c:v>32</c:v>
                </c:pt>
                <c:pt idx="3888">
                  <c:v>32</c:v>
                </c:pt>
                <c:pt idx="3889">
                  <c:v>32</c:v>
                </c:pt>
                <c:pt idx="3890">
                  <c:v>32</c:v>
                </c:pt>
                <c:pt idx="3891">
                  <c:v>32</c:v>
                </c:pt>
                <c:pt idx="3892">
                  <c:v>32</c:v>
                </c:pt>
                <c:pt idx="3893">
                  <c:v>32</c:v>
                </c:pt>
                <c:pt idx="3894">
                  <c:v>32</c:v>
                </c:pt>
                <c:pt idx="3895">
                  <c:v>32</c:v>
                </c:pt>
                <c:pt idx="3896">
                  <c:v>32</c:v>
                </c:pt>
                <c:pt idx="3897">
                  <c:v>32</c:v>
                </c:pt>
                <c:pt idx="3898">
                  <c:v>32</c:v>
                </c:pt>
                <c:pt idx="3899">
                  <c:v>32</c:v>
                </c:pt>
                <c:pt idx="3900">
                  <c:v>32</c:v>
                </c:pt>
                <c:pt idx="3901">
                  <c:v>32</c:v>
                </c:pt>
                <c:pt idx="3902">
                  <c:v>32</c:v>
                </c:pt>
                <c:pt idx="3903">
                  <c:v>32</c:v>
                </c:pt>
                <c:pt idx="3904">
                  <c:v>32</c:v>
                </c:pt>
                <c:pt idx="3905">
                  <c:v>32</c:v>
                </c:pt>
                <c:pt idx="3906">
                  <c:v>32</c:v>
                </c:pt>
                <c:pt idx="3907">
                  <c:v>32</c:v>
                </c:pt>
                <c:pt idx="3908">
                  <c:v>32</c:v>
                </c:pt>
                <c:pt idx="3909">
                  <c:v>32</c:v>
                </c:pt>
                <c:pt idx="3910">
                  <c:v>32</c:v>
                </c:pt>
                <c:pt idx="3911">
                  <c:v>32</c:v>
                </c:pt>
                <c:pt idx="3912">
                  <c:v>32</c:v>
                </c:pt>
                <c:pt idx="3913">
                  <c:v>32</c:v>
                </c:pt>
                <c:pt idx="3914">
                  <c:v>32</c:v>
                </c:pt>
                <c:pt idx="3915">
                  <c:v>32</c:v>
                </c:pt>
                <c:pt idx="3916">
                  <c:v>32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32</c:v>
                </c:pt>
                <c:pt idx="3921">
                  <c:v>32</c:v>
                </c:pt>
                <c:pt idx="3922">
                  <c:v>32</c:v>
                </c:pt>
                <c:pt idx="3923">
                  <c:v>32</c:v>
                </c:pt>
                <c:pt idx="3924">
                  <c:v>32</c:v>
                </c:pt>
                <c:pt idx="3925">
                  <c:v>32</c:v>
                </c:pt>
                <c:pt idx="3926">
                  <c:v>32</c:v>
                </c:pt>
                <c:pt idx="3927">
                  <c:v>32</c:v>
                </c:pt>
                <c:pt idx="3928">
                  <c:v>32</c:v>
                </c:pt>
                <c:pt idx="3929">
                  <c:v>32</c:v>
                </c:pt>
                <c:pt idx="3930">
                  <c:v>32</c:v>
                </c:pt>
                <c:pt idx="3931">
                  <c:v>32</c:v>
                </c:pt>
                <c:pt idx="3932">
                  <c:v>32</c:v>
                </c:pt>
                <c:pt idx="3933">
                  <c:v>32</c:v>
                </c:pt>
                <c:pt idx="3934">
                  <c:v>32</c:v>
                </c:pt>
                <c:pt idx="3935">
                  <c:v>32</c:v>
                </c:pt>
                <c:pt idx="3936">
                  <c:v>32</c:v>
                </c:pt>
                <c:pt idx="3937">
                  <c:v>32</c:v>
                </c:pt>
                <c:pt idx="3938">
                  <c:v>32</c:v>
                </c:pt>
                <c:pt idx="3939">
                  <c:v>32</c:v>
                </c:pt>
                <c:pt idx="3940">
                  <c:v>32</c:v>
                </c:pt>
                <c:pt idx="3941">
                  <c:v>32</c:v>
                </c:pt>
                <c:pt idx="3942">
                  <c:v>32</c:v>
                </c:pt>
                <c:pt idx="3943">
                  <c:v>32</c:v>
                </c:pt>
                <c:pt idx="3944">
                  <c:v>32</c:v>
                </c:pt>
                <c:pt idx="3945">
                  <c:v>32</c:v>
                </c:pt>
                <c:pt idx="3946">
                  <c:v>32</c:v>
                </c:pt>
                <c:pt idx="3947">
                  <c:v>32</c:v>
                </c:pt>
                <c:pt idx="3948">
                  <c:v>32</c:v>
                </c:pt>
                <c:pt idx="3949">
                  <c:v>32</c:v>
                </c:pt>
                <c:pt idx="3950">
                  <c:v>32</c:v>
                </c:pt>
                <c:pt idx="3951">
                  <c:v>32</c:v>
                </c:pt>
                <c:pt idx="3952">
                  <c:v>32</c:v>
                </c:pt>
                <c:pt idx="3953">
                  <c:v>32</c:v>
                </c:pt>
                <c:pt idx="3954">
                  <c:v>32</c:v>
                </c:pt>
                <c:pt idx="3955">
                  <c:v>32</c:v>
                </c:pt>
                <c:pt idx="3956">
                  <c:v>32</c:v>
                </c:pt>
                <c:pt idx="3957">
                  <c:v>32</c:v>
                </c:pt>
                <c:pt idx="3958">
                  <c:v>32</c:v>
                </c:pt>
                <c:pt idx="3959">
                  <c:v>32</c:v>
                </c:pt>
                <c:pt idx="3960">
                  <c:v>32</c:v>
                </c:pt>
                <c:pt idx="3961">
                  <c:v>32</c:v>
                </c:pt>
                <c:pt idx="3962">
                  <c:v>32</c:v>
                </c:pt>
                <c:pt idx="3963">
                  <c:v>32</c:v>
                </c:pt>
                <c:pt idx="3964">
                  <c:v>32</c:v>
                </c:pt>
                <c:pt idx="3965">
                  <c:v>32</c:v>
                </c:pt>
                <c:pt idx="3966">
                  <c:v>32</c:v>
                </c:pt>
                <c:pt idx="3967">
                  <c:v>32</c:v>
                </c:pt>
                <c:pt idx="3968">
                  <c:v>32</c:v>
                </c:pt>
                <c:pt idx="3969">
                  <c:v>32</c:v>
                </c:pt>
                <c:pt idx="3970">
                  <c:v>32</c:v>
                </c:pt>
                <c:pt idx="3971">
                  <c:v>32</c:v>
                </c:pt>
                <c:pt idx="3972">
                  <c:v>32</c:v>
                </c:pt>
                <c:pt idx="3973">
                  <c:v>32</c:v>
                </c:pt>
                <c:pt idx="3974">
                  <c:v>32</c:v>
                </c:pt>
                <c:pt idx="3975">
                  <c:v>32</c:v>
                </c:pt>
                <c:pt idx="3976">
                  <c:v>32</c:v>
                </c:pt>
                <c:pt idx="3977">
                  <c:v>32</c:v>
                </c:pt>
                <c:pt idx="3978">
                  <c:v>32</c:v>
                </c:pt>
                <c:pt idx="3979">
                  <c:v>32</c:v>
                </c:pt>
                <c:pt idx="3980">
                  <c:v>32</c:v>
                </c:pt>
                <c:pt idx="3981">
                  <c:v>32</c:v>
                </c:pt>
                <c:pt idx="3982">
                  <c:v>32</c:v>
                </c:pt>
                <c:pt idx="3983">
                  <c:v>32</c:v>
                </c:pt>
                <c:pt idx="3984">
                  <c:v>32</c:v>
                </c:pt>
                <c:pt idx="3985">
                  <c:v>32</c:v>
                </c:pt>
                <c:pt idx="3986">
                  <c:v>32</c:v>
                </c:pt>
                <c:pt idx="3987">
                  <c:v>32</c:v>
                </c:pt>
                <c:pt idx="3988">
                  <c:v>32</c:v>
                </c:pt>
                <c:pt idx="3989">
                  <c:v>32</c:v>
                </c:pt>
                <c:pt idx="3990">
                  <c:v>32</c:v>
                </c:pt>
                <c:pt idx="3991">
                  <c:v>32</c:v>
                </c:pt>
                <c:pt idx="3992">
                  <c:v>32</c:v>
                </c:pt>
                <c:pt idx="3993">
                  <c:v>32</c:v>
                </c:pt>
                <c:pt idx="3994">
                  <c:v>32</c:v>
                </c:pt>
                <c:pt idx="3995">
                  <c:v>32</c:v>
                </c:pt>
                <c:pt idx="3996">
                  <c:v>32</c:v>
                </c:pt>
                <c:pt idx="3997">
                  <c:v>32</c:v>
                </c:pt>
                <c:pt idx="3998">
                  <c:v>32</c:v>
                </c:pt>
                <c:pt idx="3999">
                  <c:v>32</c:v>
                </c:pt>
                <c:pt idx="4000">
                  <c:v>32</c:v>
                </c:pt>
                <c:pt idx="4001">
                  <c:v>32</c:v>
                </c:pt>
                <c:pt idx="4002">
                  <c:v>32</c:v>
                </c:pt>
                <c:pt idx="4003">
                  <c:v>32</c:v>
                </c:pt>
                <c:pt idx="4004">
                  <c:v>32</c:v>
                </c:pt>
                <c:pt idx="4005">
                  <c:v>32</c:v>
                </c:pt>
                <c:pt idx="4006">
                  <c:v>32</c:v>
                </c:pt>
                <c:pt idx="4007">
                  <c:v>32</c:v>
                </c:pt>
                <c:pt idx="4008">
                  <c:v>32</c:v>
                </c:pt>
                <c:pt idx="4009">
                  <c:v>32</c:v>
                </c:pt>
                <c:pt idx="4010">
                  <c:v>32</c:v>
                </c:pt>
                <c:pt idx="4011">
                  <c:v>32</c:v>
                </c:pt>
                <c:pt idx="4012">
                  <c:v>32</c:v>
                </c:pt>
                <c:pt idx="4013">
                  <c:v>32</c:v>
                </c:pt>
                <c:pt idx="4014">
                  <c:v>32</c:v>
                </c:pt>
                <c:pt idx="4015">
                  <c:v>32</c:v>
                </c:pt>
                <c:pt idx="4016">
                  <c:v>32</c:v>
                </c:pt>
                <c:pt idx="4017">
                  <c:v>32</c:v>
                </c:pt>
                <c:pt idx="4018">
                  <c:v>32</c:v>
                </c:pt>
                <c:pt idx="4019">
                  <c:v>32</c:v>
                </c:pt>
                <c:pt idx="4020">
                  <c:v>32</c:v>
                </c:pt>
                <c:pt idx="4021">
                  <c:v>32</c:v>
                </c:pt>
                <c:pt idx="4022">
                  <c:v>32</c:v>
                </c:pt>
                <c:pt idx="4023">
                  <c:v>32</c:v>
                </c:pt>
                <c:pt idx="4024">
                  <c:v>32</c:v>
                </c:pt>
                <c:pt idx="4025">
                  <c:v>32</c:v>
                </c:pt>
                <c:pt idx="4026">
                  <c:v>32</c:v>
                </c:pt>
                <c:pt idx="4027">
                  <c:v>32</c:v>
                </c:pt>
                <c:pt idx="4028">
                  <c:v>32</c:v>
                </c:pt>
                <c:pt idx="4029">
                  <c:v>32</c:v>
                </c:pt>
                <c:pt idx="4030">
                  <c:v>32</c:v>
                </c:pt>
                <c:pt idx="4031">
                  <c:v>32</c:v>
                </c:pt>
                <c:pt idx="4032">
                  <c:v>32</c:v>
                </c:pt>
                <c:pt idx="4033">
                  <c:v>32</c:v>
                </c:pt>
                <c:pt idx="4034">
                  <c:v>32</c:v>
                </c:pt>
                <c:pt idx="4035">
                  <c:v>32</c:v>
                </c:pt>
                <c:pt idx="4036">
                  <c:v>32</c:v>
                </c:pt>
                <c:pt idx="4037">
                  <c:v>32</c:v>
                </c:pt>
                <c:pt idx="4038">
                  <c:v>32</c:v>
                </c:pt>
                <c:pt idx="4039">
                  <c:v>32</c:v>
                </c:pt>
                <c:pt idx="4040">
                  <c:v>32</c:v>
                </c:pt>
                <c:pt idx="4041">
                  <c:v>32</c:v>
                </c:pt>
                <c:pt idx="4042">
                  <c:v>32</c:v>
                </c:pt>
                <c:pt idx="4043">
                  <c:v>32</c:v>
                </c:pt>
                <c:pt idx="4044">
                  <c:v>32</c:v>
                </c:pt>
                <c:pt idx="4045">
                  <c:v>32</c:v>
                </c:pt>
                <c:pt idx="4046">
                  <c:v>32</c:v>
                </c:pt>
                <c:pt idx="4047">
                  <c:v>32</c:v>
                </c:pt>
                <c:pt idx="4048">
                  <c:v>32</c:v>
                </c:pt>
                <c:pt idx="4049">
                  <c:v>32</c:v>
                </c:pt>
                <c:pt idx="4050">
                  <c:v>32</c:v>
                </c:pt>
                <c:pt idx="4051">
                  <c:v>32</c:v>
                </c:pt>
                <c:pt idx="4052">
                  <c:v>32</c:v>
                </c:pt>
                <c:pt idx="4053">
                  <c:v>32</c:v>
                </c:pt>
                <c:pt idx="4054">
                  <c:v>32</c:v>
                </c:pt>
                <c:pt idx="4055">
                  <c:v>32</c:v>
                </c:pt>
                <c:pt idx="4056">
                  <c:v>32</c:v>
                </c:pt>
                <c:pt idx="4057">
                  <c:v>32</c:v>
                </c:pt>
                <c:pt idx="4058">
                  <c:v>32</c:v>
                </c:pt>
                <c:pt idx="4059">
                  <c:v>32</c:v>
                </c:pt>
                <c:pt idx="4060">
                  <c:v>32</c:v>
                </c:pt>
                <c:pt idx="4061">
                  <c:v>32</c:v>
                </c:pt>
                <c:pt idx="4062">
                  <c:v>32</c:v>
                </c:pt>
                <c:pt idx="4063">
                  <c:v>32</c:v>
                </c:pt>
                <c:pt idx="4064">
                  <c:v>32</c:v>
                </c:pt>
                <c:pt idx="4065">
                  <c:v>32</c:v>
                </c:pt>
                <c:pt idx="4066">
                  <c:v>32</c:v>
                </c:pt>
                <c:pt idx="4067">
                  <c:v>32</c:v>
                </c:pt>
                <c:pt idx="4068">
                  <c:v>32</c:v>
                </c:pt>
                <c:pt idx="4069">
                  <c:v>32</c:v>
                </c:pt>
                <c:pt idx="4070">
                  <c:v>32</c:v>
                </c:pt>
                <c:pt idx="4071">
                  <c:v>32</c:v>
                </c:pt>
                <c:pt idx="4072">
                  <c:v>32</c:v>
                </c:pt>
                <c:pt idx="4073">
                  <c:v>32</c:v>
                </c:pt>
                <c:pt idx="4074">
                  <c:v>32</c:v>
                </c:pt>
                <c:pt idx="4075">
                  <c:v>32</c:v>
                </c:pt>
                <c:pt idx="4076">
                  <c:v>32</c:v>
                </c:pt>
                <c:pt idx="4077">
                  <c:v>32</c:v>
                </c:pt>
                <c:pt idx="4078">
                  <c:v>32</c:v>
                </c:pt>
                <c:pt idx="4079">
                  <c:v>32</c:v>
                </c:pt>
                <c:pt idx="4080">
                  <c:v>32</c:v>
                </c:pt>
                <c:pt idx="4081">
                  <c:v>32</c:v>
                </c:pt>
                <c:pt idx="4082">
                  <c:v>32</c:v>
                </c:pt>
                <c:pt idx="4083">
                  <c:v>32</c:v>
                </c:pt>
                <c:pt idx="4084">
                  <c:v>32</c:v>
                </c:pt>
                <c:pt idx="4085">
                  <c:v>32</c:v>
                </c:pt>
                <c:pt idx="4086">
                  <c:v>32</c:v>
                </c:pt>
                <c:pt idx="4087">
                  <c:v>32</c:v>
                </c:pt>
                <c:pt idx="4088">
                  <c:v>32</c:v>
                </c:pt>
                <c:pt idx="4089">
                  <c:v>32</c:v>
                </c:pt>
                <c:pt idx="4090">
                  <c:v>32</c:v>
                </c:pt>
                <c:pt idx="4091">
                  <c:v>32</c:v>
                </c:pt>
                <c:pt idx="4092">
                  <c:v>32</c:v>
                </c:pt>
                <c:pt idx="4093">
                  <c:v>32</c:v>
                </c:pt>
                <c:pt idx="4094">
                  <c:v>32</c:v>
                </c:pt>
                <c:pt idx="4095">
                  <c:v>32</c:v>
                </c:pt>
                <c:pt idx="4096">
                  <c:v>32</c:v>
                </c:pt>
                <c:pt idx="4097">
                  <c:v>32</c:v>
                </c:pt>
                <c:pt idx="4098">
                  <c:v>32</c:v>
                </c:pt>
                <c:pt idx="4099">
                  <c:v>32</c:v>
                </c:pt>
                <c:pt idx="4100">
                  <c:v>32</c:v>
                </c:pt>
                <c:pt idx="4101">
                  <c:v>32</c:v>
                </c:pt>
                <c:pt idx="4102">
                  <c:v>32</c:v>
                </c:pt>
                <c:pt idx="4103">
                  <c:v>32</c:v>
                </c:pt>
                <c:pt idx="4104">
                  <c:v>32</c:v>
                </c:pt>
                <c:pt idx="4105">
                  <c:v>32</c:v>
                </c:pt>
                <c:pt idx="4106">
                  <c:v>32</c:v>
                </c:pt>
                <c:pt idx="4107">
                  <c:v>32</c:v>
                </c:pt>
                <c:pt idx="4108">
                  <c:v>32</c:v>
                </c:pt>
                <c:pt idx="4109">
                  <c:v>32</c:v>
                </c:pt>
                <c:pt idx="4110">
                  <c:v>32</c:v>
                </c:pt>
                <c:pt idx="4111">
                  <c:v>32</c:v>
                </c:pt>
                <c:pt idx="4112">
                  <c:v>32</c:v>
                </c:pt>
                <c:pt idx="4113">
                  <c:v>32</c:v>
                </c:pt>
                <c:pt idx="4114">
                  <c:v>32</c:v>
                </c:pt>
                <c:pt idx="4115">
                  <c:v>32</c:v>
                </c:pt>
                <c:pt idx="4116">
                  <c:v>32</c:v>
                </c:pt>
                <c:pt idx="4117">
                  <c:v>32</c:v>
                </c:pt>
                <c:pt idx="4118">
                  <c:v>32</c:v>
                </c:pt>
                <c:pt idx="4119">
                  <c:v>32</c:v>
                </c:pt>
                <c:pt idx="4120">
                  <c:v>32</c:v>
                </c:pt>
                <c:pt idx="4121">
                  <c:v>32</c:v>
                </c:pt>
                <c:pt idx="4122">
                  <c:v>32</c:v>
                </c:pt>
                <c:pt idx="4123">
                  <c:v>32</c:v>
                </c:pt>
                <c:pt idx="4124">
                  <c:v>32</c:v>
                </c:pt>
                <c:pt idx="4125">
                  <c:v>32</c:v>
                </c:pt>
                <c:pt idx="4126">
                  <c:v>32</c:v>
                </c:pt>
                <c:pt idx="4127">
                  <c:v>32</c:v>
                </c:pt>
                <c:pt idx="4128">
                  <c:v>32</c:v>
                </c:pt>
                <c:pt idx="4129">
                  <c:v>32</c:v>
                </c:pt>
                <c:pt idx="4130">
                  <c:v>32</c:v>
                </c:pt>
                <c:pt idx="4131">
                  <c:v>32</c:v>
                </c:pt>
                <c:pt idx="4132">
                  <c:v>32</c:v>
                </c:pt>
                <c:pt idx="4133">
                  <c:v>32</c:v>
                </c:pt>
                <c:pt idx="4134">
                  <c:v>32</c:v>
                </c:pt>
                <c:pt idx="4135">
                  <c:v>32</c:v>
                </c:pt>
                <c:pt idx="4136">
                  <c:v>32</c:v>
                </c:pt>
                <c:pt idx="4137">
                  <c:v>32</c:v>
                </c:pt>
                <c:pt idx="4138">
                  <c:v>32</c:v>
                </c:pt>
                <c:pt idx="4139">
                  <c:v>32</c:v>
                </c:pt>
                <c:pt idx="4140">
                  <c:v>32</c:v>
                </c:pt>
                <c:pt idx="4141">
                  <c:v>32</c:v>
                </c:pt>
                <c:pt idx="4142">
                  <c:v>32</c:v>
                </c:pt>
                <c:pt idx="4143">
                  <c:v>32</c:v>
                </c:pt>
                <c:pt idx="4144">
                  <c:v>32</c:v>
                </c:pt>
                <c:pt idx="4145">
                  <c:v>32</c:v>
                </c:pt>
                <c:pt idx="4146">
                  <c:v>32</c:v>
                </c:pt>
                <c:pt idx="4147">
                  <c:v>32</c:v>
                </c:pt>
                <c:pt idx="4148">
                  <c:v>32</c:v>
                </c:pt>
                <c:pt idx="4149">
                  <c:v>32</c:v>
                </c:pt>
                <c:pt idx="4150">
                  <c:v>32</c:v>
                </c:pt>
                <c:pt idx="4151">
                  <c:v>32</c:v>
                </c:pt>
                <c:pt idx="4152">
                  <c:v>32</c:v>
                </c:pt>
                <c:pt idx="4153">
                  <c:v>32</c:v>
                </c:pt>
                <c:pt idx="4154">
                  <c:v>32</c:v>
                </c:pt>
                <c:pt idx="4155">
                  <c:v>32</c:v>
                </c:pt>
                <c:pt idx="4156">
                  <c:v>32</c:v>
                </c:pt>
                <c:pt idx="4157">
                  <c:v>32</c:v>
                </c:pt>
                <c:pt idx="4158">
                  <c:v>32</c:v>
                </c:pt>
                <c:pt idx="4159">
                  <c:v>32</c:v>
                </c:pt>
                <c:pt idx="4160">
                  <c:v>32</c:v>
                </c:pt>
                <c:pt idx="4161">
                  <c:v>32</c:v>
                </c:pt>
                <c:pt idx="4162">
                  <c:v>32</c:v>
                </c:pt>
                <c:pt idx="4163">
                  <c:v>32</c:v>
                </c:pt>
                <c:pt idx="4164">
                  <c:v>32</c:v>
                </c:pt>
                <c:pt idx="4165">
                  <c:v>32</c:v>
                </c:pt>
                <c:pt idx="4166">
                  <c:v>32</c:v>
                </c:pt>
                <c:pt idx="4167">
                  <c:v>32</c:v>
                </c:pt>
                <c:pt idx="4168">
                  <c:v>32</c:v>
                </c:pt>
                <c:pt idx="4169">
                  <c:v>32</c:v>
                </c:pt>
                <c:pt idx="4170">
                  <c:v>32</c:v>
                </c:pt>
                <c:pt idx="4171">
                  <c:v>32</c:v>
                </c:pt>
                <c:pt idx="4172">
                  <c:v>32</c:v>
                </c:pt>
                <c:pt idx="4173">
                  <c:v>32</c:v>
                </c:pt>
                <c:pt idx="4174">
                  <c:v>32</c:v>
                </c:pt>
                <c:pt idx="4175">
                  <c:v>32</c:v>
                </c:pt>
                <c:pt idx="4176">
                  <c:v>32</c:v>
                </c:pt>
                <c:pt idx="4177">
                  <c:v>32</c:v>
                </c:pt>
                <c:pt idx="4178">
                  <c:v>32</c:v>
                </c:pt>
                <c:pt idx="4179">
                  <c:v>32</c:v>
                </c:pt>
                <c:pt idx="4180">
                  <c:v>32</c:v>
                </c:pt>
                <c:pt idx="4181">
                  <c:v>32</c:v>
                </c:pt>
                <c:pt idx="4182">
                  <c:v>32</c:v>
                </c:pt>
                <c:pt idx="4183">
                  <c:v>32</c:v>
                </c:pt>
                <c:pt idx="4184">
                  <c:v>32</c:v>
                </c:pt>
                <c:pt idx="4185">
                  <c:v>32</c:v>
                </c:pt>
                <c:pt idx="4186">
                  <c:v>32</c:v>
                </c:pt>
                <c:pt idx="4187">
                  <c:v>32</c:v>
                </c:pt>
                <c:pt idx="4188">
                  <c:v>32</c:v>
                </c:pt>
                <c:pt idx="4189">
                  <c:v>32</c:v>
                </c:pt>
                <c:pt idx="4190">
                  <c:v>32</c:v>
                </c:pt>
                <c:pt idx="4191">
                  <c:v>32</c:v>
                </c:pt>
                <c:pt idx="4192">
                  <c:v>32</c:v>
                </c:pt>
                <c:pt idx="4193">
                  <c:v>32</c:v>
                </c:pt>
                <c:pt idx="4194">
                  <c:v>32</c:v>
                </c:pt>
                <c:pt idx="4195">
                  <c:v>32</c:v>
                </c:pt>
                <c:pt idx="4196">
                  <c:v>32</c:v>
                </c:pt>
                <c:pt idx="4197">
                  <c:v>32</c:v>
                </c:pt>
                <c:pt idx="4198">
                  <c:v>32</c:v>
                </c:pt>
                <c:pt idx="4199">
                  <c:v>32</c:v>
                </c:pt>
                <c:pt idx="4200">
                  <c:v>32</c:v>
                </c:pt>
                <c:pt idx="4201">
                  <c:v>32</c:v>
                </c:pt>
                <c:pt idx="4202">
                  <c:v>32</c:v>
                </c:pt>
                <c:pt idx="4203">
                  <c:v>32</c:v>
                </c:pt>
                <c:pt idx="4204">
                  <c:v>32</c:v>
                </c:pt>
                <c:pt idx="4205">
                  <c:v>32</c:v>
                </c:pt>
                <c:pt idx="4206">
                  <c:v>32</c:v>
                </c:pt>
                <c:pt idx="4207">
                  <c:v>32</c:v>
                </c:pt>
                <c:pt idx="4208">
                  <c:v>32</c:v>
                </c:pt>
                <c:pt idx="4209">
                  <c:v>32</c:v>
                </c:pt>
                <c:pt idx="4210">
                  <c:v>32</c:v>
                </c:pt>
                <c:pt idx="4211">
                  <c:v>32</c:v>
                </c:pt>
                <c:pt idx="4212">
                  <c:v>32</c:v>
                </c:pt>
                <c:pt idx="4213">
                  <c:v>32</c:v>
                </c:pt>
                <c:pt idx="4214">
                  <c:v>32</c:v>
                </c:pt>
                <c:pt idx="4215">
                  <c:v>32</c:v>
                </c:pt>
                <c:pt idx="4216">
                  <c:v>32</c:v>
                </c:pt>
                <c:pt idx="4217">
                  <c:v>32</c:v>
                </c:pt>
                <c:pt idx="4218">
                  <c:v>32</c:v>
                </c:pt>
                <c:pt idx="4219">
                  <c:v>32</c:v>
                </c:pt>
                <c:pt idx="4220">
                  <c:v>32</c:v>
                </c:pt>
                <c:pt idx="4221">
                  <c:v>32</c:v>
                </c:pt>
                <c:pt idx="4222">
                  <c:v>32</c:v>
                </c:pt>
                <c:pt idx="4223">
                  <c:v>32</c:v>
                </c:pt>
                <c:pt idx="4224">
                  <c:v>32</c:v>
                </c:pt>
                <c:pt idx="4225">
                  <c:v>32</c:v>
                </c:pt>
                <c:pt idx="4226">
                  <c:v>32</c:v>
                </c:pt>
                <c:pt idx="4227">
                  <c:v>32</c:v>
                </c:pt>
                <c:pt idx="4228">
                  <c:v>32</c:v>
                </c:pt>
                <c:pt idx="4229">
                  <c:v>32</c:v>
                </c:pt>
                <c:pt idx="4230">
                  <c:v>32</c:v>
                </c:pt>
                <c:pt idx="4231">
                  <c:v>32</c:v>
                </c:pt>
                <c:pt idx="4232">
                  <c:v>32</c:v>
                </c:pt>
                <c:pt idx="4233">
                  <c:v>32</c:v>
                </c:pt>
                <c:pt idx="4234">
                  <c:v>32</c:v>
                </c:pt>
                <c:pt idx="4235">
                  <c:v>32</c:v>
                </c:pt>
                <c:pt idx="4236">
                  <c:v>32</c:v>
                </c:pt>
                <c:pt idx="4237">
                  <c:v>32</c:v>
                </c:pt>
                <c:pt idx="4238">
                  <c:v>32</c:v>
                </c:pt>
                <c:pt idx="4239">
                  <c:v>32</c:v>
                </c:pt>
                <c:pt idx="4240">
                  <c:v>32</c:v>
                </c:pt>
                <c:pt idx="4241">
                  <c:v>32</c:v>
                </c:pt>
                <c:pt idx="4242">
                  <c:v>32</c:v>
                </c:pt>
                <c:pt idx="4243">
                  <c:v>32</c:v>
                </c:pt>
                <c:pt idx="4244">
                  <c:v>32</c:v>
                </c:pt>
                <c:pt idx="4245">
                  <c:v>32</c:v>
                </c:pt>
                <c:pt idx="4246">
                  <c:v>32</c:v>
                </c:pt>
                <c:pt idx="4247">
                  <c:v>32</c:v>
                </c:pt>
                <c:pt idx="4248">
                  <c:v>32</c:v>
                </c:pt>
                <c:pt idx="4249">
                  <c:v>32</c:v>
                </c:pt>
                <c:pt idx="4250">
                  <c:v>32</c:v>
                </c:pt>
                <c:pt idx="4251">
                  <c:v>32</c:v>
                </c:pt>
                <c:pt idx="4252">
                  <c:v>32</c:v>
                </c:pt>
                <c:pt idx="4253">
                  <c:v>32</c:v>
                </c:pt>
                <c:pt idx="4254">
                  <c:v>32</c:v>
                </c:pt>
                <c:pt idx="4255">
                  <c:v>32</c:v>
                </c:pt>
                <c:pt idx="4256">
                  <c:v>32</c:v>
                </c:pt>
                <c:pt idx="4257">
                  <c:v>32</c:v>
                </c:pt>
                <c:pt idx="4258">
                  <c:v>32</c:v>
                </c:pt>
                <c:pt idx="4259">
                  <c:v>32</c:v>
                </c:pt>
                <c:pt idx="4260">
                  <c:v>32</c:v>
                </c:pt>
                <c:pt idx="4261">
                  <c:v>32</c:v>
                </c:pt>
                <c:pt idx="4262">
                  <c:v>32</c:v>
                </c:pt>
                <c:pt idx="4263">
                  <c:v>32</c:v>
                </c:pt>
                <c:pt idx="4264">
                  <c:v>32</c:v>
                </c:pt>
                <c:pt idx="4265">
                  <c:v>32</c:v>
                </c:pt>
                <c:pt idx="4266">
                  <c:v>32</c:v>
                </c:pt>
                <c:pt idx="4267">
                  <c:v>32</c:v>
                </c:pt>
                <c:pt idx="4268">
                  <c:v>32</c:v>
                </c:pt>
                <c:pt idx="4269">
                  <c:v>32</c:v>
                </c:pt>
                <c:pt idx="4270">
                  <c:v>32</c:v>
                </c:pt>
                <c:pt idx="4271">
                  <c:v>32</c:v>
                </c:pt>
                <c:pt idx="4272">
                  <c:v>32</c:v>
                </c:pt>
                <c:pt idx="4273">
                  <c:v>32</c:v>
                </c:pt>
                <c:pt idx="4274">
                  <c:v>32</c:v>
                </c:pt>
                <c:pt idx="4275">
                  <c:v>32</c:v>
                </c:pt>
                <c:pt idx="4276">
                  <c:v>32</c:v>
                </c:pt>
                <c:pt idx="4277">
                  <c:v>32</c:v>
                </c:pt>
                <c:pt idx="4278">
                  <c:v>32</c:v>
                </c:pt>
                <c:pt idx="4279">
                  <c:v>32</c:v>
                </c:pt>
                <c:pt idx="4280">
                  <c:v>32</c:v>
                </c:pt>
                <c:pt idx="4281">
                  <c:v>32</c:v>
                </c:pt>
                <c:pt idx="4282">
                  <c:v>32</c:v>
                </c:pt>
                <c:pt idx="4283">
                  <c:v>32</c:v>
                </c:pt>
                <c:pt idx="4284">
                  <c:v>32</c:v>
                </c:pt>
                <c:pt idx="4285">
                  <c:v>32</c:v>
                </c:pt>
                <c:pt idx="4286">
                  <c:v>32</c:v>
                </c:pt>
                <c:pt idx="4287">
                  <c:v>32</c:v>
                </c:pt>
                <c:pt idx="4288">
                  <c:v>32</c:v>
                </c:pt>
                <c:pt idx="4289">
                  <c:v>32</c:v>
                </c:pt>
                <c:pt idx="4290">
                  <c:v>32</c:v>
                </c:pt>
                <c:pt idx="4291">
                  <c:v>32</c:v>
                </c:pt>
                <c:pt idx="4292">
                  <c:v>32</c:v>
                </c:pt>
                <c:pt idx="4293">
                  <c:v>32</c:v>
                </c:pt>
                <c:pt idx="4294">
                  <c:v>32</c:v>
                </c:pt>
                <c:pt idx="4295">
                  <c:v>32</c:v>
                </c:pt>
                <c:pt idx="4296">
                  <c:v>32</c:v>
                </c:pt>
                <c:pt idx="4297">
                  <c:v>32</c:v>
                </c:pt>
                <c:pt idx="4298">
                  <c:v>32</c:v>
                </c:pt>
                <c:pt idx="4299">
                  <c:v>32</c:v>
                </c:pt>
                <c:pt idx="4300">
                  <c:v>32</c:v>
                </c:pt>
                <c:pt idx="4301">
                  <c:v>32</c:v>
                </c:pt>
                <c:pt idx="4302">
                  <c:v>32</c:v>
                </c:pt>
                <c:pt idx="4303">
                  <c:v>32</c:v>
                </c:pt>
                <c:pt idx="4304">
                  <c:v>32</c:v>
                </c:pt>
                <c:pt idx="4305">
                  <c:v>32</c:v>
                </c:pt>
                <c:pt idx="4306">
                  <c:v>32</c:v>
                </c:pt>
                <c:pt idx="4307">
                  <c:v>32</c:v>
                </c:pt>
                <c:pt idx="4308">
                  <c:v>32</c:v>
                </c:pt>
                <c:pt idx="4309">
                  <c:v>32</c:v>
                </c:pt>
                <c:pt idx="4310">
                  <c:v>32</c:v>
                </c:pt>
                <c:pt idx="4311">
                  <c:v>32</c:v>
                </c:pt>
                <c:pt idx="4312">
                  <c:v>32</c:v>
                </c:pt>
                <c:pt idx="4313">
                  <c:v>32</c:v>
                </c:pt>
                <c:pt idx="4314">
                  <c:v>32</c:v>
                </c:pt>
                <c:pt idx="4315">
                  <c:v>32</c:v>
                </c:pt>
                <c:pt idx="4316">
                  <c:v>32</c:v>
                </c:pt>
                <c:pt idx="4317">
                  <c:v>32</c:v>
                </c:pt>
                <c:pt idx="4318">
                  <c:v>32</c:v>
                </c:pt>
                <c:pt idx="4319">
                  <c:v>32</c:v>
                </c:pt>
                <c:pt idx="4320">
                  <c:v>32</c:v>
                </c:pt>
                <c:pt idx="4321">
                  <c:v>32</c:v>
                </c:pt>
                <c:pt idx="4322">
                  <c:v>32</c:v>
                </c:pt>
                <c:pt idx="4323">
                  <c:v>32</c:v>
                </c:pt>
                <c:pt idx="4324">
                  <c:v>32</c:v>
                </c:pt>
                <c:pt idx="4325">
                  <c:v>32</c:v>
                </c:pt>
                <c:pt idx="4326">
                  <c:v>32</c:v>
                </c:pt>
                <c:pt idx="4327">
                  <c:v>32</c:v>
                </c:pt>
                <c:pt idx="4328">
                  <c:v>32</c:v>
                </c:pt>
                <c:pt idx="4329">
                  <c:v>32</c:v>
                </c:pt>
                <c:pt idx="4330">
                  <c:v>32</c:v>
                </c:pt>
                <c:pt idx="4331">
                  <c:v>32</c:v>
                </c:pt>
                <c:pt idx="4332">
                  <c:v>32</c:v>
                </c:pt>
                <c:pt idx="4333">
                  <c:v>32</c:v>
                </c:pt>
                <c:pt idx="4334">
                  <c:v>32</c:v>
                </c:pt>
                <c:pt idx="4335">
                  <c:v>32</c:v>
                </c:pt>
                <c:pt idx="4336">
                  <c:v>32</c:v>
                </c:pt>
                <c:pt idx="4337">
                  <c:v>32</c:v>
                </c:pt>
                <c:pt idx="4338">
                  <c:v>32</c:v>
                </c:pt>
                <c:pt idx="4339">
                  <c:v>32</c:v>
                </c:pt>
                <c:pt idx="4340">
                  <c:v>32</c:v>
                </c:pt>
                <c:pt idx="4341">
                  <c:v>32</c:v>
                </c:pt>
                <c:pt idx="4342">
                  <c:v>32</c:v>
                </c:pt>
                <c:pt idx="4343">
                  <c:v>32</c:v>
                </c:pt>
                <c:pt idx="4344">
                  <c:v>32</c:v>
                </c:pt>
                <c:pt idx="4345">
                  <c:v>32</c:v>
                </c:pt>
                <c:pt idx="4346">
                  <c:v>32</c:v>
                </c:pt>
                <c:pt idx="4347">
                  <c:v>32</c:v>
                </c:pt>
                <c:pt idx="4348">
                  <c:v>32</c:v>
                </c:pt>
                <c:pt idx="4349">
                  <c:v>32</c:v>
                </c:pt>
                <c:pt idx="4350">
                  <c:v>32</c:v>
                </c:pt>
                <c:pt idx="4351">
                  <c:v>32</c:v>
                </c:pt>
                <c:pt idx="4352">
                  <c:v>32</c:v>
                </c:pt>
                <c:pt idx="4353">
                  <c:v>32</c:v>
                </c:pt>
                <c:pt idx="4354">
                  <c:v>32</c:v>
                </c:pt>
                <c:pt idx="4355">
                  <c:v>32</c:v>
                </c:pt>
                <c:pt idx="4356">
                  <c:v>32</c:v>
                </c:pt>
                <c:pt idx="4357">
                  <c:v>32</c:v>
                </c:pt>
                <c:pt idx="4358">
                  <c:v>32</c:v>
                </c:pt>
                <c:pt idx="4359">
                  <c:v>32</c:v>
                </c:pt>
                <c:pt idx="4360">
                  <c:v>32</c:v>
                </c:pt>
                <c:pt idx="4361">
                  <c:v>32</c:v>
                </c:pt>
                <c:pt idx="4362">
                  <c:v>32</c:v>
                </c:pt>
                <c:pt idx="4363">
                  <c:v>32</c:v>
                </c:pt>
                <c:pt idx="4364">
                  <c:v>32</c:v>
                </c:pt>
                <c:pt idx="4365">
                  <c:v>32</c:v>
                </c:pt>
                <c:pt idx="4366">
                  <c:v>32</c:v>
                </c:pt>
                <c:pt idx="4367">
                  <c:v>32</c:v>
                </c:pt>
                <c:pt idx="4368">
                  <c:v>32</c:v>
                </c:pt>
                <c:pt idx="4369">
                  <c:v>32</c:v>
                </c:pt>
                <c:pt idx="4370">
                  <c:v>32</c:v>
                </c:pt>
                <c:pt idx="4371">
                  <c:v>32</c:v>
                </c:pt>
                <c:pt idx="4372">
                  <c:v>32</c:v>
                </c:pt>
                <c:pt idx="4373">
                  <c:v>32</c:v>
                </c:pt>
                <c:pt idx="4374">
                  <c:v>32</c:v>
                </c:pt>
                <c:pt idx="4375">
                  <c:v>32</c:v>
                </c:pt>
                <c:pt idx="4376">
                  <c:v>32</c:v>
                </c:pt>
                <c:pt idx="4377">
                  <c:v>32</c:v>
                </c:pt>
                <c:pt idx="4378">
                  <c:v>32</c:v>
                </c:pt>
                <c:pt idx="4379">
                  <c:v>32</c:v>
                </c:pt>
                <c:pt idx="4380">
                  <c:v>32</c:v>
                </c:pt>
                <c:pt idx="4381">
                  <c:v>32</c:v>
                </c:pt>
                <c:pt idx="4382">
                  <c:v>32</c:v>
                </c:pt>
                <c:pt idx="4383">
                  <c:v>32</c:v>
                </c:pt>
                <c:pt idx="4384">
                  <c:v>32</c:v>
                </c:pt>
                <c:pt idx="4385">
                  <c:v>32</c:v>
                </c:pt>
                <c:pt idx="4386">
                  <c:v>32</c:v>
                </c:pt>
                <c:pt idx="4387">
                  <c:v>32</c:v>
                </c:pt>
                <c:pt idx="4388">
                  <c:v>32</c:v>
                </c:pt>
                <c:pt idx="4389">
                  <c:v>32</c:v>
                </c:pt>
                <c:pt idx="4390">
                  <c:v>32</c:v>
                </c:pt>
                <c:pt idx="4391">
                  <c:v>32</c:v>
                </c:pt>
                <c:pt idx="4392">
                  <c:v>32</c:v>
                </c:pt>
                <c:pt idx="4393">
                  <c:v>32</c:v>
                </c:pt>
                <c:pt idx="4394">
                  <c:v>32</c:v>
                </c:pt>
                <c:pt idx="4395">
                  <c:v>32</c:v>
                </c:pt>
                <c:pt idx="4396">
                  <c:v>32</c:v>
                </c:pt>
                <c:pt idx="4397">
                  <c:v>32</c:v>
                </c:pt>
                <c:pt idx="4398">
                  <c:v>32</c:v>
                </c:pt>
                <c:pt idx="4399">
                  <c:v>32</c:v>
                </c:pt>
                <c:pt idx="4400">
                  <c:v>32</c:v>
                </c:pt>
                <c:pt idx="4401">
                  <c:v>32</c:v>
                </c:pt>
                <c:pt idx="4402">
                  <c:v>32</c:v>
                </c:pt>
                <c:pt idx="4403">
                  <c:v>32</c:v>
                </c:pt>
                <c:pt idx="4404">
                  <c:v>32</c:v>
                </c:pt>
                <c:pt idx="4405">
                  <c:v>32</c:v>
                </c:pt>
                <c:pt idx="4406">
                  <c:v>32</c:v>
                </c:pt>
                <c:pt idx="4407">
                  <c:v>32</c:v>
                </c:pt>
                <c:pt idx="4408">
                  <c:v>32</c:v>
                </c:pt>
                <c:pt idx="4409">
                  <c:v>32</c:v>
                </c:pt>
                <c:pt idx="4410">
                  <c:v>32</c:v>
                </c:pt>
                <c:pt idx="4411">
                  <c:v>32</c:v>
                </c:pt>
                <c:pt idx="4412">
                  <c:v>32</c:v>
                </c:pt>
                <c:pt idx="4413">
                  <c:v>32</c:v>
                </c:pt>
                <c:pt idx="4414">
                  <c:v>32</c:v>
                </c:pt>
                <c:pt idx="4415">
                  <c:v>32</c:v>
                </c:pt>
                <c:pt idx="4416">
                  <c:v>32</c:v>
                </c:pt>
                <c:pt idx="4417">
                  <c:v>32</c:v>
                </c:pt>
                <c:pt idx="4418">
                  <c:v>32</c:v>
                </c:pt>
                <c:pt idx="4419">
                  <c:v>32</c:v>
                </c:pt>
                <c:pt idx="4420">
                  <c:v>32</c:v>
                </c:pt>
                <c:pt idx="4421">
                  <c:v>32</c:v>
                </c:pt>
                <c:pt idx="4422">
                  <c:v>32</c:v>
                </c:pt>
                <c:pt idx="4423">
                  <c:v>32</c:v>
                </c:pt>
                <c:pt idx="4424">
                  <c:v>32</c:v>
                </c:pt>
                <c:pt idx="4425">
                  <c:v>32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32</c:v>
                </c:pt>
                <c:pt idx="4432">
                  <c:v>32</c:v>
                </c:pt>
                <c:pt idx="4433">
                  <c:v>32</c:v>
                </c:pt>
                <c:pt idx="4434">
                  <c:v>32</c:v>
                </c:pt>
                <c:pt idx="4435">
                  <c:v>32</c:v>
                </c:pt>
                <c:pt idx="4436">
                  <c:v>32</c:v>
                </c:pt>
                <c:pt idx="4437">
                  <c:v>32</c:v>
                </c:pt>
                <c:pt idx="4438">
                  <c:v>32</c:v>
                </c:pt>
                <c:pt idx="4439">
                  <c:v>32</c:v>
                </c:pt>
                <c:pt idx="4440">
                  <c:v>32</c:v>
                </c:pt>
                <c:pt idx="4441">
                  <c:v>32</c:v>
                </c:pt>
                <c:pt idx="4442">
                  <c:v>32</c:v>
                </c:pt>
                <c:pt idx="4443">
                  <c:v>32</c:v>
                </c:pt>
                <c:pt idx="4444">
                  <c:v>32</c:v>
                </c:pt>
                <c:pt idx="4445">
                  <c:v>32</c:v>
                </c:pt>
                <c:pt idx="4446">
                  <c:v>32</c:v>
                </c:pt>
                <c:pt idx="4447">
                  <c:v>32</c:v>
                </c:pt>
                <c:pt idx="4448">
                  <c:v>32</c:v>
                </c:pt>
                <c:pt idx="4449">
                  <c:v>32</c:v>
                </c:pt>
                <c:pt idx="4450">
                  <c:v>32</c:v>
                </c:pt>
                <c:pt idx="4451">
                  <c:v>32</c:v>
                </c:pt>
                <c:pt idx="4452">
                  <c:v>32</c:v>
                </c:pt>
                <c:pt idx="4453">
                  <c:v>32</c:v>
                </c:pt>
                <c:pt idx="4454">
                  <c:v>32</c:v>
                </c:pt>
                <c:pt idx="4455">
                  <c:v>32</c:v>
                </c:pt>
                <c:pt idx="4456">
                  <c:v>32</c:v>
                </c:pt>
                <c:pt idx="4457">
                  <c:v>32</c:v>
                </c:pt>
                <c:pt idx="4458">
                  <c:v>32</c:v>
                </c:pt>
                <c:pt idx="4459">
                  <c:v>32</c:v>
                </c:pt>
                <c:pt idx="4460">
                  <c:v>32</c:v>
                </c:pt>
                <c:pt idx="4461">
                  <c:v>32</c:v>
                </c:pt>
                <c:pt idx="4462">
                  <c:v>32</c:v>
                </c:pt>
                <c:pt idx="4463">
                  <c:v>32</c:v>
                </c:pt>
                <c:pt idx="4464">
                  <c:v>32</c:v>
                </c:pt>
                <c:pt idx="4465">
                  <c:v>32</c:v>
                </c:pt>
                <c:pt idx="4466">
                  <c:v>32</c:v>
                </c:pt>
                <c:pt idx="4467">
                  <c:v>32</c:v>
                </c:pt>
                <c:pt idx="4468">
                  <c:v>32</c:v>
                </c:pt>
                <c:pt idx="4469">
                  <c:v>32</c:v>
                </c:pt>
                <c:pt idx="4470">
                  <c:v>32</c:v>
                </c:pt>
                <c:pt idx="4471">
                  <c:v>32</c:v>
                </c:pt>
                <c:pt idx="4472">
                  <c:v>32</c:v>
                </c:pt>
                <c:pt idx="4473">
                  <c:v>32</c:v>
                </c:pt>
                <c:pt idx="4474">
                  <c:v>32</c:v>
                </c:pt>
                <c:pt idx="4475">
                  <c:v>32</c:v>
                </c:pt>
                <c:pt idx="4476">
                  <c:v>32</c:v>
                </c:pt>
                <c:pt idx="4477">
                  <c:v>32</c:v>
                </c:pt>
                <c:pt idx="4478">
                  <c:v>32</c:v>
                </c:pt>
                <c:pt idx="4479">
                  <c:v>32</c:v>
                </c:pt>
                <c:pt idx="4480">
                  <c:v>32</c:v>
                </c:pt>
                <c:pt idx="4481">
                  <c:v>32</c:v>
                </c:pt>
                <c:pt idx="4482">
                  <c:v>32</c:v>
                </c:pt>
                <c:pt idx="4483">
                  <c:v>32</c:v>
                </c:pt>
                <c:pt idx="4484">
                  <c:v>32</c:v>
                </c:pt>
                <c:pt idx="4485">
                  <c:v>32</c:v>
                </c:pt>
                <c:pt idx="4486">
                  <c:v>32</c:v>
                </c:pt>
                <c:pt idx="4487">
                  <c:v>32</c:v>
                </c:pt>
                <c:pt idx="4488">
                  <c:v>32</c:v>
                </c:pt>
                <c:pt idx="4489">
                  <c:v>32</c:v>
                </c:pt>
                <c:pt idx="4490">
                  <c:v>32</c:v>
                </c:pt>
                <c:pt idx="4491">
                  <c:v>32</c:v>
                </c:pt>
                <c:pt idx="4492">
                  <c:v>32</c:v>
                </c:pt>
                <c:pt idx="4493">
                  <c:v>32</c:v>
                </c:pt>
                <c:pt idx="4494">
                  <c:v>32</c:v>
                </c:pt>
                <c:pt idx="4495">
                  <c:v>32</c:v>
                </c:pt>
                <c:pt idx="4496">
                  <c:v>32</c:v>
                </c:pt>
                <c:pt idx="4497">
                  <c:v>32</c:v>
                </c:pt>
                <c:pt idx="4498">
                  <c:v>32</c:v>
                </c:pt>
                <c:pt idx="4499">
                  <c:v>32</c:v>
                </c:pt>
                <c:pt idx="4500">
                  <c:v>32</c:v>
                </c:pt>
                <c:pt idx="4501">
                  <c:v>32</c:v>
                </c:pt>
                <c:pt idx="4502">
                  <c:v>32</c:v>
                </c:pt>
                <c:pt idx="4503">
                  <c:v>32</c:v>
                </c:pt>
                <c:pt idx="4504">
                  <c:v>32</c:v>
                </c:pt>
                <c:pt idx="4505">
                  <c:v>32</c:v>
                </c:pt>
                <c:pt idx="4506">
                  <c:v>32</c:v>
                </c:pt>
                <c:pt idx="4507">
                  <c:v>32</c:v>
                </c:pt>
                <c:pt idx="4508">
                  <c:v>32</c:v>
                </c:pt>
                <c:pt idx="4509">
                  <c:v>32</c:v>
                </c:pt>
                <c:pt idx="4510">
                  <c:v>32</c:v>
                </c:pt>
                <c:pt idx="4511">
                  <c:v>32</c:v>
                </c:pt>
                <c:pt idx="4512">
                  <c:v>32</c:v>
                </c:pt>
                <c:pt idx="4513">
                  <c:v>32</c:v>
                </c:pt>
                <c:pt idx="4514">
                  <c:v>32</c:v>
                </c:pt>
                <c:pt idx="4515">
                  <c:v>32</c:v>
                </c:pt>
                <c:pt idx="4516">
                  <c:v>32</c:v>
                </c:pt>
                <c:pt idx="4517">
                  <c:v>32</c:v>
                </c:pt>
                <c:pt idx="4518">
                  <c:v>32</c:v>
                </c:pt>
                <c:pt idx="4519">
                  <c:v>32</c:v>
                </c:pt>
                <c:pt idx="4520">
                  <c:v>32</c:v>
                </c:pt>
                <c:pt idx="4521">
                  <c:v>32</c:v>
                </c:pt>
                <c:pt idx="4522">
                  <c:v>32</c:v>
                </c:pt>
                <c:pt idx="4523">
                  <c:v>32</c:v>
                </c:pt>
                <c:pt idx="4524">
                  <c:v>32</c:v>
                </c:pt>
                <c:pt idx="4525">
                  <c:v>32</c:v>
                </c:pt>
                <c:pt idx="4526">
                  <c:v>32</c:v>
                </c:pt>
                <c:pt idx="4527">
                  <c:v>32</c:v>
                </c:pt>
                <c:pt idx="4528">
                  <c:v>32</c:v>
                </c:pt>
                <c:pt idx="4529">
                  <c:v>32</c:v>
                </c:pt>
                <c:pt idx="4530">
                  <c:v>32</c:v>
                </c:pt>
                <c:pt idx="4531">
                  <c:v>32</c:v>
                </c:pt>
                <c:pt idx="4532">
                  <c:v>32</c:v>
                </c:pt>
                <c:pt idx="4533">
                  <c:v>32</c:v>
                </c:pt>
                <c:pt idx="4534">
                  <c:v>32</c:v>
                </c:pt>
                <c:pt idx="4535">
                  <c:v>32</c:v>
                </c:pt>
                <c:pt idx="4536">
                  <c:v>32</c:v>
                </c:pt>
                <c:pt idx="4537">
                  <c:v>32</c:v>
                </c:pt>
                <c:pt idx="4538">
                  <c:v>32</c:v>
                </c:pt>
                <c:pt idx="4539">
                  <c:v>32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32</c:v>
                </c:pt>
                <c:pt idx="4546">
                  <c:v>32</c:v>
                </c:pt>
                <c:pt idx="4547">
                  <c:v>32</c:v>
                </c:pt>
                <c:pt idx="4548">
                  <c:v>32</c:v>
                </c:pt>
                <c:pt idx="4549">
                  <c:v>32</c:v>
                </c:pt>
                <c:pt idx="4550">
                  <c:v>32</c:v>
                </c:pt>
                <c:pt idx="4551">
                  <c:v>32</c:v>
                </c:pt>
                <c:pt idx="4552">
                  <c:v>32</c:v>
                </c:pt>
                <c:pt idx="4553">
                  <c:v>32</c:v>
                </c:pt>
                <c:pt idx="4554">
                  <c:v>32</c:v>
                </c:pt>
                <c:pt idx="4555">
                  <c:v>32</c:v>
                </c:pt>
                <c:pt idx="4556">
                  <c:v>32</c:v>
                </c:pt>
                <c:pt idx="4557">
                  <c:v>32</c:v>
                </c:pt>
                <c:pt idx="4558">
                  <c:v>32</c:v>
                </c:pt>
                <c:pt idx="4559">
                  <c:v>32</c:v>
                </c:pt>
                <c:pt idx="4560">
                  <c:v>32</c:v>
                </c:pt>
                <c:pt idx="4561">
                  <c:v>32</c:v>
                </c:pt>
                <c:pt idx="4562">
                  <c:v>32</c:v>
                </c:pt>
                <c:pt idx="4563">
                  <c:v>32</c:v>
                </c:pt>
                <c:pt idx="4564">
                  <c:v>32</c:v>
                </c:pt>
                <c:pt idx="4565">
                  <c:v>32</c:v>
                </c:pt>
                <c:pt idx="4566">
                  <c:v>32</c:v>
                </c:pt>
                <c:pt idx="4567">
                  <c:v>32</c:v>
                </c:pt>
                <c:pt idx="4568">
                  <c:v>32</c:v>
                </c:pt>
                <c:pt idx="4569">
                  <c:v>32</c:v>
                </c:pt>
                <c:pt idx="4570">
                  <c:v>32</c:v>
                </c:pt>
                <c:pt idx="4571">
                  <c:v>32</c:v>
                </c:pt>
                <c:pt idx="4572">
                  <c:v>32</c:v>
                </c:pt>
                <c:pt idx="4573">
                  <c:v>32</c:v>
                </c:pt>
                <c:pt idx="4574">
                  <c:v>32</c:v>
                </c:pt>
                <c:pt idx="4575">
                  <c:v>32</c:v>
                </c:pt>
                <c:pt idx="4576">
                  <c:v>32</c:v>
                </c:pt>
                <c:pt idx="4577">
                  <c:v>32</c:v>
                </c:pt>
                <c:pt idx="4578">
                  <c:v>32</c:v>
                </c:pt>
                <c:pt idx="4579">
                  <c:v>32</c:v>
                </c:pt>
                <c:pt idx="4580">
                  <c:v>32</c:v>
                </c:pt>
                <c:pt idx="4581">
                  <c:v>32</c:v>
                </c:pt>
                <c:pt idx="4582">
                  <c:v>32</c:v>
                </c:pt>
                <c:pt idx="4583">
                  <c:v>32</c:v>
                </c:pt>
                <c:pt idx="4584">
                  <c:v>32</c:v>
                </c:pt>
                <c:pt idx="4585">
                  <c:v>32</c:v>
                </c:pt>
                <c:pt idx="4586">
                  <c:v>32</c:v>
                </c:pt>
                <c:pt idx="4587">
                  <c:v>32</c:v>
                </c:pt>
                <c:pt idx="4588">
                  <c:v>32</c:v>
                </c:pt>
                <c:pt idx="4589">
                  <c:v>32</c:v>
                </c:pt>
                <c:pt idx="4590">
                  <c:v>32</c:v>
                </c:pt>
                <c:pt idx="4591">
                  <c:v>32</c:v>
                </c:pt>
                <c:pt idx="4592">
                  <c:v>32</c:v>
                </c:pt>
                <c:pt idx="4593">
                  <c:v>32</c:v>
                </c:pt>
                <c:pt idx="4594">
                  <c:v>32</c:v>
                </c:pt>
                <c:pt idx="4595">
                  <c:v>32</c:v>
                </c:pt>
                <c:pt idx="4596">
                  <c:v>32</c:v>
                </c:pt>
                <c:pt idx="4597">
                  <c:v>32</c:v>
                </c:pt>
                <c:pt idx="4598">
                  <c:v>32</c:v>
                </c:pt>
                <c:pt idx="4599">
                  <c:v>32</c:v>
                </c:pt>
                <c:pt idx="4600">
                  <c:v>32</c:v>
                </c:pt>
                <c:pt idx="4601">
                  <c:v>32</c:v>
                </c:pt>
                <c:pt idx="4602">
                  <c:v>32</c:v>
                </c:pt>
                <c:pt idx="4603">
                  <c:v>32</c:v>
                </c:pt>
                <c:pt idx="4604">
                  <c:v>32</c:v>
                </c:pt>
                <c:pt idx="4605">
                  <c:v>32</c:v>
                </c:pt>
                <c:pt idx="4606">
                  <c:v>32</c:v>
                </c:pt>
                <c:pt idx="4607">
                  <c:v>32</c:v>
                </c:pt>
                <c:pt idx="4608">
                  <c:v>32</c:v>
                </c:pt>
                <c:pt idx="4609">
                  <c:v>32</c:v>
                </c:pt>
                <c:pt idx="4610">
                  <c:v>32</c:v>
                </c:pt>
                <c:pt idx="4611">
                  <c:v>32</c:v>
                </c:pt>
                <c:pt idx="4612">
                  <c:v>32</c:v>
                </c:pt>
                <c:pt idx="4613">
                  <c:v>32</c:v>
                </c:pt>
                <c:pt idx="4614">
                  <c:v>32</c:v>
                </c:pt>
                <c:pt idx="4615">
                  <c:v>32</c:v>
                </c:pt>
                <c:pt idx="4616">
                  <c:v>32</c:v>
                </c:pt>
                <c:pt idx="4617">
                  <c:v>32</c:v>
                </c:pt>
                <c:pt idx="4618">
                  <c:v>32</c:v>
                </c:pt>
                <c:pt idx="4619">
                  <c:v>32</c:v>
                </c:pt>
                <c:pt idx="4620">
                  <c:v>32</c:v>
                </c:pt>
                <c:pt idx="4621">
                  <c:v>32</c:v>
                </c:pt>
                <c:pt idx="4622">
                  <c:v>32</c:v>
                </c:pt>
                <c:pt idx="4623">
                  <c:v>32</c:v>
                </c:pt>
                <c:pt idx="4624">
                  <c:v>32</c:v>
                </c:pt>
                <c:pt idx="4625">
                  <c:v>32</c:v>
                </c:pt>
                <c:pt idx="4626">
                  <c:v>32</c:v>
                </c:pt>
                <c:pt idx="4627">
                  <c:v>32</c:v>
                </c:pt>
                <c:pt idx="4628">
                  <c:v>32</c:v>
                </c:pt>
                <c:pt idx="4629">
                  <c:v>32</c:v>
                </c:pt>
                <c:pt idx="4630">
                  <c:v>32</c:v>
                </c:pt>
                <c:pt idx="4631">
                  <c:v>32</c:v>
                </c:pt>
                <c:pt idx="4632">
                  <c:v>32</c:v>
                </c:pt>
                <c:pt idx="4633">
                  <c:v>32</c:v>
                </c:pt>
                <c:pt idx="4634">
                  <c:v>32</c:v>
                </c:pt>
                <c:pt idx="4635">
                  <c:v>32</c:v>
                </c:pt>
                <c:pt idx="4636">
                  <c:v>32</c:v>
                </c:pt>
                <c:pt idx="4637">
                  <c:v>32</c:v>
                </c:pt>
                <c:pt idx="4638">
                  <c:v>32</c:v>
                </c:pt>
                <c:pt idx="4639">
                  <c:v>32</c:v>
                </c:pt>
                <c:pt idx="4640">
                  <c:v>32</c:v>
                </c:pt>
                <c:pt idx="4641">
                  <c:v>32</c:v>
                </c:pt>
                <c:pt idx="4642">
                  <c:v>32</c:v>
                </c:pt>
                <c:pt idx="4643">
                  <c:v>32</c:v>
                </c:pt>
                <c:pt idx="4644">
                  <c:v>32</c:v>
                </c:pt>
                <c:pt idx="4645">
                  <c:v>32</c:v>
                </c:pt>
                <c:pt idx="4646">
                  <c:v>32</c:v>
                </c:pt>
                <c:pt idx="4647">
                  <c:v>32</c:v>
                </c:pt>
                <c:pt idx="4648">
                  <c:v>32</c:v>
                </c:pt>
                <c:pt idx="4649">
                  <c:v>32</c:v>
                </c:pt>
                <c:pt idx="4650">
                  <c:v>32</c:v>
                </c:pt>
                <c:pt idx="4651">
                  <c:v>32</c:v>
                </c:pt>
                <c:pt idx="4652">
                  <c:v>32</c:v>
                </c:pt>
                <c:pt idx="4653">
                  <c:v>32</c:v>
                </c:pt>
                <c:pt idx="4654">
                  <c:v>32</c:v>
                </c:pt>
                <c:pt idx="4655">
                  <c:v>32</c:v>
                </c:pt>
                <c:pt idx="4656">
                  <c:v>32</c:v>
                </c:pt>
                <c:pt idx="4657">
                  <c:v>32</c:v>
                </c:pt>
                <c:pt idx="4658">
                  <c:v>32</c:v>
                </c:pt>
                <c:pt idx="4659">
                  <c:v>32</c:v>
                </c:pt>
                <c:pt idx="4660">
                  <c:v>32</c:v>
                </c:pt>
                <c:pt idx="4661">
                  <c:v>32</c:v>
                </c:pt>
                <c:pt idx="4662">
                  <c:v>32</c:v>
                </c:pt>
                <c:pt idx="4663">
                  <c:v>32</c:v>
                </c:pt>
                <c:pt idx="4664">
                  <c:v>32</c:v>
                </c:pt>
                <c:pt idx="4665">
                  <c:v>32</c:v>
                </c:pt>
                <c:pt idx="4666">
                  <c:v>32</c:v>
                </c:pt>
                <c:pt idx="4667">
                  <c:v>32</c:v>
                </c:pt>
                <c:pt idx="4668">
                  <c:v>32</c:v>
                </c:pt>
                <c:pt idx="4669">
                  <c:v>32</c:v>
                </c:pt>
                <c:pt idx="4670">
                  <c:v>32</c:v>
                </c:pt>
                <c:pt idx="4671">
                  <c:v>32</c:v>
                </c:pt>
                <c:pt idx="4672">
                  <c:v>32</c:v>
                </c:pt>
                <c:pt idx="4673">
                  <c:v>32</c:v>
                </c:pt>
                <c:pt idx="4674">
                  <c:v>32</c:v>
                </c:pt>
                <c:pt idx="4675">
                  <c:v>32</c:v>
                </c:pt>
                <c:pt idx="4676">
                  <c:v>32</c:v>
                </c:pt>
                <c:pt idx="4677">
                  <c:v>32</c:v>
                </c:pt>
                <c:pt idx="4678">
                  <c:v>32</c:v>
                </c:pt>
                <c:pt idx="4679">
                  <c:v>32</c:v>
                </c:pt>
                <c:pt idx="4680">
                  <c:v>32</c:v>
                </c:pt>
                <c:pt idx="4681">
                  <c:v>32</c:v>
                </c:pt>
                <c:pt idx="4682">
                  <c:v>32</c:v>
                </c:pt>
                <c:pt idx="4683">
                  <c:v>32</c:v>
                </c:pt>
                <c:pt idx="4684">
                  <c:v>32</c:v>
                </c:pt>
                <c:pt idx="4685">
                  <c:v>32</c:v>
                </c:pt>
                <c:pt idx="4686">
                  <c:v>32</c:v>
                </c:pt>
                <c:pt idx="4687">
                  <c:v>32</c:v>
                </c:pt>
                <c:pt idx="4688">
                  <c:v>32</c:v>
                </c:pt>
                <c:pt idx="4689">
                  <c:v>32</c:v>
                </c:pt>
                <c:pt idx="4690">
                  <c:v>32</c:v>
                </c:pt>
                <c:pt idx="4691">
                  <c:v>32</c:v>
                </c:pt>
                <c:pt idx="4692">
                  <c:v>32</c:v>
                </c:pt>
                <c:pt idx="4693">
                  <c:v>32</c:v>
                </c:pt>
                <c:pt idx="4694">
                  <c:v>32</c:v>
                </c:pt>
                <c:pt idx="4695">
                  <c:v>32</c:v>
                </c:pt>
                <c:pt idx="4696">
                  <c:v>32</c:v>
                </c:pt>
                <c:pt idx="4697">
                  <c:v>32</c:v>
                </c:pt>
                <c:pt idx="4698">
                  <c:v>32</c:v>
                </c:pt>
                <c:pt idx="4699">
                  <c:v>32</c:v>
                </c:pt>
                <c:pt idx="4700">
                  <c:v>32</c:v>
                </c:pt>
                <c:pt idx="4701">
                  <c:v>32</c:v>
                </c:pt>
                <c:pt idx="4702">
                  <c:v>32</c:v>
                </c:pt>
                <c:pt idx="4703">
                  <c:v>32</c:v>
                </c:pt>
                <c:pt idx="4704">
                  <c:v>32</c:v>
                </c:pt>
                <c:pt idx="4705">
                  <c:v>32</c:v>
                </c:pt>
                <c:pt idx="4706">
                  <c:v>32</c:v>
                </c:pt>
                <c:pt idx="4707">
                  <c:v>32</c:v>
                </c:pt>
                <c:pt idx="4708">
                  <c:v>32</c:v>
                </c:pt>
                <c:pt idx="4709">
                  <c:v>32</c:v>
                </c:pt>
                <c:pt idx="4710">
                  <c:v>32</c:v>
                </c:pt>
                <c:pt idx="4711">
                  <c:v>32</c:v>
                </c:pt>
                <c:pt idx="4712">
                  <c:v>32</c:v>
                </c:pt>
                <c:pt idx="4713">
                  <c:v>32</c:v>
                </c:pt>
                <c:pt idx="4714">
                  <c:v>32</c:v>
                </c:pt>
                <c:pt idx="4715">
                  <c:v>32</c:v>
                </c:pt>
                <c:pt idx="4716">
                  <c:v>32</c:v>
                </c:pt>
                <c:pt idx="4717">
                  <c:v>32</c:v>
                </c:pt>
                <c:pt idx="4718">
                  <c:v>32</c:v>
                </c:pt>
                <c:pt idx="4719">
                  <c:v>32</c:v>
                </c:pt>
                <c:pt idx="4720">
                  <c:v>32</c:v>
                </c:pt>
                <c:pt idx="4721">
                  <c:v>32</c:v>
                </c:pt>
                <c:pt idx="4722">
                  <c:v>32</c:v>
                </c:pt>
                <c:pt idx="4723">
                  <c:v>32</c:v>
                </c:pt>
                <c:pt idx="4724">
                  <c:v>32</c:v>
                </c:pt>
                <c:pt idx="4725">
                  <c:v>32</c:v>
                </c:pt>
                <c:pt idx="4726">
                  <c:v>32</c:v>
                </c:pt>
                <c:pt idx="4727">
                  <c:v>32</c:v>
                </c:pt>
                <c:pt idx="4728">
                  <c:v>32</c:v>
                </c:pt>
                <c:pt idx="4729">
                  <c:v>32</c:v>
                </c:pt>
                <c:pt idx="4730">
                  <c:v>32</c:v>
                </c:pt>
                <c:pt idx="4731">
                  <c:v>32</c:v>
                </c:pt>
                <c:pt idx="4732">
                  <c:v>32</c:v>
                </c:pt>
                <c:pt idx="4733">
                  <c:v>32</c:v>
                </c:pt>
                <c:pt idx="4734">
                  <c:v>32</c:v>
                </c:pt>
                <c:pt idx="4735">
                  <c:v>32</c:v>
                </c:pt>
                <c:pt idx="4736">
                  <c:v>32</c:v>
                </c:pt>
                <c:pt idx="4737">
                  <c:v>32</c:v>
                </c:pt>
                <c:pt idx="4738">
                  <c:v>32</c:v>
                </c:pt>
                <c:pt idx="4739">
                  <c:v>32</c:v>
                </c:pt>
                <c:pt idx="4740">
                  <c:v>32</c:v>
                </c:pt>
                <c:pt idx="4741">
                  <c:v>32</c:v>
                </c:pt>
                <c:pt idx="4742">
                  <c:v>32</c:v>
                </c:pt>
                <c:pt idx="4743">
                  <c:v>32</c:v>
                </c:pt>
                <c:pt idx="4744">
                  <c:v>32</c:v>
                </c:pt>
                <c:pt idx="4745">
                  <c:v>32</c:v>
                </c:pt>
                <c:pt idx="4746">
                  <c:v>32</c:v>
                </c:pt>
                <c:pt idx="4747">
                  <c:v>32</c:v>
                </c:pt>
                <c:pt idx="4748">
                  <c:v>32</c:v>
                </c:pt>
                <c:pt idx="4749">
                  <c:v>32</c:v>
                </c:pt>
                <c:pt idx="4750">
                  <c:v>32</c:v>
                </c:pt>
                <c:pt idx="4751">
                  <c:v>32</c:v>
                </c:pt>
                <c:pt idx="4752">
                  <c:v>32</c:v>
                </c:pt>
                <c:pt idx="4753">
                  <c:v>32</c:v>
                </c:pt>
                <c:pt idx="4754">
                  <c:v>32</c:v>
                </c:pt>
                <c:pt idx="4755">
                  <c:v>32</c:v>
                </c:pt>
                <c:pt idx="4756">
                  <c:v>32</c:v>
                </c:pt>
                <c:pt idx="4757">
                  <c:v>32</c:v>
                </c:pt>
                <c:pt idx="4758">
                  <c:v>32</c:v>
                </c:pt>
                <c:pt idx="4759">
                  <c:v>32</c:v>
                </c:pt>
                <c:pt idx="4760">
                  <c:v>32</c:v>
                </c:pt>
                <c:pt idx="4761">
                  <c:v>32</c:v>
                </c:pt>
                <c:pt idx="4762">
                  <c:v>32</c:v>
                </c:pt>
                <c:pt idx="4763">
                  <c:v>32</c:v>
                </c:pt>
                <c:pt idx="4764">
                  <c:v>32</c:v>
                </c:pt>
                <c:pt idx="4765">
                  <c:v>32</c:v>
                </c:pt>
                <c:pt idx="4766">
                  <c:v>32</c:v>
                </c:pt>
                <c:pt idx="4767">
                  <c:v>32</c:v>
                </c:pt>
                <c:pt idx="4768">
                  <c:v>32</c:v>
                </c:pt>
                <c:pt idx="4769">
                  <c:v>32</c:v>
                </c:pt>
                <c:pt idx="4770">
                  <c:v>32</c:v>
                </c:pt>
                <c:pt idx="4771">
                  <c:v>32</c:v>
                </c:pt>
                <c:pt idx="4772">
                  <c:v>32</c:v>
                </c:pt>
                <c:pt idx="4773">
                  <c:v>32</c:v>
                </c:pt>
                <c:pt idx="4774">
                  <c:v>32</c:v>
                </c:pt>
                <c:pt idx="4775">
                  <c:v>32</c:v>
                </c:pt>
                <c:pt idx="4776">
                  <c:v>32</c:v>
                </c:pt>
                <c:pt idx="4777">
                  <c:v>32</c:v>
                </c:pt>
                <c:pt idx="4778">
                  <c:v>32</c:v>
                </c:pt>
                <c:pt idx="4779">
                  <c:v>32</c:v>
                </c:pt>
                <c:pt idx="4780">
                  <c:v>32</c:v>
                </c:pt>
                <c:pt idx="4781">
                  <c:v>32</c:v>
                </c:pt>
                <c:pt idx="4782">
                  <c:v>32</c:v>
                </c:pt>
                <c:pt idx="4783">
                  <c:v>32</c:v>
                </c:pt>
                <c:pt idx="4784">
                  <c:v>32</c:v>
                </c:pt>
                <c:pt idx="4785">
                  <c:v>32</c:v>
                </c:pt>
                <c:pt idx="4786">
                  <c:v>32</c:v>
                </c:pt>
                <c:pt idx="4787">
                  <c:v>32</c:v>
                </c:pt>
                <c:pt idx="4788">
                  <c:v>32</c:v>
                </c:pt>
                <c:pt idx="4789">
                  <c:v>32</c:v>
                </c:pt>
                <c:pt idx="4790">
                  <c:v>32</c:v>
                </c:pt>
                <c:pt idx="4791">
                  <c:v>32</c:v>
                </c:pt>
                <c:pt idx="4792">
                  <c:v>32</c:v>
                </c:pt>
                <c:pt idx="4793">
                  <c:v>32</c:v>
                </c:pt>
                <c:pt idx="4794">
                  <c:v>32</c:v>
                </c:pt>
                <c:pt idx="4795">
                  <c:v>32</c:v>
                </c:pt>
                <c:pt idx="4796">
                  <c:v>32</c:v>
                </c:pt>
                <c:pt idx="4797">
                  <c:v>32</c:v>
                </c:pt>
                <c:pt idx="4798">
                  <c:v>32</c:v>
                </c:pt>
                <c:pt idx="4799">
                  <c:v>32</c:v>
                </c:pt>
                <c:pt idx="4800">
                  <c:v>32</c:v>
                </c:pt>
                <c:pt idx="4801">
                  <c:v>32</c:v>
                </c:pt>
                <c:pt idx="4802">
                  <c:v>32</c:v>
                </c:pt>
                <c:pt idx="4803">
                  <c:v>32</c:v>
                </c:pt>
                <c:pt idx="4804">
                  <c:v>32</c:v>
                </c:pt>
                <c:pt idx="4805">
                  <c:v>32</c:v>
                </c:pt>
                <c:pt idx="4806">
                  <c:v>32</c:v>
                </c:pt>
                <c:pt idx="4807">
                  <c:v>32</c:v>
                </c:pt>
                <c:pt idx="4808">
                  <c:v>32</c:v>
                </c:pt>
                <c:pt idx="4809">
                  <c:v>32</c:v>
                </c:pt>
                <c:pt idx="4810">
                  <c:v>32</c:v>
                </c:pt>
                <c:pt idx="4811">
                  <c:v>32</c:v>
                </c:pt>
                <c:pt idx="4812">
                  <c:v>32</c:v>
                </c:pt>
                <c:pt idx="4813">
                  <c:v>32</c:v>
                </c:pt>
                <c:pt idx="4814">
                  <c:v>32</c:v>
                </c:pt>
                <c:pt idx="4815">
                  <c:v>32</c:v>
                </c:pt>
                <c:pt idx="4816">
                  <c:v>32</c:v>
                </c:pt>
                <c:pt idx="4817">
                  <c:v>32</c:v>
                </c:pt>
                <c:pt idx="4818">
                  <c:v>32</c:v>
                </c:pt>
                <c:pt idx="4819">
                  <c:v>32</c:v>
                </c:pt>
                <c:pt idx="4820">
                  <c:v>32</c:v>
                </c:pt>
                <c:pt idx="4821">
                  <c:v>32</c:v>
                </c:pt>
                <c:pt idx="4822">
                  <c:v>32</c:v>
                </c:pt>
                <c:pt idx="4823">
                  <c:v>32</c:v>
                </c:pt>
                <c:pt idx="4824">
                  <c:v>32</c:v>
                </c:pt>
                <c:pt idx="4825">
                  <c:v>32</c:v>
                </c:pt>
                <c:pt idx="4826">
                  <c:v>32</c:v>
                </c:pt>
                <c:pt idx="4827">
                  <c:v>32</c:v>
                </c:pt>
                <c:pt idx="4828">
                  <c:v>32</c:v>
                </c:pt>
                <c:pt idx="4829">
                  <c:v>32</c:v>
                </c:pt>
                <c:pt idx="4830">
                  <c:v>32</c:v>
                </c:pt>
                <c:pt idx="4831">
                  <c:v>32</c:v>
                </c:pt>
                <c:pt idx="4832">
                  <c:v>32</c:v>
                </c:pt>
                <c:pt idx="4833">
                  <c:v>32</c:v>
                </c:pt>
                <c:pt idx="4834">
                  <c:v>32</c:v>
                </c:pt>
                <c:pt idx="4835">
                  <c:v>32</c:v>
                </c:pt>
                <c:pt idx="4836">
                  <c:v>32</c:v>
                </c:pt>
                <c:pt idx="4837">
                  <c:v>32</c:v>
                </c:pt>
                <c:pt idx="4838">
                  <c:v>32</c:v>
                </c:pt>
                <c:pt idx="4839">
                  <c:v>32</c:v>
                </c:pt>
                <c:pt idx="4840">
                  <c:v>32</c:v>
                </c:pt>
                <c:pt idx="4841">
                  <c:v>32</c:v>
                </c:pt>
                <c:pt idx="4842">
                  <c:v>32</c:v>
                </c:pt>
                <c:pt idx="4843">
                  <c:v>32</c:v>
                </c:pt>
                <c:pt idx="4844">
                  <c:v>32</c:v>
                </c:pt>
                <c:pt idx="4845">
                  <c:v>32</c:v>
                </c:pt>
                <c:pt idx="4846">
                  <c:v>32</c:v>
                </c:pt>
                <c:pt idx="4847">
                  <c:v>32</c:v>
                </c:pt>
                <c:pt idx="4848">
                  <c:v>32</c:v>
                </c:pt>
                <c:pt idx="4849">
                  <c:v>32</c:v>
                </c:pt>
                <c:pt idx="4850">
                  <c:v>32</c:v>
                </c:pt>
                <c:pt idx="4851">
                  <c:v>32</c:v>
                </c:pt>
                <c:pt idx="4852">
                  <c:v>32</c:v>
                </c:pt>
                <c:pt idx="4853">
                  <c:v>32</c:v>
                </c:pt>
                <c:pt idx="4854">
                  <c:v>32</c:v>
                </c:pt>
                <c:pt idx="4855">
                  <c:v>32</c:v>
                </c:pt>
                <c:pt idx="4856">
                  <c:v>32</c:v>
                </c:pt>
                <c:pt idx="4857">
                  <c:v>32</c:v>
                </c:pt>
                <c:pt idx="4858">
                  <c:v>32</c:v>
                </c:pt>
                <c:pt idx="4859">
                  <c:v>32</c:v>
                </c:pt>
                <c:pt idx="4860">
                  <c:v>32</c:v>
                </c:pt>
                <c:pt idx="4861">
                  <c:v>32</c:v>
                </c:pt>
                <c:pt idx="4862">
                  <c:v>32</c:v>
                </c:pt>
                <c:pt idx="4863">
                  <c:v>32</c:v>
                </c:pt>
                <c:pt idx="4864">
                  <c:v>32</c:v>
                </c:pt>
                <c:pt idx="4865">
                  <c:v>32</c:v>
                </c:pt>
                <c:pt idx="4866">
                  <c:v>32</c:v>
                </c:pt>
                <c:pt idx="4867">
                  <c:v>32</c:v>
                </c:pt>
                <c:pt idx="4868">
                  <c:v>32</c:v>
                </c:pt>
                <c:pt idx="4869">
                  <c:v>32</c:v>
                </c:pt>
                <c:pt idx="4870">
                  <c:v>32</c:v>
                </c:pt>
                <c:pt idx="4871">
                  <c:v>32</c:v>
                </c:pt>
                <c:pt idx="4872">
                  <c:v>32</c:v>
                </c:pt>
                <c:pt idx="4873">
                  <c:v>32</c:v>
                </c:pt>
                <c:pt idx="4874">
                  <c:v>32</c:v>
                </c:pt>
                <c:pt idx="4875">
                  <c:v>32</c:v>
                </c:pt>
                <c:pt idx="4876">
                  <c:v>32</c:v>
                </c:pt>
                <c:pt idx="4877">
                  <c:v>32</c:v>
                </c:pt>
                <c:pt idx="4878">
                  <c:v>32</c:v>
                </c:pt>
                <c:pt idx="4879">
                  <c:v>32</c:v>
                </c:pt>
                <c:pt idx="4880">
                  <c:v>32</c:v>
                </c:pt>
                <c:pt idx="4881">
                  <c:v>32</c:v>
                </c:pt>
                <c:pt idx="4882">
                  <c:v>32</c:v>
                </c:pt>
                <c:pt idx="4883">
                  <c:v>32</c:v>
                </c:pt>
                <c:pt idx="4884">
                  <c:v>32</c:v>
                </c:pt>
                <c:pt idx="4885">
                  <c:v>32</c:v>
                </c:pt>
                <c:pt idx="4886">
                  <c:v>32</c:v>
                </c:pt>
                <c:pt idx="4887">
                  <c:v>32</c:v>
                </c:pt>
                <c:pt idx="4888">
                  <c:v>32</c:v>
                </c:pt>
                <c:pt idx="4889">
                  <c:v>32</c:v>
                </c:pt>
                <c:pt idx="4890">
                  <c:v>32</c:v>
                </c:pt>
                <c:pt idx="4891">
                  <c:v>32</c:v>
                </c:pt>
                <c:pt idx="4892">
                  <c:v>32</c:v>
                </c:pt>
                <c:pt idx="4893">
                  <c:v>32</c:v>
                </c:pt>
                <c:pt idx="4894">
                  <c:v>32</c:v>
                </c:pt>
                <c:pt idx="4895">
                  <c:v>32</c:v>
                </c:pt>
                <c:pt idx="4896">
                  <c:v>32</c:v>
                </c:pt>
                <c:pt idx="4897">
                  <c:v>32</c:v>
                </c:pt>
                <c:pt idx="4898">
                  <c:v>32</c:v>
                </c:pt>
                <c:pt idx="4899">
                  <c:v>32</c:v>
                </c:pt>
                <c:pt idx="4900">
                  <c:v>32</c:v>
                </c:pt>
                <c:pt idx="4901">
                  <c:v>32</c:v>
                </c:pt>
                <c:pt idx="4902">
                  <c:v>32</c:v>
                </c:pt>
                <c:pt idx="4903">
                  <c:v>32</c:v>
                </c:pt>
                <c:pt idx="4904">
                  <c:v>32</c:v>
                </c:pt>
                <c:pt idx="4905">
                  <c:v>32</c:v>
                </c:pt>
                <c:pt idx="4906">
                  <c:v>32</c:v>
                </c:pt>
                <c:pt idx="4907">
                  <c:v>32</c:v>
                </c:pt>
                <c:pt idx="4908">
                  <c:v>32</c:v>
                </c:pt>
                <c:pt idx="4909">
                  <c:v>32</c:v>
                </c:pt>
                <c:pt idx="4910">
                  <c:v>32</c:v>
                </c:pt>
                <c:pt idx="4911">
                  <c:v>32</c:v>
                </c:pt>
                <c:pt idx="4912">
                  <c:v>32</c:v>
                </c:pt>
                <c:pt idx="4913">
                  <c:v>32</c:v>
                </c:pt>
                <c:pt idx="4914">
                  <c:v>32</c:v>
                </c:pt>
                <c:pt idx="4915">
                  <c:v>32</c:v>
                </c:pt>
                <c:pt idx="4916">
                  <c:v>32</c:v>
                </c:pt>
                <c:pt idx="4917">
                  <c:v>32</c:v>
                </c:pt>
                <c:pt idx="4918">
                  <c:v>32</c:v>
                </c:pt>
                <c:pt idx="4919">
                  <c:v>32</c:v>
                </c:pt>
                <c:pt idx="4920">
                  <c:v>32</c:v>
                </c:pt>
                <c:pt idx="4921">
                  <c:v>32</c:v>
                </c:pt>
                <c:pt idx="4922">
                  <c:v>32</c:v>
                </c:pt>
                <c:pt idx="4923">
                  <c:v>32</c:v>
                </c:pt>
                <c:pt idx="4924">
                  <c:v>32</c:v>
                </c:pt>
                <c:pt idx="4925">
                  <c:v>32</c:v>
                </c:pt>
                <c:pt idx="4926">
                  <c:v>32</c:v>
                </c:pt>
                <c:pt idx="4927">
                  <c:v>32</c:v>
                </c:pt>
                <c:pt idx="4928">
                  <c:v>32</c:v>
                </c:pt>
                <c:pt idx="4929">
                  <c:v>32</c:v>
                </c:pt>
                <c:pt idx="4930">
                  <c:v>32</c:v>
                </c:pt>
                <c:pt idx="4931">
                  <c:v>32</c:v>
                </c:pt>
                <c:pt idx="4932">
                  <c:v>32</c:v>
                </c:pt>
                <c:pt idx="4933">
                  <c:v>32</c:v>
                </c:pt>
                <c:pt idx="4934">
                  <c:v>32</c:v>
                </c:pt>
                <c:pt idx="4935">
                  <c:v>32</c:v>
                </c:pt>
                <c:pt idx="4936">
                  <c:v>32</c:v>
                </c:pt>
                <c:pt idx="4937">
                  <c:v>32</c:v>
                </c:pt>
                <c:pt idx="4938">
                  <c:v>32</c:v>
                </c:pt>
                <c:pt idx="4939">
                  <c:v>32</c:v>
                </c:pt>
                <c:pt idx="4940">
                  <c:v>32</c:v>
                </c:pt>
                <c:pt idx="4941">
                  <c:v>32</c:v>
                </c:pt>
                <c:pt idx="4942">
                  <c:v>32</c:v>
                </c:pt>
                <c:pt idx="4943">
                  <c:v>32</c:v>
                </c:pt>
                <c:pt idx="4944">
                  <c:v>32</c:v>
                </c:pt>
                <c:pt idx="4945">
                  <c:v>32</c:v>
                </c:pt>
                <c:pt idx="4946">
                  <c:v>32</c:v>
                </c:pt>
                <c:pt idx="4947">
                  <c:v>32</c:v>
                </c:pt>
                <c:pt idx="4948">
                  <c:v>32</c:v>
                </c:pt>
                <c:pt idx="4949">
                  <c:v>32</c:v>
                </c:pt>
                <c:pt idx="4950">
                  <c:v>32</c:v>
                </c:pt>
                <c:pt idx="4951">
                  <c:v>32</c:v>
                </c:pt>
                <c:pt idx="4952">
                  <c:v>32</c:v>
                </c:pt>
                <c:pt idx="4953">
                  <c:v>32</c:v>
                </c:pt>
                <c:pt idx="4954">
                  <c:v>32</c:v>
                </c:pt>
                <c:pt idx="4955">
                  <c:v>32</c:v>
                </c:pt>
                <c:pt idx="4956">
                  <c:v>32</c:v>
                </c:pt>
                <c:pt idx="4957">
                  <c:v>32</c:v>
                </c:pt>
                <c:pt idx="4958">
                  <c:v>32</c:v>
                </c:pt>
                <c:pt idx="4959">
                  <c:v>32</c:v>
                </c:pt>
                <c:pt idx="4960">
                  <c:v>32</c:v>
                </c:pt>
                <c:pt idx="4961">
                  <c:v>32</c:v>
                </c:pt>
                <c:pt idx="4962">
                  <c:v>32</c:v>
                </c:pt>
                <c:pt idx="4963">
                  <c:v>32</c:v>
                </c:pt>
                <c:pt idx="4964">
                  <c:v>32</c:v>
                </c:pt>
                <c:pt idx="4965">
                  <c:v>32</c:v>
                </c:pt>
                <c:pt idx="4966">
                  <c:v>32</c:v>
                </c:pt>
                <c:pt idx="4967">
                  <c:v>32</c:v>
                </c:pt>
                <c:pt idx="4968">
                  <c:v>32</c:v>
                </c:pt>
                <c:pt idx="4969">
                  <c:v>32</c:v>
                </c:pt>
                <c:pt idx="4970">
                  <c:v>32</c:v>
                </c:pt>
                <c:pt idx="4971">
                  <c:v>32</c:v>
                </c:pt>
                <c:pt idx="4972">
                  <c:v>32</c:v>
                </c:pt>
                <c:pt idx="4973">
                  <c:v>32</c:v>
                </c:pt>
                <c:pt idx="4974">
                  <c:v>32</c:v>
                </c:pt>
                <c:pt idx="4975">
                  <c:v>32</c:v>
                </c:pt>
                <c:pt idx="4976">
                  <c:v>32</c:v>
                </c:pt>
                <c:pt idx="4977">
                  <c:v>32</c:v>
                </c:pt>
                <c:pt idx="4978">
                  <c:v>32</c:v>
                </c:pt>
                <c:pt idx="4979">
                  <c:v>32</c:v>
                </c:pt>
                <c:pt idx="4980">
                  <c:v>32</c:v>
                </c:pt>
                <c:pt idx="4981">
                  <c:v>32</c:v>
                </c:pt>
                <c:pt idx="4982">
                  <c:v>32</c:v>
                </c:pt>
                <c:pt idx="4983">
                  <c:v>32</c:v>
                </c:pt>
                <c:pt idx="4984">
                  <c:v>32</c:v>
                </c:pt>
                <c:pt idx="4985">
                  <c:v>32</c:v>
                </c:pt>
                <c:pt idx="4986">
                  <c:v>32</c:v>
                </c:pt>
                <c:pt idx="4987">
                  <c:v>32</c:v>
                </c:pt>
                <c:pt idx="4988">
                  <c:v>32</c:v>
                </c:pt>
                <c:pt idx="4989">
                  <c:v>32</c:v>
                </c:pt>
                <c:pt idx="4990">
                  <c:v>32</c:v>
                </c:pt>
                <c:pt idx="4991">
                  <c:v>32</c:v>
                </c:pt>
                <c:pt idx="4992">
                  <c:v>32</c:v>
                </c:pt>
                <c:pt idx="4993">
                  <c:v>32</c:v>
                </c:pt>
                <c:pt idx="4994">
                  <c:v>32</c:v>
                </c:pt>
                <c:pt idx="4995">
                  <c:v>32</c:v>
                </c:pt>
                <c:pt idx="4996">
                  <c:v>32</c:v>
                </c:pt>
                <c:pt idx="4997">
                  <c:v>32</c:v>
                </c:pt>
                <c:pt idx="4998">
                  <c:v>32</c:v>
                </c:pt>
                <c:pt idx="4999">
                  <c:v>32</c:v>
                </c:pt>
                <c:pt idx="5000">
                  <c:v>32</c:v>
                </c:pt>
                <c:pt idx="5001">
                  <c:v>32</c:v>
                </c:pt>
                <c:pt idx="5002">
                  <c:v>32</c:v>
                </c:pt>
                <c:pt idx="5003">
                  <c:v>32</c:v>
                </c:pt>
                <c:pt idx="5004">
                  <c:v>32</c:v>
                </c:pt>
                <c:pt idx="5005">
                  <c:v>32</c:v>
                </c:pt>
                <c:pt idx="5006">
                  <c:v>32</c:v>
                </c:pt>
                <c:pt idx="5007">
                  <c:v>32</c:v>
                </c:pt>
                <c:pt idx="5008">
                  <c:v>32</c:v>
                </c:pt>
                <c:pt idx="5009">
                  <c:v>32</c:v>
                </c:pt>
                <c:pt idx="5010">
                  <c:v>32</c:v>
                </c:pt>
                <c:pt idx="5011">
                  <c:v>32</c:v>
                </c:pt>
                <c:pt idx="5012">
                  <c:v>32</c:v>
                </c:pt>
                <c:pt idx="5013">
                  <c:v>32</c:v>
                </c:pt>
                <c:pt idx="5014">
                  <c:v>32</c:v>
                </c:pt>
                <c:pt idx="5015">
                  <c:v>32</c:v>
                </c:pt>
                <c:pt idx="5016">
                  <c:v>32</c:v>
                </c:pt>
                <c:pt idx="5017">
                  <c:v>32</c:v>
                </c:pt>
                <c:pt idx="5018">
                  <c:v>32</c:v>
                </c:pt>
                <c:pt idx="5019">
                  <c:v>32</c:v>
                </c:pt>
                <c:pt idx="5020">
                  <c:v>32</c:v>
                </c:pt>
                <c:pt idx="5021">
                  <c:v>32</c:v>
                </c:pt>
                <c:pt idx="5022">
                  <c:v>32</c:v>
                </c:pt>
                <c:pt idx="5023">
                  <c:v>32</c:v>
                </c:pt>
                <c:pt idx="5024">
                  <c:v>32</c:v>
                </c:pt>
                <c:pt idx="5025">
                  <c:v>32</c:v>
                </c:pt>
                <c:pt idx="5026">
                  <c:v>32</c:v>
                </c:pt>
                <c:pt idx="5027">
                  <c:v>32</c:v>
                </c:pt>
                <c:pt idx="5028">
                  <c:v>32</c:v>
                </c:pt>
                <c:pt idx="5029">
                  <c:v>32</c:v>
                </c:pt>
                <c:pt idx="5030">
                  <c:v>32</c:v>
                </c:pt>
                <c:pt idx="5031">
                  <c:v>32</c:v>
                </c:pt>
                <c:pt idx="5032">
                  <c:v>32</c:v>
                </c:pt>
                <c:pt idx="5033">
                  <c:v>32</c:v>
                </c:pt>
                <c:pt idx="5034">
                  <c:v>32</c:v>
                </c:pt>
                <c:pt idx="5035">
                  <c:v>32</c:v>
                </c:pt>
                <c:pt idx="5036">
                  <c:v>32</c:v>
                </c:pt>
                <c:pt idx="5037">
                  <c:v>32</c:v>
                </c:pt>
                <c:pt idx="5038">
                  <c:v>32</c:v>
                </c:pt>
                <c:pt idx="5039">
                  <c:v>32</c:v>
                </c:pt>
                <c:pt idx="5040">
                  <c:v>32</c:v>
                </c:pt>
                <c:pt idx="5041">
                  <c:v>32</c:v>
                </c:pt>
                <c:pt idx="5042">
                  <c:v>32</c:v>
                </c:pt>
                <c:pt idx="5043">
                  <c:v>32</c:v>
                </c:pt>
                <c:pt idx="5044">
                  <c:v>32</c:v>
                </c:pt>
                <c:pt idx="5045">
                  <c:v>32</c:v>
                </c:pt>
                <c:pt idx="5046">
                  <c:v>32</c:v>
                </c:pt>
                <c:pt idx="5047">
                  <c:v>32</c:v>
                </c:pt>
                <c:pt idx="5048">
                  <c:v>32</c:v>
                </c:pt>
                <c:pt idx="5049">
                  <c:v>32</c:v>
                </c:pt>
                <c:pt idx="5050">
                  <c:v>32</c:v>
                </c:pt>
                <c:pt idx="5051">
                  <c:v>32</c:v>
                </c:pt>
                <c:pt idx="5052">
                  <c:v>32</c:v>
                </c:pt>
                <c:pt idx="5053">
                  <c:v>32</c:v>
                </c:pt>
                <c:pt idx="5054">
                  <c:v>32</c:v>
                </c:pt>
                <c:pt idx="5055">
                  <c:v>32</c:v>
                </c:pt>
                <c:pt idx="5056">
                  <c:v>32</c:v>
                </c:pt>
                <c:pt idx="5057">
                  <c:v>32</c:v>
                </c:pt>
                <c:pt idx="5058">
                  <c:v>32</c:v>
                </c:pt>
                <c:pt idx="5059">
                  <c:v>32</c:v>
                </c:pt>
                <c:pt idx="5060">
                  <c:v>32</c:v>
                </c:pt>
                <c:pt idx="5061">
                  <c:v>32</c:v>
                </c:pt>
                <c:pt idx="5062">
                  <c:v>32</c:v>
                </c:pt>
                <c:pt idx="5063">
                  <c:v>32</c:v>
                </c:pt>
                <c:pt idx="5064">
                  <c:v>32</c:v>
                </c:pt>
                <c:pt idx="5065">
                  <c:v>32</c:v>
                </c:pt>
                <c:pt idx="5066">
                  <c:v>32</c:v>
                </c:pt>
                <c:pt idx="5067">
                  <c:v>32</c:v>
                </c:pt>
                <c:pt idx="5068">
                  <c:v>32</c:v>
                </c:pt>
                <c:pt idx="5069">
                  <c:v>32</c:v>
                </c:pt>
                <c:pt idx="5070">
                  <c:v>32</c:v>
                </c:pt>
                <c:pt idx="5071">
                  <c:v>32</c:v>
                </c:pt>
                <c:pt idx="5072">
                  <c:v>32</c:v>
                </c:pt>
                <c:pt idx="5073">
                  <c:v>32</c:v>
                </c:pt>
                <c:pt idx="5074">
                  <c:v>32</c:v>
                </c:pt>
                <c:pt idx="5075">
                  <c:v>32</c:v>
                </c:pt>
                <c:pt idx="5076">
                  <c:v>32</c:v>
                </c:pt>
                <c:pt idx="5077">
                  <c:v>32</c:v>
                </c:pt>
                <c:pt idx="5078">
                  <c:v>32</c:v>
                </c:pt>
                <c:pt idx="5079">
                  <c:v>32</c:v>
                </c:pt>
                <c:pt idx="5080">
                  <c:v>32</c:v>
                </c:pt>
                <c:pt idx="5081">
                  <c:v>32</c:v>
                </c:pt>
                <c:pt idx="5082">
                  <c:v>32</c:v>
                </c:pt>
                <c:pt idx="5083">
                  <c:v>32</c:v>
                </c:pt>
                <c:pt idx="5084">
                  <c:v>32</c:v>
                </c:pt>
                <c:pt idx="5085">
                  <c:v>32</c:v>
                </c:pt>
                <c:pt idx="5086">
                  <c:v>32</c:v>
                </c:pt>
                <c:pt idx="5087">
                  <c:v>32</c:v>
                </c:pt>
                <c:pt idx="5088">
                  <c:v>32</c:v>
                </c:pt>
                <c:pt idx="5089">
                  <c:v>32</c:v>
                </c:pt>
                <c:pt idx="5090">
                  <c:v>32</c:v>
                </c:pt>
                <c:pt idx="5091">
                  <c:v>32</c:v>
                </c:pt>
                <c:pt idx="5092">
                  <c:v>32</c:v>
                </c:pt>
                <c:pt idx="5093">
                  <c:v>32</c:v>
                </c:pt>
                <c:pt idx="5094">
                  <c:v>32</c:v>
                </c:pt>
                <c:pt idx="5095">
                  <c:v>32</c:v>
                </c:pt>
                <c:pt idx="5096">
                  <c:v>32</c:v>
                </c:pt>
                <c:pt idx="5097">
                  <c:v>32</c:v>
                </c:pt>
                <c:pt idx="5098">
                  <c:v>32</c:v>
                </c:pt>
                <c:pt idx="5099">
                  <c:v>32</c:v>
                </c:pt>
                <c:pt idx="5100">
                  <c:v>32</c:v>
                </c:pt>
                <c:pt idx="5101">
                  <c:v>32</c:v>
                </c:pt>
                <c:pt idx="5102">
                  <c:v>32</c:v>
                </c:pt>
                <c:pt idx="5103">
                  <c:v>32</c:v>
                </c:pt>
                <c:pt idx="5104">
                  <c:v>32</c:v>
                </c:pt>
                <c:pt idx="5105">
                  <c:v>32</c:v>
                </c:pt>
                <c:pt idx="5106">
                  <c:v>32</c:v>
                </c:pt>
                <c:pt idx="5107">
                  <c:v>32</c:v>
                </c:pt>
                <c:pt idx="5108">
                  <c:v>32</c:v>
                </c:pt>
                <c:pt idx="5109">
                  <c:v>32</c:v>
                </c:pt>
                <c:pt idx="5110">
                  <c:v>32</c:v>
                </c:pt>
                <c:pt idx="5111">
                  <c:v>32</c:v>
                </c:pt>
                <c:pt idx="5112">
                  <c:v>32</c:v>
                </c:pt>
                <c:pt idx="5113">
                  <c:v>32</c:v>
                </c:pt>
                <c:pt idx="5114">
                  <c:v>32</c:v>
                </c:pt>
                <c:pt idx="5115">
                  <c:v>32</c:v>
                </c:pt>
                <c:pt idx="5116">
                  <c:v>32</c:v>
                </c:pt>
                <c:pt idx="5117">
                  <c:v>32</c:v>
                </c:pt>
                <c:pt idx="5118">
                  <c:v>32</c:v>
                </c:pt>
                <c:pt idx="5119">
                  <c:v>32</c:v>
                </c:pt>
                <c:pt idx="5120">
                  <c:v>32</c:v>
                </c:pt>
                <c:pt idx="5121">
                  <c:v>32</c:v>
                </c:pt>
                <c:pt idx="5122">
                  <c:v>32</c:v>
                </c:pt>
                <c:pt idx="5123">
                  <c:v>32</c:v>
                </c:pt>
                <c:pt idx="5124">
                  <c:v>32</c:v>
                </c:pt>
                <c:pt idx="5125">
                  <c:v>32</c:v>
                </c:pt>
                <c:pt idx="5126">
                  <c:v>32</c:v>
                </c:pt>
                <c:pt idx="5127">
                  <c:v>32</c:v>
                </c:pt>
                <c:pt idx="5128">
                  <c:v>32</c:v>
                </c:pt>
                <c:pt idx="5129">
                  <c:v>32</c:v>
                </c:pt>
                <c:pt idx="5130">
                  <c:v>32</c:v>
                </c:pt>
                <c:pt idx="5131">
                  <c:v>32</c:v>
                </c:pt>
                <c:pt idx="5132">
                  <c:v>32</c:v>
                </c:pt>
                <c:pt idx="5133">
                  <c:v>32</c:v>
                </c:pt>
                <c:pt idx="5134">
                  <c:v>32</c:v>
                </c:pt>
                <c:pt idx="5135">
                  <c:v>32</c:v>
                </c:pt>
                <c:pt idx="5136">
                  <c:v>32</c:v>
                </c:pt>
                <c:pt idx="5137">
                  <c:v>32</c:v>
                </c:pt>
                <c:pt idx="5138">
                  <c:v>32</c:v>
                </c:pt>
                <c:pt idx="5139">
                  <c:v>32</c:v>
                </c:pt>
                <c:pt idx="5140">
                  <c:v>32</c:v>
                </c:pt>
                <c:pt idx="5141">
                  <c:v>32</c:v>
                </c:pt>
                <c:pt idx="5142">
                  <c:v>32</c:v>
                </c:pt>
                <c:pt idx="5143">
                  <c:v>32</c:v>
                </c:pt>
                <c:pt idx="5144">
                  <c:v>32</c:v>
                </c:pt>
                <c:pt idx="5145">
                  <c:v>32</c:v>
                </c:pt>
                <c:pt idx="5146">
                  <c:v>32</c:v>
                </c:pt>
                <c:pt idx="5147">
                  <c:v>32</c:v>
                </c:pt>
                <c:pt idx="5148">
                  <c:v>32</c:v>
                </c:pt>
                <c:pt idx="5149">
                  <c:v>32</c:v>
                </c:pt>
                <c:pt idx="5150">
                  <c:v>32</c:v>
                </c:pt>
                <c:pt idx="5151">
                  <c:v>32</c:v>
                </c:pt>
                <c:pt idx="5152">
                  <c:v>32</c:v>
                </c:pt>
                <c:pt idx="5153">
                  <c:v>32</c:v>
                </c:pt>
                <c:pt idx="5154">
                  <c:v>32</c:v>
                </c:pt>
                <c:pt idx="5155">
                  <c:v>32</c:v>
                </c:pt>
                <c:pt idx="5156">
                  <c:v>32</c:v>
                </c:pt>
                <c:pt idx="5157">
                  <c:v>32</c:v>
                </c:pt>
                <c:pt idx="5158">
                  <c:v>32</c:v>
                </c:pt>
                <c:pt idx="5159">
                  <c:v>32</c:v>
                </c:pt>
                <c:pt idx="5160">
                  <c:v>32</c:v>
                </c:pt>
                <c:pt idx="5161">
                  <c:v>32</c:v>
                </c:pt>
                <c:pt idx="5162">
                  <c:v>32</c:v>
                </c:pt>
                <c:pt idx="5163">
                  <c:v>32</c:v>
                </c:pt>
                <c:pt idx="5164">
                  <c:v>32</c:v>
                </c:pt>
                <c:pt idx="5165">
                  <c:v>32</c:v>
                </c:pt>
                <c:pt idx="5166">
                  <c:v>32</c:v>
                </c:pt>
                <c:pt idx="5167">
                  <c:v>32</c:v>
                </c:pt>
                <c:pt idx="5168">
                  <c:v>32</c:v>
                </c:pt>
                <c:pt idx="5169">
                  <c:v>32</c:v>
                </c:pt>
                <c:pt idx="5170">
                  <c:v>32</c:v>
                </c:pt>
                <c:pt idx="5171">
                  <c:v>32</c:v>
                </c:pt>
                <c:pt idx="5172">
                  <c:v>32</c:v>
                </c:pt>
                <c:pt idx="5173">
                  <c:v>32</c:v>
                </c:pt>
                <c:pt idx="5174">
                  <c:v>32</c:v>
                </c:pt>
                <c:pt idx="5175">
                  <c:v>32</c:v>
                </c:pt>
                <c:pt idx="5176">
                  <c:v>32</c:v>
                </c:pt>
                <c:pt idx="5177">
                  <c:v>32</c:v>
                </c:pt>
                <c:pt idx="5178">
                  <c:v>32</c:v>
                </c:pt>
                <c:pt idx="5179">
                  <c:v>32</c:v>
                </c:pt>
                <c:pt idx="5180">
                  <c:v>32</c:v>
                </c:pt>
                <c:pt idx="5181">
                  <c:v>32</c:v>
                </c:pt>
                <c:pt idx="5182">
                  <c:v>32</c:v>
                </c:pt>
                <c:pt idx="5183">
                  <c:v>32</c:v>
                </c:pt>
                <c:pt idx="5184">
                  <c:v>32</c:v>
                </c:pt>
                <c:pt idx="5185">
                  <c:v>32</c:v>
                </c:pt>
                <c:pt idx="5186">
                  <c:v>32</c:v>
                </c:pt>
                <c:pt idx="5187">
                  <c:v>32</c:v>
                </c:pt>
                <c:pt idx="5188">
                  <c:v>32</c:v>
                </c:pt>
                <c:pt idx="5189">
                  <c:v>32</c:v>
                </c:pt>
                <c:pt idx="5190">
                  <c:v>32</c:v>
                </c:pt>
                <c:pt idx="5191">
                  <c:v>32</c:v>
                </c:pt>
                <c:pt idx="5192">
                  <c:v>32</c:v>
                </c:pt>
                <c:pt idx="5193">
                  <c:v>32</c:v>
                </c:pt>
                <c:pt idx="5194">
                  <c:v>32</c:v>
                </c:pt>
                <c:pt idx="5195">
                  <c:v>32</c:v>
                </c:pt>
                <c:pt idx="5196">
                  <c:v>32</c:v>
                </c:pt>
                <c:pt idx="5197">
                  <c:v>32</c:v>
                </c:pt>
                <c:pt idx="5198">
                  <c:v>32</c:v>
                </c:pt>
                <c:pt idx="5199">
                  <c:v>32</c:v>
                </c:pt>
                <c:pt idx="5200">
                  <c:v>32</c:v>
                </c:pt>
                <c:pt idx="5201">
                  <c:v>32</c:v>
                </c:pt>
                <c:pt idx="5202">
                  <c:v>32</c:v>
                </c:pt>
                <c:pt idx="5203">
                  <c:v>32</c:v>
                </c:pt>
                <c:pt idx="5204">
                  <c:v>32</c:v>
                </c:pt>
                <c:pt idx="5205">
                  <c:v>32</c:v>
                </c:pt>
                <c:pt idx="5206">
                  <c:v>32</c:v>
                </c:pt>
                <c:pt idx="5207">
                  <c:v>32</c:v>
                </c:pt>
                <c:pt idx="5208">
                  <c:v>32</c:v>
                </c:pt>
                <c:pt idx="5209">
                  <c:v>32</c:v>
                </c:pt>
                <c:pt idx="5210">
                  <c:v>32</c:v>
                </c:pt>
                <c:pt idx="5211">
                  <c:v>32</c:v>
                </c:pt>
                <c:pt idx="5212">
                  <c:v>32</c:v>
                </c:pt>
                <c:pt idx="5213">
                  <c:v>32</c:v>
                </c:pt>
                <c:pt idx="5214">
                  <c:v>32</c:v>
                </c:pt>
                <c:pt idx="5215">
                  <c:v>32</c:v>
                </c:pt>
                <c:pt idx="5216">
                  <c:v>32</c:v>
                </c:pt>
                <c:pt idx="5217">
                  <c:v>32</c:v>
                </c:pt>
                <c:pt idx="5218">
                  <c:v>32</c:v>
                </c:pt>
                <c:pt idx="5219">
                  <c:v>32</c:v>
                </c:pt>
                <c:pt idx="5220">
                  <c:v>32</c:v>
                </c:pt>
                <c:pt idx="5221">
                  <c:v>32</c:v>
                </c:pt>
                <c:pt idx="5222">
                  <c:v>32</c:v>
                </c:pt>
                <c:pt idx="5223">
                  <c:v>32</c:v>
                </c:pt>
                <c:pt idx="5224">
                  <c:v>32</c:v>
                </c:pt>
                <c:pt idx="5225">
                  <c:v>32</c:v>
                </c:pt>
                <c:pt idx="5226">
                  <c:v>32</c:v>
                </c:pt>
                <c:pt idx="5227">
                  <c:v>32</c:v>
                </c:pt>
                <c:pt idx="5228">
                  <c:v>32</c:v>
                </c:pt>
                <c:pt idx="5229">
                  <c:v>32</c:v>
                </c:pt>
                <c:pt idx="5230">
                  <c:v>32</c:v>
                </c:pt>
                <c:pt idx="5231">
                  <c:v>32</c:v>
                </c:pt>
                <c:pt idx="5232">
                  <c:v>32</c:v>
                </c:pt>
                <c:pt idx="5233">
                  <c:v>32</c:v>
                </c:pt>
                <c:pt idx="5234">
                  <c:v>32</c:v>
                </c:pt>
                <c:pt idx="5235">
                  <c:v>32</c:v>
                </c:pt>
                <c:pt idx="5236">
                  <c:v>32</c:v>
                </c:pt>
                <c:pt idx="5237">
                  <c:v>32</c:v>
                </c:pt>
                <c:pt idx="5238">
                  <c:v>32</c:v>
                </c:pt>
                <c:pt idx="5239">
                  <c:v>32</c:v>
                </c:pt>
                <c:pt idx="5240">
                  <c:v>32</c:v>
                </c:pt>
                <c:pt idx="5241">
                  <c:v>32</c:v>
                </c:pt>
                <c:pt idx="5242">
                  <c:v>32</c:v>
                </c:pt>
                <c:pt idx="5243">
                  <c:v>32</c:v>
                </c:pt>
                <c:pt idx="5244">
                  <c:v>32</c:v>
                </c:pt>
                <c:pt idx="5245">
                  <c:v>32</c:v>
                </c:pt>
                <c:pt idx="5246">
                  <c:v>32</c:v>
                </c:pt>
                <c:pt idx="5247">
                  <c:v>32</c:v>
                </c:pt>
                <c:pt idx="5248">
                  <c:v>32</c:v>
                </c:pt>
                <c:pt idx="5249">
                  <c:v>32</c:v>
                </c:pt>
                <c:pt idx="5250">
                  <c:v>32</c:v>
                </c:pt>
                <c:pt idx="5251">
                  <c:v>32</c:v>
                </c:pt>
                <c:pt idx="5252">
                  <c:v>32</c:v>
                </c:pt>
                <c:pt idx="5253">
                  <c:v>32</c:v>
                </c:pt>
                <c:pt idx="5254">
                  <c:v>32</c:v>
                </c:pt>
                <c:pt idx="5255">
                  <c:v>32</c:v>
                </c:pt>
                <c:pt idx="5256">
                  <c:v>32</c:v>
                </c:pt>
                <c:pt idx="5257">
                  <c:v>32</c:v>
                </c:pt>
                <c:pt idx="5258">
                  <c:v>32</c:v>
                </c:pt>
                <c:pt idx="5259">
                  <c:v>32</c:v>
                </c:pt>
                <c:pt idx="5260">
                  <c:v>32</c:v>
                </c:pt>
                <c:pt idx="5261">
                  <c:v>32</c:v>
                </c:pt>
                <c:pt idx="5262">
                  <c:v>32</c:v>
                </c:pt>
                <c:pt idx="5263">
                  <c:v>32</c:v>
                </c:pt>
                <c:pt idx="5264">
                  <c:v>32</c:v>
                </c:pt>
                <c:pt idx="5265">
                  <c:v>32</c:v>
                </c:pt>
                <c:pt idx="5266">
                  <c:v>32</c:v>
                </c:pt>
                <c:pt idx="5267">
                  <c:v>32</c:v>
                </c:pt>
                <c:pt idx="5268">
                  <c:v>32</c:v>
                </c:pt>
                <c:pt idx="5269">
                  <c:v>32</c:v>
                </c:pt>
                <c:pt idx="5270">
                  <c:v>32</c:v>
                </c:pt>
                <c:pt idx="5271">
                  <c:v>32</c:v>
                </c:pt>
                <c:pt idx="5272">
                  <c:v>32</c:v>
                </c:pt>
                <c:pt idx="5273">
                  <c:v>32</c:v>
                </c:pt>
                <c:pt idx="5274">
                  <c:v>32</c:v>
                </c:pt>
                <c:pt idx="5275">
                  <c:v>32</c:v>
                </c:pt>
                <c:pt idx="5276">
                  <c:v>32</c:v>
                </c:pt>
                <c:pt idx="5277">
                  <c:v>32</c:v>
                </c:pt>
                <c:pt idx="5278">
                  <c:v>32</c:v>
                </c:pt>
                <c:pt idx="5279">
                  <c:v>32</c:v>
                </c:pt>
                <c:pt idx="5280">
                  <c:v>32</c:v>
                </c:pt>
                <c:pt idx="5281">
                  <c:v>32</c:v>
                </c:pt>
                <c:pt idx="5282">
                  <c:v>32</c:v>
                </c:pt>
                <c:pt idx="5283">
                  <c:v>32</c:v>
                </c:pt>
                <c:pt idx="5284">
                  <c:v>32</c:v>
                </c:pt>
                <c:pt idx="5285">
                  <c:v>32</c:v>
                </c:pt>
                <c:pt idx="5286">
                  <c:v>32</c:v>
                </c:pt>
                <c:pt idx="5287">
                  <c:v>32</c:v>
                </c:pt>
                <c:pt idx="5288">
                  <c:v>32</c:v>
                </c:pt>
                <c:pt idx="5289">
                  <c:v>32</c:v>
                </c:pt>
                <c:pt idx="5290">
                  <c:v>32</c:v>
                </c:pt>
                <c:pt idx="5291">
                  <c:v>32</c:v>
                </c:pt>
                <c:pt idx="5292">
                  <c:v>32</c:v>
                </c:pt>
                <c:pt idx="5293">
                  <c:v>32</c:v>
                </c:pt>
                <c:pt idx="5294">
                  <c:v>32</c:v>
                </c:pt>
                <c:pt idx="5295">
                  <c:v>32</c:v>
                </c:pt>
                <c:pt idx="5296">
                  <c:v>32</c:v>
                </c:pt>
                <c:pt idx="5297">
                  <c:v>32</c:v>
                </c:pt>
                <c:pt idx="5298">
                  <c:v>32</c:v>
                </c:pt>
                <c:pt idx="5299">
                  <c:v>32</c:v>
                </c:pt>
                <c:pt idx="5300">
                  <c:v>32</c:v>
                </c:pt>
                <c:pt idx="5301">
                  <c:v>32</c:v>
                </c:pt>
                <c:pt idx="5302">
                  <c:v>32</c:v>
                </c:pt>
                <c:pt idx="5303">
                  <c:v>32</c:v>
                </c:pt>
                <c:pt idx="5304">
                  <c:v>32</c:v>
                </c:pt>
                <c:pt idx="5305">
                  <c:v>32</c:v>
                </c:pt>
                <c:pt idx="5306">
                  <c:v>32</c:v>
                </c:pt>
                <c:pt idx="5307">
                  <c:v>32</c:v>
                </c:pt>
                <c:pt idx="5308">
                  <c:v>32</c:v>
                </c:pt>
                <c:pt idx="5309">
                  <c:v>32</c:v>
                </c:pt>
                <c:pt idx="5310">
                  <c:v>32</c:v>
                </c:pt>
                <c:pt idx="5311">
                  <c:v>32</c:v>
                </c:pt>
                <c:pt idx="5312">
                  <c:v>32</c:v>
                </c:pt>
                <c:pt idx="5313">
                  <c:v>32</c:v>
                </c:pt>
                <c:pt idx="5314">
                  <c:v>32</c:v>
                </c:pt>
                <c:pt idx="5315">
                  <c:v>32</c:v>
                </c:pt>
                <c:pt idx="5316">
                  <c:v>32</c:v>
                </c:pt>
                <c:pt idx="5317">
                  <c:v>32</c:v>
                </c:pt>
                <c:pt idx="5318">
                  <c:v>32</c:v>
                </c:pt>
                <c:pt idx="5319">
                  <c:v>32</c:v>
                </c:pt>
                <c:pt idx="5320">
                  <c:v>32</c:v>
                </c:pt>
                <c:pt idx="5321">
                  <c:v>32</c:v>
                </c:pt>
                <c:pt idx="5322">
                  <c:v>32</c:v>
                </c:pt>
                <c:pt idx="5323">
                  <c:v>32</c:v>
                </c:pt>
                <c:pt idx="5324">
                  <c:v>32</c:v>
                </c:pt>
                <c:pt idx="5325">
                  <c:v>32</c:v>
                </c:pt>
                <c:pt idx="5326">
                  <c:v>32</c:v>
                </c:pt>
                <c:pt idx="5327">
                  <c:v>32</c:v>
                </c:pt>
                <c:pt idx="5328">
                  <c:v>32</c:v>
                </c:pt>
                <c:pt idx="5329">
                  <c:v>32</c:v>
                </c:pt>
                <c:pt idx="5330">
                  <c:v>32</c:v>
                </c:pt>
                <c:pt idx="5331">
                  <c:v>32</c:v>
                </c:pt>
                <c:pt idx="5332">
                  <c:v>32</c:v>
                </c:pt>
                <c:pt idx="5333">
                  <c:v>32</c:v>
                </c:pt>
                <c:pt idx="5334">
                  <c:v>32</c:v>
                </c:pt>
                <c:pt idx="5335">
                  <c:v>32</c:v>
                </c:pt>
                <c:pt idx="5336">
                  <c:v>32</c:v>
                </c:pt>
                <c:pt idx="5337">
                  <c:v>32</c:v>
                </c:pt>
                <c:pt idx="5338">
                  <c:v>32</c:v>
                </c:pt>
                <c:pt idx="5339">
                  <c:v>32</c:v>
                </c:pt>
                <c:pt idx="5340">
                  <c:v>32</c:v>
                </c:pt>
                <c:pt idx="5341">
                  <c:v>32</c:v>
                </c:pt>
                <c:pt idx="5342">
                  <c:v>32</c:v>
                </c:pt>
                <c:pt idx="5343">
                  <c:v>32</c:v>
                </c:pt>
                <c:pt idx="5344">
                  <c:v>32</c:v>
                </c:pt>
                <c:pt idx="5345">
                  <c:v>32</c:v>
                </c:pt>
                <c:pt idx="5346">
                  <c:v>32</c:v>
                </c:pt>
                <c:pt idx="5347">
                  <c:v>32</c:v>
                </c:pt>
                <c:pt idx="5348">
                  <c:v>32</c:v>
                </c:pt>
                <c:pt idx="5349">
                  <c:v>32</c:v>
                </c:pt>
                <c:pt idx="5350">
                  <c:v>32</c:v>
                </c:pt>
                <c:pt idx="5351">
                  <c:v>32</c:v>
                </c:pt>
                <c:pt idx="5352">
                  <c:v>32</c:v>
                </c:pt>
                <c:pt idx="5353">
                  <c:v>32</c:v>
                </c:pt>
                <c:pt idx="5354">
                  <c:v>32</c:v>
                </c:pt>
                <c:pt idx="5355">
                  <c:v>32</c:v>
                </c:pt>
                <c:pt idx="5356">
                  <c:v>32</c:v>
                </c:pt>
                <c:pt idx="5357">
                  <c:v>32</c:v>
                </c:pt>
                <c:pt idx="5358">
                  <c:v>32</c:v>
                </c:pt>
                <c:pt idx="5359">
                  <c:v>32</c:v>
                </c:pt>
                <c:pt idx="5360">
                  <c:v>32</c:v>
                </c:pt>
                <c:pt idx="5361">
                  <c:v>32</c:v>
                </c:pt>
                <c:pt idx="5362">
                  <c:v>32</c:v>
                </c:pt>
                <c:pt idx="5363">
                  <c:v>32</c:v>
                </c:pt>
                <c:pt idx="5364">
                  <c:v>32</c:v>
                </c:pt>
                <c:pt idx="5365">
                  <c:v>32</c:v>
                </c:pt>
                <c:pt idx="5366">
                  <c:v>32</c:v>
                </c:pt>
                <c:pt idx="5367">
                  <c:v>32</c:v>
                </c:pt>
                <c:pt idx="5368">
                  <c:v>32</c:v>
                </c:pt>
                <c:pt idx="5369">
                  <c:v>32</c:v>
                </c:pt>
                <c:pt idx="5370">
                  <c:v>32</c:v>
                </c:pt>
                <c:pt idx="5371">
                  <c:v>32</c:v>
                </c:pt>
                <c:pt idx="5372">
                  <c:v>32</c:v>
                </c:pt>
                <c:pt idx="5373">
                  <c:v>32</c:v>
                </c:pt>
                <c:pt idx="5374">
                  <c:v>32</c:v>
                </c:pt>
                <c:pt idx="5375">
                  <c:v>32</c:v>
                </c:pt>
                <c:pt idx="5376">
                  <c:v>32</c:v>
                </c:pt>
                <c:pt idx="5377">
                  <c:v>32</c:v>
                </c:pt>
                <c:pt idx="5378">
                  <c:v>32</c:v>
                </c:pt>
                <c:pt idx="5379">
                  <c:v>32</c:v>
                </c:pt>
                <c:pt idx="5380">
                  <c:v>32</c:v>
                </c:pt>
                <c:pt idx="5381">
                  <c:v>32</c:v>
                </c:pt>
                <c:pt idx="5382">
                  <c:v>32</c:v>
                </c:pt>
                <c:pt idx="5383">
                  <c:v>32</c:v>
                </c:pt>
                <c:pt idx="5384">
                  <c:v>32</c:v>
                </c:pt>
                <c:pt idx="5385">
                  <c:v>32</c:v>
                </c:pt>
                <c:pt idx="5386">
                  <c:v>32</c:v>
                </c:pt>
                <c:pt idx="5387">
                  <c:v>32</c:v>
                </c:pt>
                <c:pt idx="5388">
                  <c:v>32</c:v>
                </c:pt>
                <c:pt idx="5389">
                  <c:v>32</c:v>
                </c:pt>
                <c:pt idx="5390">
                  <c:v>32</c:v>
                </c:pt>
                <c:pt idx="5391">
                  <c:v>32</c:v>
                </c:pt>
                <c:pt idx="5392">
                  <c:v>32</c:v>
                </c:pt>
                <c:pt idx="5393">
                  <c:v>32</c:v>
                </c:pt>
                <c:pt idx="5394">
                  <c:v>32</c:v>
                </c:pt>
                <c:pt idx="5395">
                  <c:v>32</c:v>
                </c:pt>
                <c:pt idx="5396">
                  <c:v>32</c:v>
                </c:pt>
                <c:pt idx="5397">
                  <c:v>32</c:v>
                </c:pt>
                <c:pt idx="5398">
                  <c:v>32</c:v>
                </c:pt>
                <c:pt idx="5399">
                  <c:v>32</c:v>
                </c:pt>
                <c:pt idx="5400">
                  <c:v>32</c:v>
                </c:pt>
                <c:pt idx="5401">
                  <c:v>32</c:v>
                </c:pt>
                <c:pt idx="5402">
                  <c:v>32</c:v>
                </c:pt>
                <c:pt idx="5403">
                  <c:v>32</c:v>
                </c:pt>
                <c:pt idx="5404">
                  <c:v>32</c:v>
                </c:pt>
                <c:pt idx="5405">
                  <c:v>32</c:v>
                </c:pt>
                <c:pt idx="5406">
                  <c:v>32</c:v>
                </c:pt>
                <c:pt idx="5407">
                  <c:v>32</c:v>
                </c:pt>
                <c:pt idx="5408">
                  <c:v>32</c:v>
                </c:pt>
                <c:pt idx="5409">
                  <c:v>32</c:v>
                </c:pt>
                <c:pt idx="5410">
                  <c:v>32</c:v>
                </c:pt>
                <c:pt idx="5411">
                  <c:v>32</c:v>
                </c:pt>
                <c:pt idx="5412">
                  <c:v>32</c:v>
                </c:pt>
                <c:pt idx="5413">
                  <c:v>32</c:v>
                </c:pt>
                <c:pt idx="5414">
                  <c:v>32</c:v>
                </c:pt>
                <c:pt idx="5415">
                  <c:v>32</c:v>
                </c:pt>
                <c:pt idx="5416">
                  <c:v>32</c:v>
                </c:pt>
                <c:pt idx="5417">
                  <c:v>32</c:v>
                </c:pt>
                <c:pt idx="5418">
                  <c:v>32</c:v>
                </c:pt>
                <c:pt idx="5419">
                  <c:v>32</c:v>
                </c:pt>
                <c:pt idx="5420">
                  <c:v>32</c:v>
                </c:pt>
                <c:pt idx="5421">
                  <c:v>32</c:v>
                </c:pt>
                <c:pt idx="5422">
                  <c:v>32</c:v>
                </c:pt>
                <c:pt idx="5423">
                  <c:v>32</c:v>
                </c:pt>
                <c:pt idx="5424">
                  <c:v>32</c:v>
                </c:pt>
                <c:pt idx="5425">
                  <c:v>32</c:v>
                </c:pt>
                <c:pt idx="5426">
                  <c:v>32</c:v>
                </c:pt>
                <c:pt idx="5427">
                  <c:v>32</c:v>
                </c:pt>
                <c:pt idx="5428">
                  <c:v>32</c:v>
                </c:pt>
                <c:pt idx="5429">
                  <c:v>32</c:v>
                </c:pt>
                <c:pt idx="5430">
                  <c:v>32</c:v>
                </c:pt>
                <c:pt idx="5431">
                  <c:v>32</c:v>
                </c:pt>
                <c:pt idx="5432">
                  <c:v>32</c:v>
                </c:pt>
                <c:pt idx="5433">
                  <c:v>32</c:v>
                </c:pt>
                <c:pt idx="5434">
                  <c:v>32</c:v>
                </c:pt>
                <c:pt idx="5435">
                  <c:v>32</c:v>
                </c:pt>
                <c:pt idx="5436">
                  <c:v>32</c:v>
                </c:pt>
                <c:pt idx="5437">
                  <c:v>32</c:v>
                </c:pt>
                <c:pt idx="5438">
                  <c:v>32</c:v>
                </c:pt>
                <c:pt idx="5439">
                  <c:v>32</c:v>
                </c:pt>
                <c:pt idx="5440">
                  <c:v>32</c:v>
                </c:pt>
                <c:pt idx="5441">
                  <c:v>32</c:v>
                </c:pt>
                <c:pt idx="5442">
                  <c:v>32</c:v>
                </c:pt>
                <c:pt idx="5443">
                  <c:v>32</c:v>
                </c:pt>
                <c:pt idx="5444">
                  <c:v>32</c:v>
                </c:pt>
                <c:pt idx="5445">
                  <c:v>32</c:v>
                </c:pt>
                <c:pt idx="5446">
                  <c:v>32</c:v>
                </c:pt>
                <c:pt idx="5447">
                  <c:v>32</c:v>
                </c:pt>
                <c:pt idx="5448">
                  <c:v>32</c:v>
                </c:pt>
                <c:pt idx="5449">
                  <c:v>32</c:v>
                </c:pt>
                <c:pt idx="5450">
                  <c:v>32</c:v>
                </c:pt>
                <c:pt idx="5451">
                  <c:v>32</c:v>
                </c:pt>
                <c:pt idx="5452">
                  <c:v>32</c:v>
                </c:pt>
                <c:pt idx="5453">
                  <c:v>32</c:v>
                </c:pt>
                <c:pt idx="5454">
                  <c:v>32</c:v>
                </c:pt>
                <c:pt idx="5455">
                  <c:v>32</c:v>
                </c:pt>
                <c:pt idx="5456">
                  <c:v>32</c:v>
                </c:pt>
                <c:pt idx="5457">
                  <c:v>32</c:v>
                </c:pt>
                <c:pt idx="5458">
                  <c:v>32</c:v>
                </c:pt>
                <c:pt idx="5459">
                  <c:v>32</c:v>
                </c:pt>
                <c:pt idx="5460">
                  <c:v>32</c:v>
                </c:pt>
                <c:pt idx="5461">
                  <c:v>32</c:v>
                </c:pt>
                <c:pt idx="5462">
                  <c:v>32</c:v>
                </c:pt>
                <c:pt idx="5463">
                  <c:v>32</c:v>
                </c:pt>
                <c:pt idx="5464">
                  <c:v>32</c:v>
                </c:pt>
                <c:pt idx="5465">
                  <c:v>32</c:v>
                </c:pt>
                <c:pt idx="5466">
                  <c:v>32</c:v>
                </c:pt>
                <c:pt idx="5467">
                  <c:v>32</c:v>
                </c:pt>
                <c:pt idx="5468">
                  <c:v>32</c:v>
                </c:pt>
                <c:pt idx="5469">
                  <c:v>32</c:v>
                </c:pt>
                <c:pt idx="5470">
                  <c:v>32</c:v>
                </c:pt>
                <c:pt idx="5471">
                  <c:v>32</c:v>
                </c:pt>
                <c:pt idx="5472">
                  <c:v>32</c:v>
                </c:pt>
                <c:pt idx="5473">
                  <c:v>32</c:v>
                </c:pt>
                <c:pt idx="5474">
                  <c:v>32</c:v>
                </c:pt>
                <c:pt idx="5475">
                  <c:v>32</c:v>
                </c:pt>
                <c:pt idx="5476">
                  <c:v>32</c:v>
                </c:pt>
                <c:pt idx="5477">
                  <c:v>32</c:v>
                </c:pt>
                <c:pt idx="5478">
                  <c:v>32</c:v>
                </c:pt>
                <c:pt idx="5479">
                  <c:v>32</c:v>
                </c:pt>
                <c:pt idx="5480">
                  <c:v>32</c:v>
                </c:pt>
                <c:pt idx="5481">
                  <c:v>32</c:v>
                </c:pt>
                <c:pt idx="5482">
                  <c:v>32</c:v>
                </c:pt>
                <c:pt idx="5483">
                  <c:v>32</c:v>
                </c:pt>
                <c:pt idx="5484">
                  <c:v>32</c:v>
                </c:pt>
                <c:pt idx="5485">
                  <c:v>32</c:v>
                </c:pt>
                <c:pt idx="5486">
                  <c:v>32</c:v>
                </c:pt>
                <c:pt idx="5487">
                  <c:v>32</c:v>
                </c:pt>
                <c:pt idx="5488">
                  <c:v>32</c:v>
                </c:pt>
                <c:pt idx="5489">
                  <c:v>32</c:v>
                </c:pt>
                <c:pt idx="5490">
                  <c:v>32</c:v>
                </c:pt>
                <c:pt idx="5491">
                  <c:v>32</c:v>
                </c:pt>
                <c:pt idx="5492">
                  <c:v>32</c:v>
                </c:pt>
                <c:pt idx="5493">
                  <c:v>32</c:v>
                </c:pt>
                <c:pt idx="5494">
                  <c:v>32</c:v>
                </c:pt>
                <c:pt idx="5495">
                  <c:v>32</c:v>
                </c:pt>
                <c:pt idx="5496">
                  <c:v>32</c:v>
                </c:pt>
                <c:pt idx="5497">
                  <c:v>32</c:v>
                </c:pt>
                <c:pt idx="5498">
                  <c:v>32</c:v>
                </c:pt>
                <c:pt idx="5499">
                  <c:v>32</c:v>
                </c:pt>
                <c:pt idx="5500">
                  <c:v>32</c:v>
                </c:pt>
                <c:pt idx="5501">
                  <c:v>32</c:v>
                </c:pt>
                <c:pt idx="5502">
                  <c:v>32</c:v>
                </c:pt>
                <c:pt idx="5503">
                  <c:v>32</c:v>
                </c:pt>
                <c:pt idx="5504">
                  <c:v>32</c:v>
                </c:pt>
                <c:pt idx="5505">
                  <c:v>32</c:v>
                </c:pt>
                <c:pt idx="5506">
                  <c:v>32</c:v>
                </c:pt>
                <c:pt idx="5507">
                  <c:v>32</c:v>
                </c:pt>
                <c:pt idx="5508">
                  <c:v>32</c:v>
                </c:pt>
                <c:pt idx="5509">
                  <c:v>36</c:v>
                </c:pt>
                <c:pt idx="5510">
                  <c:v>36</c:v>
                </c:pt>
                <c:pt idx="5511">
                  <c:v>36</c:v>
                </c:pt>
                <c:pt idx="5512">
                  <c:v>40</c:v>
                </c:pt>
                <c:pt idx="5513">
                  <c:v>40</c:v>
                </c:pt>
                <c:pt idx="5514">
                  <c:v>40</c:v>
                </c:pt>
                <c:pt idx="5515">
                  <c:v>40</c:v>
                </c:pt>
                <c:pt idx="5516">
                  <c:v>40</c:v>
                </c:pt>
                <c:pt idx="5517">
                  <c:v>40</c:v>
                </c:pt>
                <c:pt idx="5518">
                  <c:v>40</c:v>
                </c:pt>
                <c:pt idx="5519">
                  <c:v>40</c:v>
                </c:pt>
                <c:pt idx="5520">
                  <c:v>40</c:v>
                </c:pt>
                <c:pt idx="5521">
                  <c:v>40</c:v>
                </c:pt>
                <c:pt idx="5522">
                  <c:v>40</c:v>
                </c:pt>
                <c:pt idx="5523">
                  <c:v>40</c:v>
                </c:pt>
                <c:pt idx="5524">
                  <c:v>40</c:v>
                </c:pt>
                <c:pt idx="5525">
                  <c:v>40</c:v>
                </c:pt>
                <c:pt idx="5526">
                  <c:v>40</c:v>
                </c:pt>
                <c:pt idx="5527">
                  <c:v>40</c:v>
                </c:pt>
                <c:pt idx="5528">
                  <c:v>40</c:v>
                </c:pt>
                <c:pt idx="5529">
                  <c:v>40</c:v>
                </c:pt>
                <c:pt idx="5530">
                  <c:v>40</c:v>
                </c:pt>
                <c:pt idx="5531">
                  <c:v>40</c:v>
                </c:pt>
                <c:pt idx="5532">
                  <c:v>44</c:v>
                </c:pt>
                <c:pt idx="5533">
                  <c:v>48</c:v>
                </c:pt>
                <c:pt idx="5534">
                  <c:v>48</c:v>
                </c:pt>
                <c:pt idx="5535">
                  <c:v>48</c:v>
                </c:pt>
                <c:pt idx="5536">
                  <c:v>48</c:v>
                </c:pt>
                <c:pt idx="5537">
                  <c:v>48</c:v>
                </c:pt>
                <c:pt idx="5538">
                  <c:v>48</c:v>
                </c:pt>
                <c:pt idx="5539">
                  <c:v>48</c:v>
                </c:pt>
                <c:pt idx="5540">
                  <c:v>48</c:v>
                </c:pt>
                <c:pt idx="5541">
                  <c:v>48</c:v>
                </c:pt>
                <c:pt idx="5542">
                  <c:v>48</c:v>
                </c:pt>
                <c:pt idx="5543">
                  <c:v>52</c:v>
                </c:pt>
                <c:pt idx="5544">
                  <c:v>52</c:v>
                </c:pt>
                <c:pt idx="5545">
                  <c:v>56</c:v>
                </c:pt>
                <c:pt idx="5546">
                  <c:v>56</c:v>
                </c:pt>
                <c:pt idx="5547">
                  <c:v>56</c:v>
                </c:pt>
                <c:pt idx="5548">
                  <c:v>56</c:v>
                </c:pt>
                <c:pt idx="5549">
                  <c:v>56</c:v>
                </c:pt>
                <c:pt idx="5550">
                  <c:v>56</c:v>
                </c:pt>
                <c:pt idx="5551">
                  <c:v>56</c:v>
                </c:pt>
                <c:pt idx="5552">
                  <c:v>56</c:v>
                </c:pt>
                <c:pt idx="5553">
                  <c:v>56</c:v>
                </c:pt>
                <c:pt idx="5554">
                  <c:v>56</c:v>
                </c:pt>
                <c:pt idx="5555">
                  <c:v>56</c:v>
                </c:pt>
                <c:pt idx="5556">
                  <c:v>56</c:v>
                </c:pt>
                <c:pt idx="5557">
                  <c:v>56</c:v>
                </c:pt>
                <c:pt idx="5558">
                  <c:v>56</c:v>
                </c:pt>
                <c:pt idx="5559">
                  <c:v>56</c:v>
                </c:pt>
                <c:pt idx="5560">
                  <c:v>56</c:v>
                </c:pt>
                <c:pt idx="5561">
                  <c:v>56</c:v>
                </c:pt>
                <c:pt idx="5562">
                  <c:v>56</c:v>
                </c:pt>
                <c:pt idx="5563">
                  <c:v>56</c:v>
                </c:pt>
                <c:pt idx="5564">
                  <c:v>56</c:v>
                </c:pt>
                <c:pt idx="5565">
                  <c:v>56</c:v>
                </c:pt>
                <c:pt idx="5566">
                  <c:v>56</c:v>
                </c:pt>
                <c:pt idx="5567">
                  <c:v>56</c:v>
                </c:pt>
                <c:pt idx="5568">
                  <c:v>56</c:v>
                </c:pt>
                <c:pt idx="5569">
                  <c:v>56</c:v>
                </c:pt>
                <c:pt idx="5570">
                  <c:v>56</c:v>
                </c:pt>
                <c:pt idx="5571">
                  <c:v>56</c:v>
                </c:pt>
                <c:pt idx="5572">
                  <c:v>56</c:v>
                </c:pt>
                <c:pt idx="5573">
                  <c:v>56</c:v>
                </c:pt>
                <c:pt idx="5574">
                  <c:v>56</c:v>
                </c:pt>
                <c:pt idx="5575">
                  <c:v>56</c:v>
                </c:pt>
                <c:pt idx="5576">
                  <c:v>56</c:v>
                </c:pt>
                <c:pt idx="5577">
                  <c:v>56</c:v>
                </c:pt>
                <c:pt idx="5578">
                  <c:v>56</c:v>
                </c:pt>
                <c:pt idx="5579">
                  <c:v>56</c:v>
                </c:pt>
                <c:pt idx="5580">
                  <c:v>56</c:v>
                </c:pt>
                <c:pt idx="5581">
                  <c:v>56</c:v>
                </c:pt>
                <c:pt idx="5582">
                  <c:v>56</c:v>
                </c:pt>
                <c:pt idx="5583">
                  <c:v>56</c:v>
                </c:pt>
                <c:pt idx="5584">
                  <c:v>56</c:v>
                </c:pt>
                <c:pt idx="5585">
                  <c:v>60</c:v>
                </c:pt>
                <c:pt idx="5586">
                  <c:v>60</c:v>
                </c:pt>
                <c:pt idx="5587">
                  <c:v>60</c:v>
                </c:pt>
                <c:pt idx="5588">
                  <c:v>60</c:v>
                </c:pt>
                <c:pt idx="5589">
                  <c:v>60</c:v>
                </c:pt>
                <c:pt idx="5590">
                  <c:v>60</c:v>
                </c:pt>
                <c:pt idx="5591">
                  <c:v>60</c:v>
                </c:pt>
                <c:pt idx="5592">
                  <c:v>60</c:v>
                </c:pt>
                <c:pt idx="5593">
                  <c:v>60</c:v>
                </c:pt>
                <c:pt idx="5594">
                  <c:v>60</c:v>
                </c:pt>
                <c:pt idx="5595">
                  <c:v>60</c:v>
                </c:pt>
                <c:pt idx="5596">
                  <c:v>60</c:v>
                </c:pt>
                <c:pt idx="5597">
                  <c:v>60</c:v>
                </c:pt>
                <c:pt idx="5598">
                  <c:v>60</c:v>
                </c:pt>
                <c:pt idx="5599">
                  <c:v>60</c:v>
                </c:pt>
                <c:pt idx="5600">
                  <c:v>60</c:v>
                </c:pt>
                <c:pt idx="5601">
                  <c:v>60</c:v>
                </c:pt>
                <c:pt idx="5602">
                  <c:v>60</c:v>
                </c:pt>
                <c:pt idx="5603">
                  <c:v>60</c:v>
                </c:pt>
                <c:pt idx="5604">
                  <c:v>60</c:v>
                </c:pt>
                <c:pt idx="5605">
                  <c:v>60</c:v>
                </c:pt>
                <c:pt idx="5606">
                  <c:v>60</c:v>
                </c:pt>
                <c:pt idx="5607">
                  <c:v>60</c:v>
                </c:pt>
                <c:pt idx="5608">
                  <c:v>60</c:v>
                </c:pt>
                <c:pt idx="5609">
                  <c:v>60</c:v>
                </c:pt>
                <c:pt idx="5610">
                  <c:v>60</c:v>
                </c:pt>
                <c:pt idx="5611">
                  <c:v>60</c:v>
                </c:pt>
                <c:pt idx="5612">
                  <c:v>64</c:v>
                </c:pt>
                <c:pt idx="5613">
                  <c:v>64</c:v>
                </c:pt>
                <c:pt idx="5614">
                  <c:v>64</c:v>
                </c:pt>
                <c:pt idx="5615">
                  <c:v>64</c:v>
                </c:pt>
                <c:pt idx="5616">
                  <c:v>64</c:v>
                </c:pt>
                <c:pt idx="5617">
                  <c:v>64</c:v>
                </c:pt>
                <c:pt idx="5618">
                  <c:v>64</c:v>
                </c:pt>
                <c:pt idx="5619">
                  <c:v>64</c:v>
                </c:pt>
                <c:pt idx="5620">
                  <c:v>64</c:v>
                </c:pt>
                <c:pt idx="5621">
                  <c:v>64</c:v>
                </c:pt>
                <c:pt idx="5622">
                  <c:v>64</c:v>
                </c:pt>
                <c:pt idx="5623">
                  <c:v>64</c:v>
                </c:pt>
                <c:pt idx="5624">
                  <c:v>64</c:v>
                </c:pt>
                <c:pt idx="5625">
                  <c:v>64</c:v>
                </c:pt>
                <c:pt idx="5626">
                  <c:v>64</c:v>
                </c:pt>
                <c:pt idx="5627">
                  <c:v>64</c:v>
                </c:pt>
                <c:pt idx="5628">
                  <c:v>64</c:v>
                </c:pt>
                <c:pt idx="5629">
                  <c:v>64</c:v>
                </c:pt>
                <c:pt idx="5630">
                  <c:v>64</c:v>
                </c:pt>
                <c:pt idx="5631">
                  <c:v>64</c:v>
                </c:pt>
                <c:pt idx="5632">
                  <c:v>64</c:v>
                </c:pt>
                <c:pt idx="5633">
                  <c:v>64</c:v>
                </c:pt>
                <c:pt idx="5634">
                  <c:v>64</c:v>
                </c:pt>
                <c:pt idx="5635">
                  <c:v>64</c:v>
                </c:pt>
                <c:pt idx="5636">
                  <c:v>64</c:v>
                </c:pt>
                <c:pt idx="5637">
                  <c:v>64</c:v>
                </c:pt>
                <c:pt idx="5638">
                  <c:v>64</c:v>
                </c:pt>
                <c:pt idx="5639">
                  <c:v>64</c:v>
                </c:pt>
                <c:pt idx="5640">
                  <c:v>64</c:v>
                </c:pt>
                <c:pt idx="5641">
                  <c:v>64</c:v>
                </c:pt>
                <c:pt idx="5642">
                  <c:v>64</c:v>
                </c:pt>
                <c:pt idx="5643">
                  <c:v>64</c:v>
                </c:pt>
                <c:pt idx="5644">
                  <c:v>64</c:v>
                </c:pt>
                <c:pt idx="5645">
                  <c:v>64</c:v>
                </c:pt>
                <c:pt idx="5646">
                  <c:v>64</c:v>
                </c:pt>
                <c:pt idx="5647">
                  <c:v>64</c:v>
                </c:pt>
                <c:pt idx="5648">
                  <c:v>64</c:v>
                </c:pt>
                <c:pt idx="5649">
                  <c:v>64</c:v>
                </c:pt>
                <c:pt idx="5650">
                  <c:v>64</c:v>
                </c:pt>
                <c:pt idx="5651">
                  <c:v>64</c:v>
                </c:pt>
                <c:pt idx="5652">
                  <c:v>64</c:v>
                </c:pt>
                <c:pt idx="5653">
                  <c:v>64</c:v>
                </c:pt>
                <c:pt idx="5654">
                  <c:v>64</c:v>
                </c:pt>
                <c:pt idx="5655">
                  <c:v>64</c:v>
                </c:pt>
                <c:pt idx="5656">
                  <c:v>64</c:v>
                </c:pt>
                <c:pt idx="5657">
                  <c:v>64</c:v>
                </c:pt>
                <c:pt idx="5658">
                  <c:v>64</c:v>
                </c:pt>
                <c:pt idx="5659">
                  <c:v>64</c:v>
                </c:pt>
                <c:pt idx="5660">
                  <c:v>64</c:v>
                </c:pt>
                <c:pt idx="5661">
                  <c:v>64</c:v>
                </c:pt>
                <c:pt idx="5662">
                  <c:v>64</c:v>
                </c:pt>
                <c:pt idx="5663">
                  <c:v>64</c:v>
                </c:pt>
                <c:pt idx="5664">
                  <c:v>64</c:v>
                </c:pt>
                <c:pt idx="5665">
                  <c:v>64</c:v>
                </c:pt>
                <c:pt idx="5666">
                  <c:v>64</c:v>
                </c:pt>
                <c:pt idx="5667">
                  <c:v>64</c:v>
                </c:pt>
                <c:pt idx="5668">
                  <c:v>64</c:v>
                </c:pt>
                <c:pt idx="5669">
                  <c:v>64</c:v>
                </c:pt>
                <c:pt idx="5670">
                  <c:v>64</c:v>
                </c:pt>
                <c:pt idx="5671">
                  <c:v>64</c:v>
                </c:pt>
                <c:pt idx="5672">
                  <c:v>64</c:v>
                </c:pt>
                <c:pt idx="5673">
                  <c:v>64</c:v>
                </c:pt>
                <c:pt idx="5674">
                  <c:v>64</c:v>
                </c:pt>
                <c:pt idx="5675">
                  <c:v>64</c:v>
                </c:pt>
                <c:pt idx="5676">
                  <c:v>64</c:v>
                </c:pt>
                <c:pt idx="5677">
                  <c:v>64</c:v>
                </c:pt>
                <c:pt idx="5678">
                  <c:v>64</c:v>
                </c:pt>
                <c:pt idx="5679">
                  <c:v>64</c:v>
                </c:pt>
                <c:pt idx="5680">
                  <c:v>64</c:v>
                </c:pt>
                <c:pt idx="5681">
                  <c:v>64</c:v>
                </c:pt>
                <c:pt idx="5682">
                  <c:v>64</c:v>
                </c:pt>
                <c:pt idx="5683">
                  <c:v>64</c:v>
                </c:pt>
                <c:pt idx="5684">
                  <c:v>64</c:v>
                </c:pt>
                <c:pt idx="5685">
                  <c:v>64</c:v>
                </c:pt>
                <c:pt idx="5686">
                  <c:v>64</c:v>
                </c:pt>
                <c:pt idx="5687">
                  <c:v>64</c:v>
                </c:pt>
                <c:pt idx="5688">
                  <c:v>64</c:v>
                </c:pt>
                <c:pt idx="5689">
                  <c:v>64</c:v>
                </c:pt>
                <c:pt idx="5690">
                  <c:v>64</c:v>
                </c:pt>
                <c:pt idx="5691">
                  <c:v>64</c:v>
                </c:pt>
                <c:pt idx="5692">
                  <c:v>64</c:v>
                </c:pt>
                <c:pt idx="5693">
                  <c:v>64</c:v>
                </c:pt>
                <c:pt idx="5694">
                  <c:v>64</c:v>
                </c:pt>
                <c:pt idx="5695">
                  <c:v>64</c:v>
                </c:pt>
                <c:pt idx="5696">
                  <c:v>64</c:v>
                </c:pt>
                <c:pt idx="5697">
                  <c:v>64</c:v>
                </c:pt>
                <c:pt idx="5698">
                  <c:v>64</c:v>
                </c:pt>
                <c:pt idx="5699">
                  <c:v>64</c:v>
                </c:pt>
                <c:pt idx="5700">
                  <c:v>64</c:v>
                </c:pt>
                <c:pt idx="5701">
                  <c:v>64</c:v>
                </c:pt>
                <c:pt idx="5702">
                  <c:v>64</c:v>
                </c:pt>
                <c:pt idx="5703">
                  <c:v>64</c:v>
                </c:pt>
                <c:pt idx="5704">
                  <c:v>64</c:v>
                </c:pt>
                <c:pt idx="5705">
                  <c:v>64</c:v>
                </c:pt>
                <c:pt idx="5706">
                  <c:v>64</c:v>
                </c:pt>
                <c:pt idx="5707">
                  <c:v>64</c:v>
                </c:pt>
                <c:pt idx="5708">
                  <c:v>64</c:v>
                </c:pt>
                <c:pt idx="5709">
                  <c:v>64</c:v>
                </c:pt>
                <c:pt idx="5710">
                  <c:v>64</c:v>
                </c:pt>
                <c:pt idx="5711">
                  <c:v>64</c:v>
                </c:pt>
                <c:pt idx="5712">
                  <c:v>64</c:v>
                </c:pt>
                <c:pt idx="5713">
                  <c:v>64</c:v>
                </c:pt>
                <c:pt idx="5714">
                  <c:v>64</c:v>
                </c:pt>
                <c:pt idx="5715">
                  <c:v>64</c:v>
                </c:pt>
                <c:pt idx="5716">
                  <c:v>64</c:v>
                </c:pt>
                <c:pt idx="5717">
                  <c:v>64</c:v>
                </c:pt>
                <c:pt idx="5718">
                  <c:v>64</c:v>
                </c:pt>
                <c:pt idx="5719">
                  <c:v>64</c:v>
                </c:pt>
                <c:pt idx="5720">
                  <c:v>64</c:v>
                </c:pt>
                <c:pt idx="5721">
                  <c:v>64</c:v>
                </c:pt>
                <c:pt idx="5722">
                  <c:v>64</c:v>
                </c:pt>
                <c:pt idx="5723">
                  <c:v>64</c:v>
                </c:pt>
                <c:pt idx="5724">
                  <c:v>64</c:v>
                </c:pt>
                <c:pt idx="5725">
                  <c:v>64</c:v>
                </c:pt>
                <c:pt idx="5726">
                  <c:v>64</c:v>
                </c:pt>
                <c:pt idx="5727">
                  <c:v>64</c:v>
                </c:pt>
                <c:pt idx="5728">
                  <c:v>64</c:v>
                </c:pt>
                <c:pt idx="5729">
                  <c:v>64</c:v>
                </c:pt>
                <c:pt idx="5730">
                  <c:v>64</c:v>
                </c:pt>
                <c:pt idx="5731">
                  <c:v>64</c:v>
                </c:pt>
                <c:pt idx="5732">
                  <c:v>64</c:v>
                </c:pt>
                <c:pt idx="5733">
                  <c:v>64</c:v>
                </c:pt>
                <c:pt idx="5734">
                  <c:v>64</c:v>
                </c:pt>
                <c:pt idx="5735">
                  <c:v>64</c:v>
                </c:pt>
                <c:pt idx="5736">
                  <c:v>64</c:v>
                </c:pt>
                <c:pt idx="5737">
                  <c:v>64</c:v>
                </c:pt>
                <c:pt idx="5738">
                  <c:v>64</c:v>
                </c:pt>
                <c:pt idx="5739">
                  <c:v>64</c:v>
                </c:pt>
                <c:pt idx="5740">
                  <c:v>64</c:v>
                </c:pt>
                <c:pt idx="5741">
                  <c:v>64</c:v>
                </c:pt>
                <c:pt idx="5742">
                  <c:v>64</c:v>
                </c:pt>
                <c:pt idx="5743">
                  <c:v>64</c:v>
                </c:pt>
                <c:pt idx="5744">
                  <c:v>64</c:v>
                </c:pt>
                <c:pt idx="5745">
                  <c:v>64</c:v>
                </c:pt>
                <c:pt idx="5746">
                  <c:v>64</c:v>
                </c:pt>
                <c:pt idx="5747">
                  <c:v>64</c:v>
                </c:pt>
                <c:pt idx="5748">
                  <c:v>64</c:v>
                </c:pt>
                <c:pt idx="5749">
                  <c:v>64</c:v>
                </c:pt>
                <c:pt idx="5750">
                  <c:v>64</c:v>
                </c:pt>
                <c:pt idx="5751">
                  <c:v>64</c:v>
                </c:pt>
                <c:pt idx="5752">
                  <c:v>64</c:v>
                </c:pt>
                <c:pt idx="5753">
                  <c:v>64</c:v>
                </c:pt>
                <c:pt idx="5754">
                  <c:v>64</c:v>
                </c:pt>
                <c:pt idx="5755">
                  <c:v>64</c:v>
                </c:pt>
                <c:pt idx="5756">
                  <c:v>64</c:v>
                </c:pt>
                <c:pt idx="5757">
                  <c:v>64</c:v>
                </c:pt>
                <c:pt idx="5758">
                  <c:v>64</c:v>
                </c:pt>
                <c:pt idx="5759">
                  <c:v>64</c:v>
                </c:pt>
                <c:pt idx="5760">
                  <c:v>64</c:v>
                </c:pt>
                <c:pt idx="5761">
                  <c:v>64</c:v>
                </c:pt>
                <c:pt idx="5762">
                  <c:v>64</c:v>
                </c:pt>
                <c:pt idx="5763">
                  <c:v>64</c:v>
                </c:pt>
                <c:pt idx="5764">
                  <c:v>64</c:v>
                </c:pt>
                <c:pt idx="5765">
                  <c:v>64</c:v>
                </c:pt>
                <c:pt idx="5766">
                  <c:v>64</c:v>
                </c:pt>
                <c:pt idx="5767">
                  <c:v>64</c:v>
                </c:pt>
                <c:pt idx="5768">
                  <c:v>64</c:v>
                </c:pt>
                <c:pt idx="5769">
                  <c:v>64</c:v>
                </c:pt>
                <c:pt idx="5770">
                  <c:v>64</c:v>
                </c:pt>
                <c:pt idx="5771">
                  <c:v>64</c:v>
                </c:pt>
                <c:pt idx="5772">
                  <c:v>64</c:v>
                </c:pt>
                <c:pt idx="5773">
                  <c:v>64</c:v>
                </c:pt>
                <c:pt idx="5774">
                  <c:v>64</c:v>
                </c:pt>
                <c:pt idx="5775">
                  <c:v>64</c:v>
                </c:pt>
                <c:pt idx="5776">
                  <c:v>64</c:v>
                </c:pt>
                <c:pt idx="5777">
                  <c:v>64</c:v>
                </c:pt>
                <c:pt idx="5778">
                  <c:v>64</c:v>
                </c:pt>
                <c:pt idx="5779">
                  <c:v>64</c:v>
                </c:pt>
                <c:pt idx="5780">
                  <c:v>64</c:v>
                </c:pt>
                <c:pt idx="5781">
                  <c:v>64</c:v>
                </c:pt>
                <c:pt idx="5782">
                  <c:v>64</c:v>
                </c:pt>
                <c:pt idx="5783">
                  <c:v>64</c:v>
                </c:pt>
                <c:pt idx="5784">
                  <c:v>64</c:v>
                </c:pt>
                <c:pt idx="5785">
                  <c:v>64</c:v>
                </c:pt>
                <c:pt idx="5786">
                  <c:v>64</c:v>
                </c:pt>
                <c:pt idx="5787">
                  <c:v>64</c:v>
                </c:pt>
                <c:pt idx="5788">
                  <c:v>64</c:v>
                </c:pt>
                <c:pt idx="5789">
                  <c:v>64</c:v>
                </c:pt>
                <c:pt idx="5790">
                  <c:v>64</c:v>
                </c:pt>
                <c:pt idx="5791">
                  <c:v>64</c:v>
                </c:pt>
                <c:pt idx="5792">
                  <c:v>64</c:v>
                </c:pt>
                <c:pt idx="5793">
                  <c:v>64</c:v>
                </c:pt>
                <c:pt idx="5794">
                  <c:v>64</c:v>
                </c:pt>
                <c:pt idx="5795">
                  <c:v>64</c:v>
                </c:pt>
                <c:pt idx="5796">
                  <c:v>64</c:v>
                </c:pt>
                <c:pt idx="5797">
                  <c:v>64</c:v>
                </c:pt>
                <c:pt idx="5798">
                  <c:v>64</c:v>
                </c:pt>
                <c:pt idx="5799">
                  <c:v>64</c:v>
                </c:pt>
                <c:pt idx="5800">
                  <c:v>64</c:v>
                </c:pt>
                <c:pt idx="5801">
                  <c:v>64</c:v>
                </c:pt>
                <c:pt idx="5802">
                  <c:v>64</c:v>
                </c:pt>
                <c:pt idx="5803">
                  <c:v>64</c:v>
                </c:pt>
                <c:pt idx="5804">
                  <c:v>64</c:v>
                </c:pt>
                <c:pt idx="5805">
                  <c:v>64</c:v>
                </c:pt>
                <c:pt idx="5806">
                  <c:v>64</c:v>
                </c:pt>
                <c:pt idx="5807">
                  <c:v>64</c:v>
                </c:pt>
                <c:pt idx="5808">
                  <c:v>64</c:v>
                </c:pt>
                <c:pt idx="5809">
                  <c:v>64</c:v>
                </c:pt>
                <c:pt idx="5810">
                  <c:v>64</c:v>
                </c:pt>
                <c:pt idx="5811">
                  <c:v>64</c:v>
                </c:pt>
                <c:pt idx="5812">
                  <c:v>64</c:v>
                </c:pt>
                <c:pt idx="5813">
                  <c:v>64</c:v>
                </c:pt>
                <c:pt idx="5814">
                  <c:v>64</c:v>
                </c:pt>
                <c:pt idx="5815">
                  <c:v>64</c:v>
                </c:pt>
                <c:pt idx="5816">
                  <c:v>64</c:v>
                </c:pt>
                <c:pt idx="5817">
                  <c:v>64</c:v>
                </c:pt>
                <c:pt idx="5818">
                  <c:v>64</c:v>
                </c:pt>
                <c:pt idx="5819">
                  <c:v>64</c:v>
                </c:pt>
                <c:pt idx="5820">
                  <c:v>64</c:v>
                </c:pt>
                <c:pt idx="5821">
                  <c:v>64</c:v>
                </c:pt>
                <c:pt idx="5822">
                  <c:v>64</c:v>
                </c:pt>
                <c:pt idx="5823">
                  <c:v>64</c:v>
                </c:pt>
                <c:pt idx="5824">
                  <c:v>64</c:v>
                </c:pt>
                <c:pt idx="5825">
                  <c:v>64</c:v>
                </c:pt>
                <c:pt idx="5826">
                  <c:v>64</c:v>
                </c:pt>
                <c:pt idx="5827">
                  <c:v>64</c:v>
                </c:pt>
                <c:pt idx="5828">
                  <c:v>64</c:v>
                </c:pt>
                <c:pt idx="5829">
                  <c:v>64</c:v>
                </c:pt>
                <c:pt idx="5830">
                  <c:v>64</c:v>
                </c:pt>
                <c:pt idx="5831">
                  <c:v>64</c:v>
                </c:pt>
                <c:pt idx="5832">
                  <c:v>64</c:v>
                </c:pt>
                <c:pt idx="5833">
                  <c:v>64</c:v>
                </c:pt>
                <c:pt idx="5834">
                  <c:v>64</c:v>
                </c:pt>
                <c:pt idx="5835">
                  <c:v>64</c:v>
                </c:pt>
                <c:pt idx="5836">
                  <c:v>64</c:v>
                </c:pt>
                <c:pt idx="5837">
                  <c:v>64</c:v>
                </c:pt>
                <c:pt idx="5838">
                  <c:v>64</c:v>
                </c:pt>
                <c:pt idx="5839">
                  <c:v>64</c:v>
                </c:pt>
                <c:pt idx="5840">
                  <c:v>64</c:v>
                </c:pt>
                <c:pt idx="5841">
                  <c:v>64</c:v>
                </c:pt>
                <c:pt idx="5842">
                  <c:v>64</c:v>
                </c:pt>
                <c:pt idx="5843">
                  <c:v>64</c:v>
                </c:pt>
                <c:pt idx="5844">
                  <c:v>64</c:v>
                </c:pt>
                <c:pt idx="5845">
                  <c:v>64</c:v>
                </c:pt>
                <c:pt idx="5846">
                  <c:v>64</c:v>
                </c:pt>
                <c:pt idx="5847">
                  <c:v>64</c:v>
                </c:pt>
                <c:pt idx="5848">
                  <c:v>64</c:v>
                </c:pt>
                <c:pt idx="5849">
                  <c:v>64</c:v>
                </c:pt>
                <c:pt idx="5850">
                  <c:v>64</c:v>
                </c:pt>
                <c:pt idx="5851">
                  <c:v>64</c:v>
                </c:pt>
                <c:pt idx="5852">
                  <c:v>64</c:v>
                </c:pt>
                <c:pt idx="5853">
                  <c:v>64</c:v>
                </c:pt>
                <c:pt idx="5854">
                  <c:v>64</c:v>
                </c:pt>
                <c:pt idx="5855">
                  <c:v>64</c:v>
                </c:pt>
                <c:pt idx="5856">
                  <c:v>64</c:v>
                </c:pt>
                <c:pt idx="5857">
                  <c:v>64</c:v>
                </c:pt>
                <c:pt idx="5858">
                  <c:v>64</c:v>
                </c:pt>
                <c:pt idx="5859">
                  <c:v>64</c:v>
                </c:pt>
                <c:pt idx="5860">
                  <c:v>64</c:v>
                </c:pt>
                <c:pt idx="5861">
                  <c:v>64</c:v>
                </c:pt>
                <c:pt idx="5862">
                  <c:v>64</c:v>
                </c:pt>
                <c:pt idx="5863">
                  <c:v>64</c:v>
                </c:pt>
                <c:pt idx="5864">
                  <c:v>64</c:v>
                </c:pt>
                <c:pt idx="5865">
                  <c:v>64</c:v>
                </c:pt>
                <c:pt idx="5866">
                  <c:v>64</c:v>
                </c:pt>
                <c:pt idx="5867">
                  <c:v>64</c:v>
                </c:pt>
                <c:pt idx="5868">
                  <c:v>64</c:v>
                </c:pt>
                <c:pt idx="5869">
                  <c:v>64</c:v>
                </c:pt>
                <c:pt idx="5870">
                  <c:v>64</c:v>
                </c:pt>
                <c:pt idx="5871">
                  <c:v>64</c:v>
                </c:pt>
                <c:pt idx="5872">
                  <c:v>64</c:v>
                </c:pt>
                <c:pt idx="5873">
                  <c:v>64</c:v>
                </c:pt>
                <c:pt idx="5874">
                  <c:v>64</c:v>
                </c:pt>
                <c:pt idx="5875">
                  <c:v>64</c:v>
                </c:pt>
                <c:pt idx="5876">
                  <c:v>64</c:v>
                </c:pt>
                <c:pt idx="5877">
                  <c:v>64</c:v>
                </c:pt>
                <c:pt idx="5878">
                  <c:v>64</c:v>
                </c:pt>
                <c:pt idx="5879">
                  <c:v>64</c:v>
                </c:pt>
                <c:pt idx="5880">
                  <c:v>64</c:v>
                </c:pt>
                <c:pt idx="5881">
                  <c:v>64</c:v>
                </c:pt>
                <c:pt idx="5882">
                  <c:v>64</c:v>
                </c:pt>
                <c:pt idx="5883">
                  <c:v>64</c:v>
                </c:pt>
                <c:pt idx="5884">
                  <c:v>64</c:v>
                </c:pt>
                <c:pt idx="5885">
                  <c:v>64</c:v>
                </c:pt>
                <c:pt idx="5886">
                  <c:v>64</c:v>
                </c:pt>
                <c:pt idx="5887">
                  <c:v>64</c:v>
                </c:pt>
                <c:pt idx="5888">
                  <c:v>64</c:v>
                </c:pt>
                <c:pt idx="5889">
                  <c:v>64</c:v>
                </c:pt>
                <c:pt idx="5890">
                  <c:v>64</c:v>
                </c:pt>
                <c:pt idx="5891">
                  <c:v>64</c:v>
                </c:pt>
                <c:pt idx="5892">
                  <c:v>64</c:v>
                </c:pt>
                <c:pt idx="5893">
                  <c:v>64</c:v>
                </c:pt>
                <c:pt idx="5894">
                  <c:v>64</c:v>
                </c:pt>
                <c:pt idx="5895">
                  <c:v>64</c:v>
                </c:pt>
                <c:pt idx="5896">
                  <c:v>64</c:v>
                </c:pt>
                <c:pt idx="5897">
                  <c:v>64</c:v>
                </c:pt>
                <c:pt idx="5898">
                  <c:v>64</c:v>
                </c:pt>
                <c:pt idx="5899">
                  <c:v>64</c:v>
                </c:pt>
                <c:pt idx="5900">
                  <c:v>64</c:v>
                </c:pt>
                <c:pt idx="5901">
                  <c:v>64</c:v>
                </c:pt>
                <c:pt idx="5902">
                  <c:v>64</c:v>
                </c:pt>
                <c:pt idx="5903">
                  <c:v>64</c:v>
                </c:pt>
                <c:pt idx="5904">
                  <c:v>64</c:v>
                </c:pt>
                <c:pt idx="5905">
                  <c:v>64</c:v>
                </c:pt>
                <c:pt idx="5906">
                  <c:v>64</c:v>
                </c:pt>
                <c:pt idx="5907">
                  <c:v>64</c:v>
                </c:pt>
                <c:pt idx="5908">
                  <c:v>64</c:v>
                </c:pt>
                <c:pt idx="5909">
                  <c:v>64</c:v>
                </c:pt>
                <c:pt idx="5910">
                  <c:v>64</c:v>
                </c:pt>
                <c:pt idx="5911">
                  <c:v>64</c:v>
                </c:pt>
                <c:pt idx="5912">
                  <c:v>64</c:v>
                </c:pt>
                <c:pt idx="5913">
                  <c:v>64</c:v>
                </c:pt>
                <c:pt idx="5914">
                  <c:v>64</c:v>
                </c:pt>
                <c:pt idx="5915">
                  <c:v>64</c:v>
                </c:pt>
                <c:pt idx="5916">
                  <c:v>64</c:v>
                </c:pt>
                <c:pt idx="5917">
                  <c:v>64</c:v>
                </c:pt>
                <c:pt idx="5918">
                  <c:v>64</c:v>
                </c:pt>
                <c:pt idx="5919">
                  <c:v>64</c:v>
                </c:pt>
                <c:pt idx="5920">
                  <c:v>64</c:v>
                </c:pt>
                <c:pt idx="5921">
                  <c:v>64</c:v>
                </c:pt>
                <c:pt idx="5922">
                  <c:v>64</c:v>
                </c:pt>
                <c:pt idx="5923">
                  <c:v>64</c:v>
                </c:pt>
                <c:pt idx="5924">
                  <c:v>64</c:v>
                </c:pt>
                <c:pt idx="5925">
                  <c:v>64</c:v>
                </c:pt>
                <c:pt idx="5926">
                  <c:v>64</c:v>
                </c:pt>
                <c:pt idx="5927">
                  <c:v>64</c:v>
                </c:pt>
                <c:pt idx="5928">
                  <c:v>64</c:v>
                </c:pt>
                <c:pt idx="5929">
                  <c:v>64</c:v>
                </c:pt>
                <c:pt idx="5930">
                  <c:v>64</c:v>
                </c:pt>
                <c:pt idx="5931">
                  <c:v>64</c:v>
                </c:pt>
                <c:pt idx="5932">
                  <c:v>64</c:v>
                </c:pt>
                <c:pt idx="5933">
                  <c:v>64</c:v>
                </c:pt>
                <c:pt idx="5934">
                  <c:v>64</c:v>
                </c:pt>
                <c:pt idx="5935">
                  <c:v>64</c:v>
                </c:pt>
                <c:pt idx="5936">
                  <c:v>64</c:v>
                </c:pt>
                <c:pt idx="5937">
                  <c:v>64</c:v>
                </c:pt>
                <c:pt idx="5938">
                  <c:v>64</c:v>
                </c:pt>
                <c:pt idx="5939">
                  <c:v>64</c:v>
                </c:pt>
                <c:pt idx="5940">
                  <c:v>64</c:v>
                </c:pt>
                <c:pt idx="5941">
                  <c:v>64</c:v>
                </c:pt>
                <c:pt idx="5942">
                  <c:v>64</c:v>
                </c:pt>
                <c:pt idx="5943">
                  <c:v>64</c:v>
                </c:pt>
                <c:pt idx="5944">
                  <c:v>64</c:v>
                </c:pt>
                <c:pt idx="5945">
                  <c:v>64</c:v>
                </c:pt>
                <c:pt idx="5946">
                  <c:v>64</c:v>
                </c:pt>
                <c:pt idx="5947">
                  <c:v>64</c:v>
                </c:pt>
                <c:pt idx="5948">
                  <c:v>64</c:v>
                </c:pt>
                <c:pt idx="5949">
                  <c:v>64</c:v>
                </c:pt>
                <c:pt idx="5950">
                  <c:v>64</c:v>
                </c:pt>
                <c:pt idx="5951">
                  <c:v>64</c:v>
                </c:pt>
                <c:pt idx="5952">
                  <c:v>64</c:v>
                </c:pt>
                <c:pt idx="5953">
                  <c:v>64</c:v>
                </c:pt>
                <c:pt idx="5954">
                  <c:v>64</c:v>
                </c:pt>
                <c:pt idx="5955">
                  <c:v>64</c:v>
                </c:pt>
                <c:pt idx="5956">
                  <c:v>64</c:v>
                </c:pt>
                <c:pt idx="5957">
                  <c:v>64</c:v>
                </c:pt>
                <c:pt idx="5958">
                  <c:v>64</c:v>
                </c:pt>
                <c:pt idx="5959">
                  <c:v>64</c:v>
                </c:pt>
                <c:pt idx="5960">
                  <c:v>64</c:v>
                </c:pt>
                <c:pt idx="5961">
                  <c:v>64</c:v>
                </c:pt>
                <c:pt idx="5962">
                  <c:v>64</c:v>
                </c:pt>
                <c:pt idx="5963">
                  <c:v>64</c:v>
                </c:pt>
                <c:pt idx="5964">
                  <c:v>64</c:v>
                </c:pt>
                <c:pt idx="5965">
                  <c:v>64</c:v>
                </c:pt>
                <c:pt idx="5966">
                  <c:v>64</c:v>
                </c:pt>
                <c:pt idx="5967">
                  <c:v>64</c:v>
                </c:pt>
                <c:pt idx="5968">
                  <c:v>64</c:v>
                </c:pt>
                <c:pt idx="5969">
                  <c:v>64</c:v>
                </c:pt>
                <c:pt idx="5970">
                  <c:v>64</c:v>
                </c:pt>
                <c:pt idx="5971">
                  <c:v>64</c:v>
                </c:pt>
                <c:pt idx="5972">
                  <c:v>64</c:v>
                </c:pt>
                <c:pt idx="5973">
                  <c:v>64</c:v>
                </c:pt>
                <c:pt idx="5974">
                  <c:v>64</c:v>
                </c:pt>
                <c:pt idx="5975">
                  <c:v>64</c:v>
                </c:pt>
                <c:pt idx="5976">
                  <c:v>64</c:v>
                </c:pt>
                <c:pt idx="5977">
                  <c:v>64</c:v>
                </c:pt>
                <c:pt idx="5978">
                  <c:v>64</c:v>
                </c:pt>
                <c:pt idx="5979">
                  <c:v>64</c:v>
                </c:pt>
                <c:pt idx="5980">
                  <c:v>64</c:v>
                </c:pt>
                <c:pt idx="5981">
                  <c:v>64</c:v>
                </c:pt>
                <c:pt idx="5982">
                  <c:v>64</c:v>
                </c:pt>
                <c:pt idx="5983">
                  <c:v>64</c:v>
                </c:pt>
                <c:pt idx="5984">
                  <c:v>64</c:v>
                </c:pt>
                <c:pt idx="5985">
                  <c:v>64</c:v>
                </c:pt>
                <c:pt idx="5986">
                  <c:v>64</c:v>
                </c:pt>
                <c:pt idx="5987">
                  <c:v>64</c:v>
                </c:pt>
                <c:pt idx="5988">
                  <c:v>64</c:v>
                </c:pt>
                <c:pt idx="5989">
                  <c:v>64</c:v>
                </c:pt>
                <c:pt idx="5990">
                  <c:v>64</c:v>
                </c:pt>
                <c:pt idx="5991">
                  <c:v>64</c:v>
                </c:pt>
                <c:pt idx="5992">
                  <c:v>64</c:v>
                </c:pt>
                <c:pt idx="5993">
                  <c:v>64</c:v>
                </c:pt>
                <c:pt idx="5994">
                  <c:v>64</c:v>
                </c:pt>
                <c:pt idx="5995">
                  <c:v>64</c:v>
                </c:pt>
                <c:pt idx="5996">
                  <c:v>64</c:v>
                </c:pt>
                <c:pt idx="5997">
                  <c:v>64</c:v>
                </c:pt>
                <c:pt idx="5998">
                  <c:v>64</c:v>
                </c:pt>
                <c:pt idx="5999">
                  <c:v>64</c:v>
                </c:pt>
                <c:pt idx="6000">
                  <c:v>64</c:v>
                </c:pt>
                <c:pt idx="6001">
                  <c:v>64</c:v>
                </c:pt>
                <c:pt idx="6002">
                  <c:v>64</c:v>
                </c:pt>
                <c:pt idx="6003">
                  <c:v>64</c:v>
                </c:pt>
                <c:pt idx="6004">
                  <c:v>64</c:v>
                </c:pt>
                <c:pt idx="6005">
                  <c:v>64</c:v>
                </c:pt>
                <c:pt idx="6006">
                  <c:v>64</c:v>
                </c:pt>
                <c:pt idx="6007">
                  <c:v>64</c:v>
                </c:pt>
                <c:pt idx="6008">
                  <c:v>64</c:v>
                </c:pt>
                <c:pt idx="6009">
                  <c:v>64</c:v>
                </c:pt>
                <c:pt idx="6010">
                  <c:v>64</c:v>
                </c:pt>
                <c:pt idx="6011">
                  <c:v>64</c:v>
                </c:pt>
                <c:pt idx="6012">
                  <c:v>64</c:v>
                </c:pt>
                <c:pt idx="6013">
                  <c:v>64</c:v>
                </c:pt>
                <c:pt idx="6014">
                  <c:v>64</c:v>
                </c:pt>
                <c:pt idx="6015">
                  <c:v>64</c:v>
                </c:pt>
                <c:pt idx="6016">
                  <c:v>64</c:v>
                </c:pt>
                <c:pt idx="6017">
                  <c:v>64</c:v>
                </c:pt>
                <c:pt idx="6018">
                  <c:v>64</c:v>
                </c:pt>
                <c:pt idx="6019">
                  <c:v>64</c:v>
                </c:pt>
                <c:pt idx="6020">
                  <c:v>64</c:v>
                </c:pt>
                <c:pt idx="6021">
                  <c:v>64</c:v>
                </c:pt>
                <c:pt idx="6022">
                  <c:v>64</c:v>
                </c:pt>
                <c:pt idx="6023">
                  <c:v>64</c:v>
                </c:pt>
                <c:pt idx="6024">
                  <c:v>64</c:v>
                </c:pt>
                <c:pt idx="6025">
                  <c:v>64</c:v>
                </c:pt>
                <c:pt idx="6026">
                  <c:v>64</c:v>
                </c:pt>
                <c:pt idx="6027">
                  <c:v>64</c:v>
                </c:pt>
                <c:pt idx="6028">
                  <c:v>64</c:v>
                </c:pt>
                <c:pt idx="6029">
                  <c:v>64</c:v>
                </c:pt>
                <c:pt idx="6030">
                  <c:v>64</c:v>
                </c:pt>
                <c:pt idx="6031">
                  <c:v>64</c:v>
                </c:pt>
                <c:pt idx="6032">
                  <c:v>64</c:v>
                </c:pt>
                <c:pt idx="6033">
                  <c:v>64</c:v>
                </c:pt>
                <c:pt idx="6034">
                  <c:v>64</c:v>
                </c:pt>
                <c:pt idx="6035">
                  <c:v>64</c:v>
                </c:pt>
                <c:pt idx="6036">
                  <c:v>64</c:v>
                </c:pt>
                <c:pt idx="6037">
                  <c:v>64</c:v>
                </c:pt>
                <c:pt idx="6038">
                  <c:v>64</c:v>
                </c:pt>
                <c:pt idx="6039">
                  <c:v>64</c:v>
                </c:pt>
                <c:pt idx="6040">
                  <c:v>64</c:v>
                </c:pt>
                <c:pt idx="6041">
                  <c:v>64</c:v>
                </c:pt>
                <c:pt idx="6042">
                  <c:v>64</c:v>
                </c:pt>
                <c:pt idx="6043">
                  <c:v>64</c:v>
                </c:pt>
                <c:pt idx="6044">
                  <c:v>64</c:v>
                </c:pt>
                <c:pt idx="6045">
                  <c:v>64</c:v>
                </c:pt>
                <c:pt idx="6046">
                  <c:v>64</c:v>
                </c:pt>
                <c:pt idx="6047">
                  <c:v>64</c:v>
                </c:pt>
                <c:pt idx="6048">
                  <c:v>64</c:v>
                </c:pt>
                <c:pt idx="6049">
                  <c:v>64</c:v>
                </c:pt>
                <c:pt idx="6050">
                  <c:v>64</c:v>
                </c:pt>
                <c:pt idx="6051">
                  <c:v>64</c:v>
                </c:pt>
                <c:pt idx="6052">
                  <c:v>64</c:v>
                </c:pt>
                <c:pt idx="6053">
                  <c:v>64</c:v>
                </c:pt>
                <c:pt idx="6054">
                  <c:v>64</c:v>
                </c:pt>
                <c:pt idx="6055">
                  <c:v>64</c:v>
                </c:pt>
                <c:pt idx="6056">
                  <c:v>64</c:v>
                </c:pt>
                <c:pt idx="6057">
                  <c:v>64</c:v>
                </c:pt>
                <c:pt idx="6058">
                  <c:v>64</c:v>
                </c:pt>
                <c:pt idx="6059">
                  <c:v>64</c:v>
                </c:pt>
                <c:pt idx="6060">
                  <c:v>64</c:v>
                </c:pt>
                <c:pt idx="6061">
                  <c:v>64</c:v>
                </c:pt>
                <c:pt idx="6062">
                  <c:v>64</c:v>
                </c:pt>
                <c:pt idx="6063">
                  <c:v>64</c:v>
                </c:pt>
                <c:pt idx="6064">
                  <c:v>64</c:v>
                </c:pt>
                <c:pt idx="6065">
                  <c:v>64</c:v>
                </c:pt>
                <c:pt idx="6066">
                  <c:v>64</c:v>
                </c:pt>
                <c:pt idx="6067">
                  <c:v>64</c:v>
                </c:pt>
                <c:pt idx="6068">
                  <c:v>64</c:v>
                </c:pt>
                <c:pt idx="6069">
                  <c:v>64</c:v>
                </c:pt>
                <c:pt idx="6070">
                  <c:v>64</c:v>
                </c:pt>
                <c:pt idx="6071">
                  <c:v>64</c:v>
                </c:pt>
                <c:pt idx="6072">
                  <c:v>64</c:v>
                </c:pt>
                <c:pt idx="6073">
                  <c:v>64</c:v>
                </c:pt>
                <c:pt idx="6074">
                  <c:v>64</c:v>
                </c:pt>
                <c:pt idx="6075">
                  <c:v>64</c:v>
                </c:pt>
                <c:pt idx="6076">
                  <c:v>64</c:v>
                </c:pt>
                <c:pt idx="6077">
                  <c:v>64</c:v>
                </c:pt>
                <c:pt idx="6078">
                  <c:v>64</c:v>
                </c:pt>
                <c:pt idx="6079">
                  <c:v>64</c:v>
                </c:pt>
                <c:pt idx="6080">
                  <c:v>64</c:v>
                </c:pt>
                <c:pt idx="6081">
                  <c:v>64</c:v>
                </c:pt>
                <c:pt idx="6082">
                  <c:v>64</c:v>
                </c:pt>
                <c:pt idx="6083">
                  <c:v>64</c:v>
                </c:pt>
                <c:pt idx="6084">
                  <c:v>64</c:v>
                </c:pt>
                <c:pt idx="6085">
                  <c:v>64</c:v>
                </c:pt>
                <c:pt idx="6086">
                  <c:v>64</c:v>
                </c:pt>
                <c:pt idx="6087">
                  <c:v>64</c:v>
                </c:pt>
                <c:pt idx="6088">
                  <c:v>64</c:v>
                </c:pt>
                <c:pt idx="6089">
                  <c:v>64</c:v>
                </c:pt>
                <c:pt idx="6090">
                  <c:v>64</c:v>
                </c:pt>
                <c:pt idx="6091">
                  <c:v>64</c:v>
                </c:pt>
                <c:pt idx="6092">
                  <c:v>64</c:v>
                </c:pt>
                <c:pt idx="6093">
                  <c:v>64</c:v>
                </c:pt>
                <c:pt idx="6094">
                  <c:v>64</c:v>
                </c:pt>
                <c:pt idx="6095">
                  <c:v>64</c:v>
                </c:pt>
                <c:pt idx="6096">
                  <c:v>64</c:v>
                </c:pt>
                <c:pt idx="6097">
                  <c:v>64</c:v>
                </c:pt>
                <c:pt idx="6098">
                  <c:v>64</c:v>
                </c:pt>
                <c:pt idx="6099">
                  <c:v>64</c:v>
                </c:pt>
                <c:pt idx="6100">
                  <c:v>64</c:v>
                </c:pt>
                <c:pt idx="6101">
                  <c:v>64</c:v>
                </c:pt>
                <c:pt idx="6102">
                  <c:v>64</c:v>
                </c:pt>
                <c:pt idx="6103">
                  <c:v>64</c:v>
                </c:pt>
                <c:pt idx="6104">
                  <c:v>64</c:v>
                </c:pt>
                <c:pt idx="6105">
                  <c:v>64</c:v>
                </c:pt>
                <c:pt idx="6106">
                  <c:v>64</c:v>
                </c:pt>
                <c:pt idx="6107">
                  <c:v>64</c:v>
                </c:pt>
                <c:pt idx="6108">
                  <c:v>64</c:v>
                </c:pt>
                <c:pt idx="6109">
                  <c:v>64</c:v>
                </c:pt>
                <c:pt idx="6110">
                  <c:v>64</c:v>
                </c:pt>
                <c:pt idx="6111">
                  <c:v>64</c:v>
                </c:pt>
                <c:pt idx="6112">
                  <c:v>64</c:v>
                </c:pt>
                <c:pt idx="6113">
                  <c:v>64</c:v>
                </c:pt>
                <c:pt idx="6114">
                  <c:v>64</c:v>
                </c:pt>
                <c:pt idx="6115">
                  <c:v>64</c:v>
                </c:pt>
                <c:pt idx="6116">
                  <c:v>64</c:v>
                </c:pt>
                <c:pt idx="6117">
                  <c:v>64</c:v>
                </c:pt>
                <c:pt idx="6118">
                  <c:v>64</c:v>
                </c:pt>
                <c:pt idx="6119">
                  <c:v>64</c:v>
                </c:pt>
                <c:pt idx="6120">
                  <c:v>64</c:v>
                </c:pt>
                <c:pt idx="6121">
                  <c:v>64</c:v>
                </c:pt>
                <c:pt idx="6122">
                  <c:v>64</c:v>
                </c:pt>
                <c:pt idx="6123">
                  <c:v>64</c:v>
                </c:pt>
                <c:pt idx="6124">
                  <c:v>64</c:v>
                </c:pt>
                <c:pt idx="6125">
                  <c:v>64</c:v>
                </c:pt>
                <c:pt idx="6126">
                  <c:v>64</c:v>
                </c:pt>
                <c:pt idx="6127">
                  <c:v>64</c:v>
                </c:pt>
                <c:pt idx="6128">
                  <c:v>64</c:v>
                </c:pt>
                <c:pt idx="6129">
                  <c:v>64</c:v>
                </c:pt>
                <c:pt idx="6130">
                  <c:v>64</c:v>
                </c:pt>
                <c:pt idx="6131">
                  <c:v>64</c:v>
                </c:pt>
                <c:pt idx="6132">
                  <c:v>64</c:v>
                </c:pt>
                <c:pt idx="6133">
                  <c:v>64</c:v>
                </c:pt>
                <c:pt idx="6134">
                  <c:v>64</c:v>
                </c:pt>
                <c:pt idx="6135">
                  <c:v>64</c:v>
                </c:pt>
                <c:pt idx="6136">
                  <c:v>64</c:v>
                </c:pt>
                <c:pt idx="6137">
                  <c:v>64</c:v>
                </c:pt>
                <c:pt idx="6138">
                  <c:v>64</c:v>
                </c:pt>
                <c:pt idx="6139">
                  <c:v>64</c:v>
                </c:pt>
                <c:pt idx="6140">
                  <c:v>64</c:v>
                </c:pt>
                <c:pt idx="6141">
                  <c:v>64</c:v>
                </c:pt>
                <c:pt idx="6142">
                  <c:v>64</c:v>
                </c:pt>
                <c:pt idx="6143">
                  <c:v>64</c:v>
                </c:pt>
                <c:pt idx="6144">
                  <c:v>64</c:v>
                </c:pt>
                <c:pt idx="6145">
                  <c:v>64</c:v>
                </c:pt>
                <c:pt idx="6146">
                  <c:v>64</c:v>
                </c:pt>
                <c:pt idx="6147">
                  <c:v>64</c:v>
                </c:pt>
                <c:pt idx="6148">
                  <c:v>64</c:v>
                </c:pt>
                <c:pt idx="6149">
                  <c:v>64</c:v>
                </c:pt>
                <c:pt idx="6150">
                  <c:v>64</c:v>
                </c:pt>
                <c:pt idx="6151">
                  <c:v>64</c:v>
                </c:pt>
                <c:pt idx="6152">
                  <c:v>64</c:v>
                </c:pt>
                <c:pt idx="6153">
                  <c:v>64</c:v>
                </c:pt>
                <c:pt idx="6154">
                  <c:v>64</c:v>
                </c:pt>
                <c:pt idx="6155">
                  <c:v>64</c:v>
                </c:pt>
                <c:pt idx="6156">
                  <c:v>64</c:v>
                </c:pt>
                <c:pt idx="6157">
                  <c:v>64</c:v>
                </c:pt>
                <c:pt idx="6158">
                  <c:v>64</c:v>
                </c:pt>
                <c:pt idx="6159">
                  <c:v>64</c:v>
                </c:pt>
                <c:pt idx="6160">
                  <c:v>64</c:v>
                </c:pt>
                <c:pt idx="6161">
                  <c:v>64</c:v>
                </c:pt>
                <c:pt idx="6162">
                  <c:v>64</c:v>
                </c:pt>
                <c:pt idx="6163">
                  <c:v>64</c:v>
                </c:pt>
                <c:pt idx="6164">
                  <c:v>64</c:v>
                </c:pt>
                <c:pt idx="6165">
                  <c:v>64</c:v>
                </c:pt>
                <c:pt idx="6166">
                  <c:v>64</c:v>
                </c:pt>
                <c:pt idx="6167">
                  <c:v>64</c:v>
                </c:pt>
                <c:pt idx="6168">
                  <c:v>64</c:v>
                </c:pt>
                <c:pt idx="6169">
                  <c:v>64</c:v>
                </c:pt>
                <c:pt idx="6170">
                  <c:v>64</c:v>
                </c:pt>
                <c:pt idx="6171">
                  <c:v>64</c:v>
                </c:pt>
                <c:pt idx="6172">
                  <c:v>64</c:v>
                </c:pt>
                <c:pt idx="6173">
                  <c:v>64</c:v>
                </c:pt>
                <c:pt idx="6174">
                  <c:v>64</c:v>
                </c:pt>
                <c:pt idx="6175">
                  <c:v>64</c:v>
                </c:pt>
                <c:pt idx="6176">
                  <c:v>64</c:v>
                </c:pt>
                <c:pt idx="6177">
                  <c:v>64</c:v>
                </c:pt>
                <c:pt idx="6178">
                  <c:v>64</c:v>
                </c:pt>
                <c:pt idx="6179">
                  <c:v>64</c:v>
                </c:pt>
                <c:pt idx="6180">
                  <c:v>64</c:v>
                </c:pt>
                <c:pt idx="6181">
                  <c:v>64</c:v>
                </c:pt>
                <c:pt idx="6182">
                  <c:v>64</c:v>
                </c:pt>
                <c:pt idx="6183">
                  <c:v>64</c:v>
                </c:pt>
                <c:pt idx="6184">
                  <c:v>64</c:v>
                </c:pt>
                <c:pt idx="6185">
                  <c:v>64</c:v>
                </c:pt>
                <c:pt idx="6186">
                  <c:v>64</c:v>
                </c:pt>
                <c:pt idx="6187">
                  <c:v>64</c:v>
                </c:pt>
                <c:pt idx="6188">
                  <c:v>64</c:v>
                </c:pt>
                <c:pt idx="6189">
                  <c:v>64</c:v>
                </c:pt>
                <c:pt idx="6190">
                  <c:v>64</c:v>
                </c:pt>
                <c:pt idx="6191">
                  <c:v>64</c:v>
                </c:pt>
                <c:pt idx="6192">
                  <c:v>64</c:v>
                </c:pt>
                <c:pt idx="6193">
                  <c:v>64</c:v>
                </c:pt>
                <c:pt idx="6194">
                  <c:v>64</c:v>
                </c:pt>
                <c:pt idx="6195">
                  <c:v>64</c:v>
                </c:pt>
                <c:pt idx="6196">
                  <c:v>64</c:v>
                </c:pt>
                <c:pt idx="6197">
                  <c:v>64</c:v>
                </c:pt>
                <c:pt idx="6198">
                  <c:v>64</c:v>
                </c:pt>
                <c:pt idx="6199">
                  <c:v>64</c:v>
                </c:pt>
                <c:pt idx="6200">
                  <c:v>64</c:v>
                </c:pt>
                <c:pt idx="6201">
                  <c:v>64</c:v>
                </c:pt>
                <c:pt idx="6202">
                  <c:v>64</c:v>
                </c:pt>
                <c:pt idx="6203">
                  <c:v>64</c:v>
                </c:pt>
                <c:pt idx="6204">
                  <c:v>64</c:v>
                </c:pt>
                <c:pt idx="6205">
                  <c:v>64</c:v>
                </c:pt>
                <c:pt idx="6206">
                  <c:v>64</c:v>
                </c:pt>
                <c:pt idx="6207">
                  <c:v>64</c:v>
                </c:pt>
                <c:pt idx="6208">
                  <c:v>64</c:v>
                </c:pt>
                <c:pt idx="6209">
                  <c:v>64</c:v>
                </c:pt>
                <c:pt idx="6210">
                  <c:v>64</c:v>
                </c:pt>
                <c:pt idx="6211">
                  <c:v>64</c:v>
                </c:pt>
                <c:pt idx="6212">
                  <c:v>64</c:v>
                </c:pt>
                <c:pt idx="6213">
                  <c:v>64</c:v>
                </c:pt>
                <c:pt idx="6214">
                  <c:v>64</c:v>
                </c:pt>
                <c:pt idx="6215">
                  <c:v>64</c:v>
                </c:pt>
                <c:pt idx="6216">
                  <c:v>64</c:v>
                </c:pt>
                <c:pt idx="6217">
                  <c:v>64</c:v>
                </c:pt>
                <c:pt idx="6218">
                  <c:v>64</c:v>
                </c:pt>
                <c:pt idx="6219">
                  <c:v>64</c:v>
                </c:pt>
                <c:pt idx="6220">
                  <c:v>64</c:v>
                </c:pt>
                <c:pt idx="6221">
                  <c:v>64</c:v>
                </c:pt>
                <c:pt idx="6222">
                  <c:v>64</c:v>
                </c:pt>
                <c:pt idx="6223">
                  <c:v>64</c:v>
                </c:pt>
                <c:pt idx="6224">
                  <c:v>64</c:v>
                </c:pt>
                <c:pt idx="6225">
                  <c:v>64</c:v>
                </c:pt>
                <c:pt idx="6226">
                  <c:v>64</c:v>
                </c:pt>
                <c:pt idx="6227">
                  <c:v>64</c:v>
                </c:pt>
                <c:pt idx="6228">
                  <c:v>64</c:v>
                </c:pt>
                <c:pt idx="6229">
                  <c:v>64</c:v>
                </c:pt>
                <c:pt idx="6230">
                  <c:v>64</c:v>
                </c:pt>
                <c:pt idx="6231">
                  <c:v>64</c:v>
                </c:pt>
                <c:pt idx="6232">
                  <c:v>64</c:v>
                </c:pt>
                <c:pt idx="6233">
                  <c:v>64</c:v>
                </c:pt>
                <c:pt idx="6234">
                  <c:v>64</c:v>
                </c:pt>
                <c:pt idx="6235">
                  <c:v>64</c:v>
                </c:pt>
                <c:pt idx="6236">
                  <c:v>64</c:v>
                </c:pt>
                <c:pt idx="6237">
                  <c:v>64</c:v>
                </c:pt>
                <c:pt idx="6238">
                  <c:v>64</c:v>
                </c:pt>
                <c:pt idx="6239">
                  <c:v>64</c:v>
                </c:pt>
                <c:pt idx="6240">
                  <c:v>64</c:v>
                </c:pt>
                <c:pt idx="6241">
                  <c:v>64</c:v>
                </c:pt>
                <c:pt idx="6242">
                  <c:v>64</c:v>
                </c:pt>
                <c:pt idx="6243">
                  <c:v>64</c:v>
                </c:pt>
                <c:pt idx="6244">
                  <c:v>64</c:v>
                </c:pt>
                <c:pt idx="6245">
                  <c:v>64</c:v>
                </c:pt>
                <c:pt idx="6246">
                  <c:v>64</c:v>
                </c:pt>
                <c:pt idx="6247">
                  <c:v>64</c:v>
                </c:pt>
                <c:pt idx="6248">
                  <c:v>64</c:v>
                </c:pt>
                <c:pt idx="6249">
                  <c:v>64</c:v>
                </c:pt>
                <c:pt idx="6250">
                  <c:v>64</c:v>
                </c:pt>
                <c:pt idx="6251">
                  <c:v>64</c:v>
                </c:pt>
                <c:pt idx="6252">
                  <c:v>64</c:v>
                </c:pt>
                <c:pt idx="6253">
                  <c:v>64</c:v>
                </c:pt>
                <c:pt idx="6254">
                  <c:v>64</c:v>
                </c:pt>
                <c:pt idx="6255">
                  <c:v>64</c:v>
                </c:pt>
                <c:pt idx="6256">
                  <c:v>64</c:v>
                </c:pt>
                <c:pt idx="6257">
                  <c:v>64</c:v>
                </c:pt>
                <c:pt idx="6258">
                  <c:v>64</c:v>
                </c:pt>
                <c:pt idx="6259">
                  <c:v>64</c:v>
                </c:pt>
                <c:pt idx="6260">
                  <c:v>64</c:v>
                </c:pt>
                <c:pt idx="6261">
                  <c:v>64</c:v>
                </c:pt>
                <c:pt idx="6262">
                  <c:v>64</c:v>
                </c:pt>
                <c:pt idx="6263">
                  <c:v>64</c:v>
                </c:pt>
                <c:pt idx="6264">
                  <c:v>64</c:v>
                </c:pt>
                <c:pt idx="6265">
                  <c:v>64</c:v>
                </c:pt>
                <c:pt idx="6266">
                  <c:v>64</c:v>
                </c:pt>
                <c:pt idx="6267">
                  <c:v>64</c:v>
                </c:pt>
                <c:pt idx="6268">
                  <c:v>64</c:v>
                </c:pt>
                <c:pt idx="6269">
                  <c:v>64</c:v>
                </c:pt>
                <c:pt idx="6270">
                  <c:v>64</c:v>
                </c:pt>
                <c:pt idx="6271">
                  <c:v>64</c:v>
                </c:pt>
                <c:pt idx="6272">
                  <c:v>64</c:v>
                </c:pt>
                <c:pt idx="6273">
                  <c:v>64</c:v>
                </c:pt>
                <c:pt idx="6274">
                  <c:v>64</c:v>
                </c:pt>
                <c:pt idx="6275">
                  <c:v>64</c:v>
                </c:pt>
                <c:pt idx="6276">
                  <c:v>64</c:v>
                </c:pt>
                <c:pt idx="6277">
                  <c:v>64</c:v>
                </c:pt>
                <c:pt idx="6278">
                  <c:v>64</c:v>
                </c:pt>
                <c:pt idx="6279">
                  <c:v>64</c:v>
                </c:pt>
                <c:pt idx="6280">
                  <c:v>64</c:v>
                </c:pt>
                <c:pt idx="6281">
                  <c:v>64</c:v>
                </c:pt>
                <c:pt idx="6282">
                  <c:v>64</c:v>
                </c:pt>
                <c:pt idx="6283">
                  <c:v>64</c:v>
                </c:pt>
                <c:pt idx="6284">
                  <c:v>64</c:v>
                </c:pt>
                <c:pt idx="6285">
                  <c:v>64</c:v>
                </c:pt>
                <c:pt idx="6286">
                  <c:v>64</c:v>
                </c:pt>
                <c:pt idx="6287">
                  <c:v>64</c:v>
                </c:pt>
                <c:pt idx="6288">
                  <c:v>64</c:v>
                </c:pt>
                <c:pt idx="6289">
                  <c:v>64</c:v>
                </c:pt>
                <c:pt idx="6290">
                  <c:v>64</c:v>
                </c:pt>
                <c:pt idx="6291">
                  <c:v>64</c:v>
                </c:pt>
                <c:pt idx="6292">
                  <c:v>64</c:v>
                </c:pt>
                <c:pt idx="6293">
                  <c:v>64</c:v>
                </c:pt>
                <c:pt idx="6294">
                  <c:v>64</c:v>
                </c:pt>
                <c:pt idx="6295">
                  <c:v>64</c:v>
                </c:pt>
                <c:pt idx="6296">
                  <c:v>64</c:v>
                </c:pt>
                <c:pt idx="6297">
                  <c:v>64</c:v>
                </c:pt>
                <c:pt idx="6298">
                  <c:v>64</c:v>
                </c:pt>
                <c:pt idx="6299">
                  <c:v>64</c:v>
                </c:pt>
                <c:pt idx="6300">
                  <c:v>64</c:v>
                </c:pt>
                <c:pt idx="6301">
                  <c:v>64</c:v>
                </c:pt>
                <c:pt idx="6302">
                  <c:v>64</c:v>
                </c:pt>
                <c:pt idx="6303">
                  <c:v>64</c:v>
                </c:pt>
                <c:pt idx="6304">
                  <c:v>64</c:v>
                </c:pt>
                <c:pt idx="6305">
                  <c:v>64</c:v>
                </c:pt>
                <c:pt idx="6306">
                  <c:v>64</c:v>
                </c:pt>
                <c:pt idx="6307">
                  <c:v>64</c:v>
                </c:pt>
                <c:pt idx="6308">
                  <c:v>64</c:v>
                </c:pt>
                <c:pt idx="6309">
                  <c:v>64</c:v>
                </c:pt>
                <c:pt idx="6310">
                  <c:v>64</c:v>
                </c:pt>
                <c:pt idx="6311">
                  <c:v>64</c:v>
                </c:pt>
                <c:pt idx="6312">
                  <c:v>64</c:v>
                </c:pt>
                <c:pt idx="6313">
                  <c:v>64</c:v>
                </c:pt>
                <c:pt idx="6314">
                  <c:v>64</c:v>
                </c:pt>
                <c:pt idx="6315">
                  <c:v>64</c:v>
                </c:pt>
                <c:pt idx="6316">
                  <c:v>64</c:v>
                </c:pt>
                <c:pt idx="6317">
                  <c:v>64</c:v>
                </c:pt>
                <c:pt idx="6318">
                  <c:v>64</c:v>
                </c:pt>
                <c:pt idx="6319">
                  <c:v>64</c:v>
                </c:pt>
                <c:pt idx="6320">
                  <c:v>64</c:v>
                </c:pt>
                <c:pt idx="6321">
                  <c:v>64</c:v>
                </c:pt>
                <c:pt idx="6322">
                  <c:v>64</c:v>
                </c:pt>
                <c:pt idx="6323">
                  <c:v>64</c:v>
                </c:pt>
                <c:pt idx="6324">
                  <c:v>64</c:v>
                </c:pt>
                <c:pt idx="6325">
                  <c:v>64</c:v>
                </c:pt>
                <c:pt idx="6326">
                  <c:v>64</c:v>
                </c:pt>
                <c:pt idx="6327">
                  <c:v>64</c:v>
                </c:pt>
                <c:pt idx="6328">
                  <c:v>64</c:v>
                </c:pt>
                <c:pt idx="6329">
                  <c:v>64</c:v>
                </c:pt>
                <c:pt idx="6330">
                  <c:v>64</c:v>
                </c:pt>
                <c:pt idx="6331">
                  <c:v>64</c:v>
                </c:pt>
                <c:pt idx="6332">
                  <c:v>64</c:v>
                </c:pt>
                <c:pt idx="6333">
                  <c:v>64</c:v>
                </c:pt>
                <c:pt idx="6334">
                  <c:v>64</c:v>
                </c:pt>
                <c:pt idx="6335">
                  <c:v>64</c:v>
                </c:pt>
                <c:pt idx="6336">
                  <c:v>64</c:v>
                </c:pt>
                <c:pt idx="6337">
                  <c:v>64</c:v>
                </c:pt>
                <c:pt idx="6338">
                  <c:v>64</c:v>
                </c:pt>
                <c:pt idx="6339">
                  <c:v>64</c:v>
                </c:pt>
                <c:pt idx="6340">
                  <c:v>64</c:v>
                </c:pt>
                <c:pt idx="6341">
                  <c:v>64</c:v>
                </c:pt>
                <c:pt idx="6342">
                  <c:v>64</c:v>
                </c:pt>
                <c:pt idx="6343">
                  <c:v>64</c:v>
                </c:pt>
                <c:pt idx="6344">
                  <c:v>64</c:v>
                </c:pt>
                <c:pt idx="6345">
                  <c:v>64</c:v>
                </c:pt>
                <c:pt idx="6346">
                  <c:v>64</c:v>
                </c:pt>
                <c:pt idx="6347">
                  <c:v>64</c:v>
                </c:pt>
                <c:pt idx="6348">
                  <c:v>64</c:v>
                </c:pt>
                <c:pt idx="6349">
                  <c:v>64</c:v>
                </c:pt>
                <c:pt idx="6350">
                  <c:v>64</c:v>
                </c:pt>
                <c:pt idx="6351">
                  <c:v>64</c:v>
                </c:pt>
                <c:pt idx="6352">
                  <c:v>64</c:v>
                </c:pt>
                <c:pt idx="6353">
                  <c:v>64</c:v>
                </c:pt>
                <c:pt idx="6354">
                  <c:v>64</c:v>
                </c:pt>
                <c:pt idx="6355">
                  <c:v>64</c:v>
                </c:pt>
                <c:pt idx="6356">
                  <c:v>64</c:v>
                </c:pt>
                <c:pt idx="6357">
                  <c:v>64</c:v>
                </c:pt>
                <c:pt idx="6358">
                  <c:v>64</c:v>
                </c:pt>
                <c:pt idx="6359">
                  <c:v>64</c:v>
                </c:pt>
                <c:pt idx="6360">
                  <c:v>64</c:v>
                </c:pt>
                <c:pt idx="6361">
                  <c:v>64</c:v>
                </c:pt>
                <c:pt idx="6362">
                  <c:v>64</c:v>
                </c:pt>
                <c:pt idx="6363">
                  <c:v>64</c:v>
                </c:pt>
                <c:pt idx="6364">
                  <c:v>64</c:v>
                </c:pt>
                <c:pt idx="6365">
                  <c:v>64</c:v>
                </c:pt>
                <c:pt idx="6366">
                  <c:v>64</c:v>
                </c:pt>
                <c:pt idx="6367">
                  <c:v>64</c:v>
                </c:pt>
                <c:pt idx="6368">
                  <c:v>64</c:v>
                </c:pt>
                <c:pt idx="6369">
                  <c:v>64</c:v>
                </c:pt>
                <c:pt idx="6370">
                  <c:v>64</c:v>
                </c:pt>
                <c:pt idx="6371">
                  <c:v>64</c:v>
                </c:pt>
                <c:pt idx="6372">
                  <c:v>64</c:v>
                </c:pt>
                <c:pt idx="6373">
                  <c:v>64</c:v>
                </c:pt>
                <c:pt idx="6374">
                  <c:v>64</c:v>
                </c:pt>
                <c:pt idx="6375">
                  <c:v>64</c:v>
                </c:pt>
                <c:pt idx="6376">
                  <c:v>64</c:v>
                </c:pt>
                <c:pt idx="6377">
                  <c:v>64</c:v>
                </c:pt>
                <c:pt idx="6378">
                  <c:v>64</c:v>
                </c:pt>
                <c:pt idx="6379">
                  <c:v>64</c:v>
                </c:pt>
                <c:pt idx="6380">
                  <c:v>64</c:v>
                </c:pt>
                <c:pt idx="6381">
                  <c:v>64</c:v>
                </c:pt>
                <c:pt idx="6382">
                  <c:v>64</c:v>
                </c:pt>
                <c:pt idx="6383">
                  <c:v>64</c:v>
                </c:pt>
                <c:pt idx="6384">
                  <c:v>64</c:v>
                </c:pt>
                <c:pt idx="6385">
                  <c:v>64</c:v>
                </c:pt>
                <c:pt idx="6386">
                  <c:v>64</c:v>
                </c:pt>
                <c:pt idx="6387">
                  <c:v>64</c:v>
                </c:pt>
                <c:pt idx="6388">
                  <c:v>64</c:v>
                </c:pt>
                <c:pt idx="6389">
                  <c:v>64</c:v>
                </c:pt>
                <c:pt idx="6390">
                  <c:v>64</c:v>
                </c:pt>
                <c:pt idx="6391">
                  <c:v>64</c:v>
                </c:pt>
                <c:pt idx="6392">
                  <c:v>64</c:v>
                </c:pt>
                <c:pt idx="6393">
                  <c:v>64</c:v>
                </c:pt>
                <c:pt idx="6394">
                  <c:v>64</c:v>
                </c:pt>
                <c:pt idx="6395">
                  <c:v>64</c:v>
                </c:pt>
                <c:pt idx="6396">
                  <c:v>64</c:v>
                </c:pt>
                <c:pt idx="6397">
                  <c:v>64</c:v>
                </c:pt>
                <c:pt idx="6398">
                  <c:v>64</c:v>
                </c:pt>
                <c:pt idx="6399">
                  <c:v>64</c:v>
                </c:pt>
                <c:pt idx="6400">
                  <c:v>64</c:v>
                </c:pt>
                <c:pt idx="6401">
                  <c:v>64</c:v>
                </c:pt>
                <c:pt idx="6402">
                  <c:v>64</c:v>
                </c:pt>
                <c:pt idx="6403">
                  <c:v>64</c:v>
                </c:pt>
                <c:pt idx="6404">
                  <c:v>64</c:v>
                </c:pt>
                <c:pt idx="6405">
                  <c:v>64</c:v>
                </c:pt>
                <c:pt idx="6406">
                  <c:v>64</c:v>
                </c:pt>
                <c:pt idx="6407">
                  <c:v>64</c:v>
                </c:pt>
                <c:pt idx="6408">
                  <c:v>64</c:v>
                </c:pt>
                <c:pt idx="6409">
                  <c:v>64</c:v>
                </c:pt>
                <c:pt idx="6410">
                  <c:v>64</c:v>
                </c:pt>
                <c:pt idx="6411">
                  <c:v>64</c:v>
                </c:pt>
                <c:pt idx="6412">
                  <c:v>64</c:v>
                </c:pt>
                <c:pt idx="6413">
                  <c:v>64</c:v>
                </c:pt>
                <c:pt idx="6414">
                  <c:v>64</c:v>
                </c:pt>
                <c:pt idx="6415">
                  <c:v>64</c:v>
                </c:pt>
                <c:pt idx="6416">
                  <c:v>64</c:v>
                </c:pt>
                <c:pt idx="6417">
                  <c:v>64</c:v>
                </c:pt>
                <c:pt idx="6418">
                  <c:v>64</c:v>
                </c:pt>
                <c:pt idx="6419">
                  <c:v>64</c:v>
                </c:pt>
                <c:pt idx="6420">
                  <c:v>64</c:v>
                </c:pt>
                <c:pt idx="6421">
                  <c:v>64</c:v>
                </c:pt>
                <c:pt idx="6422">
                  <c:v>64</c:v>
                </c:pt>
                <c:pt idx="6423">
                  <c:v>64</c:v>
                </c:pt>
                <c:pt idx="6424">
                  <c:v>64</c:v>
                </c:pt>
                <c:pt idx="6425">
                  <c:v>64</c:v>
                </c:pt>
                <c:pt idx="6426">
                  <c:v>64</c:v>
                </c:pt>
                <c:pt idx="6427">
                  <c:v>64</c:v>
                </c:pt>
                <c:pt idx="6428">
                  <c:v>64</c:v>
                </c:pt>
                <c:pt idx="6429">
                  <c:v>64</c:v>
                </c:pt>
                <c:pt idx="6430">
                  <c:v>64</c:v>
                </c:pt>
                <c:pt idx="6431">
                  <c:v>64</c:v>
                </c:pt>
                <c:pt idx="6432">
                  <c:v>64</c:v>
                </c:pt>
                <c:pt idx="6433">
                  <c:v>64</c:v>
                </c:pt>
                <c:pt idx="6434">
                  <c:v>64</c:v>
                </c:pt>
                <c:pt idx="6435">
                  <c:v>64</c:v>
                </c:pt>
                <c:pt idx="6436">
                  <c:v>64</c:v>
                </c:pt>
                <c:pt idx="6437">
                  <c:v>64</c:v>
                </c:pt>
                <c:pt idx="6438">
                  <c:v>64</c:v>
                </c:pt>
                <c:pt idx="6439">
                  <c:v>64</c:v>
                </c:pt>
                <c:pt idx="6440">
                  <c:v>64</c:v>
                </c:pt>
                <c:pt idx="6441">
                  <c:v>64</c:v>
                </c:pt>
                <c:pt idx="6442">
                  <c:v>64</c:v>
                </c:pt>
                <c:pt idx="6443">
                  <c:v>64</c:v>
                </c:pt>
                <c:pt idx="6444">
                  <c:v>64</c:v>
                </c:pt>
                <c:pt idx="6445">
                  <c:v>64</c:v>
                </c:pt>
                <c:pt idx="6446">
                  <c:v>64</c:v>
                </c:pt>
                <c:pt idx="6447">
                  <c:v>64</c:v>
                </c:pt>
                <c:pt idx="6448">
                  <c:v>64</c:v>
                </c:pt>
                <c:pt idx="6449">
                  <c:v>64</c:v>
                </c:pt>
                <c:pt idx="6450">
                  <c:v>64</c:v>
                </c:pt>
                <c:pt idx="6451">
                  <c:v>64</c:v>
                </c:pt>
                <c:pt idx="6452">
                  <c:v>64</c:v>
                </c:pt>
                <c:pt idx="6453">
                  <c:v>64</c:v>
                </c:pt>
                <c:pt idx="6454">
                  <c:v>64</c:v>
                </c:pt>
                <c:pt idx="6455">
                  <c:v>64</c:v>
                </c:pt>
                <c:pt idx="6456">
                  <c:v>64</c:v>
                </c:pt>
                <c:pt idx="6457">
                  <c:v>64</c:v>
                </c:pt>
                <c:pt idx="6458">
                  <c:v>64</c:v>
                </c:pt>
                <c:pt idx="6459">
                  <c:v>64</c:v>
                </c:pt>
                <c:pt idx="6460">
                  <c:v>64</c:v>
                </c:pt>
                <c:pt idx="6461">
                  <c:v>64</c:v>
                </c:pt>
                <c:pt idx="6462">
                  <c:v>64</c:v>
                </c:pt>
                <c:pt idx="6463">
                  <c:v>64</c:v>
                </c:pt>
                <c:pt idx="6464">
                  <c:v>64</c:v>
                </c:pt>
                <c:pt idx="6465">
                  <c:v>64</c:v>
                </c:pt>
                <c:pt idx="6466">
                  <c:v>64</c:v>
                </c:pt>
                <c:pt idx="6467">
                  <c:v>64</c:v>
                </c:pt>
                <c:pt idx="6468">
                  <c:v>64</c:v>
                </c:pt>
                <c:pt idx="6469">
                  <c:v>64</c:v>
                </c:pt>
                <c:pt idx="6470">
                  <c:v>64</c:v>
                </c:pt>
                <c:pt idx="6471">
                  <c:v>64</c:v>
                </c:pt>
                <c:pt idx="6472">
                  <c:v>64</c:v>
                </c:pt>
                <c:pt idx="6473">
                  <c:v>64</c:v>
                </c:pt>
                <c:pt idx="6474">
                  <c:v>64</c:v>
                </c:pt>
                <c:pt idx="6475">
                  <c:v>64</c:v>
                </c:pt>
                <c:pt idx="6476">
                  <c:v>64</c:v>
                </c:pt>
                <c:pt idx="6477">
                  <c:v>64</c:v>
                </c:pt>
                <c:pt idx="6478">
                  <c:v>64</c:v>
                </c:pt>
                <c:pt idx="6479">
                  <c:v>64</c:v>
                </c:pt>
                <c:pt idx="6480">
                  <c:v>64</c:v>
                </c:pt>
                <c:pt idx="6481">
                  <c:v>64</c:v>
                </c:pt>
                <c:pt idx="6482">
                  <c:v>64</c:v>
                </c:pt>
                <c:pt idx="6483">
                  <c:v>64</c:v>
                </c:pt>
                <c:pt idx="6484">
                  <c:v>64</c:v>
                </c:pt>
                <c:pt idx="6485">
                  <c:v>64</c:v>
                </c:pt>
                <c:pt idx="6486">
                  <c:v>64</c:v>
                </c:pt>
                <c:pt idx="6487">
                  <c:v>64</c:v>
                </c:pt>
                <c:pt idx="6488">
                  <c:v>64</c:v>
                </c:pt>
                <c:pt idx="6489">
                  <c:v>64</c:v>
                </c:pt>
                <c:pt idx="6490">
                  <c:v>64</c:v>
                </c:pt>
                <c:pt idx="6491">
                  <c:v>64</c:v>
                </c:pt>
                <c:pt idx="6492">
                  <c:v>64</c:v>
                </c:pt>
                <c:pt idx="6493">
                  <c:v>64</c:v>
                </c:pt>
                <c:pt idx="6494">
                  <c:v>64</c:v>
                </c:pt>
                <c:pt idx="6495">
                  <c:v>64</c:v>
                </c:pt>
                <c:pt idx="6496">
                  <c:v>64</c:v>
                </c:pt>
                <c:pt idx="6497">
                  <c:v>64</c:v>
                </c:pt>
                <c:pt idx="6498">
                  <c:v>64</c:v>
                </c:pt>
                <c:pt idx="6499">
                  <c:v>64</c:v>
                </c:pt>
                <c:pt idx="6500">
                  <c:v>64</c:v>
                </c:pt>
                <c:pt idx="6501">
                  <c:v>64</c:v>
                </c:pt>
                <c:pt idx="6502">
                  <c:v>64</c:v>
                </c:pt>
                <c:pt idx="6503">
                  <c:v>64</c:v>
                </c:pt>
                <c:pt idx="6504">
                  <c:v>64</c:v>
                </c:pt>
                <c:pt idx="6505">
                  <c:v>64</c:v>
                </c:pt>
                <c:pt idx="6506">
                  <c:v>64</c:v>
                </c:pt>
                <c:pt idx="6507">
                  <c:v>64</c:v>
                </c:pt>
                <c:pt idx="6508">
                  <c:v>64</c:v>
                </c:pt>
                <c:pt idx="6509">
                  <c:v>64</c:v>
                </c:pt>
                <c:pt idx="6510">
                  <c:v>64</c:v>
                </c:pt>
                <c:pt idx="6511">
                  <c:v>64</c:v>
                </c:pt>
                <c:pt idx="6512">
                  <c:v>64</c:v>
                </c:pt>
                <c:pt idx="6513">
                  <c:v>64</c:v>
                </c:pt>
                <c:pt idx="6514">
                  <c:v>64</c:v>
                </c:pt>
                <c:pt idx="6515">
                  <c:v>64</c:v>
                </c:pt>
                <c:pt idx="6516">
                  <c:v>64</c:v>
                </c:pt>
                <c:pt idx="6517">
                  <c:v>64</c:v>
                </c:pt>
                <c:pt idx="6518">
                  <c:v>64</c:v>
                </c:pt>
                <c:pt idx="6519">
                  <c:v>64</c:v>
                </c:pt>
                <c:pt idx="6520">
                  <c:v>64</c:v>
                </c:pt>
                <c:pt idx="6521">
                  <c:v>64</c:v>
                </c:pt>
                <c:pt idx="6522">
                  <c:v>64</c:v>
                </c:pt>
                <c:pt idx="6523">
                  <c:v>64</c:v>
                </c:pt>
                <c:pt idx="6524">
                  <c:v>64</c:v>
                </c:pt>
                <c:pt idx="6525">
                  <c:v>64</c:v>
                </c:pt>
                <c:pt idx="6526">
                  <c:v>64</c:v>
                </c:pt>
                <c:pt idx="6527">
                  <c:v>64</c:v>
                </c:pt>
                <c:pt idx="6528">
                  <c:v>64</c:v>
                </c:pt>
                <c:pt idx="6529">
                  <c:v>64</c:v>
                </c:pt>
                <c:pt idx="6530">
                  <c:v>64</c:v>
                </c:pt>
                <c:pt idx="6531">
                  <c:v>64</c:v>
                </c:pt>
                <c:pt idx="6532">
                  <c:v>64</c:v>
                </c:pt>
                <c:pt idx="6533">
                  <c:v>64</c:v>
                </c:pt>
                <c:pt idx="6534">
                  <c:v>64</c:v>
                </c:pt>
                <c:pt idx="6535">
                  <c:v>64</c:v>
                </c:pt>
                <c:pt idx="6536">
                  <c:v>64</c:v>
                </c:pt>
                <c:pt idx="6537">
                  <c:v>64</c:v>
                </c:pt>
                <c:pt idx="6538">
                  <c:v>64</c:v>
                </c:pt>
                <c:pt idx="6539">
                  <c:v>64</c:v>
                </c:pt>
                <c:pt idx="6540">
                  <c:v>64</c:v>
                </c:pt>
                <c:pt idx="6541">
                  <c:v>64</c:v>
                </c:pt>
                <c:pt idx="6542">
                  <c:v>64</c:v>
                </c:pt>
                <c:pt idx="6543">
                  <c:v>64</c:v>
                </c:pt>
                <c:pt idx="6544">
                  <c:v>64</c:v>
                </c:pt>
                <c:pt idx="6545">
                  <c:v>64</c:v>
                </c:pt>
                <c:pt idx="6546">
                  <c:v>64</c:v>
                </c:pt>
                <c:pt idx="6547">
                  <c:v>64</c:v>
                </c:pt>
                <c:pt idx="6548">
                  <c:v>64</c:v>
                </c:pt>
                <c:pt idx="6549">
                  <c:v>64</c:v>
                </c:pt>
                <c:pt idx="6550">
                  <c:v>64</c:v>
                </c:pt>
                <c:pt idx="6551">
                  <c:v>64</c:v>
                </c:pt>
                <c:pt idx="6552">
                  <c:v>64</c:v>
                </c:pt>
                <c:pt idx="6553">
                  <c:v>64</c:v>
                </c:pt>
                <c:pt idx="6554">
                  <c:v>64</c:v>
                </c:pt>
                <c:pt idx="6555">
                  <c:v>64</c:v>
                </c:pt>
                <c:pt idx="6556">
                  <c:v>64</c:v>
                </c:pt>
                <c:pt idx="6557">
                  <c:v>64</c:v>
                </c:pt>
                <c:pt idx="6558">
                  <c:v>64</c:v>
                </c:pt>
                <c:pt idx="6559">
                  <c:v>64</c:v>
                </c:pt>
                <c:pt idx="6560">
                  <c:v>64</c:v>
                </c:pt>
                <c:pt idx="6561">
                  <c:v>64</c:v>
                </c:pt>
                <c:pt idx="6562">
                  <c:v>64</c:v>
                </c:pt>
                <c:pt idx="6563">
                  <c:v>64</c:v>
                </c:pt>
                <c:pt idx="6564">
                  <c:v>64</c:v>
                </c:pt>
                <c:pt idx="6565">
                  <c:v>64</c:v>
                </c:pt>
                <c:pt idx="6566">
                  <c:v>64</c:v>
                </c:pt>
                <c:pt idx="6567">
                  <c:v>64</c:v>
                </c:pt>
                <c:pt idx="6568">
                  <c:v>64</c:v>
                </c:pt>
                <c:pt idx="6569">
                  <c:v>64</c:v>
                </c:pt>
                <c:pt idx="6570">
                  <c:v>64</c:v>
                </c:pt>
                <c:pt idx="6571">
                  <c:v>64</c:v>
                </c:pt>
                <c:pt idx="6572">
                  <c:v>64</c:v>
                </c:pt>
                <c:pt idx="6573">
                  <c:v>64</c:v>
                </c:pt>
                <c:pt idx="6574">
                  <c:v>64</c:v>
                </c:pt>
                <c:pt idx="6575">
                  <c:v>64</c:v>
                </c:pt>
                <c:pt idx="6576">
                  <c:v>64</c:v>
                </c:pt>
                <c:pt idx="6577">
                  <c:v>64</c:v>
                </c:pt>
                <c:pt idx="6578">
                  <c:v>64</c:v>
                </c:pt>
                <c:pt idx="6579">
                  <c:v>64</c:v>
                </c:pt>
                <c:pt idx="6580">
                  <c:v>64</c:v>
                </c:pt>
                <c:pt idx="6581">
                  <c:v>64</c:v>
                </c:pt>
                <c:pt idx="6582">
                  <c:v>64</c:v>
                </c:pt>
                <c:pt idx="6583">
                  <c:v>64</c:v>
                </c:pt>
                <c:pt idx="6584">
                  <c:v>64</c:v>
                </c:pt>
                <c:pt idx="6585">
                  <c:v>64</c:v>
                </c:pt>
                <c:pt idx="6586">
                  <c:v>64</c:v>
                </c:pt>
                <c:pt idx="6587">
                  <c:v>64</c:v>
                </c:pt>
                <c:pt idx="6588">
                  <c:v>64</c:v>
                </c:pt>
                <c:pt idx="6589">
                  <c:v>64</c:v>
                </c:pt>
                <c:pt idx="6590">
                  <c:v>64</c:v>
                </c:pt>
                <c:pt idx="6591">
                  <c:v>64</c:v>
                </c:pt>
                <c:pt idx="6592">
                  <c:v>64</c:v>
                </c:pt>
                <c:pt idx="6593">
                  <c:v>64</c:v>
                </c:pt>
                <c:pt idx="6594">
                  <c:v>64</c:v>
                </c:pt>
                <c:pt idx="6595">
                  <c:v>64</c:v>
                </c:pt>
                <c:pt idx="6596">
                  <c:v>64</c:v>
                </c:pt>
                <c:pt idx="6597">
                  <c:v>64</c:v>
                </c:pt>
                <c:pt idx="6598">
                  <c:v>64</c:v>
                </c:pt>
                <c:pt idx="6599">
                  <c:v>64</c:v>
                </c:pt>
                <c:pt idx="6600">
                  <c:v>64</c:v>
                </c:pt>
                <c:pt idx="6601">
                  <c:v>64</c:v>
                </c:pt>
                <c:pt idx="6602">
                  <c:v>64</c:v>
                </c:pt>
                <c:pt idx="6603">
                  <c:v>64</c:v>
                </c:pt>
                <c:pt idx="6604">
                  <c:v>64</c:v>
                </c:pt>
                <c:pt idx="6605">
                  <c:v>64</c:v>
                </c:pt>
                <c:pt idx="6606">
                  <c:v>64</c:v>
                </c:pt>
                <c:pt idx="6607">
                  <c:v>64</c:v>
                </c:pt>
                <c:pt idx="6608">
                  <c:v>64</c:v>
                </c:pt>
                <c:pt idx="6609">
                  <c:v>64</c:v>
                </c:pt>
                <c:pt idx="6610">
                  <c:v>64</c:v>
                </c:pt>
                <c:pt idx="6611">
                  <c:v>64</c:v>
                </c:pt>
                <c:pt idx="6612">
                  <c:v>64</c:v>
                </c:pt>
                <c:pt idx="6613">
                  <c:v>64</c:v>
                </c:pt>
                <c:pt idx="6614">
                  <c:v>64</c:v>
                </c:pt>
                <c:pt idx="6615">
                  <c:v>64</c:v>
                </c:pt>
                <c:pt idx="6616">
                  <c:v>64</c:v>
                </c:pt>
                <c:pt idx="6617">
                  <c:v>64</c:v>
                </c:pt>
                <c:pt idx="6618">
                  <c:v>64</c:v>
                </c:pt>
                <c:pt idx="6619">
                  <c:v>64</c:v>
                </c:pt>
                <c:pt idx="6620">
                  <c:v>64</c:v>
                </c:pt>
                <c:pt idx="6621">
                  <c:v>64</c:v>
                </c:pt>
                <c:pt idx="6622">
                  <c:v>64</c:v>
                </c:pt>
                <c:pt idx="6623">
                  <c:v>64</c:v>
                </c:pt>
                <c:pt idx="6624">
                  <c:v>64</c:v>
                </c:pt>
                <c:pt idx="6625">
                  <c:v>64</c:v>
                </c:pt>
                <c:pt idx="6626">
                  <c:v>64</c:v>
                </c:pt>
                <c:pt idx="6627">
                  <c:v>64</c:v>
                </c:pt>
                <c:pt idx="6628">
                  <c:v>64</c:v>
                </c:pt>
                <c:pt idx="6629">
                  <c:v>64</c:v>
                </c:pt>
                <c:pt idx="6630">
                  <c:v>64</c:v>
                </c:pt>
                <c:pt idx="6631">
                  <c:v>64</c:v>
                </c:pt>
                <c:pt idx="6632">
                  <c:v>64</c:v>
                </c:pt>
                <c:pt idx="6633">
                  <c:v>64</c:v>
                </c:pt>
                <c:pt idx="6634">
                  <c:v>64</c:v>
                </c:pt>
                <c:pt idx="6635">
                  <c:v>64</c:v>
                </c:pt>
                <c:pt idx="6636">
                  <c:v>64</c:v>
                </c:pt>
                <c:pt idx="6637">
                  <c:v>64</c:v>
                </c:pt>
                <c:pt idx="6638">
                  <c:v>64</c:v>
                </c:pt>
                <c:pt idx="6639">
                  <c:v>64</c:v>
                </c:pt>
                <c:pt idx="6640">
                  <c:v>64</c:v>
                </c:pt>
                <c:pt idx="6641">
                  <c:v>64</c:v>
                </c:pt>
                <c:pt idx="6642">
                  <c:v>64</c:v>
                </c:pt>
                <c:pt idx="6643">
                  <c:v>64</c:v>
                </c:pt>
                <c:pt idx="6644">
                  <c:v>64</c:v>
                </c:pt>
                <c:pt idx="6645">
                  <c:v>64</c:v>
                </c:pt>
                <c:pt idx="6646">
                  <c:v>64</c:v>
                </c:pt>
                <c:pt idx="6647">
                  <c:v>64</c:v>
                </c:pt>
                <c:pt idx="6648">
                  <c:v>64</c:v>
                </c:pt>
                <c:pt idx="6649">
                  <c:v>64</c:v>
                </c:pt>
                <c:pt idx="6650">
                  <c:v>64</c:v>
                </c:pt>
                <c:pt idx="6651">
                  <c:v>64</c:v>
                </c:pt>
                <c:pt idx="6652">
                  <c:v>64</c:v>
                </c:pt>
                <c:pt idx="6653">
                  <c:v>64</c:v>
                </c:pt>
                <c:pt idx="6654">
                  <c:v>64</c:v>
                </c:pt>
                <c:pt idx="6655">
                  <c:v>64</c:v>
                </c:pt>
                <c:pt idx="6656">
                  <c:v>64</c:v>
                </c:pt>
                <c:pt idx="6657">
                  <c:v>64</c:v>
                </c:pt>
                <c:pt idx="6658">
                  <c:v>64</c:v>
                </c:pt>
                <c:pt idx="6659">
                  <c:v>64</c:v>
                </c:pt>
                <c:pt idx="6660">
                  <c:v>64</c:v>
                </c:pt>
                <c:pt idx="6661">
                  <c:v>64</c:v>
                </c:pt>
                <c:pt idx="6662">
                  <c:v>64</c:v>
                </c:pt>
                <c:pt idx="6663">
                  <c:v>64</c:v>
                </c:pt>
                <c:pt idx="6664">
                  <c:v>64</c:v>
                </c:pt>
                <c:pt idx="6665">
                  <c:v>64</c:v>
                </c:pt>
                <c:pt idx="6666">
                  <c:v>64</c:v>
                </c:pt>
                <c:pt idx="6667">
                  <c:v>64</c:v>
                </c:pt>
                <c:pt idx="6668">
                  <c:v>64</c:v>
                </c:pt>
                <c:pt idx="6669">
                  <c:v>64</c:v>
                </c:pt>
                <c:pt idx="6670">
                  <c:v>64</c:v>
                </c:pt>
                <c:pt idx="6671">
                  <c:v>64</c:v>
                </c:pt>
                <c:pt idx="6672">
                  <c:v>64</c:v>
                </c:pt>
                <c:pt idx="6673">
                  <c:v>64</c:v>
                </c:pt>
                <c:pt idx="6674">
                  <c:v>64</c:v>
                </c:pt>
                <c:pt idx="6675">
                  <c:v>64</c:v>
                </c:pt>
                <c:pt idx="6676">
                  <c:v>64</c:v>
                </c:pt>
                <c:pt idx="6677">
                  <c:v>64</c:v>
                </c:pt>
                <c:pt idx="6678">
                  <c:v>64</c:v>
                </c:pt>
                <c:pt idx="6679">
                  <c:v>64</c:v>
                </c:pt>
                <c:pt idx="6680">
                  <c:v>64</c:v>
                </c:pt>
                <c:pt idx="6681">
                  <c:v>64</c:v>
                </c:pt>
                <c:pt idx="6682">
                  <c:v>64</c:v>
                </c:pt>
                <c:pt idx="6683">
                  <c:v>64</c:v>
                </c:pt>
                <c:pt idx="6684">
                  <c:v>64</c:v>
                </c:pt>
                <c:pt idx="6685">
                  <c:v>64</c:v>
                </c:pt>
                <c:pt idx="6686">
                  <c:v>64</c:v>
                </c:pt>
                <c:pt idx="6687">
                  <c:v>64</c:v>
                </c:pt>
                <c:pt idx="6688">
                  <c:v>64</c:v>
                </c:pt>
                <c:pt idx="6689">
                  <c:v>64</c:v>
                </c:pt>
                <c:pt idx="6690">
                  <c:v>64</c:v>
                </c:pt>
                <c:pt idx="6691">
                  <c:v>64</c:v>
                </c:pt>
                <c:pt idx="6692">
                  <c:v>64</c:v>
                </c:pt>
                <c:pt idx="6693">
                  <c:v>64</c:v>
                </c:pt>
                <c:pt idx="6694">
                  <c:v>64</c:v>
                </c:pt>
                <c:pt idx="6695">
                  <c:v>64</c:v>
                </c:pt>
                <c:pt idx="6696">
                  <c:v>64</c:v>
                </c:pt>
                <c:pt idx="6697">
                  <c:v>64</c:v>
                </c:pt>
                <c:pt idx="6698">
                  <c:v>64</c:v>
                </c:pt>
                <c:pt idx="6699">
                  <c:v>64</c:v>
                </c:pt>
                <c:pt idx="6700">
                  <c:v>64</c:v>
                </c:pt>
                <c:pt idx="6701">
                  <c:v>64</c:v>
                </c:pt>
                <c:pt idx="6702">
                  <c:v>64</c:v>
                </c:pt>
                <c:pt idx="6703">
                  <c:v>64</c:v>
                </c:pt>
                <c:pt idx="6704">
                  <c:v>64</c:v>
                </c:pt>
                <c:pt idx="6705">
                  <c:v>64</c:v>
                </c:pt>
                <c:pt idx="6706">
                  <c:v>64</c:v>
                </c:pt>
                <c:pt idx="6707">
                  <c:v>64</c:v>
                </c:pt>
                <c:pt idx="6708">
                  <c:v>64</c:v>
                </c:pt>
                <c:pt idx="6709">
                  <c:v>64</c:v>
                </c:pt>
                <c:pt idx="6710">
                  <c:v>64</c:v>
                </c:pt>
                <c:pt idx="6711">
                  <c:v>64</c:v>
                </c:pt>
                <c:pt idx="6712">
                  <c:v>64</c:v>
                </c:pt>
                <c:pt idx="6713">
                  <c:v>64</c:v>
                </c:pt>
                <c:pt idx="6714">
                  <c:v>64</c:v>
                </c:pt>
                <c:pt idx="6715">
                  <c:v>64</c:v>
                </c:pt>
                <c:pt idx="6716">
                  <c:v>64</c:v>
                </c:pt>
                <c:pt idx="6717">
                  <c:v>64</c:v>
                </c:pt>
                <c:pt idx="6718">
                  <c:v>64</c:v>
                </c:pt>
                <c:pt idx="6719">
                  <c:v>64</c:v>
                </c:pt>
                <c:pt idx="6720">
                  <c:v>64</c:v>
                </c:pt>
                <c:pt idx="6721">
                  <c:v>64</c:v>
                </c:pt>
                <c:pt idx="6722">
                  <c:v>64</c:v>
                </c:pt>
                <c:pt idx="6723">
                  <c:v>64</c:v>
                </c:pt>
                <c:pt idx="6724">
                  <c:v>64</c:v>
                </c:pt>
                <c:pt idx="6725">
                  <c:v>64</c:v>
                </c:pt>
                <c:pt idx="6726">
                  <c:v>64</c:v>
                </c:pt>
                <c:pt idx="6727">
                  <c:v>64</c:v>
                </c:pt>
                <c:pt idx="6728">
                  <c:v>64</c:v>
                </c:pt>
                <c:pt idx="6729">
                  <c:v>64</c:v>
                </c:pt>
                <c:pt idx="6730">
                  <c:v>64</c:v>
                </c:pt>
                <c:pt idx="6731">
                  <c:v>64</c:v>
                </c:pt>
                <c:pt idx="6732">
                  <c:v>64</c:v>
                </c:pt>
                <c:pt idx="6733">
                  <c:v>64</c:v>
                </c:pt>
                <c:pt idx="6734">
                  <c:v>64</c:v>
                </c:pt>
                <c:pt idx="6735">
                  <c:v>64</c:v>
                </c:pt>
                <c:pt idx="6736">
                  <c:v>64</c:v>
                </c:pt>
                <c:pt idx="6737">
                  <c:v>64</c:v>
                </c:pt>
                <c:pt idx="6738">
                  <c:v>64</c:v>
                </c:pt>
                <c:pt idx="6739">
                  <c:v>64</c:v>
                </c:pt>
                <c:pt idx="6740">
                  <c:v>64</c:v>
                </c:pt>
                <c:pt idx="6741">
                  <c:v>64</c:v>
                </c:pt>
                <c:pt idx="6742">
                  <c:v>64</c:v>
                </c:pt>
                <c:pt idx="6743">
                  <c:v>64</c:v>
                </c:pt>
                <c:pt idx="6744">
                  <c:v>64</c:v>
                </c:pt>
                <c:pt idx="6745">
                  <c:v>64</c:v>
                </c:pt>
                <c:pt idx="6746">
                  <c:v>64</c:v>
                </c:pt>
                <c:pt idx="6747">
                  <c:v>64</c:v>
                </c:pt>
                <c:pt idx="6748">
                  <c:v>64</c:v>
                </c:pt>
                <c:pt idx="6749">
                  <c:v>64</c:v>
                </c:pt>
                <c:pt idx="6750">
                  <c:v>64</c:v>
                </c:pt>
                <c:pt idx="6751">
                  <c:v>64</c:v>
                </c:pt>
                <c:pt idx="6752">
                  <c:v>64</c:v>
                </c:pt>
                <c:pt idx="6753">
                  <c:v>64</c:v>
                </c:pt>
                <c:pt idx="6754">
                  <c:v>64</c:v>
                </c:pt>
                <c:pt idx="6755">
                  <c:v>64</c:v>
                </c:pt>
                <c:pt idx="6756">
                  <c:v>64</c:v>
                </c:pt>
                <c:pt idx="6757">
                  <c:v>64</c:v>
                </c:pt>
                <c:pt idx="6758">
                  <c:v>64</c:v>
                </c:pt>
                <c:pt idx="6759">
                  <c:v>64</c:v>
                </c:pt>
                <c:pt idx="6760">
                  <c:v>64</c:v>
                </c:pt>
                <c:pt idx="6761">
                  <c:v>64</c:v>
                </c:pt>
                <c:pt idx="6762">
                  <c:v>64</c:v>
                </c:pt>
                <c:pt idx="6763">
                  <c:v>64</c:v>
                </c:pt>
                <c:pt idx="6764">
                  <c:v>64</c:v>
                </c:pt>
                <c:pt idx="6765">
                  <c:v>64</c:v>
                </c:pt>
                <c:pt idx="6766">
                  <c:v>64</c:v>
                </c:pt>
                <c:pt idx="6767">
                  <c:v>64</c:v>
                </c:pt>
                <c:pt idx="6768">
                  <c:v>64</c:v>
                </c:pt>
                <c:pt idx="6769">
                  <c:v>64</c:v>
                </c:pt>
                <c:pt idx="6770">
                  <c:v>64</c:v>
                </c:pt>
                <c:pt idx="6771">
                  <c:v>64</c:v>
                </c:pt>
                <c:pt idx="6772">
                  <c:v>64</c:v>
                </c:pt>
                <c:pt idx="6773">
                  <c:v>64</c:v>
                </c:pt>
                <c:pt idx="6774">
                  <c:v>64</c:v>
                </c:pt>
                <c:pt idx="6775">
                  <c:v>64</c:v>
                </c:pt>
                <c:pt idx="6776">
                  <c:v>64</c:v>
                </c:pt>
                <c:pt idx="6777">
                  <c:v>64</c:v>
                </c:pt>
                <c:pt idx="6778">
                  <c:v>64</c:v>
                </c:pt>
                <c:pt idx="6779">
                  <c:v>64</c:v>
                </c:pt>
                <c:pt idx="6780">
                  <c:v>64</c:v>
                </c:pt>
                <c:pt idx="6781">
                  <c:v>64</c:v>
                </c:pt>
                <c:pt idx="6782">
                  <c:v>64</c:v>
                </c:pt>
                <c:pt idx="6783">
                  <c:v>64</c:v>
                </c:pt>
                <c:pt idx="6784">
                  <c:v>64</c:v>
                </c:pt>
                <c:pt idx="6785">
                  <c:v>64</c:v>
                </c:pt>
                <c:pt idx="6786">
                  <c:v>64</c:v>
                </c:pt>
                <c:pt idx="6787">
                  <c:v>64</c:v>
                </c:pt>
                <c:pt idx="6788">
                  <c:v>64</c:v>
                </c:pt>
                <c:pt idx="6789">
                  <c:v>64</c:v>
                </c:pt>
                <c:pt idx="6790">
                  <c:v>64</c:v>
                </c:pt>
                <c:pt idx="6791">
                  <c:v>64</c:v>
                </c:pt>
                <c:pt idx="6792">
                  <c:v>64</c:v>
                </c:pt>
                <c:pt idx="6793">
                  <c:v>64</c:v>
                </c:pt>
                <c:pt idx="6794">
                  <c:v>64</c:v>
                </c:pt>
                <c:pt idx="6795">
                  <c:v>64</c:v>
                </c:pt>
                <c:pt idx="6796">
                  <c:v>64</c:v>
                </c:pt>
                <c:pt idx="6797">
                  <c:v>64</c:v>
                </c:pt>
                <c:pt idx="6798">
                  <c:v>64</c:v>
                </c:pt>
                <c:pt idx="6799">
                  <c:v>64</c:v>
                </c:pt>
                <c:pt idx="6800">
                  <c:v>64</c:v>
                </c:pt>
                <c:pt idx="6801">
                  <c:v>64</c:v>
                </c:pt>
                <c:pt idx="6802">
                  <c:v>64</c:v>
                </c:pt>
                <c:pt idx="6803">
                  <c:v>64</c:v>
                </c:pt>
                <c:pt idx="6804">
                  <c:v>64</c:v>
                </c:pt>
                <c:pt idx="6805">
                  <c:v>64</c:v>
                </c:pt>
                <c:pt idx="6806">
                  <c:v>64</c:v>
                </c:pt>
                <c:pt idx="6807">
                  <c:v>64</c:v>
                </c:pt>
                <c:pt idx="6808">
                  <c:v>64</c:v>
                </c:pt>
                <c:pt idx="6809">
                  <c:v>64</c:v>
                </c:pt>
                <c:pt idx="6810">
                  <c:v>64</c:v>
                </c:pt>
                <c:pt idx="6811">
                  <c:v>64</c:v>
                </c:pt>
                <c:pt idx="6812">
                  <c:v>64</c:v>
                </c:pt>
                <c:pt idx="6813">
                  <c:v>64</c:v>
                </c:pt>
                <c:pt idx="6814">
                  <c:v>64</c:v>
                </c:pt>
                <c:pt idx="6815">
                  <c:v>64</c:v>
                </c:pt>
                <c:pt idx="6816">
                  <c:v>64</c:v>
                </c:pt>
                <c:pt idx="6817">
                  <c:v>64</c:v>
                </c:pt>
                <c:pt idx="6818">
                  <c:v>64</c:v>
                </c:pt>
                <c:pt idx="6819">
                  <c:v>64</c:v>
                </c:pt>
                <c:pt idx="6820">
                  <c:v>64</c:v>
                </c:pt>
                <c:pt idx="6821">
                  <c:v>64</c:v>
                </c:pt>
                <c:pt idx="6822">
                  <c:v>64</c:v>
                </c:pt>
                <c:pt idx="6823">
                  <c:v>64</c:v>
                </c:pt>
                <c:pt idx="6824">
                  <c:v>64</c:v>
                </c:pt>
                <c:pt idx="6825">
                  <c:v>64</c:v>
                </c:pt>
                <c:pt idx="6826">
                  <c:v>64</c:v>
                </c:pt>
                <c:pt idx="6827">
                  <c:v>64</c:v>
                </c:pt>
                <c:pt idx="6828">
                  <c:v>64</c:v>
                </c:pt>
                <c:pt idx="6829">
                  <c:v>64</c:v>
                </c:pt>
                <c:pt idx="6830">
                  <c:v>64</c:v>
                </c:pt>
                <c:pt idx="6831">
                  <c:v>64</c:v>
                </c:pt>
                <c:pt idx="6832">
                  <c:v>64</c:v>
                </c:pt>
                <c:pt idx="6833">
                  <c:v>64</c:v>
                </c:pt>
                <c:pt idx="6834">
                  <c:v>64</c:v>
                </c:pt>
                <c:pt idx="6835">
                  <c:v>64</c:v>
                </c:pt>
                <c:pt idx="6836">
                  <c:v>64</c:v>
                </c:pt>
                <c:pt idx="6837">
                  <c:v>64</c:v>
                </c:pt>
                <c:pt idx="6838">
                  <c:v>64</c:v>
                </c:pt>
                <c:pt idx="6839">
                  <c:v>64</c:v>
                </c:pt>
                <c:pt idx="6840">
                  <c:v>64</c:v>
                </c:pt>
                <c:pt idx="6841">
                  <c:v>64</c:v>
                </c:pt>
                <c:pt idx="6842">
                  <c:v>64</c:v>
                </c:pt>
                <c:pt idx="6843">
                  <c:v>64</c:v>
                </c:pt>
                <c:pt idx="6844">
                  <c:v>64</c:v>
                </c:pt>
                <c:pt idx="6845">
                  <c:v>64</c:v>
                </c:pt>
                <c:pt idx="6846">
                  <c:v>64</c:v>
                </c:pt>
                <c:pt idx="6847">
                  <c:v>64</c:v>
                </c:pt>
                <c:pt idx="6848">
                  <c:v>64</c:v>
                </c:pt>
                <c:pt idx="6849">
                  <c:v>64</c:v>
                </c:pt>
                <c:pt idx="6850">
                  <c:v>64</c:v>
                </c:pt>
                <c:pt idx="6851">
                  <c:v>64</c:v>
                </c:pt>
                <c:pt idx="6852">
                  <c:v>64</c:v>
                </c:pt>
                <c:pt idx="6853">
                  <c:v>64</c:v>
                </c:pt>
                <c:pt idx="6854">
                  <c:v>64</c:v>
                </c:pt>
                <c:pt idx="6855">
                  <c:v>64</c:v>
                </c:pt>
                <c:pt idx="6856">
                  <c:v>64</c:v>
                </c:pt>
                <c:pt idx="6857">
                  <c:v>64</c:v>
                </c:pt>
                <c:pt idx="6858">
                  <c:v>64</c:v>
                </c:pt>
                <c:pt idx="6859">
                  <c:v>64</c:v>
                </c:pt>
                <c:pt idx="6860">
                  <c:v>64</c:v>
                </c:pt>
                <c:pt idx="6861">
                  <c:v>64</c:v>
                </c:pt>
                <c:pt idx="6862">
                  <c:v>64</c:v>
                </c:pt>
                <c:pt idx="6863">
                  <c:v>64</c:v>
                </c:pt>
                <c:pt idx="6864">
                  <c:v>64</c:v>
                </c:pt>
                <c:pt idx="6865">
                  <c:v>64</c:v>
                </c:pt>
                <c:pt idx="6866">
                  <c:v>64</c:v>
                </c:pt>
                <c:pt idx="6867">
                  <c:v>64</c:v>
                </c:pt>
                <c:pt idx="6868">
                  <c:v>64</c:v>
                </c:pt>
                <c:pt idx="6869">
                  <c:v>64</c:v>
                </c:pt>
                <c:pt idx="6870">
                  <c:v>64</c:v>
                </c:pt>
                <c:pt idx="6871">
                  <c:v>64</c:v>
                </c:pt>
                <c:pt idx="6872">
                  <c:v>64</c:v>
                </c:pt>
                <c:pt idx="6873">
                  <c:v>64</c:v>
                </c:pt>
                <c:pt idx="6874">
                  <c:v>64</c:v>
                </c:pt>
                <c:pt idx="6875">
                  <c:v>64</c:v>
                </c:pt>
                <c:pt idx="6876">
                  <c:v>64</c:v>
                </c:pt>
                <c:pt idx="6877">
                  <c:v>64</c:v>
                </c:pt>
                <c:pt idx="6878">
                  <c:v>64</c:v>
                </c:pt>
                <c:pt idx="6879">
                  <c:v>64</c:v>
                </c:pt>
                <c:pt idx="6880">
                  <c:v>64</c:v>
                </c:pt>
                <c:pt idx="6881">
                  <c:v>64</c:v>
                </c:pt>
                <c:pt idx="6882">
                  <c:v>64</c:v>
                </c:pt>
                <c:pt idx="6883">
                  <c:v>64</c:v>
                </c:pt>
                <c:pt idx="6884">
                  <c:v>64</c:v>
                </c:pt>
                <c:pt idx="6885">
                  <c:v>64</c:v>
                </c:pt>
                <c:pt idx="6886">
                  <c:v>64</c:v>
                </c:pt>
                <c:pt idx="6887">
                  <c:v>64</c:v>
                </c:pt>
                <c:pt idx="6888">
                  <c:v>64</c:v>
                </c:pt>
                <c:pt idx="6889">
                  <c:v>64</c:v>
                </c:pt>
                <c:pt idx="6890">
                  <c:v>64</c:v>
                </c:pt>
                <c:pt idx="6891">
                  <c:v>64</c:v>
                </c:pt>
                <c:pt idx="6892">
                  <c:v>64</c:v>
                </c:pt>
                <c:pt idx="6893">
                  <c:v>64</c:v>
                </c:pt>
                <c:pt idx="6894">
                  <c:v>64</c:v>
                </c:pt>
                <c:pt idx="6895">
                  <c:v>64</c:v>
                </c:pt>
                <c:pt idx="6896">
                  <c:v>64</c:v>
                </c:pt>
                <c:pt idx="6897">
                  <c:v>64</c:v>
                </c:pt>
                <c:pt idx="6898">
                  <c:v>64</c:v>
                </c:pt>
                <c:pt idx="6899">
                  <c:v>64</c:v>
                </c:pt>
                <c:pt idx="6900">
                  <c:v>64</c:v>
                </c:pt>
                <c:pt idx="6901">
                  <c:v>64</c:v>
                </c:pt>
                <c:pt idx="6902">
                  <c:v>64</c:v>
                </c:pt>
                <c:pt idx="6903">
                  <c:v>64</c:v>
                </c:pt>
                <c:pt idx="6904">
                  <c:v>64</c:v>
                </c:pt>
                <c:pt idx="6905">
                  <c:v>64</c:v>
                </c:pt>
                <c:pt idx="6906">
                  <c:v>64</c:v>
                </c:pt>
                <c:pt idx="6907">
                  <c:v>64</c:v>
                </c:pt>
                <c:pt idx="6908">
                  <c:v>64</c:v>
                </c:pt>
                <c:pt idx="6909">
                  <c:v>64</c:v>
                </c:pt>
                <c:pt idx="6910">
                  <c:v>64</c:v>
                </c:pt>
                <c:pt idx="6911">
                  <c:v>64</c:v>
                </c:pt>
                <c:pt idx="6912">
                  <c:v>64</c:v>
                </c:pt>
                <c:pt idx="6913">
                  <c:v>64</c:v>
                </c:pt>
                <c:pt idx="6914">
                  <c:v>64</c:v>
                </c:pt>
                <c:pt idx="6915">
                  <c:v>64</c:v>
                </c:pt>
                <c:pt idx="6916">
                  <c:v>64</c:v>
                </c:pt>
                <c:pt idx="6917">
                  <c:v>64</c:v>
                </c:pt>
                <c:pt idx="6918">
                  <c:v>64</c:v>
                </c:pt>
                <c:pt idx="6919">
                  <c:v>64</c:v>
                </c:pt>
                <c:pt idx="6920">
                  <c:v>64</c:v>
                </c:pt>
                <c:pt idx="6921">
                  <c:v>64</c:v>
                </c:pt>
                <c:pt idx="6922">
                  <c:v>64</c:v>
                </c:pt>
                <c:pt idx="6923">
                  <c:v>64</c:v>
                </c:pt>
                <c:pt idx="6924">
                  <c:v>64</c:v>
                </c:pt>
                <c:pt idx="6925">
                  <c:v>64</c:v>
                </c:pt>
                <c:pt idx="6926">
                  <c:v>64</c:v>
                </c:pt>
                <c:pt idx="6927">
                  <c:v>64</c:v>
                </c:pt>
                <c:pt idx="6928">
                  <c:v>64</c:v>
                </c:pt>
                <c:pt idx="6929">
                  <c:v>64</c:v>
                </c:pt>
                <c:pt idx="6930">
                  <c:v>64</c:v>
                </c:pt>
                <c:pt idx="6931">
                  <c:v>64</c:v>
                </c:pt>
                <c:pt idx="6932">
                  <c:v>64</c:v>
                </c:pt>
                <c:pt idx="6933">
                  <c:v>64</c:v>
                </c:pt>
                <c:pt idx="6934">
                  <c:v>64</c:v>
                </c:pt>
                <c:pt idx="6935">
                  <c:v>64</c:v>
                </c:pt>
                <c:pt idx="6936">
                  <c:v>64</c:v>
                </c:pt>
                <c:pt idx="6937">
                  <c:v>64</c:v>
                </c:pt>
                <c:pt idx="6938">
                  <c:v>64</c:v>
                </c:pt>
                <c:pt idx="6939">
                  <c:v>64</c:v>
                </c:pt>
                <c:pt idx="6940">
                  <c:v>64</c:v>
                </c:pt>
                <c:pt idx="6941">
                  <c:v>64</c:v>
                </c:pt>
                <c:pt idx="6942">
                  <c:v>64</c:v>
                </c:pt>
                <c:pt idx="6943">
                  <c:v>64</c:v>
                </c:pt>
                <c:pt idx="6944">
                  <c:v>64</c:v>
                </c:pt>
                <c:pt idx="6945">
                  <c:v>64</c:v>
                </c:pt>
                <c:pt idx="6946">
                  <c:v>64</c:v>
                </c:pt>
                <c:pt idx="6947">
                  <c:v>64</c:v>
                </c:pt>
                <c:pt idx="6948">
                  <c:v>64</c:v>
                </c:pt>
                <c:pt idx="6949">
                  <c:v>64</c:v>
                </c:pt>
                <c:pt idx="6950">
                  <c:v>64</c:v>
                </c:pt>
                <c:pt idx="6951">
                  <c:v>64</c:v>
                </c:pt>
                <c:pt idx="6952">
                  <c:v>64</c:v>
                </c:pt>
                <c:pt idx="6953">
                  <c:v>64</c:v>
                </c:pt>
                <c:pt idx="6954">
                  <c:v>64</c:v>
                </c:pt>
                <c:pt idx="6955">
                  <c:v>64</c:v>
                </c:pt>
                <c:pt idx="6956">
                  <c:v>64</c:v>
                </c:pt>
                <c:pt idx="6957">
                  <c:v>64</c:v>
                </c:pt>
                <c:pt idx="6958">
                  <c:v>64</c:v>
                </c:pt>
                <c:pt idx="6959">
                  <c:v>64</c:v>
                </c:pt>
                <c:pt idx="6960">
                  <c:v>64</c:v>
                </c:pt>
                <c:pt idx="6961">
                  <c:v>64</c:v>
                </c:pt>
                <c:pt idx="6962">
                  <c:v>64</c:v>
                </c:pt>
                <c:pt idx="6963">
                  <c:v>64</c:v>
                </c:pt>
                <c:pt idx="6964">
                  <c:v>64</c:v>
                </c:pt>
                <c:pt idx="6965">
                  <c:v>64</c:v>
                </c:pt>
                <c:pt idx="6966">
                  <c:v>64</c:v>
                </c:pt>
                <c:pt idx="6967">
                  <c:v>64</c:v>
                </c:pt>
                <c:pt idx="6968">
                  <c:v>64</c:v>
                </c:pt>
                <c:pt idx="6969">
                  <c:v>64</c:v>
                </c:pt>
                <c:pt idx="6970">
                  <c:v>64</c:v>
                </c:pt>
                <c:pt idx="6971">
                  <c:v>64</c:v>
                </c:pt>
                <c:pt idx="6972">
                  <c:v>64</c:v>
                </c:pt>
                <c:pt idx="6973">
                  <c:v>64</c:v>
                </c:pt>
                <c:pt idx="6974">
                  <c:v>64</c:v>
                </c:pt>
                <c:pt idx="6975">
                  <c:v>64</c:v>
                </c:pt>
                <c:pt idx="6976">
                  <c:v>64</c:v>
                </c:pt>
                <c:pt idx="6977">
                  <c:v>64</c:v>
                </c:pt>
                <c:pt idx="6978">
                  <c:v>64</c:v>
                </c:pt>
                <c:pt idx="6979">
                  <c:v>64</c:v>
                </c:pt>
                <c:pt idx="6980">
                  <c:v>64</c:v>
                </c:pt>
                <c:pt idx="6981">
                  <c:v>64</c:v>
                </c:pt>
                <c:pt idx="6982">
                  <c:v>64</c:v>
                </c:pt>
                <c:pt idx="6983">
                  <c:v>64</c:v>
                </c:pt>
                <c:pt idx="6984">
                  <c:v>64</c:v>
                </c:pt>
                <c:pt idx="6985">
                  <c:v>64</c:v>
                </c:pt>
                <c:pt idx="6986">
                  <c:v>64</c:v>
                </c:pt>
                <c:pt idx="6987">
                  <c:v>64</c:v>
                </c:pt>
                <c:pt idx="6988">
                  <c:v>64</c:v>
                </c:pt>
                <c:pt idx="6989">
                  <c:v>64</c:v>
                </c:pt>
                <c:pt idx="6990">
                  <c:v>64</c:v>
                </c:pt>
                <c:pt idx="6991">
                  <c:v>64</c:v>
                </c:pt>
                <c:pt idx="6992">
                  <c:v>64</c:v>
                </c:pt>
                <c:pt idx="6993">
                  <c:v>64</c:v>
                </c:pt>
                <c:pt idx="6994">
                  <c:v>64</c:v>
                </c:pt>
                <c:pt idx="6995">
                  <c:v>64</c:v>
                </c:pt>
                <c:pt idx="6996">
                  <c:v>64</c:v>
                </c:pt>
                <c:pt idx="6997">
                  <c:v>64</c:v>
                </c:pt>
                <c:pt idx="6998">
                  <c:v>64</c:v>
                </c:pt>
                <c:pt idx="6999">
                  <c:v>64</c:v>
                </c:pt>
                <c:pt idx="7000">
                  <c:v>64</c:v>
                </c:pt>
                <c:pt idx="7001">
                  <c:v>64</c:v>
                </c:pt>
                <c:pt idx="7002">
                  <c:v>64</c:v>
                </c:pt>
                <c:pt idx="7003">
                  <c:v>64</c:v>
                </c:pt>
                <c:pt idx="7004">
                  <c:v>64</c:v>
                </c:pt>
                <c:pt idx="7005">
                  <c:v>64</c:v>
                </c:pt>
                <c:pt idx="7006">
                  <c:v>64</c:v>
                </c:pt>
                <c:pt idx="7007">
                  <c:v>64</c:v>
                </c:pt>
                <c:pt idx="7008">
                  <c:v>64</c:v>
                </c:pt>
                <c:pt idx="7009">
                  <c:v>64</c:v>
                </c:pt>
                <c:pt idx="7010">
                  <c:v>64</c:v>
                </c:pt>
                <c:pt idx="7011">
                  <c:v>64</c:v>
                </c:pt>
                <c:pt idx="7012">
                  <c:v>64</c:v>
                </c:pt>
                <c:pt idx="7013">
                  <c:v>64</c:v>
                </c:pt>
                <c:pt idx="7014">
                  <c:v>64</c:v>
                </c:pt>
                <c:pt idx="7015">
                  <c:v>64</c:v>
                </c:pt>
                <c:pt idx="7016">
                  <c:v>64</c:v>
                </c:pt>
                <c:pt idx="7017">
                  <c:v>64</c:v>
                </c:pt>
                <c:pt idx="7018">
                  <c:v>64</c:v>
                </c:pt>
                <c:pt idx="7019">
                  <c:v>64</c:v>
                </c:pt>
                <c:pt idx="7020">
                  <c:v>64</c:v>
                </c:pt>
                <c:pt idx="7021">
                  <c:v>64</c:v>
                </c:pt>
                <c:pt idx="7022">
                  <c:v>64</c:v>
                </c:pt>
                <c:pt idx="7023">
                  <c:v>64</c:v>
                </c:pt>
                <c:pt idx="7024">
                  <c:v>64</c:v>
                </c:pt>
                <c:pt idx="7025">
                  <c:v>64</c:v>
                </c:pt>
                <c:pt idx="7026">
                  <c:v>64</c:v>
                </c:pt>
                <c:pt idx="7027">
                  <c:v>64</c:v>
                </c:pt>
                <c:pt idx="7028">
                  <c:v>64</c:v>
                </c:pt>
                <c:pt idx="7029">
                  <c:v>64</c:v>
                </c:pt>
                <c:pt idx="7030">
                  <c:v>64</c:v>
                </c:pt>
                <c:pt idx="7031">
                  <c:v>64</c:v>
                </c:pt>
                <c:pt idx="7032">
                  <c:v>64</c:v>
                </c:pt>
                <c:pt idx="7033">
                  <c:v>64</c:v>
                </c:pt>
                <c:pt idx="7034">
                  <c:v>64</c:v>
                </c:pt>
                <c:pt idx="7035">
                  <c:v>64</c:v>
                </c:pt>
                <c:pt idx="7036">
                  <c:v>64</c:v>
                </c:pt>
                <c:pt idx="7037">
                  <c:v>64</c:v>
                </c:pt>
                <c:pt idx="7038">
                  <c:v>64</c:v>
                </c:pt>
                <c:pt idx="7039">
                  <c:v>64</c:v>
                </c:pt>
                <c:pt idx="7040">
                  <c:v>64</c:v>
                </c:pt>
                <c:pt idx="7041">
                  <c:v>64</c:v>
                </c:pt>
                <c:pt idx="7042">
                  <c:v>64</c:v>
                </c:pt>
                <c:pt idx="7043">
                  <c:v>64</c:v>
                </c:pt>
                <c:pt idx="7044">
                  <c:v>64</c:v>
                </c:pt>
                <c:pt idx="7045">
                  <c:v>64</c:v>
                </c:pt>
                <c:pt idx="7046">
                  <c:v>64</c:v>
                </c:pt>
                <c:pt idx="7047">
                  <c:v>64</c:v>
                </c:pt>
                <c:pt idx="7048">
                  <c:v>64</c:v>
                </c:pt>
                <c:pt idx="7049">
                  <c:v>64</c:v>
                </c:pt>
                <c:pt idx="7050">
                  <c:v>64</c:v>
                </c:pt>
                <c:pt idx="7051">
                  <c:v>64</c:v>
                </c:pt>
                <c:pt idx="7052">
                  <c:v>64</c:v>
                </c:pt>
                <c:pt idx="7053">
                  <c:v>64</c:v>
                </c:pt>
                <c:pt idx="7054">
                  <c:v>64</c:v>
                </c:pt>
                <c:pt idx="7055">
                  <c:v>64</c:v>
                </c:pt>
                <c:pt idx="7056">
                  <c:v>64</c:v>
                </c:pt>
                <c:pt idx="7057">
                  <c:v>64</c:v>
                </c:pt>
                <c:pt idx="7058">
                  <c:v>64</c:v>
                </c:pt>
                <c:pt idx="7059">
                  <c:v>64</c:v>
                </c:pt>
                <c:pt idx="7060">
                  <c:v>64</c:v>
                </c:pt>
                <c:pt idx="7061">
                  <c:v>64</c:v>
                </c:pt>
                <c:pt idx="7062">
                  <c:v>64</c:v>
                </c:pt>
                <c:pt idx="7063">
                  <c:v>64</c:v>
                </c:pt>
                <c:pt idx="7064">
                  <c:v>64</c:v>
                </c:pt>
                <c:pt idx="7065">
                  <c:v>64</c:v>
                </c:pt>
                <c:pt idx="7066">
                  <c:v>64</c:v>
                </c:pt>
                <c:pt idx="7067">
                  <c:v>64</c:v>
                </c:pt>
                <c:pt idx="7068">
                  <c:v>64</c:v>
                </c:pt>
                <c:pt idx="7069">
                  <c:v>64</c:v>
                </c:pt>
                <c:pt idx="7070">
                  <c:v>64</c:v>
                </c:pt>
                <c:pt idx="7071">
                  <c:v>64</c:v>
                </c:pt>
                <c:pt idx="7072">
                  <c:v>64</c:v>
                </c:pt>
                <c:pt idx="7073">
                  <c:v>64</c:v>
                </c:pt>
                <c:pt idx="7074">
                  <c:v>64</c:v>
                </c:pt>
                <c:pt idx="7075">
                  <c:v>64</c:v>
                </c:pt>
                <c:pt idx="7076">
                  <c:v>64</c:v>
                </c:pt>
                <c:pt idx="7077">
                  <c:v>64</c:v>
                </c:pt>
                <c:pt idx="7078">
                  <c:v>64</c:v>
                </c:pt>
                <c:pt idx="7079">
                  <c:v>64</c:v>
                </c:pt>
                <c:pt idx="7080">
                  <c:v>64</c:v>
                </c:pt>
                <c:pt idx="7081">
                  <c:v>64</c:v>
                </c:pt>
                <c:pt idx="7082">
                  <c:v>64</c:v>
                </c:pt>
                <c:pt idx="7083">
                  <c:v>64</c:v>
                </c:pt>
                <c:pt idx="7084">
                  <c:v>64</c:v>
                </c:pt>
                <c:pt idx="7085">
                  <c:v>64</c:v>
                </c:pt>
                <c:pt idx="7086">
                  <c:v>64</c:v>
                </c:pt>
                <c:pt idx="7087">
                  <c:v>64</c:v>
                </c:pt>
                <c:pt idx="7088">
                  <c:v>64</c:v>
                </c:pt>
                <c:pt idx="7089">
                  <c:v>64</c:v>
                </c:pt>
                <c:pt idx="7090">
                  <c:v>64</c:v>
                </c:pt>
                <c:pt idx="7091">
                  <c:v>64</c:v>
                </c:pt>
                <c:pt idx="7092">
                  <c:v>64</c:v>
                </c:pt>
                <c:pt idx="7093">
                  <c:v>64</c:v>
                </c:pt>
                <c:pt idx="7094">
                  <c:v>64</c:v>
                </c:pt>
                <c:pt idx="7095">
                  <c:v>64</c:v>
                </c:pt>
                <c:pt idx="7096">
                  <c:v>64</c:v>
                </c:pt>
                <c:pt idx="7097">
                  <c:v>64</c:v>
                </c:pt>
                <c:pt idx="7098">
                  <c:v>64</c:v>
                </c:pt>
                <c:pt idx="7099">
                  <c:v>64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64</c:v>
                </c:pt>
                <c:pt idx="7105">
                  <c:v>64</c:v>
                </c:pt>
                <c:pt idx="7106">
                  <c:v>64</c:v>
                </c:pt>
                <c:pt idx="7107">
                  <c:v>64</c:v>
                </c:pt>
                <c:pt idx="7108">
                  <c:v>64</c:v>
                </c:pt>
                <c:pt idx="7109">
                  <c:v>64</c:v>
                </c:pt>
                <c:pt idx="7110">
                  <c:v>64</c:v>
                </c:pt>
                <c:pt idx="7111">
                  <c:v>64</c:v>
                </c:pt>
                <c:pt idx="7112">
                  <c:v>64</c:v>
                </c:pt>
                <c:pt idx="7113">
                  <c:v>64</c:v>
                </c:pt>
                <c:pt idx="7114">
                  <c:v>64</c:v>
                </c:pt>
                <c:pt idx="7115">
                  <c:v>64</c:v>
                </c:pt>
                <c:pt idx="7116">
                  <c:v>64</c:v>
                </c:pt>
                <c:pt idx="7117">
                  <c:v>64</c:v>
                </c:pt>
                <c:pt idx="7118">
                  <c:v>64</c:v>
                </c:pt>
                <c:pt idx="7119">
                  <c:v>64</c:v>
                </c:pt>
                <c:pt idx="7120">
                  <c:v>64</c:v>
                </c:pt>
                <c:pt idx="7121">
                  <c:v>64</c:v>
                </c:pt>
                <c:pt idx="7122">
                  <c:v>64</c:v>
                </c:pt>
                <c:pt idx="7123">
                  <c:v>64</c:v>
                </c:pt>
                <c:pt idx="7124">
                  <c:v>64</c:v>
                </c:pt>
                <c:pt idx="7125">
                  <c:v>64</c:v>
                </c:pt>
                <c:pt idx="7126">
                  <c:v>64</c:v>
                </c:pt>
                <c:pt idx="7127">
                  <c:v>64</c:v>
                </c:pt>
                <c:pt idx="7128">
                  <c:v>64</c:v>
                </c:pt>
                <c:pt idx="7129">
                  <c:v>64</c:v>
                </c:pt>
                <c:pt idx="7130">
                  <c:v>64</c:v>
                </c:pt>
                <c:pt idx="7131">
                  <c:v>64</c:v>
                </c:pt>
                <c:pt idx="7132">
                  <c:v>64</c:v>
                </c:pt>
                <c:pt idx="7133">
                  <c:v>64</c:v>
                </c:pt>
                <c:pt idx="7134">
                  <c:v>64</c:v>
                </c:pt>
                <c:pt idx="7135">
                  <c:v>64</c:v>
                </c:pt>
                <c:pt idx="7136">
                  <c:v>64</c:v>
                </c:pt>
                <c:pt idx="7137">
                  <c:v>64</c:v>
                </c:pt>
                <c:pt idx="7138">
                  <c:v>64</c:v>
                </c:pt>
                <c:pt idx="7139">
                  <c:v>64</c:v>
                </c:pt>
                <c:pt idx="7140">
                  <c:v>64</c:v>
                </c:pt>
                <c:pt idx="7141">
                  <c:v>64</c:v>
                </c:pt>
                <c:pt idx="7142">
                  <c:v>64</c:v>
                </c:pt>
                <c:pt idx="7143">
                  <c:v>64</c:v>
                </c:pt>
                <c:pt idx="7144">
                  <c:v>64</c:v>
                </c:pt>
                <c:pt idx="7145">
                  <c:v>64</c:v>
                </c:pt>
                <c:pt idx="7146">
                  <c:v>64</c:v>
                </c:pt>
                <c:pt idx="7147">
                  <c:v>64</c:v>
                </c:pt>
                <c:pt idx="7148">
                  <c:v>64</c:v>
                </c:pt>
                <c:pt idx="7149">
                  <c:v>64</c:v>
                </c:pt>
                <c:pt idx="7150">
                  <c:v>64</c:v>
                </c:pt>
                <c:pt idx="7151">
                  <c:v>64</c:v>
                </c:pt>
                <c:pt idx="7152">
                  <c:v>64</c:v>
                </c:pt>
                <c:pt idx="7153">
                  <c:v>64</c:v>
                </c:pt>
                <c:pt idx="7154">
                  <c:v>64</c:v>
                </c:pt>
                <c:pt idx="7155">
                  <c:v>64</c:v>
                </c:pt>
                <c:pt idx="7156">
                  <c:v>64</c:v>
                </c:pt>
                <c:pt idx="7157">
                  <c:v>64</c:v>
                </c:pt>
                <c:pt idx="7158">
                  <c:v>64</c:v>
                </c:pt>
                <c:pt idx="7159">
                  <c:v>64</c:v>
                </c:pt>
                <c:pt idx="7160">
                  <c:v>64</c:v>
                </c:pt>
                <c:pt idx="7161">
                  <c:v>64</c:v>
                </c:pt>
                <c:pt idx="7162">
                  <c:v>64</c:v>
                </c:pt>
                <c:pt idx="7163">
                  <c:v>64</c:v>
                </c:pt>
                <c:pt idx="7164">
                  <c:v>64</c:v>
                </c:pt>
                <c:pt idx="7165">
                  <c:v>64</c:v>
                </c:pt>
                <c:pt idx="7166">
                  <c:v>64</c:v>
                </c:pt>
                <c:pt idx="7167">
                  <c:v>64</c:v>
                </c:pt>
                <c:pt idx="7168">
                  <c:v>64</c:v>
                </c:pt>
                <c:pt idx="7169">
                  <c:v>64</c:v>
                </c:pt>
                <c:pt idx="7170">
                  <c:v>64</c:v>
                </c:pt>
                <c:pt idx="7171">
                  <c:v>64</c:v>
                </c:pt>
                <c:pt idx="7172">
                  <c:v>64</c:v>
                </c:pt>
                <c:pt idx="7173">
                  <c:v>64</c:v>
                </c:pt>
                <c:pt idx="7174">
                  <c:v>64</c:v>
                </c:pt>
                <c:pt idx="7175">
                  <c:v>64</c:v>
                </c:pt>
                <c:pt idx="7176">
                  <c:v>64</c:v>
                </c:pt>
                <c:pt idx="7177">
                  <c:v>64</c:v>
                </c:pt>
                <c:pt idx="7178">
                  <c:v>64</c:v>
                </c:pt>
                <c:pt idx="7179">
                  <c:v>64</c:v>
                </c:pt>
                <c:pt idx="7180">
                  <c:v>64</c:v>
                </c:pt>
                <c:pt idx="7181">
                  <c:v>64</c:v>
                </c:pt>
                <c:pt idx="7182">
                  <c:v>64</c:v>
                </c:pt>
                <c:pt idx="7183">
                  <c:v>64</c:v>
                </c:pt>
                <c:pt idx="7184">
                  <c:v>64</c:v>
                </c:pt>
                <c:pt idx="7185">
                  <c:v>64</c:v>
                </c:pt>
                <c:pt idx="7186">
                  <c:v>64</c:v>
                </c:pt>
                <c:pt idx="7187">
                  <c:v>64</c:v>
                </c:pt>
                <c:pt idx="7188">
                  <c:v>64</c:v>
                </c:pt>
                <c:pt idx="7189">
                  <c:v>64</c:v>
                </c:pt>
                <c:pt idx="7190">
                  <c:v>64</c:v>
                </c:pt>
                <c:pt idx="7191">
                  <c:v>64</c:v>
                </c:pt>
                <c:pt idx="7192">
                  <c:v>64</c:v>
                </c:pt>
                <c:pt idx="7193">
                  <c:v>64</c:v>
                </c:pt>
                <c:pt idx="7194">
                  <c:v>64</c:v>
                </c:pt>
                <c:pt idx="7195">
                  <c:v>64</c:v>
                </c:pt>
                <c:pt idx="7196">
                  <c:v>64</c:v>
                </c:pt>
                <c:pt idx="7197">
                  <c:v>64</c:v>
                </c:pt>
                <c:pt idx="7198">
                  <c:v>64</c:v>
                </c:pt>
                <c:pt idx="7199">
                  <c:v>64</c:v>
                </c:pt>
                <c:pt idx="7200">
                  <c:v>64</c:v>
                </c:pt>
                <c:pt idx="7201">
                  <c:v>64</c:v>
                </c:pt>
                <c:pt idx="7202">
                  <c:v>64</c:v>
                </c:pt>
                <c:pt idx="7203">
                  <c:v>64</c:v>
                </c:pt>
                <c:pt idx="7204">
                  <c:v>64</c:v>
                </c:pt>
                <c:pt idx="7205">
                  <c:v>64</c:v>
                </c:pt>
                <c:pt idx="7206">
                  <c:v>64</c:v>
                </c:pt>
                <c:pt idx="7207">
                  <c:v>68</c:v>
                </c:pt>
                <c:pt idx="7208">
                  <c:v>68</c:v>
                </c:pt>
                <c:pt idx="7209">
                  <c:v>72</c:v>
                </c:pt>
                <c:pt idx="7210">
                  <c:v>72</c:v>
                </c:pt>
                <c:pt idx="7211">
                  <c:v>72</c:v>
                </c:pt>
                <c:pt idx="7212">
                  <c:v>72</c:v>
                </c:pt>
                <c:pt idx="7213">
                  <c:v>76</c:v>
                </c:pt>
                <c:pt idx="7214">
                  <c:v>76</c:v>
                </c:pt>
                <c:pt idx="7215">
                  <c:v>76</c:v>
                </c:pt>
                <c:pt idx="7216">
                  <c:v>76</c:v>
                </c:pt>
                <c:pt idx="7217">
                  <c:v>80</c:v>
                </c:pt>
                <c:pt idx="7218">
                  <c:v>80</c:v>
                </c:pt>
                <c:pt idx="7219">
                  <c:v>80</c:v>
                </c:pt>
                <c:pt idx="7220">
                  <c:v>84</c:v>
                </c:pt>
                <c:pt idx="7221">
                  <c:v>88</c:v>
                </c:pt>
                <c:pt idx="7222">
                  <c:v>88</c:v>
                </c:pt>
                <c:pt idx="7223">
                  <c:v>88</c:v>
                </c:pt>
                <c:pt idx="7224">
                  <c:v>88</c:v>
                </c:pt>
                <c:pt idx="7225">
                  <c:v>88</c:v>
                </c:pt>
                <c:pt idx="7226">
                  <c:v>88</c:v>
                </c:pt>
                <c:pt idx="7227">
                  <c:v>88</c:v>
                </c:pt>
                <c:pt idx="7228">
                  <c:v>88</c:v>
                </c:pt>
                <c:pt idx="7229">
                  <c:v>88</c:v>
                </c:pt>
                <c:pt idx="7230">
                  <c:v>88</c:v>
                </c:pt>
                <c:pt idx="7231">
                  <c:v>88</c:v>
                </c:pt>
                <c:pt idx="7232">
                  <c:v>88</c:v>
                </c:pt>
                <c:pt idx="7233">
                  <c:v>88</c:v>
                </c:pt>
                <c:pt idx="7234">
                  <c:v>88</c:v>
                </c:pt>
                <c:pt idx="7235">
                  <c:v>88</c:v>
                </c:pt>
                <c:pt idx="7236">
                  <c:v>88</c:v>
                </c:pt>
                <c:pt idx="7237">
                  <c:v>92</c:v>
                </c:pt>
                <c:pt idx="7238">
                  <c:v>92</c:v>
                </c:pt>
                <c:pt idx="7239">
                  <c:v>92</c:v>
                </c:pt>
                <c:pt idx="7240">
                  <c:v>92</c:v>
                </c:pt>
                <c:pt idx="7241">
                  <c:v>92</c:v>
                </c:pt>
                <c:pt idx="7242">
                  <c:v>92</c:v>
                </c:pt>
                <c:pt idx="7243">
                  <c:v>92</c:v>
                </c:pt>
                <c:pt idx="7244">
                  <c:v>92</c:v>
                </c:pt>
                <c:pt idx="7245">
                  <c:v>92</c:v>
                </c:pt>
                <c:pt idx="7246">
                  <c:v>92</c:v>
                </c:pt>
                <c:pt idx="7247">
                  <c:v>92</c:v>
                </c:pt>
                <c:pt idx="7248">
                  <c:v>92</c:v>
                </c:pt>
                <c:pt idx="7249">
                  <c:v>92</c:v>
                </c:pt>
                <c:pt idx="7250">
                  <c:v>92</c:v>
                </c:pt>
                <c:pt idx="7251">
                  <c:v>92</c:v>
                </c:pt>
                <c:pt idx="7252">
                  <c:v>92</c:v>
                </c:pt>
                <c:pt idx="7253">
                  <c:v>92</c:v>
                </c:pt>
                <c:pt idx="7254">
                  <c:v>92</c:v>
                </c:pt>
                <c:pt idx="7255">
                  <c:v>96</c:v>
                </c:pt>
                <c:pt idx="7256">
                  <c:v>96</c:v>
                </c:pt>
                <c:pt idx="7257">
                  <c:v>96</c:v>
                </c:pt>
                <c:pt idx="7258">
                  <c:v>96</c:v>
                </c:pt>
                <c:pt idx="7259">
                  <c:v>96</c:v>
                </c:pt>
                <c:pt idx="7260">
                  <c:v>96</c:v>
                </c:pt>
                <c:pt idx="7261">
                  <c:v>96</c:v>
                </c:pt>
                <c:pt idx="7262">
                  <c:v>96</c:v>
                </c:pt>
                <c:pt idx="7263">
                  <c:v>96</c:v>
                </c:pt>
                <c:pt idx="7264">
                  <c:v>96</c:v>
                </c:pt>
                <c:pt idx="7265">
                  <c:v>96</c:v>
                </c:pt>
                <c:pt idx="7266">
                  <c:v>96</c:v>
                </c:pt>
                <c:pt idx="7267">
                  <c:v>96</c:v>
                </c:pt>
                <c:pt idx="7268">
                  <c:v>96</c:v>
                </c:pt>
                <c:pt idx="7269">
                  <c:v>96</c:v>
                </c:pt>
                <c:pt idx="7270">
                  <c:v>96</c:v>
                </c:pt>
                <c:pt idx="7271">
                  <c:v>96</c:v>
                </c:pt>
                <c:pt idx="7272">
                  <c:v>96</c:v>
                </c:pt>
                <c:pt idx="7273">
                  <c:v>96</c:v>
                </c:pt>
                <c:pt idx="7274">
                  <c:v>96</c:v>
                </c:pt>
                <c:pt idx="7275">
                  <c:v>96</c:v>
                </c:pt>
                <c:pt idx="7276">
                  <c:v>96</c:v>
                </c:pt>
                <c:pt idx="7277">
                  <c:v>96</c:v>
                </c:pt>
                <c:pt idx="7278">
                  <c:v>96</c:v>
                </c:pt>
                <c:pt idx="7279">
                  <c:v>96</c:v>
                </c:pt>
                <c:pt idx="7280">
                  <c:v>96</c:v>
                </c:pt>
                <c:pt idx="7281">
                  <c:v>96</c:v>
                </c:pt>
                <c:pt idx="7282">
                  <c:v>96</c:v>
                </c:pt>
                <c:pt idx="7283">
                  <c:v>96</c:v>
                </c:pt>
                <c:pt idx="7284">
                  <c:v>96</c:v>
                </c:pt>
                <c:pt idx="7285">
                  <c:v>96</c:v>
                </c:pt>
                <c:pt idx="7286">
                  <c:v>96</c:v>
                </c:pt>
                <c:pt idx="7287">
                  <c:v>96</c:v>
                </c:pt>
                <c:pt idx="7288">
                  <c:v>96</c:v>
                </c:pt>
                <c:pt idx="7289">
                  <c:v>96</c:v>
                </c:pt>
                <c:pt idx="7290">
                  <c:v>96</c:v>
                </c:pt>
                <c:pt idx="7291">
                  <c:v>96</c:v>
                </c:pt>
                <c:pt idx="7292">
                  <c:v>96</c:v>
                </c:pt>
                <c:pt idx="7293">
                  <c:v>96</c:v>
                </c:pt>
                <c:pt idx="7294">
                  <c:v>96</c:v>
                </c:pt>
                <c:pt idx="7295">
                  <c:v>96</c:v>
                </c:pt>
                <c:pt idx="7296">
                  <c:v>96</c:v>
                </c:pt>
                <c:pt idx="7297">
                  <c:v>96</c:v>
                </c:pt>
                <c:pt idx="7298">
                  <c:v>96</c:v>
                </c:pt>
                <c:pt idx="7299">
                  <c:v>96</c:v>
                </c:pt>
                <c:pt idx="7300">
                  <c:v>96</c:v>
                </c:pt>
                <c:pt idx="7301">
                  <c:v>96</c:v>
                </c:pt>
                <c:pt idx="7302">
                  <c:v>96</c:v>
                </c:pt>
                <c:pt idx="7303">
                  <c:v>96</c:v>
                </c:pt>
                <c:pt idx="7304">
                  <c:v>96</c:v>
                </c:pt>
                <c:pt idx="7305">
                  <c:v>96</c:v>
                </c:pt>
                <c:pt idx="7306">
                  <c:v>96</c:v>
                </c:pt>
                <c:pt idx="7307">
                  <c:v>96</c:v>
                </c:pt>
                <c:pt idx="7308">
                  <c:v>96</c:v>
                </c:pt>
                <c:pt idx="7309">
                  <c:v>96</c:v>
                </c:pt>
                <c:pt idx="7310">
                  <c:v>96</c:v>
                </c:pt>
                <c:pt idx="7311">
                  <c:v>96</c:v>
                </c:pt>
                <c:pt idx="7312">
                  <c:v>96</c:v>
                </c:pt>
                <c:pt idx="7313">
                  <c:v>96</c:v>
                </c:pt>
                <c:pt idx="7314">
                  <c:v>96</c:v>
                </c:pt>
                <c:pt idx="7315">
                  <c:v>96</c:v>
                </c:pt>
                <c:pt idx="7316">
                  <c:v>96</c:v>
                </c:pt>
                <c:pt idx="7317">
                  <c:v>96</c:v>
                </c:pt>
                <c:pt idx="7318">
                  <c:v>96</c:v>
                </c:pt>
                <c:pt idx="7319">
                  <c:v>96</c:v>
                </c:pt>
                <c:pt idx="7320">
                  <c:v>96</c:v>
                </c:pt>
                <c:pt idx="7321">
                  <c:v>96</c:v>
                </c:pt>
                <c:pt idx="7322">
                  <c:v>96</c:v>
                </c:pt>
                <c:pt idx="7323">
                  <c:v>96</c:v>
                </c:pt>
                <c:pt idx="7324">
                  <c:v>96</c:v>
                </c:pt>
                <c:pt idx="7325">
                  <c:v>96</c:v>
                </c:pt>
                <c:pt idx="7326">
                  <c:v>96</c:v>
                </c:pt>
                <c:pt idx="7327">
                  <c:v>96</c:v>
                </c:pt>
                <c:pt idx="7328">
                  <c:v>96</c:v>
                </c:pt>
                <c:pt idx="7329">
                  <c:v>96</c:v>
                </c:pt>
                <c:pt idx="7330">
                  <c:v>96</c:v>
                </c:pt>
                <c:pt idx="7331">
                  <c:v>96</c:v>
                </c:pt>
                <c:pt idx="7332">
                  <c:v>96</c:v>
                </c:pt>
                <c:pt idx="7333">
                  <c:v>96</c:v>
                </c:pt>
                <c:pt idx="7334">
                  <c:v>96</c:v>
                </c:pt>
                <c:pt idx="7335">
                  <c:v>96</c:v>
                </c:pt>
                <c:pt idx="7336">
                  <c:v>96</c:v>
                </c:pt>
                <c:pt idx="7337">
                  <c:v>96</c:v>
                </c:pt>
                <c:pt idx="7338">
                  <c:v>96</c:v>
                </c:pt>
                <c:pt idx="7339">
                  <c:v>96</c:v>
                </c:pt>
                <c:pt idx="7340">
                  <c:v>96</c:v>
                </c:pt>
                <c:pt idx="7341">
                  <c:v>96</c:v>
                </c:pt>
                <c:pt idx="7342">
                  <c:v>96</c:v>
                </c:pt>
                <c:pt idx="7343">
                  <c:v>96</c:v>
                </c:pt>
                <c:pt idx="7344">
                  <c:v>96</c:v>
                </c:pt>
                <c:pt idx="7345">
                  <c:v>96</c:v>
                </c:pt>
                <c:pt idx="7346">
                  <c:v>96</c:v>
                </c:pt>
                <c:pt idx="7347">
                  <c:v>96</c:v>
                </c:pt>
                <c:pt idx="7348">
                  <c:v>96</c:v>
                </c:pt>
                <c:pt idx="7349">
                  <c:v>96</c:v>
                </c:pt>
                <c:pt idx="7350">
                  <c:v>96</c:v>
                </c:pt>
                <c:pt idx="7351">
                  <c:v>96</c:v>
                </c:pt>
                <c:pt idx="7352">
                  <c:v>96</c:v>
                </c:pt>
                <c:pt idx="7353">
                  <c:v>96</c:v>
                </c:pt>
                <c:pt idx="7354">
                  <c:v>96</c:v>
                </c:pt>
                <c:pt idx="7355">
                  <c:v>96</c:v>
                </c:pt>
                <c:pt idx="7356">
                  <c:v>96</c:v>
                </c:pt>
                <c:pt idx="7357">
                  <c:v>96</c:v>
                </c:pt>
                <c:pt idx="7358">
                  <c:v>96</c:v>
                </c:pt>
                <c:pt idx="7359">
                  <c:v>96</c:v>
                </c:pt>
                <c:pt idx="7360">
                  <c:v>96</c:v>
                </c:pt>
                <c:pt idx="7361">
                  <c:v>96</c:v>
                </c:pt>
                <c:pt idx="7362">
                  <c:v>96</c:v>
                </c:pt>
                <c:pt idx="7363">
                  <c:v>96</c:v>
                </c:pt>
                <c:pt idx="7364">
                  <c:v>96</c:v>
                </c:pt>
                <c:pt idx="7365">
                  <c:v>96</c:v>
                </c:pt>
                <c:pt idx="7366">
                  <c:v>96</c:v>
                </c:pt>
                <c:pt idx="7367">
                  <c:v>96</c:v>
                </c:pt>
                <c:pt idx="7368">
                  <c:v>96</c:v>
                </c:pt>
                <c:pt idx="7369">
                  <c:v>96</c:v>
                </c:pt>
                <c:pt idx="7370">
                  <c:v>96</c:v>
                </c:pt>
                <c:pt idx="7371">
                  <c:v>96</c:v>
                </c:pt>
                <c:pt idx="7372">
                  <c:v>96</c:v>
                </c:pt>
                <c:pt idx="7373">
                  <c:v>96</c:v>
                </c:pt>
                <c:pt idx="7374">
                  <c:v>96</c:v>
                </c:pt>
                <c:pt idx="7375">
                  <c:v>96</c:v>
                </c:pt>
                <c:pt idx="7376">
                  <c:v>96</c:v>
                </c:pt>
                <c:pt idx="7377">
                  <c:v>96</c:v>
                </c:pt>
                <c:pt idx="7378">
                  <c:v>96</c:v>
                </c:pt>
                <c:pt idx="7379">
                  <c:v>96</c:v>
                </c:pt>
                <c:pt idx="7380">
                  <c:v>96</c:v>
                </c:pt>
                <c:pt idx="7381">
                  <c:v>96</c:v>
                </c:pt>
                <c:pt idx="7382">
                  <c:v>96</c:v>
                </c:pt>
                <c:pt idx="7383">
                  <c:v>96</c:v>
                </c:pt>
                <c:pt idx="7384">
                  <c:v>96</c:v>
                </c:pt>
                <c:pt idx="7385">
                  <c:v>96</c:v>
                </c:pt>
                <c:pt idx="7386">
                  <c:v>96</c:v>
                </c:pt>
                <c:pt idx="7387">
                  <c:v>96</c:v>
                </c:pt>
                <c:pt idx="7388">
                  <c:v>96</c:v>
                </c:pt>
                <c:pt idx="7389">
                  <c:v>96</c:v>
                </c:pt>
                <c:pt idx="7390">
                  <c:v>96</c:v>
                </c:pt>
                <c:pt idx="7391">
                  <c:v>96</c:v>
                </c:pt>
                <c:pt idx="7392">
                  <c:v>96</c:v>
                </c:pt>
                <c:pt idx="7393">
                  <c:v>96</c:v>
                </c:pt>
                <c:pt idx="7394">
                  <c:v>96</c:v>
                </c:pt>
                <c:pt idx="7395">
                  <c:v>96</c:v>
                </c:pt>
                <c:pt idx="7396">
                  <c:v>96</c:v>
                </c:pt>
                <c:pt idx="7397">
                  <c:v>96</c:v>
                </c:pt>
                <c:pt idx="7398">
                  <c:v>96</c:v>
                </c:pt>
                <c:pt idx="7399">
                  <c:v>96</c:v>
                </c:pt>
                <c:pt idx="7400">
                  <c:v>96</c:v>
                </c:pt>
                <c:pt idx="7401">
                  <c:v>96</c:v>
                </c:pt>
                <c:pt idx="7402">
                  <c:v>96</c:v>
                </c:pt>
                <c:pt idx="7403">
                  <c:v>96</c:v>
                </c:pt>
                <c:pt idx="7404">
                  <c:v>96</c:v>
                </c:pt>
                <c:pt idx="7405">
                  <c:v>96</c:v>
                </c:pt>
                <c:pt idx="7406">
                  <c:v>96</c:v>
                </c:pt>
                <c:pt idx="7407">
                  <c:v>96</c:v>
                </c:pt>
                <c:pt idx="7408">
                  <c:v>96</c:v>
                </c:pt>
                <c:pt idx="7409">
                  <c:v>96</c:v>
                </c:pt>
                <c:pt idx="7410">
                  <c:v>96</c:v>
                </c:pt>
                <c:pt idx="7411">
                  <c:v>96</c:v>
                </c:pt>
                <c:pt idx="7412">
                  <c:v>96</c:v>
                </c:pt>
                <c:pt idx="7413">
                  <c:v>96</c:v>
                </c:pt>
                <c:pt idx="7414">
                  <c:v>96</c:v>
                </c:pt>
                <c:pt idx="7415">
                  <c:v>96</c:v>
                </c:pt>
                <c:pt idx="7416">
                  <c:v>96</c:v>
                </c:pt>
                <c:pt idx="7417">
                  <c:v>96</c:v>
                </c:pt>
                <c:pt idx="7418">
                  <c:v>96</c:v>
                </c:pt>
                <c:pt idx="7419">
                  <c:v>96</c:v>
                </c:pt>
                <c:pt idx="7420">
                  <c:v>96</c:v>
                </c:pt>
                <c:pt idx="7421">
                  <c:v>96</c:v>
                </c:pt>
                <c:pt idx="7422">
                  <c:v>96</c:v>
                </c:pt>
                <c:pt idx="7423">
                  <c:v>96</c:v>
                </c:pt>
                <c:pt idx="7424">
                  <c:v>96</c:v>
                </c:pt>
                <c:pt idx="7425">
                  <c:v>96</c:v>
                </c:pt>
                <c:pt idx="7426">
                  <c:v>96</c:v>
                </c:pt>
                <c:pt idx="7427">
                  <c:v>96</c:v>
                </c:pt>
                <c:pt idx="7428">
                  <c:v>96</c:v>
                </c:pt>
                <c:pt idx="7429">
                  <c:v>96</c:v>
                </c:pt>
                <c:pt idx="7430">
                  <c:v>96</c:v>
                </c:pt>
                <c:pt idx="7431">
                  <c:v>96</c:v>
                </c:pt>
                <c:pt idx="7432">
                  <c:v>96</c:v>
                </c:pt>
                <c:pt idx="7433">
                  <c:v>96</c:v>
                </c:pt>
                <c:pt idx="7434">
                  <c:v>96</c:v>
                </c:pt>
                <c:pt idx="7435">
                  <c:v>96</c:v>
                </c:pt>
                <c:pt idx="7436">
                  <c:v>96</c:v>
                </c:pt>
                <c:pt idx="7437">
                  <c:v>96</c:v>
                </c:pt>
                <c:pt idx="7438">
                  <c:v>96</c:v>
                </c:pt>
                <c:pt idx="7439">
                  <c:v>96</c:v>
                </c:pt>
                <c:pt idx="7440">
                  <c:v>96</c:v>
                </c:pt>
                <c:pt idx="7441">
                  <c:v>96</c:v>
                </c:pt>
                <c:pt idx="7442">
                  <c:v>96</c:v>
                </c:pt>
                <c:pt idx="7443">
                  <c:v>96</c:v>
                </c:pt>
                <c:pt idx="7444">
                  <c:v>96</c:v>
                </c:pt>
                <c:pt idx="7445">
                  <c:v>96</c:v>
                </c:pt>
                <c:pt idx="7446">
                  <c:v>96</c:v>
                </c:pt>
                <c:pt idx="7447">
                  <c:v>96</c:v>
                </c:pt>
                <c:pt idx="7448">
                  <c:v>96</c:v>
                </c:pt>
                <c:pt idx="7449">
                  <c:v>96</c:v>
                </c:pt>
                <c:pt idx="7450">
                  <c:v>96</c:v>
                </c:pt>
                <c:pt idx="7451">
                  <c:v>96</c:v>
                </c:pt>
                <c:pt idx="7452">
                  <c:v>96</c:v>
                </c:pt>
                <c:pt idx="7453">
                  <c:v>96</c:v>
                </c:pt>
                <c:pt idx="7454">
                  <c:v>96</c:v>
                </c:pt>
                <c:pt idx="7455">
                  <c:v>96</c:v>
                </c:pt>
                <c:pt idx="7456">
                  <c:v>96</c:v>
                </c:pt>
                <c:pt idx="7457">
                  <c:v>96</c:v>
                </c:pt>
                <c:pt idx="7458">
                  <c:v>96</c:v>
                </c:pt>
                <c:pt idx="7459">
                  <c:v>96</c:v>
                </c:pt>
                <c:pt idx="7460">
                  <c:v>96</c:v>
                </c:pt>
                <c:pt idx="7461">
                  <c:v>96</c:v>
                </c:pt>
                <c:pt idx="7462">
                  <c:v>96</c:v>
                </c:pt>
                <c:pt idx="7463">
                  <c:v>96</c:v>
                </c:pt>
                <c:pt idx="7464">
                  <c:v>96</c:v>
                </c:pt>
                <c:pt idx="7465">
                  <c:v>96</c:v>
                </c:pt>
                <c:pt idx="7466">
                  <c:v>96</c:v>
                </c:pt>
                <c:pt idx="7467">
                  <c:v>96</c:v>
                </c:pt>
                <c:pt idx="7468">
                  <c:v>96</c:v>
                </c:pt>
                <c:pt idx="7469">
                  <c:v>96</c:v>
                </c:pt>
                <c:pt idx="7470">
                  <c:v>96</c:v>
                </c:pt>
                <c:pt idx="7471">
                  <c:v>96</c:v>
                </c:pt>
                <c:pt idx="7472">
                  <c:v>96</c:v>
                </c:pt>
                <c:pt idx="7473">
                  <c:v>96</c:v>
                </c:pt>
                <c:pt idx="7474">
                  <c:v>96</c:v>
                </c:pt>
                <c:pt idx="7475">
                  <c:v>96</c:v>
                </c:pt>
                <c:pt idx="7476">
                  <c:v>96</c:v>
                </c:pt>
                <c:pt idx="7477">
                  <c:v>96</c:v>
                </c:pt>
                <c:pt idx="7478">
                  <c:v>96</c:v>
                </c:pt>
                <c:pt idx="7479">
                  <c:v>96</c:v>
                </c:pt>
                <c:pt idx="7480">
                  <c:v>96</c:v>
                </c:pt>
                <c:pt idx="7481">
                  <c:v>96</c:v>
                </c:pt>
                <c:pt idx="7482">
                  <c:v>96</c:v>
                </c:pt>
                <c:pt idx="7483">
                  <c:v>96</c:v>
                </c:pt>
                <c:pt idx="7484">
                  <c:v>96</c:v>
                </c:pt>
                <c:pt idx="7485">
                  <c:v>96</c:v>
                </c:pt>
                <c:pt idx="7486">
                  <c:v>96</c:v>
                </c:pt>
                <c:pt idx="7487">
                  <c:v>96</c:v>
                </c:pt>
                <c:pt idx="7488">
                  <c:v>96</c:v>
                </c:pt>
                <c:pt idx="7489">
                  <c:v>96</c:v>
                </c:pt>
                <c:pt idx="7490">
                  <c:v>96</c:v>
                </c:pt>
                <c:pt idx="7491">
                  <c:v>96</c:v>
                </c:pt>
                <c:pt idx="7492">
                  <c:v>96</c:v>
                </c:pt>
                <c:pt idx="7493">
                  <c:v>96</c:v>
                </c:pt>
                <c:pt idx="7494">
                  <c:v>96</c:v>
                </c:pt>
                <c:pt idx="7495">
                  <c:v>96</c:v>
                </c:pt>
                <c:pt idx="7496">
                  <c:v>96</c:v>
                </c:pt>
                <c:pt idx="7497">
                  <c:v>96</c:v>
                </c:pt>
                <c:pt idx="7498">
                  <c:v>96</c:v>
                </c:pt>
                <c:pt idx="7499">
                  <c:v>96</c:v>
                </c:pt>
                <c:pt idx="7500">
                  <c:v>96</c:v>
                </c:pt>
                <c:pt idx="7501">
                  <c:v>96</c:v>
                </c:pt>
                <c:pt idx="7502">
                  <c:v>96</c:v>
                </c:pt>
                <c:pt idx="7503">
                  <c:v>96</c:v>
                </c:pt>
                <c:pt idx="7504">
                  <c:v>96</c:v>
                </c:pt>
                <c:pt idx="7505">
                  <c:v>96</c:v>
                </c:pt>
                <c:pt idx="7506">
                  <c:v>96</c:v>
                </c:pt>
                <c:pt idx="7507">
                  <c:v>96</c:v>
                </c:pt>
                <c:pt idx="7508">
                  <c:v>96</c:v>
                </c:pt>
                <c:pt idx="7509">
                  <c:v>96</c:v>
                </c:pt>
                <c:pt idx="7510">
                  <c:v>96</c:v>
                </c:pt>
                <c:pt idx="7511">
                  <c:v>96</c:v>
                </c:pt>
                <c:pt idx="7512">
                  <c:v>96</c:v>
                </c:pt>
                <c:pt idx="7513">
                  <c:v>96</c:v>
                </c:pt>
                <c:pt idx="7514">
                  <c:v>96</c:v>
                </c:pt>
                <c:pt idx="7515">
                  <c:v>96</c:v>
                </c:pt>
                <c:pt idx="7516">
                  <c:v>96</c:v>
                </c:pt>
                <c:pt idx="7517">
                  <c:v>96</c:v>
                </c:pt>
                <c:pt idx="7518">
                  <c:v>96</c:v>
                </c:pt>
                <c:pt idx="7519">
                  <c:v>96</c:v>
                </c:pt>
                <c:pt idx="7520">
                  <c:v>96</c:v>
                </c:pt>
                <c:pt idx="7521">
                  <c:v>96</c:v>
                </c:pt>
                <c:pt idx="7522">
                  <c:v>96</c:v>
                </c:pt>
                <c:pt idx="7523">
                  <c:v>96</c:v>
                </c:pt>
                <c:pt idx="7524">
                  <c:v>96</c:v>
                </c:pt>
                <c:pt idx="7525">
                  <c:v>96</c:v>
                </c:pt>
                <c:pt idx="7526">
                  <c:v>96</c:v>
                </c:pt>
                <c:pt idx="7527">
                  <c:v>96</c:v>
                </c:pt>
                <c:pt idx="7528">
                  <c:v>96</c:v>
                </c:pt>
                <c:pt idx="7529">
                  <c:v>96</c:v>
                </c:pt>
                <c:pt idx="7530">
                  <c:v>96</c:v>
                </c:pt>
                <c:pt idx="7531">
                  <c:v>96</c:v>
                </c:pt>
                <c:pt idx="7532">
                  <c:v>96</c:v>
                </c:pt>
                <c:pt idx="7533">
                  <c:v>96</c:v>
                </c:pt>
                <c:pt idx="7534">
                  <c:v>96</c:v>
                </c:pt>
                <c:pt idx="7535">
                  <c:v>96</c:v>
                </c:pt>
                <c:pt idx="7536">
                  <c:v>96</c:v>
                </c:pt>
                <c:pt idx="7537">
                  <c:v>96</c:v>
                </c:pt>
                <c:pt idx="7538">
                  <c:v>96</c:v>
                </c:pt>
                <c:pt idx="7539">
                  <c:v>96</c:v>
                </c:pt>
                <c:pt idx="7540">
                  <c:v>96</c:v>
                </c:pt>
                <c:pt idx="7541">
                  <c:v>96</c:v>
                </c:pt>
                <c:pt idx="7542">
                  <c:v>96</c:v>
                </c:pt>
                <c:pt idx="7543">
                  <c:v>96</c:v>
                </c:pt>
                <c:pt idx="7544">
                  <c:v>96</c:v>
                </c:pt>
                <c:pt idx="7545">
                  <c:v>96</c:v>
                </c:pt>
                <c:pt idx="7546">
                  <c:v>96</c:v>
                </c:pt>
                <c:pt idx="7547">
                  <c:v>96</c:v>
                </c:pt>
                <c:pt idx="7548">
                  <c:v>96</c:v>
                </c:pt>
                <c:pt idx="7549">
                  <c:v>96</c:v>
                </c:pt>
                <c:pt idx="7550">
                  <c:v>96</c:v>
                </c:pt>
                <c:pt idx="7551">
                  <c:v>96</c:v>
                </c:pt>
                <c:pt idx="7552">
                  <c:v>96</c:v>
                </c:pt>
                <c:pt idx="7553">
                  <c:v>96</c:v>
                </c:pt>
                <c:pt idx="7554">
                  <c:v>96</c:v>
                </c:pt>
                <c:pt idx="7555">
                  <c:v>96</c:v>
                </c:pt>
                <c:pt idx="7556">
                  <c:v>96</c:v>
                </c:pt>
                <c:pt idx="7557">
                  <c:v>96</c:v>
                </c:pt>
                <c:pt idx="7558">
                  <c:v>96</c:v>
                </c:pt>
                <c:pt idx="7559">
                  <c:v>96</c:v>
                </c:pt>
                <c:pt idx="7560">
                  <c:v>96</c:v>
                </c:pt>
                <c:pt idx="7561">
                  <c:v>96</c:v>
                </c:pt>
                <c:pt idx="7562">
                  <c:v>96</c:v>
                </c:pt>
                <c:pt idx="7563">
                  <c:v>96</c:v>
                </c:pt>
                <c:pt idx="7564">
                  <c:v>96</c:v>
                </c:pt>
                <c:pt idx="7565">
                  <c:v>96</c:v>
                </c:pt>
                <c:pt idx="7566">
                  <c:v>96</c:v>
                </c:pt>
                <c:pt idx="7567">
                  <c:v>96</c:v>
                </c:pt>
                <c:pt idx="7568">
                  <c:v>96</c:v>
                </c:pt>
                <c:pt idx="7569">
                  <c:v>96</c:v>
                </c:pt>
                <c:pt idx="7570">
                  <c:v>96</c:v>
                </c:pt>
                <c:pt idx="7571">
                  <c:v>96</c:v>
                </c:pt>
                <c:pt idx="7572">
                  <c:v>96</c:v>
                </c:pt>
                <c:pt idx="7573">
                  <c:v>96</c:v>
                </c:pt>
                <c:pt idx="7574">
                  <c:v>96</c:v>
                </c:pt>
                <c:pt idx="7575">
                  <c:v>96</c:v>
                </c:pt>
                <c:pt idx="7576">
                  <c:v>96</c:v>
                </c:pt>
                <c:pt idx="7577">
                  <c:v>96</c:v>
                </c:pt>
                <c:pt idx="7578">
                  <c:v>96</c:v>
                </c:pt>
                <c:pt idx="7579">
                  <c:v>96</c:v>
                </c:pt>
                <c:pt idx="7580">
                  <c:v>96</c:v>
                </c:pt>
                <c:pt idx="7581">
                  <c:v>96</c:v>
                </c:pt>
                <c:pt idx="7582">
                  <c:v>96</c:v>
                </c:pt>
                <c:pt idx="7583">
                  <c:v>96</c:v>
                </c:pt>
                <c:pt idx="7584">
                  <c:v>96</c:v>
                </c:pt>
                <c:pt idx="7585">
                  <c:v>96</c:v>
                </c:pt>
                <c:pt idx="7586">
                  <c:v>96</c:v>
                </c:pt>
                <c:pt idx="7587">
                  <c:v>96</c:v>
                </c:pt>
                <c:pt idx="7588">
                  <c:v>96</c:v>
                </c:pt>
                <c:pt idx="7589">
                  <c:v>96</c:v>
                </c:pt>
                <c:pt idx="7590">
                  <c:v>96</c:v>
                </c:pt>
                <c:pt idx="7591">
                  <c:v>96</c:v>
                </c:pt>
                <c:pt idx="7592">
                  <c:v>96</c:v>
                </c:pt>
                <c:pt idx="7593">
                  <c:v>96</c:v>
                </c:pt>
                <c:pt idx="7594">
                  <c:v>96</c:v>
                </c:pt>
                <c:pt idx="7595">
                  <c:v>96</c:v>
                </c:pt>
                <c:pt idx="7596">
                  <c:v>96</c:v>
                </c:pt>
                <c:pt idx="7597">
                  <c:v>96</c:v>
                </c:pt>
                <c:pt idx="7598">
                  <c:v>96</c:v>
                </c:pt>
                <c:pt idx="7599">
                  <c:v>96</c:v>
                </c:pt>
                <c:pt idx="7600">
                  <c:v>96</c:v>
                </c:pt>
                <c:pt idx="7601">
                  <c:v>96</c:v>
                </c:pt>
                <c:pt idx="7602">
                  <c:v>96</c:v>
                </c:pt>
                <c:pt idx="7603">
                  <c:v>96</c:v>
                </c:pt>
                <c:pt idx="7604">
                  <c:v>96</c:v>
                </c:pt>
                <c:pt idx="7605">
                  <c:v>96</c:v>
                </c:pt>
                <c:pt idx="7606">
                  <c:v>96</c:v>
                </c:pt>
                <c:pt idx="7607">
                  <c:v>96</c:v>
                </c:pt>
                <c:pt idx="7608">
                  <c:v>96</c:v>
                </c:pt>
                <c:pt idx="7609">
                  <c:v>96</c:v>
                </c:pt>
                <c:pt idx="7610">
                  <c:v>96</c:v>
                </c:pt>
                <c:pt idx="7611">
                  <c:v>96</c:v>
                </c:pt>
                <c:pt idx="7612">
                  <c:v>96</c:v>
                </c:pt>
                <c:pt idx="7613">
                  <c:v>96</c:v>
                </c:pt>
                <c:pt idx="7614">
                  <c:v>96</c:v>
                </c:pt>
                <c:pt idx="7615">
                  <c:v>96</c:v>
                </c:pt>
                <c:pt idx="7616">
                  <c:v>96</c:v>
                </c:pt>
                <c:pt idx="7617">
                  <c:v>96</c:v>
                </c:pt>
                <c:pt idx="7618">
                  <c:v>96</c:v>
                </c:pt>
                <c:pt idx="7619">
                  <c:v>96</c:v>
                </c:pt>
                <c:pt idx="7620">
                  <c:v>96</c:v>
                </c:pt>
                <c:pt idx="7621">
                  <c:v>96</c:v>
                </c:pt>
                <c:pt idx="7622">
                  <c:v>96</c:v>
                </c:pt>
                <c:pt idx="7623">
                  <c:v>96</c:v>
                </c:pt>
                <c:pt idx="7624">
                  <c:v>96</c:v>
                </c:pt>
                <c:pt idx="7625">
                  <c:v>96</c:v>
                </c:pt>
                <c:pt idx="7626">
                  <c:v>96</c:v>
                </c:pt>
                <c:pt idx="7627">
                  <c:v>96</c:v>
                </c:pt>
                <c:pt idx="7628">
                  <c:v>96</c:v>
                </c:pt>
                <c:pt idx="7629">
                  <c:v>96</c:v>
                </c:pt>
                <c:pt idx="7630">
                  <c:v>96</c:v>
                </c:pt>
                <c:pt idx="7631">
                  <c:v>96</c:v>
                </c:pt>
                <c:pt idx="7632">
                  <c:v>96</c:v>
                </c:pt>
                <c:pt idx="7633">
                  <c:v>96</c:v>
                </c:pt>
                <c:pt idx="7634">
                  <c:v>96</c:v>
                </c:pt>
                <c:pt idx="7635">
                  <c:v>96</c:v>
                </c:pt>
                <c:pt idx="7636">
                  <c:v>96</c:v>
                </c:pt>
                <c:pt idx="7637">
                  <c:v>96</c:v>
                </c:pt>
                <c:pt idx="7638">
                  <c:v>96</c:v>
                </c:pt>
                <c:pt idx="7639">
                  <c:v>96</c:v>
                </c:pt>
                <c:pt idx="7640">
                  <c:v>96</c:v>
                </c:pt>
                <c:pt idx="7641">
                  <c:v>96</c:v>
                </c:pt>
                <c:pt idx="7642">
                  <c:v>96</c:v>
                </c:pt>
                <c:pt idx="7643">
                  <c:v>96</c:v>
                </c:pt>
                <c:pt idx="7644">
                  <c:v>96</c:v>
                </c:pt>
                <c:pt idx="7645">
                  <c:v>96</c:v>
                </c:pt>
                <c:pt idx="7646">
                  <c:v>96</c:v>
                </c:pt>
                <c:pt idx="7647">
                  <c:v>96</c:v>
                </c:pt>
                <c:pt idx="7648">
                  <c:v>96</c:v>
                </c:pt>
                <c:pt idx="7649">
                  <c:v>96</c:v>
                </c:pt>
                <c:pt idx="7650">
                  <c:v>96</c:v>
                </c:pt>
                <c:pt idx="7651">
                  <c:v>96</c:v>
                </c:pt>
                <c:pt idx="7652">
                  <c:v>96</c:v>
                </c:pt>
                <c:pt idx="7653">
                  <c:v>96</c:v>
                </c:pt>
                <c:pt idx="7654">
                  <c:v>96</c:v>
                </c:pt>
                <c:pt idx="7655">
                  <c:v>96</c:v>
                </c:pt>
                <c:pt idx="7656">
                  <c:v>96</c:v>
                </c:pt>
                <c:pt idx="7657">
                  <c:v>96</c:v>
                </c:pt>
                <c:pt idx="7658">
                  <c:v>96</c:v>
                </c:pt>
                <c:pt idx="7659">
                  <c:v>96</c:v>
                </c:pt>
                <c:pt idx="7660">
                  <c:v>96</c:v>
                </c:pt>
                <c:pt idx="7661">
                  <c:v>96</c:v>
                </c:pt>
                <c:pt idx="7662">
                  <c:v>96</c:v>
                </c:pt>
                <c:pt idx="7663">
                  <c:v>96</c:v>
                </c:pt>
                <c:pt idx="7664">
                  <c:v>96</c:v>
                </c:pt>
                <c:pt idx="7665">
                  <c:v>96</c:v>
                </c:pt>
                <c:pt idx="7666">
                  <c:v>96</c:v>
                </c:pt>
                <c:pt idx="7667">
                  <c:v>96</c:v>
                </c:pt>
                <c:pt idx="7668">
                  <c:v>96</c:v>
                </c:pt>
                <c:pt idx="7669">
                  <c:v>96</c:v>
                </c:pt>
                <c:pt idx="7670">
                  <c:v>96</c:v>
                </c:pt>
                <c:pt idx="7671">
                  <c:v>96</c:v>
                </c:pt>
                <c:pt idx="7672">
                  <c:v>96</c:v>
                </c:pt>
                <c:pt idx="7673">
                  <c:v>96</c:v>
                </c:pt>
                <c:pt idx="7674">
                  <c:v>96</c:v>
                </c:pt>
                <c:pt idx="7675">
                  <c:v>96</c:v>
                </c:pt>
                <c:pt idx="7676">
                  <c:v>96</c:v>
                </c:pt>
                <c:pt idx="7677">
                  <c:v>96</c:v>
                </c:pt>
                <c:pt idx="7678">
                  <c:v>96</c:v>
                </c:pt>
                <c:pt idx="7679">
                  <c:v>96</c:v>
                </c:pt>
                <c:pt idx="7680">
                  <c:v>96</c:v>
                </c:pt>
                <c:pt idx="7681">
                  <c:v>96</c:v>
                </c:pt>
                <c:pt idx="7682">
                  <c:v>96</c:v>
                </c:pt>
                <c:pt idx="7683">
                  <c:v>96</c:v>
                </c:pt>
                <c:pt idx="7684">
                  <c:v>96</c:v>
                </c:pt>
                <c:pt idx="7685">
                  <c:v>96</c:v>
                </c:pt>
                <c:pt idx="7686">
                  <c:v>96</c:v>
                </c:pt>
                <c:pt idx="7687">
                  <c:v>96</c:v>
                </c:pt>
                <c:pt idx="7688">
                  <c:v>96</c:v>
                </c:pt>
                <c:pt idx="7689">
                  <c:v>96</c:v>
                </c:pt>
                <c:pt idx="7690">
                  <c:v>96</c:v>
                </c:pt>
                <c:pt idx="7691">
                  <c:v>96</c:v>
                </c:pt>
                <c:pt idx="7692">
                  <c:v>96</c:v>
                </c:pt>
                <c:pt idx="7693">
                  <c:v>96</c:v>
                </c:pt>
                <c:pt idx="7694">
                  <c:v>96</c:v>
                </c:pt>
                <c:pt idx="7695">
                  <c:v>96</c:v>
                </c:pt>
                <c:pt idx="7696">
                  <c:v>96</c:v>
                </c:pt>
                <c:pt idx="7697">
                  <c:v>96</c:v>
                </c:pt>
                <c:pt idx="7698">
                  <c:v>96</c:v>
                </c:pt>
                <c:pt idx="7699">
                  <c:v>96</c:v>
                </c:pt>
                <c:pt idx="7700">
                  <c:v>96</c:v>
                </c:pt>
                <c:pt idx="7701">
                  <c:v>96</c:v>
                </c:pt>
                <c:pt idx="7702">
                  <c:v>96</c:v>
                </c:pt>
                <c:pt idx="7703">
                  <c:v>96</c:v>
                </c:pt>
                <c:pt idx="7704">
                  <c:v>96</c:v>
                </c:pt>
                <c:pt idx="7705">
                  <c:v>96</c:v>
                </c:pt>
                <c:pt idx="7706">
                  <c:v>96</c:v>
                </c:pt>
                <c:pt idx="7707">
                  <c:v>96</c:v>
                </c:pt>
                <c:pt idx="7708">
                  <c:v>96</c:v>
                </c:pt>
                <c:pt idx="7709">
                  <c:v>96</c:v>
                </c:pt>
                <c:pt idx="7710">
                  <c:v>96</c:v>
                </c:pt>
                <c:pt idx="7711">
                  <c:v>96</c:v>
                </c:pt>
                <c:pt idx="7712">
                  <c:v>96</c:v>
                </c:pt>
                <c:pt idx="7713">
                  <c:v>96</c:v>
                </c:pt>
                <c:pt idx="7714">
                  <c:v>96</c:v>
                </c:pt>
                <c:pt idx="7715">
                  <c:v>96</c:v>
                </c:pt>
                <c:pt idx="7716">
                  <c:v>96</c:v>
                </c:pt>
                <c:pt idx="7717">
                  <c:v>96</c:v>
                </c:pt>
                <c:pt idx="7718">
                  <c:v>96</c:v>
                </c:pt>
                <c:pt idx="7719">
                  <c:v>96</c:v>
                </c:pt>
                <c:pt idx="7720">
                  <c:v>96</c:v>
                </c:pt>
                <c:pt idx="7721">
                  <c:v>96</c:v>
                </c:pt>
                <c:pt idx="7722">
                  <c:v>96</c:v>
                </c:pt>
                <c:pt idx="7723">
                  <c:v>96</c:v>
                </c:pt>
                <c:pt idx="7724">
                  <c:v>96</c:v>
                </c:pt>
                <c:pt idx="7725">
                  <c:v>96</c:v>
                </c:pt>
                <c:pt idx="7726">
                  <c:v>96</c:v>
                </c:pt>
                <c:pt idx="7727">
                  <c:v>96</c:v>
                </c:pt>
                <c:pt idx="7728">
                  <c:v>96</c:v>
                </c:pt>
                <c:pt idx="7729">
                  <c:v>96</c:v>
                </c:pt>
                <c:pt idx="7730">
                  <c:v>96</c:v>
                </c:pt>
                <c:pt idx="7731">
                  <c:v>96</c:v>
                </c:pt>
                <c:pt idx="7732">
                  <c:v>96</c:v>
                </c:pt>
                <c:pt idx="7733">
                  <c:v>96</c:v>
                </c:pt>
                <c:pt idx="7734">
                  <c:v>96</c:v>
                </c:pt>
                <c:pt idx="7735">
                  <c:v>96</c:v>
                </c:pt>
                <c:pt idx="7736">
                  <c:v>96</c:v>
                </c:pt>
                <c:pt idx="7737">
                  <c:v>96</c:v>
                </c:pt>
                <c:pt idx="7738">
                  <c:v>96</c:v>
                </c:pt>
                <c:pt idx="7739">
                  <c:v>96</c:v>
                </c:pt>
                <c:pt idx="7740">
                  <c:v>96</c:v>
                </c:pt>
                <c:pt idx="7741">
                  <c:v>96</c:v>
                </c:pt>
                <c:pt idx="7742">
                  <c:v>96</c:v>
                </c:pt>
                <c:pt idx="7743">
                  <c:v>96</c:v>
                </c:pt>
                <c:pt idx="7744">
                  <c:v>96</c:v>
                </c:pt>
                <c:pt idx="7745">
                  <c:v>96</c:v>
                </c:pt>
                <c:pt idx="7746">
                  <c:v>96</c:v>
                </c:pt>
                <c:pt idx="7747">
                  <c:v>96</c:v>
                </c:pt>
                <c:pt idx="7748">
                  <c:v>96</c:v>
                </c:pt>
                <c:pt idx="7749">
                  <c:v>96</c:v>
                </c:pt>
                <c:pt idx="7750">
                  <c:v>96</c:v>
                </c:pt>
                <c:pt idx="7751">
                  <c:v>96</c:v>
                </c:pt>
                <c:pt idx="7752">
                  <c:v>96</c:v>
                </c:pt>
                <c:pt idx="7753">
                  <c:v>96</c:v>
                </c:pt>
                <c:pt idx="7754">
                  <c:v>96</c:v>
                </c:pt>
                <c:pt idx="7755">
                  <c:v>96</c:v>
                </c:pt>
                <c:pt idx="7756">
                  <c:v>96</c:v>
                </c:pt>
                <c:pt idx="7757">
                  <c:v>96</c:v>
                </c:pt>
                <c:pt idx="7758">
                  <c:v>96</c:v>
                </c:pt>
                <c:pt idx="7759">
                  <c:v>96</c:v>
                </c:pt>
                <c:pt idx="7760">
                  <c:v>96</c:v>
                </c:pt>
                <c:pt idx="7761">
                  <c:v>96</c:v>
                </c:pt>
                <c:pt idx="7762">
                  <c:v>96</c:v>
                </c:pt>
                <c:pt idx="7763">
                  <c:v>96</c:v>
                </c:pt>
                <c:pt idx="7764">
                  <c:v>96</c:v>
                </c:pt>
                <c:pt idx="7765">
                  <c:v>96</c:v>
                </c:pt>
                <c:pt idx="7766">
                  <c:v>96</c:v>
                </c:pt>
                <c:pt idx="7767">
                  <c:v>96</c:v>
                </c:pt>
                <c:pt idx="7768">
                  <c:v>96</c:v>
                </c:pt>
                <c:pt idx="7769">
                  <c:v>96</c:v>
                </c:pt>
                <c:pt idx="7770">
                  <c:v>96</c:v>
                </c:pt>
                <c:pt idx="7771">
                  <c:v>96</c:v>
                </c:pt>
                <c:pt idx="7772">
                  <c:v>96</c:v>
                </c:pt>
                <c:pt idx="7773">
                  <c:v>96</c:v>
                </c:pt>
                <c:pt idx="7774">
                  <c:v>96</c:v>
                </c:pt>
                <c:pt idx="7775">
                  <c:v>96</c:v>
                </c:pt>
                <c:pt idx="7776">
                  <c:v>96</c:v>
                </c:pt>
                <c:pt idx="7777">
                  <c:v>96</c:v>
                </c:pt>
                <c:pt idx="7778">
                  <c:v>96</c:v>
                </c:pt>
                <c:pt idx="7779">
                  <c:v>96</c:v>
                </c:pt>
                <c:pt idx="7780">
                  <c:v>96</c:v>
                </c:pt>
                <c:pt idx="7781">
                  <c:v>96</c:v>
                </c:pt>
                <c:pt idx="7782">
                  <c:v>96</c:v>
                </c:pt>
                <c:pt idx="7783">
                  <c:v>96</c:v>
                </c:pt>
                <c:pt idx="7784">
                  <c:v>96</c:v>
                </c:pt>
                <c:pt idx="7785">
                  <c:v>96</c:v>
                </c:pt>
                <c:pt idx="7786">
                  <c:v>96</c:v>
                </c:pt>
                <c:pt idx="7787">
                  <c:v>96</c:v>
                </c:pt>
                <c:pt idx="7788">
                  <c:v>96</c:v>
                </c:pt>
                <c:pt idx="7789">
                  <c:v>96</c:v>
                </c:pt>
                <c:pt idx="7790">
                  <c:v>96</c:v>
                </c:pt>
                <c:pt idx="7791">
                  <c:v>96</c:v>
                </c:pt>
                <c:pt idx="7792">
                  <c:v>96</c:v>
                </c:pt>
                <c:pt idx="7793">
                  <c:v>96</c:v>
                </c:pt>
                <c:pt idx="7794">
                  <c:v>96</c:v>
                </c:pt>
                <c:pt idx="7795">
                  <c:v>96</c:v>
                </c:pt>
                <c:pt idx="7796">
                  <c:v>96</c:v>
                </c:pt>
                <c:pt idx="7797">
                  <c:v>96</c:v>
                </c:pt>
                <c:pt idx="7798">
                  <c:v>96</c:v>
                </c:pt>
                <c:pt idx="7799">
                  <c:v>96</c:v>
                </c:pt>
                <c:pt idx="7800">
                  <c:v>96</c:v>
                </c:pt>
                <c:pt idx="7801">
                  <c:v>96</c:v>
                </c:pt>
                <c:pt idx="7802">
                  <c:v>96</c:v>
                </c:pt>
                <c:pt idx="7803">
                  <c:v>96</c:v>
                </c:pt>
                <c:pt idx="7804">
                  <c:v>96</c:v>
                </c:pt>
                <c:pt idx="7805">
                  <c:v>96</c:v>
                </c:pt>
                <c:pt idx="7806">
                  <c:v>96</c:v>
                </c:pt>
                <c:pt idx="7807">
                  <c:v>96</c:v>
                </c:pt>
                <c:pt idx="7808">
                  <c:v>96</c:v>
                </c:pt>
                <c:pt idx="7809">
                  <c:v>96</c:v>
                </c:pt>
                <c:pt idx="7810">
                  <c:v>96</c:v>
                </c:pt>
                <c:pt idx="7811">
                  <c:v>96</c:v>
                </c:pt>
                <c:pt idx="7812">
                  <c:v>96</c:v>
                </c:pt>
                <c:pt idx="7813">
                  <c:v>96</c:v>
                </c:pt>
                <c:pt idx="7814">
                  <c:v>96</c:v>
                </c:pt>
                <c:pt idx="7815">
                  <c:v>96</c:v>
                </c:pt>
                <c:pt idx="7816">
                  <c:v>96</c:v>
                </c:pt>
                <c:pt idx="7817">
                  <c:v>96</c:v>
                </c:pt>
                <c:pt idx="7818">
                  <c:v>96</c:v>
                </c:pt>
                <c:pt idx="7819">
                  <c:v>96</c:v>
                </c:pt>
                <c:pt idx="7820">
                  <c:v>96</c:v>
                </c:pt>
                <c:pt idx="7821">
                  <c:v>96</c:v>
                </c:pt>
                <c:pt idx="7822">
                  <c:v>96</c:v>
                </c:pt>
                <c:pt idx="7823">
                  <c:v>96</c:v>
                </c:pt>
                <c:pt idx="7824">
                  <c:v>96</c:v>
                </c:pt>
                <c:pt idx="7825">
                  <c:v>96</c:v>
                </c:pt>
                <c:pt idx="7826">
                  <c:v>96</c:v>
                </c:pt>
                <c:pt idx="7827">
                  <c:v>96</c:v>
                </c:pt>
                <c:pt idx="7828">
                  <c:v>96</c:v>
                </c:pt>
                <c:pt idx="7829">
                  <c:v>96</c:v>
                </c:pt>
                <c:pt idx="7830">
                  <c:v>96</c:v>
                </c:pt>
                <c:pt idx="7831">
                  <c:v>96</c:v>
                </c:pt>
                <c:pt idx="7832">
                  <c:v>96</c:v>
                </c:pt>
                <c:pt idx="7833">
                  <c:v>96</c:v>
                </c:pt>
                <c:pt idx="7834">
                  <c:v>96</c:v>
                </c:pt>
                <c:pt idx="7835">
                  <c:v>96</c:v>
                </c:pt>
                <c:pt idx="7836">
                  <c:v>96</c:v>
                </c:pt>
                <c:pt idx="7837">
                  <c:v>96</c:v>
                </c:pt>
                <c:pt idx="7838">
                  <c:v>96</c:v>
                </c:pt>
                <c:pt idx="7839">
                  <c:v>96</c:v>
                </c:pt>
                <c:pt idx="7840">
                  <c:v>96</c:v>
                </c:pt>
                <c:pt idx="7841">
                  <c:v>96</c:v>
                </c:pt>
                <c:pt idx="7842">
                  <c:v>96</c:v>
                </c:pt>
                <c:pt idx="7843">
                  <c:v>96</c:v>
                </c:pt>
                <c:pt idx="7844">
                  <c:v>96</c:v>
                </c:pt>
                <c:pt idx="7845">
                  <c:v>96</c:v>
                </c:pt>
                <c:pt idx="7846">
                  <c:v>96</c:v>
                </c:pt>
                <c:pt idx="7847">
                  <c:v>96</c:v>
                </c:pt>
                <c:pt idx="7848">
                  <c:v>96</c:v>
                </c:pt>
                <c:pt idx="7849">
                  <c:v>96</c:v>
                </c:pt>
                <c:pt idx="7850">
                  <c:v>96</c:v>
                </c:pt>
                <c:pt idx="7851">
                  <c:v>96</c:v>
                </c:pt>
                <c:pt idx="7852">
                  <c:v>96</c:v>
                </c:pt>
                <c:pt idx="7853">
                  <c:v>96</c:v>
                </c:pt>
                <c:pt idx="7854">
                  <c:v>96</c:v>
                </c:pt>
                <c:pt idx="7855">
                  <c:v>96</c:v>
                </c:pt>
                <c:pt idx="7856">
                  <c:v>96</c:v>
                </c:pt>
                <c:pt idx="7857">
                  <c:v>96</c:v>
                </c:pt>
                <c:pt idx="7858">
                  <c:v>96</c:v>
                </c:pt>
                <c:pt idx="7859">
                  <c:v>96</c:v>
                </c:pt>
                <c:pt idx="7860">
                  <c:v>96</c:v>
                </c:pt>
                <c:pt idx="7861">
                  <c:v>96</c:v>
                </c:pt>
                <c:pt idx="7862">
                  <c:v>96</c:v>
                </c:pt>
                <c:pt idx="7863">
                  <c:v>96</c:v>
                </c:pt>
                <c:pt idx="7864">
                  <c:v>96</c:v>
                </c:pt>
                <c:pt idx="7865">
                  <c:v>96</c:v>
                </c:pt>
                <c:pt idx="7866">
                  <c:v>96</c:v>
                </c:pt>
                <c:pt idx="7867">
                  <c:v>96</c:v>
                </c:pt>
                <c:pt idx="7868">
                  <c:v>96</c:v>
                </c:pt>
                <c:pt idx="7869">
                  <c:v>96</c:v>
                </c:pt>
                <c:pt idx="7870">
                  <c:v>96</c:v>
                </c:pt>
                <c:pt idx="7871">
                  <c:v>96</c:v>
                </c:pt>
                <c:pt idx="7872">
                  <c:v>96</c:v>
                </c:pt>
                <c:pt idx="7873">
                  <c:v>96</c:v>
                </c:pt>
                <c:pt idx="7874">
                  <c:v>96</c:v>
                </c:pt>
                <c:pt idx="7875">
                  <c:v>96</c:v>
                </c:pt>
                <c:pt idx="7876">
                  <c:v>96</c:v>
                </c:pt>
                <c:pt idx="7877">
                  <c:v>96</c:v>
                </c:pt>
                <c:pt idx="7878">
                  <c:v>96</c:v>
                </c:pt>
                <c:pt idx="7879">
                  <c:v>96</c:v>
                </c:pt>
                <c:pt idx="7880">
                  <c:v>96</c:v>
                </c:pt>
                <c:pt idx="7881">
                  <c:v>96</c:v>
                </c:pt>
                <c:pt idx="7882">
                  <c:v>96</c:v>
                </c:pt>
                <c:pt idx="7883">
                  <c:v>96</c:v>
                </c:pt>
                <c:pt idx="7884">
                  <c:v>96</c:v>
                </c:pt>
                <c:pt idx="7885">
                  <c:v>96</c:v>
                </c:pt>
                <c:pt idx="7886">
                  <c:v>96</c:v>
                </c:pt>
                <c:pt idx="7887">
                  <c:v>96</c:v>
                </c:pt>
                <c:pt idx="7888">
                  <c:v>96</c:v>
                </c:pt>
                <c:pt idx="7889">
                  <c:v>96</c:v>
                </c:pt>
                <c:pt idx="7890">
                  <c:v>96</c:v>
                </c:pt>
                <c:pt idx="7891">
                  <c:v>96</c:v>
                </c:pt>
                <c:pt idx="7892">
                  <c:v>96</c:v>
                </c:pt>
                <c:pt idx="7893">
                  <c:v>96</c:v>
                </c:pt>
                <c:pt idx="7894">
                  <c:v>96</c:v>
                </c:pt>
                <c:pt idx="7895">
                  <c:v>96</c:v>
                </c:pt>
                <c:pt idx="7896">
                  <c:v>96</c:v>
                </c:pt>
                <c:pt idx="7897">
                  <c:v>96</c:v>
                </c:pt>
                <c:pt idx="7898">
                  <c:v>96</c:v>
                </c:pt>
                <c:pt idx="7899">
                  <c:v>96</c:v>
                </c:pt>
                <c:pt idx="7900">
                  <c:v>96</c:v>
                </c:pt>
                <c:pt idx="7901">
                  <c:v>96</c:v>
                </c:pt>
                <c:pt idx="7902">
                  <c:v>96</c:v>
                </c:pt>
                <c:pt idx="7903">
                  <c:v>96</c:v>
                </c:pt>
                <c:pt idx="7904">
                  <c:v>96</c:v>
                </c:pt>
                <c:pt idx="7905">
                  <c:v>96</c:v>
                </c:pt>
                <c:pt idx="7906">
                  <c:v>96</c:v>
                </c:pt>
                <c:pt idx="7907">
                  <c:v>96</c:v>
                </c:pt>
                <c:pt idx="7908">
                  <c:v>96</c:v>
                </c:pt>
                <c:pt idx="7909">
                  <c:v>96</c:v>
                </c:pt>
                <c:pt idx="7910">
                  <c:v>96</c:v>
                </c:pt>
                <c:pt idx="7911">
                  <c:v>96</c:v>
                </c:pt>
                <c:pt idx="7912">
                  <c:v>96</c:v>
                </c:pt>
                <c:pt idx="7913">
                  <c:v>96</c:v>
                </c:pt>
                <c:pt idx="7914">
                  <c:v>96</c:v>
                </c:pt>
                <c:pt idx="7915">
                  <c:v>96</c:v>
                </c:pt>
                <c:pt idx="7916">
                  <c:v>96</c:v>
                </c:pt>
                <c:pt idx="7917">
                  <c:v>96</c:v>
                </c:pt>
                <c:pt idx="7918">
                  <c:v>96</c:v>
                </c:pt>
                <c:pt idx="7919">
                  <c:v>96</c:v>
                </c:pt>
                <c:pt idx="7920">
                  <c:v>96</c:v>
                </c:pt>
                <c:pt idx="7921">
                  <c:v>96</c:v>
                </c:pt>
                <c:pt idx="7922">
                  <c:v>96</c:v>
                </c:pt>
                <c:pt idx="7923">
                  <c:v>96</c:v>
                </c:pt>
                <c:pt idx="7924">
                  <c:v>96</c:v>
                </c:pt>
                <c:pt idx="7925">
                  <c:v>96</c:v>
                </c:pt>
                <c:pt idx="7926">
                  <c:v>96</c:v>
                </c:pt>
                <c:pt idx="7927">
                  <c:v>96</c:v>
                </c:pt>
                <c:pt idx="7928">
                  <c:v>96</c:v>
                </c:pt>
                <c:pt idx="7929">
                  <c:v>96</c:v>
                </c:pt>
                <c:pt idx="7930">
                  <c:v>96</c:v>
                </c:pt>
                <c:pt idx="7931">
                  <c:v>96</c:v>
                </c:pt>
                <c:pt idx="7932">
                  <c:v>96</c:v>
                </c:pt>
                <c:pt idx="7933">
                  <c:v>96</c:v>
                </c:pt>
                <c:pt idx="7934">
                  <c:v>96</c:v>
                </c:pt>
                <c:pt idx="7935">
                  <c:v>96</c:v>
                </c:pt>
                <c:pt idx="7936">
                  <c:v>96</c:v>
                </c:pt>
                <c:pt idx="7937">
                  <c:v>96</c:v>
                </c:pt>
                <c:pt idx="7938">
                  <c:v>96</c:v>
                </c:pt>
                <c:pt idx="7939">
                  <c:v>96</c:v>
                </c:pt>
                <c:pt idx="7940">
                  <c:v>96</c:v>
                </c:pt>
                <c:pt idx="7941">
                  <c:v>96</c:v>
                </c:pt>
                <c:pt idx="7942">
                  <c:v>96</c:v>
                </c:pt>
                <c:pt idx="7943">
                  <c:v>96</c:v>
                </c:pt>
                <c:pt idx="7944">
                  <c:v>96</c:v>
                </c:pt>
                <c:pt idx="7945">
                  <c:v>96</c:v>
                </c:pt>
                <c:pt idx="7946">
                  <c:v>96</c:v>
                </c:pt>
                <c:pt idx="7947">
                  <c:v>96</c:v>
                </c:pt>
                <c:pt idx="7948">
                  <c:v>96</c:v>
                </c:pt>
                <c:pt idx="7949">
                  <c:v>96</c:v>
                </c:pt>
                <c:pt idx="7950">
                  <c:v>96</c:v>
                </c:pt>
                <c:pt idx="7951">
                  <c:v>96</c:v>
                </c:pt>
                <c:pt idx="7952">
                  <c:v>96</c:v>
                </c:pt>
                <c:pt idx="7953">
                  <c:v>96</c:v>
                </c:pt>
                <c:pt idx="7954">
                  <c:v>96</c:v>
                </c:pt>
                <c:pt idx="7955">
                  <c:v>96</c:v>
                </c:pt>
                <c:pt idx="7956">
                  <c:v>96</c:v>
                </c:pt>
                <c:pt idx="7957">
                  <c:v>96</c:v>
                </c:pt>
                <c:pt idx="7958">
                  <c:v>96</c:v>
                </c:pt>
                <c:pt idx="7959">
                  <c:v>96</c:v>
                </c:pt>
                <c:pt idx="7960">
                  <c:v>96</c:v>
                </c:pt>
                <c:pt idx="7961">
                  <c:v>96</c:v>
                </c:pt>
                <c:pt idx="7962">
                  <c:v>96</c:v>
                </c:pt>
                <c:pt idx="7963">
                  <c:v>96</c:v>
                </c:pt>
                <c:pt idx="7964">
                  <c:v>96</c:v>
                </c:pt>
                <c:pt idx="7965">
                  <c:v>96</c:v>
                </c:pt>
                <c:pt idx="7966">
                  <c:v>96</c:v>
                </c:pt>
                <c:pt idx="7967">
                  <c:v>96</c:v>
                </c:pt>
                <c:pt idx="7968">
                  <c:v>96</c:v>
                </c:pt>
                <c:pt idx="7969">
                  <c:v>96</c:v>
                </c:pt>
                <c:pt idx="7970">
                  <c:v>96</c:v>
                </c:pt>
                <c:pt idx="7971">
                  <c:v>96</c:v>
                </c:pt>
                <c:pt idx="7972">
                  <c:v>96</c:v>
                </c:pt>
                <c:pt idx="7973">
                  <c:v>96</c:v>
                </c:pt>
                <c:pt idx="7974">
                  <c:v>96</c:v>
                </c:pt>
                <c:pt idx="7975">
                  <c:v>96</c:v>
                </c:pt>
                <c:pt idx="7976">
                  <c:v>96</c:v>
                </c:pt>
                <c:pt idx="7977">
                  <c:v>96</c:v>
                </c:pt>
                <c:pt idx="7978">
                  <c:v>96</c:v>
                </c:pt>
                <c:pt idx="7979">
                  <c:v>96</c:v>
                </c:pt>
                <c:pt idx="7980">
                  <c:v>96</c:v>
                </c:pt>
                <c:pt idx="7981">
                  <c:v>96</c:v>
                </c:pt>
                <c:pt idx="7982">
                  <c:v>96</c:v>
                </c:pt>
                <c:pt idx="7983">
                  <c:v>96</c:v>
                </c:pt>
                <c:pt idx="7984">
                  <c:v>96</c:v>
                </c:pt>
                <c:pt idx="7985">
                  <c:v>96</c:v>
                </c:pt>
                <c:pt idx="7986">
                  <c:v>96</c:v>
                </c:pt>
                <c:pt idx="7987">
                  <c:v>96</c:v>
                </c:pt>
                <c:pt idx="7988">
                  <c:v>96</c:v>
                </c:pt>
                <c:pt idx="7989">
                  <c:v>96</c:v>
                </c:pt>
                <c:pt idx="7990">
                  <c:v>96</c:v>
                </c:pt>
                <c:pt idx="7991">
                  <c:v>96</c:v>
                </c:pt>
                <c:pt idx="7992">
                  <c:v>96</c:v>
                </c:pt>
                <c:pt idx="7993">
                  <c:v>96</c:v>
                </c:pt>
                <c:pt idx="7994">
                  <c:v>96</c:v>
                </c:pt>
                <c:pt idx="7995">
                  <c:v>96</c:v>
                </c:pt>
                <c:pt idx="7996">
                  <c:v>96</c:v>
                </c:pt>
                <c:pt idx="7997">
                  <c:v>96</c:v>
                </c:pt>
                <c:pt idx="7998">
                  <c:v>96</c:v>
                </c:pt>
                <c:pt idx="7999">
                  <c:v>96</c:v>
                </c:pt>
                <c:pt idx="8000">
                  <c:v>96</c:v>
                </c:pt>
                <c:pt idx="8001">
                  <c:v>96</c:v>
                </c:pt>
                <c:pt idx="8002">
                  <c:v>96</c:v>
                </c:pt>
                <c:pt idx="8003">
                  <c:v>96</c:v>
                </c:pt>
                <c:pt idx="8004">
                  <c:v>96</c:v>
                </c:pt>
                <c:pt idx="8005">
                  <c:v>96</c:v>
                </c:pt>
                <c:pt idx="8006">
                  <c:v>96</c:v>
                </c:pt>
                <c:pt idx="8007">
                  <c:v>96</c:v>
                </c:pt>
                <c:pt idx="8008">
                  <c:v>96</c:v>
                </c:pt>
                <c:pt idx="8009">
                  <c:v>96</c:v>
                </c:pt>
                <c:pt idx="8010">
                  <c:v>96</c:v>
                </c:pt>
                <c:pt idx="8011">
                  <c:v>96</c:v>
                </c:pt>
                <c:pt idx="8012">
                  <c:v>96</c:v>
                </c:pt>
                <c:pt idx="8013">
                  <c:v>96</c:v>
                </c:pt>
                <c:pt idx="8014">
                  <c:v>96</c:v>
                </c:pt>
                <c:pt idx="8015">
                  <c:v>96</c:v>
                </c:pt>
                <c:pt idx="8016">
                  <c:v>96</c:v>
                </c:pt>
                <c:pt idx="8017">
                  <c:v>96</c:v>
                </c:pt>
                <c:pt idx="8018">
                  <c:v>96</c:v>
                </c:pt>
                <c:pt idx="8019">
                  <c:v>96</c:v>
                </c:pt>
                <c:pt idx="8020">
                  <c:v>96</c:v>
                </c:pt>
                <c:pt idx="8021">
                  <c:v>96</c:v>
                </c:pt>
                <c:pt idx="8022">
                  <c:v>96</c:v>
                </c:pt>
                <c:pt idx="8023">
                  <c:v>96</c:v>
                </c:pt>
                <c:pt idx="8024">
                  <c:v>96</c:v>
                </c:pt>
                <c:pt idx="8025">
                  <c:v>96</c:v>
                </c:pt>
                <c:pt idx="8026">
                  <c:v>96</c:v>
                </c:pt>
                <c:pt idx="8027">
                  <c:v>96</c:v>
                </c:pt>
                <c:pt idx="8028">
                  <c:v>96</c:v>
                </c:pt>
                <c:pt idx="8029">
                  <c:v>96</c:v>
                </c:pt>
                <c:pt idx="8030">
                  <c:v>96</c:v>
                </c:pt>
                <c:pt idx="8031">
                  <c:v>96</c:v>
                </c:pt>
                <c:pt idx="8032">
                  <c:v>96</c:v>
                </c:pt>
                <c:pt idx="8033">
                  <c:v>96</c:v>
                </c:pt>
                <c:pt idx="8034">
                  <c:v>96</c:v>
                </c:pt>
                <c:pt idx="8035">
                  <c:v>96</c:v>
                </c:pt>
                <c:pt idx="8036">
                  <c:v>96</c:v>
                </c:pt>
                <c:pt idx="8037">
                  <c:v>96</c:v>
                </c:pt>
                <c:pt idx="8038">
                  <c:v>96</c:v>
                </c:pt>
                <c:pt idx="8039">
                  <c:v>96</c:v>
                </c:pt>
                <c:pt idx="8040">
                  <c:v>96</c:v>
                </c:pt>
                <c:pt idx="8041">
                  <c:v>96</c:v>
                </c:pt>
                <c:pt idx="8042">
                  <c:v>96</c:v>
                </c:pt>
                <c:pt idx="8043">
                  <c:v>96</c:v>
                </c:pt>
                <c:pt idx="8044">
                  <c:v>96</c:v>
                </c:pt>
                <c:pt idx="8045">
                  <c:v>96</c:v>
                </c:pt>
                <c:pt idx="8046">
                  <c:v>96</c:v>
                </c:pt>
                <c:pt idx="8047">
                  <c:v>96</c:v>
                </c:pt>
                <c:pt idx="8048">
                  <c:v>96</c:v>
                </c:pt>
                <c:pt idx="8049">
                  <c:v>96</c:v>
                </c:pt>
                <c:pt idx="8050">
                  <c:v>96</c:v>
                </c:pt>
                <c:pt idx="8051">
                  <c:v>96</c:v>
                </c:pt>
                <c:pt idx="8052">
                  <c:v>96</c:v>
                </c:pt>
                <c:pt idx="8053">
                  <c:v>96</c:v>
                </c:pt>
                <c:pt idx="8054">
                  <c:v>96</c:v>
                </c:pt>
                <c:pt idx="8055">
                  <c:v>96</c:v>
                </c:pt>
                <c:pt idx="8056">
                  <c:v>96</c:v>
                </c:pt>
                <c:pt idx="8057">
                  <c:v>96</c:v>
                </c:pt>
                <c:pt idx="8058">
                  <c:v>96</c:v>
                </c:pt>
                <c:pt idx="8059">
                  <c:v>96</c:v>
                </c:pt>
                <c:pt idx="8060">
                  <c:v>96</c:v>
                </c:pt>
                <c:pt idx="8061">
                  <c:v>96</c:v>
                </c:pt>
                <c:pt idx="8062">
                  <c:v>100</c:v>
                </c:pt>
                <c:pt idx="8063">
                  <c:v>100</c:v>
                </c:pt>
                <c:pt idx="8064">
                  <c:v>100</c:v>
                </c:pt>
                <c:pt idx="8065">
                  <c:v>104</c:v>
                </c:pt>
                <c:pt idx="8066">
                  <c:v>104</c:v>
                </c:pt>
                <c:pt idx="8067">
                  <c:v>104</c:v>
                </c:pt>
                <c:pt idx="8068">
                  <c:v>104</c:v>
                </c:pt>
                <c:pt idx="8069">
                  <c:v>104</c:v>
                </c:pt>
                <c:pt idx="8070">
                  <c:v>104</c:v>
                </c:pt>
                <c:pt idx="8071">
                  <c:v>104</c:v>
                </c:pt>
                <c:pt idx="8072">
                  <c:v>104</c:v>
                </c:pt>
                <c:pt idx="8073">
                  <c:v>104</c:v>
                </c:pt>
                <c:pt idx="8074">
                  <c:v>104</c:v>
                </c:pt>
                <c:pt idx="8075">
                  <c:v>104</c:v>
                </c:pt>
                <c:pt idx="8076">
                  <c:v>104</c:v>
                </c:pt>
                <c:pt idx="8077">
                  <c:v>104</c:v>
                </c:pt>
                <c:pt idx="8078">
                  <c:v>104</c:v>
                </c:pt>
                <c:pt idx="8079">
                  <c:v>104</c:v>
                </c:pt>
                <c:pt idx="8080">
                  <c:v>104</c:v>
                </c:pt>
                <c:pt idx="8081">
                  <c:v>104</c:v>
                </c:pt>
                <c:pt idx="8082">
                  <c:v>104</c:v>
                </c:pt>
                <c:pt idx="8083">
                  <c:v>104</c:v>
                </c:pt>
                <c:pt idx="8084">
                  <c:v>104</c:v>
                </c:pt>
                <c:pt idx="8085">
                  <c:v>104</c:v>
                </c:pt>
                <c:pt idx="8086">
                  <c:v>104</c:v>
                </c:pt>
                <c:pt idx="8087">
                  <c:v>104</c:v>
                </c:pt>
                <c:pt idx="8088">
                  <c:v>104</c:v>
                </c:pt>
                <c:pt idx="8089">
                  <c:v>104</c:v>
                </c:pt>
                <c:pt idx="8090">
                  <c:v>104</c:v>
                </c:pt>
                <c:pt idx="8091">
                  <c:v>104</c:v>
                </c:pt>
                <c:pt idx="8092">
                  <c:v>104</c:v>
                </c:pt>
                <c:pt idx="8093">
                  <c:v>104</c:v>
                </c:pt>
                <c:pt idx="8094">
                  <c:v>104</c:v>
                </c:pt>
                <c:pt idx="8095">
                  <c:v>104</c:v>
                </c:pt>
                <c:pt idx="8096">
                  <c:v>104</c:v>
                </c:pt>
                <c:pt idx="8097">
                  <c:v>104</c:v>
                </c:pt>
                <c:pt idx="8098">
                  <c:v>104</c:v>
                </c:pt>
                <c:pt idx="8099">
                  <c:v>104</c:v>
                </c:pt>
                <c:pt idx="8100">
                  <c:v>104</c:v>
                </c:pt>
                <c:pt idx="8101">
                  <c:v>104</c:v>
                </c:pt>
                <c:pt idx="8102">
                  <c:v>104</c:v>
                </c:pt>
                <c:pt idx="8103">
                  <c:v>104</c:v>
                </c:pt>
                <c:pt idx="8104">
                  <c:v>104</c:v>
                </c:pt>
                <c:pt idx="8105">
                  <c:v>116</c:v>
                </c:pt>
                <c:pt idx="8106">
                  <c:v>120</c:v>
                </c:pt>
                <c:pt idx="8107">
                  <c:v>120</c:v>
                </c:pt>
                <c:pt idx="8108">
                  <c:v>120</c:v>
                </c:pt>
                <c:pt idx="8109">
                  <c:v>124</c:v>
                </c:pt>
                <c:pt idx="8110">
                  <c:v>124</c:v>
                </c:pt>
                <c:pt idx="8111">
                  <c:v>124</c:v>
                </c:pt>
                <c:pt idx="8112">
                  <c:v>124</c:v>
                </c:pt>
                <c:pt idx="8113">
                  <c:v>124</c:v>
                </c:pt>
                <c:pt idx="8114">
                  <c:v>124</c:v>
                </c:pt>
                <c:pt idx="8115">
                  <c:v>124</c:v>
                </c:pt>
                <c:pt idx="8116">
                  <c:v>124</c:v>
                </c:pt>
                <c:pt idx="8117">
                  <c:v>124</c:v>
                </c:pt>
                <c:pt idx="8118">
                  <c:v>124</c:v>
                </c:pt>
                <c:pt idx="8119">
                  <c:v>124</c:v>
                </c:pt>
                <c:pt idx="8120">
                  <c:v>124</c:v>
                </c:pt>
                <c:pt idx="8121">
                  <c:v>124</c:v>
                </c:pt>
                <c:pt idx="8122">
                  <c:v>124</c:v>
                </c:pt>
                <c:pt idx="8123">
                  <c:v>124</c:v>
                </c:pt>
                <c:pt idx="8124">
                  <c:v>124</c:v>
                </c:pt>
                <c:pt idx="8125">
                  <c:v>124</c:v>
                </c:pt>
                <c:pt idx="8126">
                  <c:v>124</c:v>
                </c:pt>
                <c:pt idx="8127">
                  <c:v>124</c:v>
                </c:pt>
                <c:pt idx="8128">
                  <c:v>124</c:v>
                </c:pt>
                <c:pt idx="8129">
                  <c:v>124</c:v>
                </c:pt>
                <c:pt idx="8130">
                  <c:v>124</c:v>
                </c:pt>
                <c:pt idx="8131">
                  <c:v>124</c:v>
                </c:pt>
                <c:pt idx="8132">
                  <c:v>124</c:v>
                </c:pt>
                <c:pt idx="8133">
                  <c:v>124</c:v>
                </c:pt>
                <c:pt idx="8134">
                  <c:v>124</c:v>
                </c:pt>
                <c:pt idx="8135">
                  <c:v>124</c:v>
                </c:pt>
                <c:pt idx="8136">
                  <c:v>124</c:v>
                </c:pt>
                <c:pt idx="8137">
                  <c:v>124</c:v>
                </c:pt>
                <c:pt idx="8138">
                  <c:v>124</c:v>
                </c:pt>
                <c:pt idx="8139">
                  <c:v>124</c:v>
                </c:pt>
                <c:pt idx="8140">
                  <c:v>124</c:v>
                </c:pt>
                <c:pt idx="8141">
                  <c:v>124</c:v>
                </c:pt>
                <c:pt idx="8142">
                  <c:v>124</c:v>
                </c:pt>
                <c:pt idx="8143">
                  <c:v>124</c:v>
                </c:pt>
                <c:pt idx="8144">
                  <c:v>124</c:v>
                </c:pt>
                <c:pt idx="8145">
                  <c:v>124</c:v>
                </c:pt>
                <c:pt idx="8146">
                  <c:v>124</c:v>
                </c:pt>
                <c:pt idx="8147">
                  <c:v>124</c:v>
                </c:pt>
                <c:pt idx="8148">
                  <c:v>124</c:v>
                </c:pt>
                <c:pt idx="8149">
                  <c:v>124</c:v>
                </c:pt>
                <c:pt idx="8150">
                  <c:v>124</c:v>
                </c:pt>
                <c:pt idx="8151">
                  <c:v>124</c:v>
                </c:pt>
                <c:pt idx="8152">
                  <c:v>124</c:v>
                </c:pt>
                <c:pt idx="8153">
                  <c:v>124</c:v>
                </c:pt>
                <c:pt idx="8154">
                  <c:v>124</c:v>
                </c:pt>
                <c:pt idx="8155">
                  <c:v>124</c:v>
                </c:pt>
                <c:pt idx="8156">
                  <c:v>124</c:v>
                </c:pt>
                <c:pt idx="8157">
                  <c:v>124</c:v>
                </c:pt>
                <c:pt idx="8158">
                  <c:v>124</c:v>
                </c:pt>
                <c:pt idx="8159">
                  <c:v>124</c:v>
                </c:pt>
                <c:pt idx="8160">
                  <c:v>124</c:v>
                </c:pt>
                <c:pt idx="8161">
                  <c:v>124</c:v>
                </c:pt>
                <c:pt idx="8162">
                  <c:v>124</c:v>
                </c:pt>
                <c:pt idx="8163">
                  <c:v>124</c:v>
                </c:pt>
                <c:pt idx="8164">
                  <c:v>124</c:v>
                </c:pt>
                <c:pt idx="8165">
                  <c:v>124</c:v>
                </c:pt>
                <c:pt idx="8166">
                  <c:v>124</c:v>
                </c:pt>
                <c:pt idx="8167">
                  <c:v>124</c:v>
                </c:pt>
                <c:pt idx="8168">
                  <c:v>124</c:v>
                </c:pt>
                <c:pt idx="8169">
                  <c:v>124</c:v>
                </c:pt>
                <c:pt idx="8170">
                  <c:v>124</c:v>
                </c:pt>
                <c:pt idx="8171">
                  <c:v>124</c:v>
                </c:pt>
                <c:pt idx="8172">
                  <c:v>124</c:v>
                </c:pt>
                <c:pt idx="8173">
                  <c:v>124</c:v>
                </c:pt>
                <c:pt idx="8174">
                  <c:v>124</c:v>
                </c:pt>
                <c:pt idx="8175">
                  <c:v>124</c:v>
                </c:pt>
                <c:pt idx="8176">
                  <c:v>124</c:v>
                </c:pt>
                <c:pt idx="8177">
                  <c:v>124</c:v>
                </c:pt>
                <c:pt idx="8178">
                  <c:v>124</c:v>
                </c:pt>
                <c:pt idx="8179">
                  <c:v>124</c:v>
                </c:pt>
                <c:pt idx="8180">
                  <c:v>124</c:v>
                </c:pt>
                <c:pt idx="8181">
                  <c:v>124</c:v>
                </c:pt>
                <c:pt idx="8182">
                  <c:v>124</c:v>
                </c:pt>
                <c:pt idx="8183">
                  <c:v>124</c:v>
                </c:pt>
                <c:pt idx="8184">
                  <c:v>124</c:v>
                </c:pt>
                <c:pt idx="8185">
                  <c:v>124</c:v>
                </c:pt>
                <c:pt idx="8186">
                  <c:v>124</c:v>
                </c:pt>
                <c:pt idx="8187">
                  <c:v>124</c:v>
                </c:pt>
                <c:pt idx="8188">
                  <c:v>124</c:v>
                </c:pt>
                <c:pt idx="8189">
                  <c:v>124</c:v>
                </c:pt>
                <c:pt idx="8190">
                  <c:v>124</c:v>
                </c:pt>
                <c:pt idx="8191">
                  <c:v>124</c:v>
                </c:pt>
                <c:pt idx="8192">
                  <c:v>124</c:v>
                </c:pt>
                <c:pt idx="8193">
                  <c:v>124</c:v>
                </c:pt>
                <c:pt idx="8194">
                  <c:v>124</c:v>
                </c:pt>
                <c:pt idx="8195">
                  <c:v>124</c:v>
                </c:pt>
                <c:pt idx="8196">
                  <c:v>124</c:v>
                </c:pt>
                <c:pt idx="8197">
                  <c:v>124</c:v>
                </c:pt>
                <c:pt idx="8198">
                  <c:v>124</c:v>
                </c:pt>
                <c:pt idx="8199">
                  <c:v>124</c:v>
                </c:pt>
                <c:pt idx="8200">
                  <c:v>124</c:v>
                </c:pt>
                <c:pt idx="8201">
                  <c:v>124</c:v>
                </c:pt>
                <c:pt idx="8202">
                  <c:v>124</c:v>
                </c:pt>
                <c:pt idx="8203">
                  <c:v>124</c:v>
                </c:pt>
                <c:pt idx="8204">
                  <c:v>124</c:v>
                </c:pt>
                <c:pt idx="8205">
                  <c:v>124</c:v>
                </c:pt>
                <c:pt idx="8206">
                  <c:v>124</c:v>
                </c:pt>
                <c:pt idx="8207">
                  <c:v>124</c:v>
                </c:pt>
                <c:pt idx="8208">
                  <c:v>124</c:v>
                </c:pt>
                <c:pt idx="8209">
                  <c:v>124</c:v>
                </c:pt>
                <c:pt idx="8210">
                  <c:v>124</c:v>
                </c:pt>
                <c:pt idx="8211">
                  <c:v>124</c:v>
                </c:pt>
                <c:pt idx="8212">
                  <c:v>124</c:v>
                </c:pt>
                <c:pt idx="8213">
                  <c:v>124</c:v>
                </c:pt>
                <c:pt idx="8214">
                  <c:v>124</c:v>
                </c:pt>
                <c:pt idx="8215">
                  <c:v>124</c:v>
                </c:pt>
                <c:pt idx="8216">
                  <c:v>124</c:v>
                </c:pt>
                <c:pt idx="8217">
                  <c:v>124</c:v>
                </c:pt>
                <c:pt idx="8218">
                  <c:v>124</c:v>
                </c:pt>
                <c:pt idx="8219">
                  <c:v>124</c:v>
                </c:pt>
                <c:pt idx="8220">
                  <c:v>124</c:v>
                </c:pt>
                <c:pt idx="8221">
                  <c:v>124</c:v>
                </c:pt>
                <c:pt idx="8222">
                  <c:v>124</c:v>
                </c:pt>
                <c:pt idx="8223">
                  <c:v>124</c:v>
                </c:pt>
                <c:pt idx="8224">
                  <c:v>124</c:v>
                </c:pt>
                <c:pt idx="8225">
                  <c:v>124</c:v>
                </c:pt>
                <c:pt idx="8226">
                  <c:v>124</c:v>
                </c:pt>
                <c:pt idx="8227">
                  <c:v>124</c:v>
                </c:pt>
                <c:pt idx="8228">
                  <c:v>124</c:v>
                </c:pt>
                <c:pt idx="8229">
                  <c:v>124</c:v>
                </c:pt>
                <c:pt idx="8230">
                  <c:v>124</c:v>
                </c:pt>
                <c:pt idx="8231">
                  <c:v>124</c:v>
                </c:pt>
                <c:pt idx="8232">
                  <c:v>124</c:v>
                </c:pt>
                <c:pt idx="8233">
                  <c:v>124</c:v>
                </c:pt>
                <c:pt idx="8234">
                  <c:v>124</c:v>
                </c:pt>
                <c:pt idx="8235">
                  <c:v>124</c:v>
                </c:pt>
                <c:pt idx="8236">
                  <c:v>124</c:v>
                </c:pt>
                <c:pt idx="8237">
                  <c:v>124</c:v>
                </c:pt>
                <c:pt idx="8238">
                  <c:v>124</c:v>
                </c:pt>
                <c:pt idx="8239">
                  <c:v>124</c:v>
                </c:pt>
                <c:pt idx="8240">
                  <c:v>124</c:v>
                </c:pt>
                <c:pt idx="8241">
                  <c:v>124</c:v>
                </c:pt>
                <c:pt idx="8242">
                  <c:v>124</c:v>
                </c:pt>
                <c:pt idx="8243">
                  <c:v>124</c:v>
                </c:pt>
                <c:pt idx="8244">
                  <c:v>124</c:v>
                </c:pt>
                <c:pt idx="8245">
                  <c:v>124</c:v>
                </c:pt>
                <c:pt idx="8246">
                  <c:v>124</c:v>
                </c:pt>
                <c:pt idx="8247">
                  <c:v>124</c:v>
                </c:pt>
                <c:pt idx="8248">
                  <c:v>124</c:v>
                </c:pt>
                <c:pt idx="8249">
                  <c:v>124</c:v>
                </c:pt>
                <c:pt idx="8250">
                  <c:v>124</c:v>
                </c:pt>
                <c:pt idx="8251">
                  <c:v>124</c:v>
                </c:pt>
                <c:pt idx="8252">
                  <c:v>124</c:v>
                </c:pt>
                <c:pt idx="8253">
                  <c:v>124</c:v>
                </c:pt>
                <c:pt idx="8254">
                  <c:v>124</c:v>
                </c:pt>
                <c:pt idx="8255">
                  <c:v>124</c:v>
                </c:pt>
                <c:pt idx="8256">
                  <c:v>124</c:v>
                </c:pt>
                <c:pt idx="8257">
                  <c:v>124</c:v>
                </c:pt>
                <c:pt idx="8258">
                  <c:v>124</c:v>
                </c:pt>
                <c:pt idx="8259">
                  <c:v>124</c:v>
                </c:pt>
                <c:pt idx="8260">
                  <c:v>124</c:v>
                </c:pt>
                <c:pt idx="8261">
                  <c:v>124</c:v>
                </c:pt>
                <c:pt idx="8262">
                  <c:v>124</c:v>
                </c:pt>
                <c:pt idx="8263">
                  <c:v>124</c:v>
                </c:pt>
                <c:pt idx="8264">
                  <c:v>124</c:v>
                </c:pt>
                <c:pt idx="8265">
                  <c:v>124</c:v>
                </c:pt>
                <c:pt idx="8266">
                  <c:v>124</c:v>
                </c:pt>
                <c:pt idx="8267">
                  <c:v>124</c:v>
                </c:pt>
                <c:pt idx="8268">
                  <c:v>124</c:v>
                </c:pt>
                <c:pt idx="8269">
                  <c:v>124</c:v>
                </c:pt>
                <c:pt idx="8270">
                  <c:v>124</c:v>
                </c:pt>
                <c:pt idx="8271">
                  <c:v>124</c:v>
                </c:pt>
                <c:pt idx="8272">
                  <c:v>124</c:v>
                </c:pt>
                <c:pt idx="8273">
                  <c:v>124</c:v>
                </c:pt>
                <c:pt idx="8274">
                  <c:v>124</c:v>
                </c:pt>
                <c:pt idx="8275">
                  <c:v>124</c:v>
                </c:pt>
                <c:pt idx="8276">
                  <c:v>124</c:v>
                </c:pt>
                <c:pt idx="8277">
                  <c:v>124</c:v>
                </c:pt>
                <c:pt idx="8278">
                  <c:v>124</c:v>
                </c:pt>
                <c:pt idx="8279">
                  <c:v>124</c:v>
                </c:pt>
                <c:pt idx="8280">
                  <c:v>124</c:v>
                </c:pt>
                <c:pt idx="8281">
                  <c:v>124</c:v>
                </c:pt>
                <c:pt idx="8282">
                  <c:v>124</c:v>
                </c:pt>
                <c:pt idx="8283">
                  <c:v>124</c:v>
                </c:pt>
                <c:pt idx="8284">
                  <c:v>124</c:v>
                </c:pt>
                <c:pt idx="8285">
                  <c:v>124</c:v>
                </c:pt>
                <c:pt idx="8286">
                  <c:v>124</c:v>
                </c:pt>
                <c:pt idx="8287">
                  <c:v>124</c:v>
                </c:pt>
                <c:pt idx="8288">
                  <c:v>124</c:v>
                </c:pt>
                <c:pt idx="8289">
                  <c:v>124</c:v>
                </c:pt>
                <c:pt idx="8290">
                  <c:v>124</c:v>
                </c:pt>
                <c:pt idx="8291">
                  <c:v>124</c:v>
                </c:pt>
                <c:pt idx="8292">
                  <c:v>124</c:v>
                </c:pt>
                <c:pt idx="8293">
                  <c:v>124</c:v>
                </c:pt>
                <c:pt idx="8294">
                  <c:v>124</c:v>
                </c:pt>
                <c:pt idx="8295">
                  <c:v>124</c:v>
                </c:pt>
                <c:pt idx="8296">
                  <c:v>124</c:v>
                </c:pt>
                <c:pt idx="8297">
                  <c:v>124</c:v>
                </c:pt>
                <c:pt idx="8298">
                  <c:v>124</c:v>
                </c:pt>
                <c:pt idx="8299">
                  <c:v>124</c:v>
                </c:pt>
                <c:pt idx="8300">
                  <c:v>124</c:v>
                </c:pt>
                <c:pt idx="8301">
                  <c:v>124</c:v>
                </c:pt>
                <c:pt idx="8302">
                  <c:v>124</c:v>
                </c:pt>
                <c:pt idx="8303">
                  <c:v>124</c:v>
                </c:pt>
                <c:pt idx="8304">
                  <c:v>124</c:v>
                </c:pt>
                <c:pt idx="8305">
                  <c:v>124</c:v>
                </c:pt>
                <c:pt idx="8306">
                  <c:v>124</c:v>
                </c:pt>
                <c:pt idx="8307">
                  <c:v>124</c:v>
                </c:pt>
                <c:pt idx="8308">
                  <c:v>124</c:v>
                </c:pt>
                <c:pt idx="8309">
                  <c:v>124</c:v>
                </c:pt>
                <c:pt idx="8310">
                  <c:v>124</c:v>
                </c:pt>
                <c:pt idx="8311">
                  <c:v>124</c:v>
                </c:pt>
                <c:pt idx="8312">
                  <c:v>124</c:v>
                </c:pt>
                <c:pt idx="8313">
                  <c:v>124</c:v>
                </c:pt>
                <c:pt idx="8314">
                  <c:v>124</c:v>
                </c:pt>
                <c:pt idx="8315">
                  <c:v>124</c:v>
                </c:pt>
                <c:pt idx="8316">
                  <c:v>124</c:v>
                </c:pt>
                <c:pt idx="8317">
                  <c:v>124</c:v>
                </c:pt>
                <c:pt idx="8318">
                  <c:v>124</c:v>
                </c:pt>
                <c:pt idx="8319">
                  <c:v>124</c:v>
                </c:pt>
                <c:pt idx="8320">
                  <c:v>124</c:v>
                </c:pt>
                <c:pt idx="8321">
                  <c:v>124</c:v>
                </c:pt>
                <c:pt idx="8322">
                  <c:v>124</c:v>
                </c:pt>
                <c:pt idx="8323">
                  <c:v>124</c:v>
                </c:pt>
                <c:pt idx="8324">
                  <c:v>124</c:v>
                </c:pt>
                <c:pt idx="8325">
                  <c:v>124</c:v>
                </c:pt>
                <c:pt idx="8326">
                  <c:v>124</c:v>
                </c:pt>
                <c:pt idx="8327">
                  <c:v>124</c:v>
                </c:pt>
                <c:pt idx="8328">
                  <c:v>124</c:v>
                </c:pt>
                <c:pt idx="8329">
                  <c:v>124</c:v>
                </c:pt>
                <c:pt idx="8330">
                  <c:v>124</c:v>
                </c:pt>
                <c:pt idx="8331">
                  <c:v>124</c:v>
                </c:pt>
                <c:pt idx="8332">
                  <c:v>124</c:v>
                </c:pt>
                <c:pt idx="8333">
                  <c:v>124</c:v>
                </c:pt>
                <c:pt idx="8334">
                  <c:v>124</c:v>
                </c:pt>
                <c:pt idx="8335">
                  <c:v>124</c:v>
                </c:pt>
                <c:pt idx="8336">
                  <c:v>124</c:v>
                </c:pt>
                <c:pt idx="8337">
                  <c:v>124</c:v>
                </c:pt>
                <c:pt idx="8338">
                  <c:v>124</c:v>
                </c:pt>
                <c:pt idx="8339">
                  <c:v>124</c:v>
                </c:pt>
                <c:pt idx="8340">
                  <c:v>124</c:v>
                </c:pt>
                <c:pt idx="8341">
                  <c:v>124</c:v>
                </c:pt>
                <c:pt idx="8342">
                  <c:v>124</c:v>
                </c:pt>
                <c:pt idx="8343">
                  <c:v>124</c:v>
                </c:pt>
                <c:pt idx="8344">
                  <c:v>124</c:v>
                </c:pt>
                <c:pt idx="8345">
                  <c:v>124</c:v>
                </c:pt>
                <c:pt idx="8346">
                  <c:v>124</c:v>
                </c:pt>
                <c:pt idx="8347">
                  <c:v>124</c:v>
                </c:pt>
                <c:pt idx="8348">
                  <c:v>124</c:v>
                </c:pt>
                <c:pt idx="8349">
                  <c:v>124</c:v>
                </c:pt>
                <c:pt idx="8350">
                  <c:v>124</c:v>
                </c:pt>
                <c:pt idx="8351">
                  <c:v>124</c:v>
                </c:pt>
                <c:pt idx="8352">
                  <c:v>124</c:v>
                </c:pt>
                <c:pt idx="8353">
                  <c:v>124</c:v>
                </c:pt>
                <c:pt idx="8354">
                  <c:v>124</c:v>
                </c:pt>
                <c:pt idx="8355">
                  <c:v>124</c:v>
                </c:pt>
                <c:pt idx="8356">
                  <c:v>124</c:v>
                </c:pt>
                <c:pt idx="8357">
                  <c:v>124</c:v>
                </c:pt>
                <c:pt idx="8358">
                  <c:v>124</c:v>
                </c:pt>
                <c:pt idx="8359">
                  <c:v>124</c:v>
                </c:pt>
                <c:pt idx="8360">
                  <c:v>124</c:v>
                </c:pt>
                <c:pt idx="8361">
                  <c:v>124</c:v>
                </c:pt>
                <c:pt idx="8362">
                  <c:v>124</c:v>
                </c:pt>
                <c:pt idx="8363">
                  <c:v>124</c:v>
                </c:pt>
                <c:pt idx="8364">
                  <c:v>124</c:v>
                </c:pt>
                <c:pt idx="8365">
                  <c:v>124</c:v>
                </c:pt>
                <c:pt idx="8366">
                  <c:v>124</c:v>
                </c:pt>
                <c:pt idx="8367">
                  <c:v>124</c:v>
                </c:pt>
                <c:pt idx="8368">
                  <c:v>124</c:v>
                </c:pt>
                <c:pt idx="8369">
                  <c:v>124</c:v>
                </c:pt>
                <c:pt idx="8370">
                  <c:v>124</c:v>
                </c:pt>
                <c:pt idx="8371">
                  <c:v>124</c:v>
                </c:pt>
                <c:pt idx="8372">
                  <c:v>124</c:v>
                </c:pt>
                <c:pt idx="8373">
                  <c:v>124</c:v>
                </c:pt>
                <c:pt idx="8374">
                  <c:v>124</c:v>
                </c:pt>
                <c:pt idx="8375">
                  <c:v>124</c:v>
                </c:pt>
                <c:pt idx="8376">
                  <c:v>124</c:v>
                </c:pt>
                <c:pt idx="8377">
                  <c:v>124</c:v>
                </c:pt>
                <c:pt idx="8378">
                  <c:v>124</c:v>
                </c:pt>
                <c:pt idx="8379">
                  <c:v>124</c:v>
                </c:pt>
                <c:pt idx="8380">
                  <c:v>124</c:v>
                </c:pt>
                <c:pt idx="8381">
                  <c:v>124</c:v>
                </c:pt>
                <c:pt idx="8382">
                  <c:v>124</c:v>
                </c:pt>
                <c:pt idx="8383">
                  <c:v>124</c:v>
                </c:pt>
                <c:pt idx="8384">
                  <c:v>124</c:v>
                </c:pt>
                <c:pt idx="8385">
                  <c:v>124</c:v>
                </c:pt>
                <c:pt idx="8386">
                  <c:v>124</c:v>
                </c:pt>
                <c:pt idx="8387">
                  <c:v>124</c:v>
                </c:pt>
                <c:pt idx="8388">
                  <c:v>124</c:v>
                </c:pt>
                <c:pt idx="8389">
                  <c:v>124</c:v>
                </c:pt>
                <c:pt idx="8390">
                  <c:v>124</c:v>
                </c:pt>
                <c:pt idx="8391">
                  <c:v>124</c:v>
                </c:pt>
                <c:pt idx="8392">
                  <c:v>124</c:v>
                </c:pt>
                <c:pt idx="8393">
                  <c:v>124</c:v>
                </c:pt>
                <c:pt idx="8394">
                  <c:v>124</c:v>
                </c:pt>
                <c:pt idx="8395">
                  <c:v>124</c:v>
                </c:pt>
                <c:pt idx="8396">
                  <c:v>124</c:v>
                </c:pt>
                <c:pt idx="8397">
                  <c:v>124</c:v>
                </c:pt>
                <c:pt idx="8398">
                  <c:v>124</c:v>
                </c:pt>
                <c:pt idx="8399">
                  <c:v>124</c:v>
                </c:pt>
                <c:pt idx="8400">
                  <c:v>124</c:v>
                </c:pt>
                <c:pt idx="8401">
                  <c:v>124</c:v>
                </c:pt>
                <c:pt idx="8402">
                  <c:v>124</c:v>
                </c:pt>
                <c:pt idx="8403">
                  <c:v>124</c:v>
                </c:pt>
                <c:pt idx="8404">
                  <c:v>124</c:v>
                </c:pt>
                <c:pt idx="8405">
                  <c:v>124</c:v>
                </c:pt>
                <c:pt idx="8406">
                  <c:v>124</c:v>
                </c:pt>
                <c:pt idx="8407">
                  <c:v>124</c:v>
                </c:pt>
                <c:pt idx="8408">
                  <c:v>124</c:v>
                </c:pt>
                <c:pt idx="8409">
                  <c:v>124</c:v>
                </c:pt>
                <c:pt idx="8410">
                  <c:v>124</c:v>
                </c:pt>
                <c:pt idx="8411">
                  <c:v>124</c:v>
                </c:pt>
                <c:pt idx="8412">
                  <c:v>124</c:v>
                </c:pt>
                <c:pt idx="8413">
                  <c:v>124</c:v>
                </c:pt>
                <c:pt idx="8414">
                  <c:v>124</c:v>
                </c:pt>
                <c:pt idx="8415">
                  <c:v>124</c:v>
                </c:pt>
                <c:pt idx="8416">
                  <c:v>124</c:v>
                </c:pt>
                <c:pt idx="8417">
                  <c:v>124</c:v>
                </c:pt>
                <c:pt idx="8418">
                  <c:v>124</c:v>
                </c:pt>
                <c:pt idx="8419">
                  <c:v>124</c:v>
                </c:pt>
                <c:pt idx="8420">
                  <c:v>124</c:v>
                </c:pt>
                <c:pt idx="8421">
                  <c:v>124</c:v>
                </c:pt>
                <c:pt idx="8422">
                  <c:v>124</c:v>
                </c:pt>
                <c:pt idx="8423">
                  <c:v>124</c:v>
                </c:pt>
                <c:pt idx="8424">
                  <c:v>124</c:v>
                </c:pt>
                <c:pt idx="8425">
                  <c:v>124</c:v>
                </c:pt>
                <c:pt idx="8426">
                  <c:v>124</c:v>
                </c:pt>
                <c:pt idx="8427">
                  <c:v>124</c:v>
                </c:pt>
                <c:pt idx="8428">
                  <c:v>124</c:v>
                </c:pt>
                <c:pt idx="8429">
                  <c:v>124</c:v>
                </c:pt>
                <c:pt idx="8430">
                  <c:v>124</c:v>
                </c:pt>
                <c:pt idx="8431">
                  <c:v>124</c:v>
                </c:pt>
                <c:pt idx="8432">
                  <c:v>124</c:v>
                </c:pt>
                <c:pt idx="8433">
                  <c:v>124</c:v>
                </c:pt>
                <c:pt idx="8434">
                  <c:v>124</c:v>
                </c:pt>
                <c:pt idx="8435">
                  <c:v>124</c:v>
                </c:pt>
                <c:pt idx="8436">
                  <c:v>124</c:v>
                </c:pt>
                <c:pt idx="8437">
                  <c:v>124</c:v>
                </c:pt>
                <c:pt idx="8438">
                  <c:v>124</c:v>
                </c:pt>
                <c:pt idx="8439">
                  <c:v>124</c:v>
                </c:pt>
                <c:pt idx="8440">
                  <c:v>124</c:v>
                </c:pt>
                <c:pt idx="8441">
                  <c:v>124</c:v>
                </c:pt>
                <c:pt idx="8442">
                  <c:v>124</c:v>
                </c:pt>
                <c:pt idx="8443">
                  <c:v>124</c:v>
                </c:pt>
                <c:pt idx="8444">
                  <c:v>124</c:v>
                </c:pt>
                <c:pt idx="8445">
                  <c:v>124</c:v>
                </c:pt>
                <c:pt idx="8446">
                  <c:v>124</c:v>
                </c:pt>
                <c:pt idx="8447">
                  <c:v>124</c:v>
                </c:pt>
                <c:pt idx="8448">
                  <c:v>124</c:v>
                </c:pt>
                <c:pt idx="8449">
                  <c:v>124</c:v>
                </c:pt>
                <c:pt idx="8450">
                  <c:v>124</c:v>
                </c:pt>
                <c:pt idx="8451">
                  <c:v>124</c:v>
                </c:pt>
                <c:pt idx="8452">
                  <c:v>124</c:v>
                </c:pt>
                <c:pt idx="8453">
                  <c:v>124</c:v>
                </c:pt>
                <c:pt idx="8454">
                  <c:v>124</c:v>
                </c:pt>
                <c:pt idx="8455">
                  <c:v>124</c:v>
                </c:pt>
                <c:pt idx="8456">
                  <c:v>124</c:v>
                </c:pt>
                <c:pt idx="8457">
                  <c:v>124</c:v>
                </c:pt>
                <c:pt idx="8458">
                  <c:v>124</c:v>
                </c:pt>
                <c:pt idx="8459">
                  <c:v>124</c:v>
                </c:pt>
                <c:pt idx="8460">
                  <c:v>124</c:v>
                </c:pt>
                <c:pt idx="8461">
                  <c:v>124</c:v>
                </c:pt>
                <c:pt idx="8462">
                  <c:v>124</c:v>
                </c:pt>
                <c:pt idx="8463">
                  <c:v>124</c:v>
                </c:pt>
                <c:pt idx="8464">
                  <c:v>124</c:v>
                </c:pt>
                <c:pt idx="8465">
                  <c:v>124</c:v>
                </c:pt>
                <c:pt idx="8466">
                  <c:v>124</c:v>
                </c:pt>
                <c:pt idx="8467">
                  <c:v>124</c:v>
                </c:pt>
                <c:pt idx="8468">
                  <c:v>124</c:v>
                </c:pt>
                <c:pt idx="8469">
                  <c:v>124</c:v>
                </c:pt>
                <c:pt idx="8470">
                  <c:v>124</c:v>
                </c:pt>
                <c:pt idx="8471">
                  <c:v>124</c:v>
                </c:pt>
                <c:pt idx="8472">
                  <c:v>124</c:v>
                </c:pt>
                <c:pt idx="8473">
                  <c:v>124</c:v>
                </c:pt>
                <c:pt idx="8474">
                  <c:v>124</c:v>
                </c:pt>
                <c:pt idx="8475">
                  <c:v>124</c:v>
                </c:pt>
                <c:pt idx="8476">
                  <c:v>124</c:v>
                </c:pt>
                <c:pt idx="8477">
                  <c:v>124</c:v>
                </c:pt>
                <c:pt idx="8478">
                  <c:v>124</c:v>
                </c:pt>
                <c:pt idx="8479">
                  <c:v>124</c:v>
                </c:pt>
                <c:pt idx="8480">
                  <c:v>124</c:v>
                </c:pt>
                <c:pt idx="8481">
                  <c:v>124</c:v>
                </c:pt>
                <c:pt idx="8482">
                  <c:v>124</c:v>
                </c:pt>
                <c:pt idx="8483">
                  <c:v>124</c:v>
                </c:pt>
                <c:pt idx="8484">
                  <c:v>124</c:v>
                </c:pt>
                <c:pt idx="8485">
                  <c:v>124</c:v>
                </c:pt>
                <c:pt idx="8486">
                  <c:v>124</c:v>
                </c:pt>
                <c:pt idx="8487">
                  <c:v>128</c:v>
                </c:pt>
                <c:pt idx="8488">
                  <c:v>128</c:v>
                </c:pt>
                <c:pt idx="8489">
                  <c:v>128</c:v>
                </c:pt>
                <c:pt idx="8490">
                  <c:v>128</c:v>
                </c:pt>
                <c:pt idx="8491">
                  <c:v>128</c:v>
                </c:pt>
                <c:pt idx="8492">
                  <c:v>128</c:v>
                </c:pt>
                <c:pt idx="8493">
                  <c:v>128</c:v>
                </c:pt>
                <c:pt idx="8494">
                  <c:v>128</c:v>
                </c:pt>
                <c:pt idx="8495">
                  <c:v>128</c:v>
                </c:pt>
                <c:pt idx="8496">
                  <c:v>128</c:v>
                </c:pt>
                <c:pt idx="8497">
                  <c:v>128</c:v>
                </c:pt>
                <c:pt idx="8498">
                  <c:v>128</c:v>
                </c:pt>
                <c:pt idx="8499">
                  <c:v>128</c:v>
                </c:pt>
                <c:pt idx="8500">
                  <c:v>128</c:v>
                </c:pt>
                <c:pt idx="8501">
                  <c:v>128</c:v>
                </c:pt>
                <c:pt idx="8502">
                  <c:v>128</c:v>
                </c:pt>
                <c:pt idx="8503">
                  <c:v>128</c:v>
                </c:pt>
                <c:pt idx="8504">
                  <c:v>128</c:v>
                </c:pt>
                <c:pt idx="8505">
                  <c:v>128</c:v>
                </c:pt>
                <c:pt idx="8506">
                  <c:v>128</c:v>
                </c:pt>
                <c:pt idx="8507">
                  <c:v>128</c:v>
                </c:pt>
                <c:pt idx="8508">
                  <c:v>128</c:v>
                </c:pt>
                <c:pt idx="8509">
                  <c:v>128</c:v>
                </c:pt>
                <c:pt idx="8510">
                  <c:v>128</c:v>
                </c:pt>
                <c:pt idx="8511">
                  <c:v>128</c:v>
                </c:pt>
                <c:pt idx="8512">
                  <c:v>128</c:v>
                </c:pt>
                <c:pt idx="8513">
                  <c:v>128</c:v>
                </c:pt>
                <c:pt idx="8514">
                  <c:v>128</c:v>
                </c:pt>
                <c:pt idx="8515">
                  <c:v>128</c:v>
                </c:pt>
                <c:pt idx="8516">
                  <c:v>128</c:v>
                </c:pt>
                <c:pt idx="8517">
                  <c:v>128</c:v>
                </c:pt>
                <c:pt idx="8518">
                  <c:v>128</c:v>
                </c:pt>
                <c:pt idx="8519">
                  <c:v>128</c:v>
                </c:pt>
                <c:pt idx="8520">
                  <c:v>128</c:v>
                </c:pt>
                <c:pt idx="8521">
                  <c:v>128</c:v>
                </c:pt>
                <c:pt idx="8522">
                  <c:v>128</c:v>
                </c:pt>
                <c:pt idx="8523">
                  <c:v>128</c:v>
                </c:pt>
                <c:pt idx="8524">
                  <c:v>128</c:v>
                </c:pt>
                <c:pt idx="8525">
                  <c:v>128</c:v>
                </c:pt>
                <c:pt idx="8526">
                  <c:v>128</c:v>
                </c:pt>
                <c:pt idx="8527">
                  <c:v>128</c:v>
                </c:pt>
                <c:pt idx="8528">
                  <c:v>128</c:v>
                </c:pt>
                <c:pt idx="8529">
                  <c:v>128</c:v>
                </c:pt>
                <c:pt idx="8530">
                  <c:v>128</c:v>
                </c:pt>
                <c:pt idx="8531">
                  <c:v>128</c:v>
                </c:pt>
                <c:pt idx="8532">
                  <c:v>128</c:v>
                </c:pt>
                <c:pt idx="8533">
                  <c:v>128</c:v>
                </c:pt>
                <c:pt idx="8534">
                  <c:v>128</c:v>
                </c:pt>
                <c:pt idx="8535">
                  <c:v>128</c:v>
                </c:pt>
                <c:pt idx="8536">
                  <c:v>128</c:v>
                </c:pt>
                <c:pt idx="8537">
                  <c:v>128</c:v>
                </c:pt>
                <c:pt idx="8538">
                  <c:v>128</c:v>
                </c:pt>
                <c:pt idx="8539">
                  <c:v>128</c:v>
                </c:pt>
                <c:pt idx="8540">
                  <c:v>128</c:v>
                </c:pt>
                <c:pt idx="8541">
                  <c:v>128</c:v>
                </c:pt>
                <c:pt idx="8542">
                  <c:v>128</c:v>
                </c:pt>
                <c:pt idx="8543">
                  <c:v>128</c:v>
                </c:pt>
                <c:pt idx="8544">
                  <c:v>128</c:v>
                </c:pt>
                <c:pt idx="8545">
                  <c:v>128</c:v>
                </c:pt>
                <c:pt idx="8546">
                  <c:v>128</c:v>
                </c:pt>
                <c:pt idx="8547">
                  <c:v>128</c:v>
                </c:pt>
                <c:pt idx="8548">
                  <c:v>128</c:v>
                </c:pt>
                <c:pt idx="8549">
                  <c:v>128</c:v>
                </c:pt>
                <c:pt idx="8550">
                  <c:v>128</c:v>
                </c:pt>
                <c:pt idx="8551">
                  <c:v>128</c:v>
                </c:pt>
                <c:pt idx="8552">
                  <c:v>128</c:v>
                </c:pt>
                <c:pt idx="8553">
                  <c:v>128</c:v>
                </c:pt>
                <c:pt idx="8554">
                  <c:v>128</c:v>
                </c:pt>
                <c:pt idx="8555">
                  <c:v>128</c:v>
                </c:pt>
                <c:pt idx="8556">
                  <c:v>128</c:v>
                </c:pt>
                <c:pt idx="8557">
                  <c:v>128</c:v>
                </c:pt>
                <c:pt idx="8558">
                  <c:v>128</c:v>
                </c:pt>
                <c:pt idx="8559">
                  <c:v>128</c:v>
                </c:pt>
                <c:pt idx="8560">
                  <c:v>128</c:v>
                </c:pt>
                <c:pt idx="8561">
                  <c:v>128</c:v>
                </c:pt>
                <c:pt idx="8562">
                  <c:v>128</c:v>
                </c:pt>
                <c:pt idx="8563">
                  <c:v>128</c:v>
                </c:pt>
                <c:pt idx="8564">
                  <c:v>128</c:v>
                </c:pt>
                <c:pt idx="8565">
                  <c:v>128</c:v>
                </c:pt>
                <c:pt idx="8566">
                  <c:v>128</c:v>
                </c:pt>
                <c:pt idx="8567">
                  <c:v>128</c:v>
                </c:pt>
                <c:pt idx="8568">
                  <c:v>128</c:v>
                </c:pt>
                <c:pt idx="8569">
                  <c:v>128</c:v>
                </c:pt>
                <c:pt idx="8570">
                  <c:v>128</c:v>
                </c:pt>
                <c:pt idx="8571">
                  <c:v>128</c:v>
                </c:pt>
                <c:pt idx="8572">
                  <c:v>128</c:v>
                </c:pt>
                <c:pt idx="8573">
                  <c:v>128</c:v>
                </c:pt>
                <c:pt idx="8574">
                  <c:v>128</c:v>
                </c:pt>
                <c:pt idx="8575">
                  <c:v>128</c:v>
                </c:pt>
                <c:pt idx="8576">
                  <c:v>128</c:v>
                </c:pt>
                <c:pt idx="8577">
                  <c:v>128</c:v>
                </c:pt>
                <c:pt idx="8578">
                  <c:v>128</c:v>
                </c:pt>
                <c:pt idx="8579">
                  <c:v>128</c:v>
                </c:pt>
                <c:pt idx="8580">
                  <c:v>128</c:v>
                </c:pt>
                <c:pt idx="8581">
                  <c:v>128</c:v>
                </c:pt>
                <c:pt idx="8582">
                  <c:v>128</c:v>
                </c:pt>
                <c:pt idx="8583">
                  <c:v>128</c:v>
                </c:pt>
                <c:pt idx="8584">
                  <c:v>128</c:v>
                </c:pt>
                <c:pt idx="8585">
                  <c:v>128</c:v>
                </c:pt>
                <c:pt idx="8586">
                  <c:v>128</c:v>
                </c:pt>
                <c:pt idx="8587">
                  <c:v>128</c:v>
                </c:pt>
                <c:pt idx="8588">
                  <c:v>128</c:v>
                </c:pt>
                <c:pt idx="8589">
                  <c:v>128</c:v>
                </c:pt>
                <c:pt idx="8590">
                  <c:v>128</c:v>
                </c:pt>
                <c:pt idx="8591">
                  <c:v>128</c:v>
                </c:pt>
                <c:pt idx="8592">
                  <c:v>128</c:v>
                </c:pt>
                <c:pt idx="8593">
                  <c:v>128</c:v>
                </c:pt>
                <c:pt idx="8594">
                  <c:v>128</c:v>
                </c:pt>
                <c:pt idx="8595">
                  <c:v>128</c:v>
                </c:pt>
                <c:pt idx="8596">
                  <c:v>128</c:v>
                </c:pt>
                <c:pt idx="8597">
                  <c:v>128</c:v>
                </c:pt>
                <c:pt idx="8598">
                  <c:v>128</c:v>
                </c:pt>
                <c:pt idx="8599">
                  <c:v>128</c:v>
                </c:pt>
                <c:pt idx="8600">
                  <c:v>128</c:v>
                </c:pt>
                <c:pt idx="8601">
                  <c:v>128</c:v>
                </c:pt>
                <c:pt idx="8602">
                  <c:v>128</c:v>
                </c:pt>
                <c:pt idx="8603">
                  <c:v>128</c:v>
                </c:pt>
                <c:pt idx="8604">
                  <c:v>128</c:v>
                </c:pt>
                <c:pt idx="8605">
                  <c:v>128</c:v>
                </c:pt>
                <c:pt idx="8606">
                  <c:v>128</c:v>
                </c:pt>
                <c:pt idx="8607">
                  <c:v>128</c:v>
                </c:pt>
                <c:pt idx="8608">
                  <c:v>128</c:v>
                </c:pt>
                <c:pt idx="8609">
                  <c:v>128</c:v>
                </c:pt>
                <c:pt idx="8610">
                  <c:v>128</c:v>
                </c:pt>
                <c:pt idx="8611">
                  <c:v>128</c:v>
                </c:pt>
                <c:pt idx="8612">
                  <c:v>128</c:v>
                </c:pt>
                <c:pt idx="8613">
                  <c:v>128</c:v>
                </c:pt>
                <c:pt idx="8614">
                  <c:v>128</c:v>
                </c:pt>
                <c:pt idx="8615">
                  <c:v>128</c:v>
                </c:pt>
                <c:pt idx="8616">
                  <c:v>128</c:v>
                </c:pt>
                <c:pt idx="8617">
                  <c:v>128</c:v>
                </c:pt>
                <c:pt idx="8618">
                  <c:v>128</c:v>
                </c:pt>
                <c:pt idx="8619">
                  <c:v>128</c:v>
                </c:pt>
                <c:pt idx="8620">
                  <c:v>128</c:v>
                </c:pt>
                <c:pt idx="8621">
                  <c:v>128</c:v>
                </c:pt>
                <c:pt idx="8622">
                  <c:v>128</c:v>
                </c:pt>
                <c:pt idx="8623">
                  <c:v>128</c:v>
                </c:pt>
                <c:pt idx="8624">
                  <c:v>128</c:v>
                </c:pt>
                <c:pt idx="8625">
                  <c:v>128</c:v>
                </c:pt>
                <c:pt idx="8626">
                  <c:v>128</c:v>
                </c:pt>
                <c:pt idx="8627">
                  <c:v>128</c:v>
                </c:pt>
                <c:pt idx="8628">
                  <c:v>128</c:v>
                </c:pt>
                <c:pt idx="8629">
                  <c:v>128</c:v>
                </c:pt>
                <c:pt idx="8630">
                  <c:v>128</c:v>
                </c:pt>
                <c:pt idx="8631">
                  <c:v>128</c:v>
                </c:pt>
                <c:pt idx="8632">
                  <c:v>128</c:v>
                </c:pt>
                <c:pt idx="8633">
                  <c:v>128</c:v>
                </c:pt>
                <c:pt idx="8634">
                  <c:v>128</c:v>
                </c:pt>
                <c:pt idx="8635">
                  <c:v>128</c:v>
                </c:pt>
                <c:pt idx="8636">
                  <c:v>128</c:v>
                </c:pt>
                <c:pt idx="8637">
                  <c:v>128</c:v>
                </c:pt>
                <c:pt idx="8638">
                  <c:v>128</c:v>
                </c:pt>
                <c:pt idx="8639">
                  <c:v>128</c:v>
                </c:pt>
                <c:pt idx="8640">
                  <c:v>128</c:v>
                </c:pt>
                <c:pt idx="8641">
                  <c:v>128</c:v>
                </c:pt>
                <c:pt idx="8642">
                  <c:v>128</c:v>
                </c:pt>
                <c:pt idx="8643">
                  <c:v>128</c:v>
                </c:pt>
                <c:pt idx="8644">
                  <c:v>128</c:v>
                </c:pt>
                <c:pt idx="8645">
                  <c:v>128</c:v>
                </c:pt>
                <c:pt idx="8646">
                  <c:v>128</c:v>
                </c:pt>
                <c:pt idx="8647">
                  <c:v>128</c:v>
                </c:pt>
                <c:pt idx="8648">
                  <c:v>128</c:v>
                </c:pt>
                <c:pt idx="8649">
                  <c:v>128</c:v>
                </c:pt>
                <c:pt idx="8650">
                  <c:v>128</c:v>
                </c:pt>
                <c:pt idx="8651">
                  <c:v>128</c:v>
                </c:pt>
                <c:pt idx="8652">
                  <c:v>128</c:v>
                </c:pt>
                <c:pt idx="8653">
                  <c:v>128</c:v>
                </c:pt>
                <c:pt idx="8654">
                  <c:v>128</c:v>
                </c:pt>
                <c:pt idx="8655">
                  <c:v>128</c:v>
                </c:pt>
                <c:pt idx="8656">
                  <c:v>128</c:v>
                </c:pt>
                <c:pt idx="8657">
                  <c:v>128</c:v>
                </c:pt>
                <c:pt idx="8658">
                  <c:v>128</c:v>
                </c:pt>
                <c:pt idx="8659">
                  <c:v>128</c:v>
                </c:pt>
                <c:pt idx="8660">
                  <c:v>128</c:v>
                </c:pt>
                <c:pt idx="8661">
                  <c:v>128</c:v>
                </c:pt>
                <c:pt idx="8662">
                  <c:v>128</c:v>
                </c:pt>
                <c:pt idx="8663">
                  <c:v>128</c:v>
                </c:pt>
                <c:pt idx="8664">
                  <c:v>128</c:v>
                </c:pt>
                <c:pt idx="8665">
                  <c:v>128</c:v>
                </c:pt>
                <c:pt idx="8666">
                  <c:v>128</c:v>
                </c:pt>
                <c:pt idx="8667">
                  <c:v>128</c:v>
                </c:pt>
                <c:pt idx="8668">
                  <c:v>128</c:v>
                </c:pt>
                <c:pt idx="8669">
                  <c:v>128</c:v>
                </c:pt>
                <c:pt idx="8670">
                  <c:v>128</c:v>
                </c:pt>
                <c:pt idx="8671">
                  <c:v>128</c:v>
                </c:pt>
                <c:pt idx="8672">
                  <c:v>128</c:v>
                </c:pt>
                <c:pt idx="8673">
                  <c:v>128</c:v>
                </c:pt>
                <c:pt idx="8674">
                  <c:v>128</c:v>
                </c:pt>
                <c:pt idx="8675">
                  <c:v>128</c:v>
                </c:pt>
                <c:pt idx="8676">
                  <c:v>128</c:v>
                </c:pt>
                <c:pt idx="8677">
                  <c:v>128</c:v>
                </c:pt>
                <c:pt idx="8678">
                  <c:v>128</c:v>
                </c:pt>
                <c:pt idx="8679">
                  <c:v>128</c:v>
                </c:pt>
                <c:pt idx="8680">
                  <c:v>128</c:v>
                </c:pt>
                <c:pt idx="8681">
                  <c:v>128</c:v>
                </c:pt>
                <c:pt idx="8682">
                  <c:v>128</c:v>
                </c:pt>
                <c:pt idx="8683">
                  <c:v>128</c:v>
                </c:pt>
                <c:pt idx="8684">
                  <c:v>128</c:v>
                </c:pt>
                <c:pt idx="8685">
                  <c:v>128</c:v>
                </c:pt>
                <c:pt idx="8686">
                  <c:v>128</c:v>
                </c:pt>
                <c:pt idx="8687">
                  <c:v>128</c:v>
                </c:pt>
                <c:pt idx="8688">
                  <c:v>128</c:v>
                </c:pt>
                <c:pt idx="8689">
                  <c:v>128</c:v>
                </c:pt>
                <c:pt idx="8690">
                  <c:v>128</c:v>
                </c:pt>
                <c:pt idx="8691">
                  <c:v>128</c:v>
                </c:pt>
                <c:pt idx="8692">
                  <c:v>128</c:v>
                </c:pt>
                <c:pt idx="8693">
                  <c:v>128</c:v>
                </c:pt>
                <c:pt idx="8694">
                  <c:v>128</c:v>
                </c:pt>
                <c:pt idx="8695">
                  <c:v>128</c:v>
                </c:pt>
                <c:pt idx="8696">
                  <c:v>128</c:v>
                </c:pt>
                <c:pt idx="8697">
                  <c:v>128</c:v>
                </c:pt>
                <c:pt idx="8698">
                  <c:v>128</c:v>
                </c:pt>
                <c:pt idx="8699">
                  <c:v>128</c:v>
                </c:pt>
                <c:pt idx="8700">
                  <c:v>128</c:v>
                </c:pt>
                <c:pt idx="8701">
                  <c:v>128</c:v>
                </c:pt>
                <c:pt idx="8702">
                  <c:v>128</c:v>
                </c:pt>
                <c:pt idx="8703">
                  <c:v>128</c:v>
                </c:pt>
                <c:pt idx="8704">
                  <c:v>128</c:v>
                </c:pt>
                <c:pt idx="8705">
                  <c:v>128</c:v>
                </c:pt>
                <c:pt idx="8706">
                  <c:v>128</c:v>
                </c:pt>
                <c:pt idx="8707">
                  <c:v>128</c:v>
                </c:pt>
                <c:pt idx="8708">
                  <c:v>128</c:v>
                </c:pt>
                <c:pt idx="8709">
                  <c:v>128</c:v>
                </c:pt>
                <c:pt idx="8710">
                  <c:v>128</c:v>
                </c:pt>
                <c:pt idx="8711">
                  <c:v>128</c:v>
                </c:pt>
                <c:pt idx="8712">
                  <c:v>128</c:v>
                </c:pt>
                <c:pt idx="8713">
                  <c:v>128</c:v>
                </c:pt>
                <c:pt idx="8714">
                  <c:v>128</c:v>
                </c:pt>
                <c:pt idx="8715">
                  <c:v>128</c:v>
                </c:pt>
                <c:pt idx="8716">
                  <c:v>128</c:v>
                </c:pt>
                <c:pt idx="8717">
                  <c:v>128</c:v>
                </c:pt>
                <c:pt idx="8718">
                  <c:v>128</c:v>
                </c:pt>
                <c:pt idx="8719">
                  <c:v>128</c:v>
                </c:pt>
                <c:pt idx="8720">
                  <c:v>128</c:v>
                </c:pt>
                <c:pt idx="8721">
                  <c:v>128</c:v>
                </c:pt>
                <c:pt idx="8722">
                  <c:v>128</c:v>
                </c:pt>
                <c:pt idx="8723">
                  <c:v>128</c:v>
                </c:pt>
                <c:pt idx="8724">
                  <c:v>128</c:v>
                </c:pt>
                <c:pt idx="8725">
                  <c:v>128</c:v>
                </c:pt>
                <c:pt idx="8726">
                  <c:v>128</c:v>
                </c:pt>
                <c:pt idx="8727">
                  <c:v>128</c:v>
                </c:pt>
                <c:pt idx="8728">
                  <c:v>128</c:v>
                </c:pt>
                <c:pt idx="8729">
                  <c:v>128</c:v>
                </c:pt>
                <c:pt idx="8730">
                  <c:v>128</c:v>
                </c:pt>
                <c:pt idx="8731">
                  <c:v>128</c:v>
                </c:pt>
                <c:pt idx="8732">
                  <c:v>128</c:v>
                </c:pt>
                <c:pt idx="8733">
                  <c:v>128</c:v>
                </c:pt>
                <c:pt idx="8734">
                  <c:v>128</c:v>
                </c:pt>
                <c:pt idx="8735">
                  <c:v>128</c:v>
                </c:pt>
                <c:pt idx="8736">
                  <c:v>128</c:v>
                </c:pt>
                <c:pt idx="8737">
                  <c:v>128</c:v>
                </c:pt>
                <c:pt idx="8738">
                  <c:v>128</c:v>
                </c:pt>
                <c:pt idx="8739">
                  <c:v>128</c:v>
                </c:pt>
                <c:pt idx="8740">
                  <c:v>128</c:v>
                </c:pt>
                <c:pt idx="8741">
                  <c:v>128</c:v>
                </c:pt>
                <c:pt idx="8742">
                  <c:v>128</c:v>
                </c:pt>
                <c:pt idx="8743">
                  <c:v>128</c:v>
                </c:pt>
                <c:pt idx="8744">
                  <c:v>128</c:v>
                </c:pt>
                <c:pt idx="8745">
                  <c:v>128</c:v>
                </c:pt>
                <c:pt idx="8746">
                  <c:v>128</c:v>
                </c:pt>
                <c:pt idx="8747">
                  <c:v>128</c:v>
                </c:pt>
                <c:pt idx="8748">
                  <c:v>128</c:v>
                </c:pt>
                <c:pt idx="8749">
                  <c:v>128</c:v>
                </c:pt>
                <c:pt idx="8750">
                  <c:v>128</c:v>
                </c:pt>
                <c:pt idx="8751">
                  <c:v>128</c:v>
                </c:pt>
                <c:pt idx="8752">
                  <c:v>128</c:v>
                </c:pt>
                <c:pt idx="8753">
                  <c:v>128</c:v>
                </c:pt>
                <c:pt idx="8754">
                  <c:v>128</c:v>
                </c:pt>
                <c:pt idx="8755">
                  <c:v>128</c:v>
                </c:pt>
                <c:pt idx="8756">
                  <c:v>128</c:v>
                </c:pt>
                <c:pt idx="8757">
                  <c:v>128</c:v>
                </c:pt>
                <c:pt idx="8758">
                  <c:v>128</c:v>
                </c:pt>
                <c:pt idx="8759">
                  <c:v>128</c:v>
                </c:pt>
                <c:pt idx="8760">
                  <c:v>128</c:v>
                </c:pt>
                <c:pt idx="8761">
                  <c:v>128</c:v>
                </c:pt>
                <c:pt idx="8762">
                  <c:v>128</c:v>
                </c:pt>
                <c:pt idx="8763">
                  <c:v>128</c:v>
                </c:pt>
                <c:pt idx="8764">
                  <c:v>128</c:v>
                </c:pt>
                <c:pt idx="8765">
                  <c:v>128</c:v>
                </c:pt>
                <c:pt idx="8766">
                  <c:v>128</c:v>
                </c:pt>
                <c:pt idx="8767">
                  <c:v>128</c:v>
                </c:pt>
                <c:pt idx="8768">
                  <c:v>128</c:v>
                </c:pt>
                <c:pt idx="8769">
                  <c:v>128</c:v>
                </c:pt>
                <c:pt idx="8770">
                  <c:v>128</c:v>
                </c:pt>
                <c:pt idx="8771">
                  <c:v>128</c:v>
                </c:pt>
                <c:pt idx="8772">
                  <c:v>128</c:v>
                </c:pt>
                <c:pt idx="8773">
                  <c:v>128</c:v>
                </c:pt>
                <c:pt idx="8774">
                  <c:v>128</c:v>
                </c:pt>
                <c:pt idx="8775">
                  <c:v>128</c:v>
                </c:pt>
                <c:pt idx="8776">
                  <c:v>128</c:v>
                </c:pt>
                <c:pt idx="8777">
                  <c:v>128</c:v>
                </c:pt>
                <c:pt idx="8778">
                  <c:v>128</c:v>
                </c:pt>
                <c:pt idx="8779">
                  <c:v>128</c:v>
                </c:pt>
                <c:pt idx="8780">
                  <c:v>128</c:v>
                </c:pt>
                <c:pt idx="8781">
                  <c:v>128</c:v>
                </c:pt>
                <c:pt idx="8782">
                  <c:v>128</c:v>
                </c:pt>
                <c:pt idx="8783">
                  <c:v>128</c:v>
                </c:pt>
                <c:pt idx="8784">
                  <c:v>128</c:v>
                </c:pt>
                <c:pt idx="8785">
                  <c:v>128</c:v>
                </c:pt>
                <c:pt idx="8786">
                  <c:v>128</c:v>
                </c:pt>
                <c:pt idx="8787">
                  <c:v>128</c:v>
                </c:pt>
                <c:pt idx="8788">
                  <c:v>128</c:v>
                </c:pt>
                <c:pt idx="8789">
                  <c:v>128</c:v>
                </c:pt>
                <c:pt idx="8790">
                  <c:v>128</c:v>
                </c:pt>
                <c:pt idx="8791">
                  <c:v>128</c:v>
                </c:pt>
                <c:pt idx="8792">
                  <c:v>128</c:v>
                </c:pt>
                <c:pt idx="8793">
                  <c:v>128</c:v>
                </c:pt>
                <c:pt idx="8794">
                  <c:v>128</c:v>
                </c:pt>
                <c:pt idx="8795">
                  <c:v>128</c:v>
                </c:pt>
                <c:pt idx="8796">
                  <c:v>128</c:v>
                </c:pt>
                <c:pt idx="8797">
                  <c:v>128</c:v>
                </c:pt>
                <c:pt idx="8798">
                  <c:v>128</c:v>
                </c:pt>
                <c:pt idx="8799">
                  <c:v>128</c:v>
                </c:pt>
                <c:pt idx="8800">
                  <c:v>128</c:v>
                </c:pt>
                <c:pt idx="8801">
                  <c:v>128</c:v>
                </c:pt>
                <c:pt idx="8802">
                  <c:v>128</c:v>
                </c:pt>
                <c:pt idx="8803">
                  <c:v>128</c:v>
                </c:pt>
                <c:pt idx="8804">
                  <c:v>128</c:v>
                </c:pt>
                <c:pt idx="8805">
                  <c:v>128</c:v>
                </c:pt>
                <c:pt idx="8806">
                  <c:v>128</c:v>
                </c:pt>
                <c:pt idx="8807">
                  <c:v>128</c:v>
                </c:pt>
                <c:pt idx="8808">
                  <c:v>128</c:v>
                </c:pt>
                <c:pt idx="8809">
                  <c:v>128</c:v>
                </c:pt>
                <c:pt idx="8810">
                  <c:v>128</c:v>
                </c:pt>
                <c:pt idx="8811">
                  <c:v>128</c:v>
                </c:pt>
                <c:pt idx="8812">
                  <c:v>128</c:v>
                </c:pt>
                <c:pt idx="8813">
                  <c:v>128</c:v>
                </c:pt>
                <c:pt idx="8814">
                  <c:v>128</c:v>
                </c:pt>
                <c:pt idx="8815">
                  <c:v>128</c:v>
                </c:pt>
                <c:pt idx="8816">
                  <c:v>128</c:v>
                </c:pt>
                <c:pt idx="8817">
                  <c:v>128</c:v>
                </c:pt>
                <c:pt idx="8818">
                  <c:v>128</c:v>
                </c:pt>
                <c:pt idx="8819">
                  <c:v>128</c:v>
                </c:pt>
                <c:pt idx="8820">
                  <c:v>128</c:v>
                </c:pt>
                <c:pt idx="8821">
                  <c:v>128</c:v>
                </c:pt>
                <c:pt idx="8822">
                  <c:v>128</c:v>
                </c:pt>
                <c:pt idx="8823">
                  <c:v>128</c:v>
                </c:pt>
                <c:pt idx="8824">
                  <c:v>128</c:v>
                </c:pt>
                <c:pt idx="8825">
                  <c:v>128</c:v>
                </c:pt>
                <c:pt idx="8826">
                  <c:v>128</c:v>
                </c:pt>
                <c:pt idx="8827">
                  <c:v>128</c:v>
                </c:pt>
                <c:pt idx="8828">
                  <c:v>128</c:v>
                </c:pt>
                <c:pt idx="8829">
                  <c:v>128</c:v>
                </c:pt>
                <c:pt idx="8830">
                  <c:v>128</c:v>
                </c:pt>
                <c:pt idx="8831">
                  <c:v>128</c:v>
                </c:pt>
                <c:pt idx="8832">
                  <c:v>128</c:v>
                </c:pt>
                <c:pt idx="8833">
                  <c:v>128</c:v>
                </c:pt>
                <c:pt idx="8834">
                  <c:v>128</c:v>
                </c:pt>
                <c:pt idx="8835">
                  <c:v>128</c:v>
                </c:pt>
                <c:pt idx="8836">
                  <c:v>128</c:v>
                </c:pt>
                <c:pt idx="8837">
                  <c:v>128</c:v>
                </c:pt>
                <c:pt idx="8838">
                  <c:v>128</c:v>
                </c:pt>
                <c:pt idx="8839">
                  <c:v>128</c:v>
                </c:pt>
                <c:pt idx="8840">
                  <c:v>128</c:v>
                </c:pt>
                <c:pt idx="8841">
                  <c:v>128</c:v>
                </c:pt>
                <c:pt idx="8842">
                  <c:v>128</c:v>
                </c:pt>
                <c:pt idx="8843">
                  <c:v>128</c:v>
                </c:pt>
                <c:pt idx="8844">
                  <c:v>128</c:v>
                </c:pt>
                <c:pt idx="8845">
                  <c:v>128</c:v>
                </c:pt>
                <c:pt idx="8846">
                  <c:v>128</c:v>
                </c:pt>
                <c:pt idx="8847">
                  <c:v>128</c:v>
                </c:pt>
                <c:pt idx="8848">
                  <c:v>128</c:v>
                </c:pt>
                <c:pt idx="8849">
                  <c:v>128</c:v>
                </c:pt>
                <c:pt idx="8850">
                  <c:v>128</c:v>
                </c:pt>
                <c:pt idx="8851">
                  <c:v>128</c:v>
                </c:pt>
                <c:pt idx="8852">
                  <c:v>128</c:v>
                </c:pt>
                <c:pt idx="8853">
                  <c:v>128</c:v>
                </c:pt>
                <c:pt idx="8854">
                  <c:v>128</c:v>
                </c:pt>
                <c:pt idx="8855">
                  <c:v>128</c:v>
                </c:pt>
                <c:pt idx="8856">
                  <c:v>128</c:v>
                </c:pt>
                <c:pt idx="8857">
                  <c:v>128</c:v>
                </c:pt>
                <c:pt idx="8858">
                  <c:v>128</c:v>
                </c:pt>
                <c:pt idx="8859">
                  <c:v>128</c:v>
                </c:pt>
                <c:pt idx="8860">
                  <c:v>128</c:v>
                </c:pt>
                <c:pt idx="8861">
                  <c:v>128</c:v>
                </c:pt>
                <c:pt idx="8862">
                  <c:v>128</c:v>
                </c:pt>
                <c:pt idx="8863">
                  <c:v>128</c:v>
                </c:pt>
                <c:pt idx="8864">
                  <c:v>128</c:v>
                </c:pt>
                <c:pt idx="8865">
                  <c:v>128</c:v>
                </c:pt>
                <c:pt idx="8866">
                  <c:v>128</c:v>
                </c:pt>
                <c:pt idx="8867">
                  <c:v>128</c:v>
                </c:pt>
                <c:pt idx="8868">
                  <c:v>128</c:v>
                </c:pt>
                <c:pt idx="8869">
                  <c:v>128</c:v>
                </c:pt>
                <c:pt idx="8870">
                  <c:v>128</c:v>
                </c:pt>
                <c:pt idx="8871">
                  <c:v>128</c:v>
                </c:pt>
                <c:pt idx="8872">
                  <c:v>128</c:v>
                </c:pt>
                <c:pt idx="8873">
                  <c:v>128</c:v>
                </c:pt>
                <c:pt idx="8874">
                  <c:v>128</c:v>
                </c:pt>
                <c:pt idx="8875">
                  <c:v>128</c:v>
                </c:pt>
                <c:pt idx="8876">
                  <c:v>128</c:v>
                </c:pt>
                <c:pt idx="8877">
                  <c:v>128</c:v>
                </c:pt>
                <c:pt idx="8878">
                  <c:v>128</c:v>
                </c:pt>
                <c:pt idx="8879">
                  <c:v>128</c:v>
                </c:pt>
                <c:pt idx="8880">
                  <c:v>128</c:v>
                </c:pt>
                <c:pt idx="8881">
                  <c:v>128</c:v>
                </c:pt>
                <c:pt idx="8882">
                  <c:v>128</c:v>
                </c:pt>
                <c:pt idx="8883">
                  <c:v>128</c:v>
                </c:pt>
                <c:pt idx="8884">
                  <c:v>128</c:v>
                </c:pt>
                <c:pt idx="8885">
                  <c:v>128</c:v>
                </c:pt>
                <c:pt idx="8886">
                  <c:v>128</c:v>
                </c:pt>
                <c:pt idx="8887">
                  <c:v>128</c:v>
                </c:pt>
                <c:pt idx="8888">
                  <c:v>128</c:v>
                </c:pt>
                <c:pt idx="8889">
                  <c:v>128</c:v>
                </c:pt>
                <c:pt idx="8890">
                  <c:v>128</c:v>
                </c:pt>
                <c:pt idx="8891">
                  <c:v>128</c:v>
                </c:pt>
                <c:pt idx="8892">
                  <c:v>128</c:v>
                </c:pt>
                <c:pt idx="8893">
                  <c:v>128</c:v>
                </c:pt>
                <c:pt idx="8894">
                  <c:v>128</c:v>
                </c:pt>
                <c:pt idx="8895">
                  <c:v>128</c:v>
                </c:pt>
                <c:pt idx="8896">
                  <c:v>128</c:v>
                </c:pt>
                <c:pt idx="8897">
                  <c:v>128</c:v>
                </c:pt>
                <c:pt idx="8898">
                  <c:v>128</c:v>
                </c:pt>
                <c:pt idx="8899">
                  <c:v>128</c:v>
                </c:pt>
                <c:pt idx="8900">
                  <c:v>128</c:v>
                </c:pt>
                <c:pt idx="8901">
                  <c:v>128</c:v>
                </c:pt>
                <c:pt idx="8902">
                  <c:v>128</c:v>
                </c:pt>
                <c:pt idx="8903">
                  <c:v>128</c:v>
                </c:pt>
                <c:pt idx="8904">
                  <c:v>128</c:v>
                </c:pt>
                <c:pt idx="8905">
                  <c:v>128</c:v>
                </c:pt>
                <c:pt idx="8906">
                  <c:v>128</c:v>
                </c:pt>
                <c:pt idx="8907">
                  <c:v>128</c:v>
                </c:pt>
                <c:pt idx="8908">
                  <c:v>128</c:v>
                </c:pt>
                <c:pt idx="8909">
                  <c:v>128</c:v>
                </c:pt>
                <c:pt idx="8910">
                  <c:v>128</c:v>
                </c:pt>
                <c:pt idx="8911">
                  <c:v>128</c:v>
                </c:pt>
                <c:pt idx="8912">
                  <c:v>128</c:v>
                </c:pt>
                <c:pt idx="8913">
                  <c:v>128</c:v>
                </c:pt>
                <c:pt idx="8914">
                  <c:v>128</c:v>
                </c:pt>
                <c:pt idx="8915">
                  <c:v>128</c:v>
                </c:pt>
                <c:pt idx="8916">
                  <c:v>128</c:v>
                </c:pt>
                <c:pt idx="8917">
                  <c:v>128</c:v>
                </c:pt>
                <c:pt idx="8918">
                  <c:v>128</c:v>
                </c:pt>
                <c:pt idx="8919">
                  <c:v>128</c:v>
                </c:pt>
                <c:pt idx="8920">
                  <c:v>128</c:v>
                </c:pt>
                <c:pt idx="8921">
                  <c:v>128</c:v>
                </c:pt>
                <c:pt idx="8922">
                  <c:v>128</c:v>
                </c:pt>
                <c:pt idx="8923">
                  <c:v>128</c:v>
                </c:pt>
                <c:pt idx="8924">
                  <c:v>128</c:v>
                </c:pt>
                <c:pt idx="8925">
                  <c:v>128</c:v>
                </c:pt>
                <c:pt idx="8926">
                  <c:v>128</c:v>
                </c:pt>
                <c:pt idx="8927">
                  <c:v>128</c:v>
                </c:pt>
                <c:pt idx="8928">
                  <c:v>128</c:v>
                </c:pt>
                <c:pt idx="8929">
                  <c:v>128</c:v>
                </c:pt>
                <c:pt idx="8930">
                  <c:v>128</c:v>
                </c:pt>
                <c:pt idx="8931">
                  <c:v>128</c:v>
                </c:pt>
                <c:pt idx="8932">
                  <c:v>128</c:v>
                </c:pt>
                <c:pt idx="8933">
                  <c:v>128</c:v>
                </c:pt>
                <c:pt idx="8934">
                  <c:v>128</c:v>
                </c:pt>
                <c:pt idx="8935">
                  <c:v>128</c:v>
                </c:pt>
                <c:pt idx="8936">
                  <c:v>128</c:v>
                </c:pt>
                <c:pt idx="8937">
                  <c:v>128</c:v>
                </c:pt>
                <c:pt idx="8938">
                  <c:v>128</c:v>
                </c:pt>
                <c:pt idx="8939">
                  <c:v>128</c:v>
                </c:pt>
                <c:pt idx="8940">
                  <c:v>128</c:v>
                </c:pt>
                <c:pt idx="8941">
                  <c:v>128</c:v>
                </c:pt>
                <c:pt idx="8942">
                  <c:v>128</c:v>
                </c:pt>
                <c:pt idx="8943">
                  <c:v>128</c:v>
                </c:pt>
                <c:pt idx="8944">
                  <c:v>128</c:v>
                </c:pt>
                <c:pt idx="8945">
                  <c:v>128</c:v>
                </c:pt>
                <c:pt idx="8946">
                  <c:v>128</c:v>
                </c:pt>
                <c:pt idx="8947">
                  <c:v>128</c:v>
                </c:pt>
                <c:pt idx="8948">
                  <c:v>128</c:v>
                </c:pt>
                <c:pt idx="8949">
                  <c:v>128</c:v>
                </c:pt>
                <c:pt idx="8950">
                  <c:v>128</c:v>
                </c:pt>
                <c:pt idx="8951">
                  <c:v>128</c:v>
                </c:pt>
                <c:pt idx="8952">
                  <c:v>128</c:v>
                </c:pt>
                <c:pt idx="8953">
                  <c:v>128</c:v>
                </c:pt>
                <c:pt idx="8954">
                  <c:v>128</c:v>
                </c:pt>
                <c:pt idx="8955">
                  <c:v>128</c:v>
                </c:pt>
                <c:pt idx="8956">
                  <c:v>128</c:v>
                </c:pt>
                <c:pt idx="8957">
                  <c:v>128</c:v>
                </c:pt>
                <c:pt idx="8958">
                  <c:v>128</c:v>
                </c:pt>
                <c:pt idx="8959">
                  <c:v>128</c:v>
                </c:pt>
                <c:pt idx="8960">
                  <c:v>128</c:v>
                </c:pt>
                <c:pt idx="8961">
                  <c:v>128</c:v>
                </c:pt>
                <c:pt idx="8962">
                  <c:v>128</c:v>
                </c:pt>
                <c:pt idx="8963">
                  <c:v>128</c:v>
                </c:pt>
                <c:pt idx="8964">
                  <c:v>128</c:v>
                </c:pt>
                <c:pt idx="8965">
                  <c:v>128</c:v>
                </c:pt>
                <c:pt idx="8966">
                  <c:v>128</c:v>
                </c:pt>
                <c:pt idx="8967">
                  <c:v>128</c:v>
                </c:pt>
                <c:pt idx="8968">
                  <c:v>128</c:v>
                </c:pt>
                <c:pt idx="8969">
                  <c:v>128</c:v>
                </c:pt>
                <c:pt idx="8970">
                  <c:v>128</c:v>
                </c:pt>
                <c:pt idx="8971">
                  <c:v>128</c:v>
                </c:pt>
                <c:pt idx="8972">
                  <c:v>128</c:v>
                </c:pt>
                <c:pt idx="8973">
                  <c:v>128</c:v>
                </c:pt>
                <c:pt idx="8974">
                  <c:v>128</c:v>
                </c:pt>
                <c:pt idx="8975">
                  <c:v>128</c:v>
                </c:pt>
                <c:pt idx="8976">
                  <c:v>128</c:v>
                </c:pt>
                <c:pt idx="8977">
                  <c:v>128</c:v>
                </c:pt>
                <c:pt idx="8978">
                  <c:v>128</c:v>
                </c:pt>
                <c:pt idx="8979">
                  <c:v>128</c:v>
                </c:pt>
                <c:pt idx="8980">
                  <c:v>128</c:v>
                </c:pt>
                <c:pt idx="8981">
                  <c:v>128</c:v>
                </c:pt>
                <c:pt idx="8982">
                  <c:v>128</c:v>
                </c:pt>
                <c:pt idx="8983">
                  <c:v>128</c:v>
                </c:pt>
                <c:pt idx="8984">
                  <c:v>128</c:v>
                </c:pt>
                <c:pt idx="8985">
                  <c:v>128</c:v>
                </c:pt>
                <c:pt idx="8986">
                  <c:v>128</c:v>
                </c:pt>
                <c:pt idx="8987">
                  <c:v>128</c:v>
                </c:pt>
                <c:pt idx="8988">
                  <c:v>128</c:v>
                </c:pt>
                <c:pt idx="8989">
                  <c:v>128</c:v>
                </c:pt>
                <c:pt idx="8990">
                  <c:v>128</c:v>
                </c:pt>
                <c:pt idx="8991">
                  <c:v>128</c:v>
                </c:pt>
                <c:pt idx="8992">
                  <c:v>128</c:v>
                </c:pt>
                <c:pt idx="8993">
                  <c:v>128</c:v>
                </c:pt>
                <c:pt idx="8994">
                  <c:v>128</c:v>
                </c:pt>
                <c:pt idx="8995">
                  <c:v>128</c:v>
                </c:pt>
                <c:pt idx="8996">
                  <c:v>128</c:v>
                </c:pt>
                <c:pt idx="8997">
                  <c:v>128</c:v>
                </c:pt>
                <c:pt idx="8998">
                  <c:v>128</c:v>
                </c:pt>
                <c:pt idx="8999">
                  <c:v>128</c:v>
                </c:pt>
                <c:pt idx="9000">
                  <c:v>128</c:v>
                </c:pt>
                <c:pt idx="9001">
                  <c:v>128</c:v>
                </c:pt>
                <c:pt idx="9002">
                  <c:v>128</c:v>
                </c:pt>
                <c:pt idx="9003">
                  <c:v>128</c:v>
                </c:pt>
                <c:pt idx="9004">
                  <c:v>128</c:v>
                </c:pt>
                <c:pt idx="9005">
                  <c:v>128</c:v>
                </c:pt>
                <c:pt idx="9006">
                  <c:v>128</c:v>
                </c:pt>
                <c:pt idx="9007">
                  <c:v>128</c:v>
                </c:pt>
                <c:pt idx="9008">
                  <c:v>128</c:v>
                </c:pt>
                <c:pt idx="9009">
                  <c:v>128</c:v>
                </c:pt>
                <c:pt idx="9010">
                  <c:v>128</c:v>
                </c:pt>
                <c:pt idx="9011">
                  <c:v>128</c:v>
                </c:pt>
                <c:pt idx="9012">
                  <c:v>128</c:v>
                </c:pt>
                <c:pt idx="9013">
                  <c:v>128</c:v>
                </c:pt>
                <c:pt idx="9014">
                  <c:v>128</c:v>
                </c:pt>
                <c:pt idx="9015">
                  <c:v>128</c:v>
                </c:pt>
                <c:pt idx="9016">
                  <c:v>128</c:v>
                </c:pt>
                <c:pt idx="9017">
                  <c:v>128</c:v>
                </c:pt>
                <c:pt idx="9018">
                  <c:v>128</c:v>
                </c:pt>
                <c:pt idx="9019">
                  <c:v>128</c:v>
                </c:pt>
                <c:pt idx="9020">
                  <c:v>128</c:v>
                </c:pt>
                <c:pt idx="9021">
                  <c:v>128</c:v>
                </c:pt>
                <c:pt idx="9022">
                  <c:v>128</c:v>
                </c:pt>
                <c:pt idx="9023">
                  <c:v>128</c:v>
                </c:pt>
                <c:pt idx="9024">
                  <c:v>128</c:v>
                </c:pt>
                <c:pt idx="9025">
                  <c:v>128</c:v>
                </c:pt>
                <c:pt idx="9026">
                  <c:v>128</c:v>
                </c:pt>
                <c:pt idx="9027">
                  <c:v>128</c:v>
                </c:pt>
                <c:pt idx="9028">
                  <c:v>128</c:v>
                </c:pt>
                <c:pt idx="9029">
                  <c:v>128</c:v>
                </c:pt>
                <c:pt idx="9030">
                  <c:v>128</c:v>
                </c:pt>
                <c:pt idx="9031">
                  <c:v>128</c:v>
                </c:pt>
                <c:pt idx="9032">
                  <c:v>128</c:v>
                </c:pt>
                <c:pt idx="9033">
                  <c:v>128</c:v>
                </c:pt>
                <c:pt idx="9034">
                  <c:v>128</c:v>
                </c:pt>
                <c:pt idx="9035">
                  <c:v>128</c:v>
                </c:pt>
                <c:pt idx="9036">
                  <c:v>128</c:v>
                </c:pt>
                <c:pt idx="9037">
                  <c:v>128</c:v>
                </c:pt>
                <c:pt idx="9038">
                  <c:v>128</c:v>
                </c:pt>
                <c:pt idx="9039">
                  <c:v>128</c:v>
                </c:pt>
                <c:pt idx="9040">
                  <c:v>128</c:v>
                </c:pt>
                <c:pt idx="9041">
                  <c:v>128</c:v>
                </c:pt>
                <c:pt idx="9042">
                  <c:v>128</c:v>
                </c:pt>
                <c:pt idx="9043">
                  <c:v>128</c:v>
                </c:pt>
                <c:pt idx="9044">
                  <c:v>128</c:v>
                </c:pt>
                <c:pt idx="9045">
                  <c:v>128</c:v>
                </c:pt>
                <c:pt idx="9046">
                  <c:v>128</c:v>
                </c:pt>
                <c:pt idx="9047">
                  <c:v>128</c:v>
                </c:pt>
                <c:pt idx="9048">
                  <c:v>128</c:v>
                </c:pt>
                <c:pt idx="9049">
                  <c:v>128</c:v>
                </c:pt>
                <c:pt idx="9050">
                  <c:v>128</c:v>
                </c:pt>
                <c:pt idx="9051">
                  <c:v>128</c:v>
                </c:pt>
                <c:pt idx="9052">
                  <c:v>128</c:v>
                </c:pt>
                <c:pt idx="9053">
                  <c:v>128</c:v>
                </c:pt>
                <c:pt idx="9054">
                  <c:v>128</c:v>
                </c:pt>
                <c:pt idx="9055">
                  <c:v>128</c:v>
                </c:pt>
                <c:pt idx="9056">
                  <c:v>128</c:v>
                </c:pt>
                <c:pt idx="9057">
                  <c:v>128</c:v>
                </c:pt>
                <c:pt idx="9058">
                  <c:v>128</c:v>
                </c:pt>
                <c:pt idx="9059">
                  <c:v>128</c:v>
                </c:pt>
                <c:pt idx="9060">
                  <c:v>128</c:v>
                </c:pt>
                <c:pt idx="9061">
                  <c:v>128</c:v>
                </c:pt>
                <c:pt idx="9062">
                  <c:v>128</c:v>
                </c:pt>
                <c:pt idx="9063">
                  <c:v>128</c:v>
                </c:pt>
                <c:pt idx="9064">
                  <c:v>128</c:v>
                </c:pt>
                <c:pt idx="9065">
                  <c:v>128</c:v>
                </c:pt>
                <c:pt idx="9066">
                  <c:v>128</c:v>
                </c:pt>
                <c:pt idx="9067">
                  <c:v>128</c:v>
                </c:pt>
                <c:pt idx="9068">
                  <c:v>128</c:v>
                </c:pt>
                <c:pt idx="9069">
                  <c:v>128</c:v>
                </c:pt>
                <c:pt idx="9070">
                  <c:v>128</c:v>
                </c:pt>
                <c:pt idx="9071">
                  <c:v>128</c:v>
                </c:pt>
                <c:pt idx="9072">
                  <c:v>128</c:v>
                </c:pt>
                <c:pt idx="9073">
                  <c:v>128</c:v>
                </c:pt>
                <c:pt idx="9074">
                  <c:v>128</c:v>
                </c:pt>
                <c:pt idx="9075">
                  <c:v>128</c:v>
                </c:pt>
                <c:pt idx="9076">
                  <c:v>128</c:v>
                </c:pt>
                <c:pt idx="9077">
                  <c:v>128</c:v>
                </c:pt>
                <c:pt idx="9078">
                  <c:v>128</c:v>
                </c:pt>
                <c:pt idx="9079">
                  <c:v>128</c:v>
                </c:pt>
                <c:pt idx="9080">
                  <c:v>128</c:v>
                </c:pt>
                <c:pt idx="9081">
                  <c:v>128</c:v>
                </c:pt>
                <c:pt idx="9082">
                  <c:v>128</c:v>
                </c:pt>
                <c:pt idx="9083">
                  <c:v>128</c:v>
                </c:pt>
                <c:pt idx="9084">
                  <c:v>128</c:v>
                </c:pt>
                <c:pt idx="9085">
                  <c:v>128</c:v>
                </c:pt>
                <c:pt idx="9086">
                  <c:v>128</c:v>
                </c:pt>
                <c:pt idx="9087">
                  <c:v>128</c:v>
                </c:pt>
                <c:pt idx="9088">
                  <c:v>128</c:v>
                </c:pt>
                <c:pt idx="9089">
                  <c:v>128</c:v>
                </c:pt>
                <c:pt idx="9090">
                  <c:v>128</c:v>
                </c:pt>
                <c:pt idx="9091">
                  <c:v>128</c:v>
                </c:pt>
                <c:pt idx="9092">
                  <c:v>128</c:v>
                </c:pt>
                <c:pt idx="9093">
                  <c:v>128</c:v>
                </c:pt>
                <c:pt idx="9094">
                  <c:v>128</c:v>
                </c:pt>
                <c:pt idx="9095">
                  <c:v>128</c:v>
                </c:pt>
                <c:pt idx="9096">
                  <c:v>128</c:v>
                </c:pt>
                <c:pt idx="9097">
                  <c:v>128</c:v>
                </c:pt>
                <c:pt idx="9098">
                  <c:v>128</c:v>
                </c:pt>
                <c:pt idx="9099">
                  <c:v>128</c:v>
                </c:pt>
                <c:pt idx="9100">
                  <c:v>128</c:v>
                </c:pt>
                <c:pt idx="9101">
                  <c:v>128</c:v>
                </c:pt>
                <c:pt idx="9102">
                  <c:v>128</c:v>
                </c:pt>
                <c:pt idx="9103">
                  <c:v>128</c:v>
                </c:pt>
                <c:pt idx="9104">
                  <c:v>128</c:v>
                </c:pt>
                <c:pt idx="9105">
                  <c:v>128</c:v>
                </c:pt>
                <c:pt idx="9106">
                  <c:v>128</c:v>
                </c:pt>
                <c:pt idx="9107">
                  <c:v>128</c:v>
                </c:pt>
                <c:pt idx="9108">
                  <c:v>128</c:v>
                </c:pt>
                <c:pt idx="9109">
                  <c:v>128</c:v>
                </c:pt>
                <c:pt idx="9110">
                  <c:v>128</c:v>
                </c:pt>
                <c:pt idx="9111">
                  <c:v>128</c:v>
                </c:pt>
                <c:pt idx="9112">
                  <c:v>128</c:v>
                </c:pt>
                <c:pt idx="9113">
                  <c:v>128</c:v>
                </c:pt>
                <c:pt idx="9114">
                  <c:v>128</c:v>
                </c:pt>
                <c:pt idx="9115">
                  <c:v>128</c:v>
                </c:pt>
                <c:pt idx="9116">
                  <c:v>128</c:v>
                </c:pt>
                <c:pt idx="9117">
                  <c:v>128</c:v>
                </c:pt>
                <c:pt idx="9118">
                  <c:v>128</c:v>
                </c:pt>
                <c:pt idx="9119">
                  <c:v>128</c:v>
                </c:pt>
                <c:pt idx="9120">
                  <c:v>128</c:v>
                </c:pt>
                <c:pt idx="9121">
                  <c:v>128</c:v>
                </c:pt>
                <c:pt idx="9122">
                  <c:v>128</c:v>
                </c:pt>
                <c:pt idx="9123">
                  <c:v>128</c:v>
                </c:pt>
                <c:pt idx="9124">
                  <c:v>128</c:v>
                </c:pt>
                <c:pt idx="9125">
                  <c:v>128</c:v>
                </c:pt>
                <c:pt idx="9126">
                  <c:v>128</c:v>
                </c:pt>
                <c:pt idx="9127">
                  <c:v>128</c:v>
                </c:pt>
                <c:pt idx="9128">
                  <c:v>128</c:v>
                </c:pt>
                <c:pt idx="9129">
                  <c:v>128</c:v>
                </c:pt>
                <c:pt idx="9130">
                  <c:v>128</c:v>
                </c:pt>
                <c:pt idx="9131">
                  <c:v>128</c:v>
                </c:pt>
                <c:pt idx="9132">
                  <c:v>128</c:v>
                </c:pt>
                <c:pt idx="9133">
                  <c:v>128</c:v>
                </c:pt>
                <c:pt idx="9134">
                  <c:v>128</c:v>
                </c:pt>
                <c:pt idx="9135">
                  <c:v>128</c:v>
                </c:pt>
                <c:pt idx="9136">
                  <c:v>128</c:v>
                </c:pt>
                <c:pt idx="9137">
                  <c:v>128</c:v>
                </c:pt>
                <c:pt idx="9138">
                  <c:v>128</c:v>
                </c:pt>
                <c:pt idx="9139">
                  <c:v>128</c:v>
                </c:pt>
                <c:pt idx="9140">
                  <c:v>128</c:v>
                </c:pt>
                <c:pt idx="9141">
                  <c:v>128</c:v>
                </c:pt>
                <c:pt idx="9142">
                  <c:v>128</c:v>
                </c:pt>
                <c:pt idx="9143">
                  <c:v>128</c:v>
                </c:pt>
                <c:pt idx="9144">
                  <c:v>128</c:v>
                </c:pt>
                <c:pt idx="9145">
                  <c:v>128</c:v>
                </c:pt>
                <c:pt idx="9146">
                  <c:v>128</c:v>
                </c:pt>
                <c:pt idx="9147">
                  <c:v>128</c:v>
                </c:pt>
                <c:pt idx="9148">
                  <c:v>128</c:v>
                </c:pt>
                <c:pt idx="9149">
                  <c:v>128</c:v>
                </c:pt>
                <c:pt idx="9150">
                  <c:v>128</c:v>
                </c:pt>
                <c:pt idx="9151">
                  <c:v>128</c:v>
                </c:pt>
                <c:pt idx="9152">
                  <c:v>128</c:v>
                </c:pt>
                <c:pt idx="9153">
                  <c:v>128</c:v>
                </c:pt>
                <c:pt idx="9154">
                  <c:v>128</c:v>
                </c:pt>
                <c:pt idx="9155">
                  <c:v>128</c:v>
                </c:pt>
                <c:pt idx="9156">
                  <c:v>128</c:v>
                </c:pt>
                <c:pt idx="9157">
                  <c:v>128</c:v>
                </c:pt>
                <c:pt idx="9158">
                  <c:v>128</c:v>
                </c:pt>
                <c:pt idx="9159">
                  <c:v>128</c:v>
                </c:pt>
                <c:pt idx="9160">
                  <c:v>128</c:v>
                </c:pt>
                <c:pt idx="9161">
                  <c:v>128</c:v>
                </c:pt>
                <c:pt idx="9162">
                  <c:v>128</c:v>
                </c:pt>
                <c:pt idx="9163">
                  <c:v>128</c:v>
                </c:pt>
                <c:pt idx="9164">
                  <c:v>128</c:v>
                </c:pt>
                <c:pt idx="9165">
                  <c:v>128</c:v>
                </c:pt>
                <c:pt idx="9166">
                  <c:v>128</c:v>
                </c:pt>
                <c:pt idx="9167">
                  <c:v>128</c:v>
                </c:pt>
                <c:pt idx="9168">
                  <c:v>128</c:v>
                </c:pt>
                <c:pt idx="9169">
                  <c:v>128</c:v>
                </c:pt>
                <c:pt idx="9170">
                  <c:v>128</c:v>
                </c:pt>
                <c:pt idx="9171">
                  <c:v>128</c:v>
                </c:pt>
                <c:pt idx="9172">
                  <c:v>128</c:v>
                </c:pt>
                <c:pt idx="9173">
                  <c:v>128</c:v>
                </c:pt>
                <c:pt idx="9174">
                  <c:v>128</c:v>
                </c:pt>
                <c:pt idx="9175">
                  <c:v>128</c:v>
                </c:pt>
                <c:pt idx="9176">
                  <c:v>128</c:v>
                </c:pt>
                <c:pt idx="9177">
                  <c:v>128</c:v>
                </c:pt>
                <c:pt idx="9178">
                  <c:v>128</c:v>
                </c:pt>
                <c:pt idx="9179">
                  <c:v>128</c:v>
                </c:pt>
                <c:pt idx="9180">
                  <c:v>128</c:v>
                </c:pt>
                <c:pt idx="9181">
                  <c:v>128</c:v>
                </c:pt>
                <c:pt idx="9182">
                  <c:v>128</c:v>
                </c:pt>
                <c:pt idx="9183">
                  <c:v>128</c:v>
                </c:pt>
                <c:pt idx="9184">
                  <c:v>128</c:v>
                </c:pt>
                <c:pt idx="9185">
                  <c:v>128</c:v>
                </c:pt>
                <c:pt idx="9186">
                  <c:v>128</c:v>
                </c:pt>
                <c:pt idx="9187">
                  <c:v>128</c:v>
                </c:pt>
                <c:pt idx="9188">
                  <c:v>128</c:v>
                </c:pt>
                <c:pt idx="9189">
                  <c:v>128</c:v>
                </c:pt>
                <c:pt idx="9190">
                  <c:v>128</c:v>
                </c:pt>
                <c:pt idx="9191">
                  <c:v>128</c:v>
                </c:pt>
                <c:pt idx="9192">
                  <c:v>128</c:v>
                </c:pt>
                <c:pt idx="9193">
                  <c:v>128</c:v>
                </c:pt>
                <c:pt idx="9194">
                  <c:v>128</c:v>
                </c:pt>
                <c:pt idx="9195">
                  <c:v>128</c:v>
                </c:pt>
                <c:pt idx="9196">
                  <c:v>128</c:v>
                </c:pt>
                <c:pt idx="9197">
                  <c:v>128</c:v>
                </c:pt>
                <c:pt idx="9198">
                  <c:v>128</c:v>
                </c:pt>
                <c:pt idx="9199">
                  <c:v>128</c:v>
                </c:pt>
                <c:pt idx="9200">
                  <c:v>128</c:v>
                </c:pt>
                <c:pt idx="9201">
                  <c:v>128</c:v>
                </c:pt>
                <c:pt idx="9202">
                  <c:v>128</c:v>
                </c:pt>
                <c:pt idx="9203">
                  <c:v>128</c:v>
                </c:pt>
                <c:pt idx="9204">
                  <c:v>128</c:v>
                </c:pt>
                <c:pt idx="9205">
                  <c:v>128</c:v>
                </c:pt>
                <c:pt idx="9206">
                  <c:v>128</c:v>
                </c:pt>
                <c:pt idx="9207">
                  <c:v>128</c:v>
                </c:pt>
                <c:pt idx="9208">
                  <c:v>128</c:v>
                </c:pt>
                <c:pt idx="9209">
                  <c:v>128</c:v>
                </c:pt>
                <c:pt idx="9210">
                  <c:v>128</c:v>
                </c:pt>
                <c:pt idx="9211">
                  <c:v>128</c:v>
                </c:pt>
                <c:pt idx="9212">
                  <c:v>128</c:v>
                </c:pt>
                <c:pt idx="9213">
                  <c:v>128</c:v>
                </c:pt>
                <c:pt idx="9214">
                  <c:v>128</c:v>
                </c:pt>
                <c:pt idx="9215">
                  <c:v>128</c:v>
                </c:pt>
                <c:pt idx="9216">
                  <c:v>128</c:v>
                </c:pt>
                <c:pt idx="9217">
                  <c:v>128</c:v>
                </c:pt>
                <c:pt idx="9218">
                  <c:v>128</c:v>
                </c:pt>
                <c:pt idx="9219">
                  <c:v>128</c:v>
                </c:pt>
                <c:pt idx="9220">
                  <c:v>128</c:v>
                </c:pt>
                <c:pt idx="9221">
                  <c:v>128</c:v>
                </c:pt>
                <c:pt idx="9222">
                  <c:v>128</c:v>
                </c:pt>
                <c:pt idx="9223">
                  <c:v>128</c:v>
                </c:pt>
                <c:pt idx="9224">
                  <c:v>128</c:v>
                </c:pt>
                <c:pt idx="9225">
                  <c:v>128</c:v>
                </c:pt>
                <c:pt idx="9226">
                  <c:v>128</c:v>
                </c:pt>
                <c:pt idx="9227">
                  <c:v>128</c:v>
                </c:pt>
                <c:pt idx="9228">
                  <c:v>128</c:v>
                </c:pt>
                <c:pt idx="9229">
                  <c:v>128</c:v>
                </c:pt>
                <c:pt idx="9230">
                  <c:v>128</c:v>
                </c:pt>
                <c:pt idx="9231">
                  <c:v>128</c:v>
                </c:pt>
                <c:pt idx="9232">
                  <c:v>128</c:v>
                </c:pt>
                <c:pt idx="9233">
                  <c:v>128</c:v>
                </c:pt>
                <c:pt idx="9234">
                  <c:v>128</c:v>
                </c:pt>
                <c:pt idx="9235">
                  <c:v>128</c:v>
                </c:pt>
                <c:pt idx="9236">
                  <c:v>128</c:v>
                </c:pt>
                <c:pt idx="9237">
                  <c:v>128</c:v>
                </c:pt>
                <c:pt idx="9238">
                  <c:v>128</c:v>
                </c:pt>
                <c:pt idx="9239">
                  <c:v>128</c:v>
                </c:pt>
                <c:pt idx="9240">
                  <c:v>128</c:v>
                </c:pt>
                <c:pt idx="9241">
                  <c:v>128</c:v>
                </c:pt>
                <c:pt idx="9242">
                  <c:v>128</c:v>
                </c:pt>
                <c:pt idx="9243">
                  <c:v>128</c:v>
                </c:pt>
                <c:pt idx="9244">
                  <c:v>128</c:v>
                </c:pt>
                <c:pt idx="9245">
                  <c:v>128</c:v>
                </c:pt>
                <c:pt idx="9246">
                  <c:v>128</c:v>
                </c:pt>
                <c:pt idx="9247">
                  <c:v>128</c:v>
                </c:pt>
                <c:pt idx="9248">
                  <c:v>128</c:v>
                </c:pt>
                <c:pt idx="9249">
                  <c:v>128</c:v>
                </c:pt>
                <c:pt idx="9250">
                  <c:v>128</c:v>
                </c:pt>
                <c:pt idx="9251">
                  <c:v>128</c:v>
                </c:pt>
                <c:pt idx="9252">
                  <c:v>128</c:v>
                </c:pt>
                <c:pt idx="9253">
                  <c:v>128</c:v>
                </c:pt>
                <c:pt idx="9254">
                  <c:v>128</c:v>
                </c:pt>
                <c:pt idx="9255">
                  <c:v>128</c:v>
                </c:pt>
                <c:pt idx="9256">
                  <c:v>128</c:v>
                </c:pt>
                <c:pt idx="9257">
                  <c:v>128</c:v>
                </c:pt>
                <c:pt idx="9258">
                  <c:v>128</c:v>
                </c:pt>
                <c:pt idx="9259">
                  <c:v>128</c:v>
                </c:pt>
                <c:pt idx="9260">
                  <c:v>128</c:v>
                </c:pt>
                <c:pt idx="9261">
                  <c:v>128</c:v>
                </c:pt>
                <c:pt idx="9262">
                  <c:v>128</c:v>
                </c:pt>
                <c:pt idx="9263">
                  <c:v>128</c:v>
                </c:pt>
                <c:pt idx="9264">
                  <c:v>128</c:v>
                </c:pt>
                <c:pt idx="9265">
                  <c:v>128</c:v>
                </c:pt>
                <c:pt idx="9266">
                  <c:v>128</c:v>
                </c:pt>
                <c:pt idx="9267">
                  <c:v>128</c:v>
                </c:pt>
                <c:pt idx="9268">
                  <c:v>128</c:v>
                </c:pt>
                <c:pt idx="9269">
                  <c:v>128</c:v>
                </c:pt>
                <c:pt idx="9270">
                  <c:v>128</c:v>
                </c:pt>
                <c:pt idx="9271">
                  <c:v>128</c:v>
                </c:pt>
                <c:pt idx="9272">
                  <c:v>128</c:v>
                </c:pt>
                <c:pt idx="9273">
                  <c:v>128</c:v>
                </c:pt>
                <c:pt idx="9274">
                  <c:v>128</c:v>
                </c:pt>
                <c:pt idx="9275">
                  <c:v>128</c:v>
                </c:pt>
                <c:pt idx="9276">
                  <c:v>128</c:v>
                </c:pt>
                <c:pt idx="9277">
                  <c:v>128</c:v>
                </c:pt>
                <c:pt idx="9278">
                  <c:v>128</c:v>
                </c:pt>
                <c:pt idx="9279">
                  <c:v>128</c:v>
                </c:pt>
                <c:pt idx="9280">
                  <c:v>128</c:v>
                </c:pt>
                <c:pt idx="9281">
                  <c:v>128</c:v>
                </c:pt>
                <c:pt idx="9282">
                  <c:v>128</c:v>
                </c:pt>
                <c:pt idx="9283">
                  <c:v>128</c:v>
                </c:pt>
                <c:pt idx="9284">
                  <c:v>128</c:v>
                </c:pt>
                <c:pt idx="9285">
                  <c:v>128</c:v>
                </c:pt>
                <c:pt idx="9286">
                  <c:v>128</c:v>
                </c:pt>
                <c:pt idx="9287">
                  <c:v>128</c:v>
                </c:pt>
                <c:pt idx="9288">
                  <c:v>128</c:v>
                </c:pt>
                <c:pt idx="9289">
                  <c:v>128</c:v>
                </c:pt>
                <c:pt idx="9290">
                  <c:v>128</c:v>
                </c:pt>
                <c:pt idx="9291">
                  <c:v>128</c:v>
                </c:pt>
                <c:pt idx="9292">
                  <c:v>128</c:v>
                </c:pt>
                <c:pt idx="9293">
                  <c:v>128</c:v>
                </c:pt>
                <c:pt idx="9294">
                  <c:v>128</c:v>
                </c:pt>
                <c:pt idx="9295">
                  <c:v>128</c:v>
                </c:pt>
                <c:pt idx="9296">
                  <c:v>128</c:v>
                </c:pt>
                <c:pt idx="9297">
                  <c:v>128</c:v>
                </c:pt>
                <c:pt idx="9298">
                  <c:v>128</c:v>
                </c:pt>
                <c:pt idx="9299">
                  <c:v>128</c:v>
                </c:pt>
                <c:pt idx="9300">
                  <c:v>128</c:v>
                </c:pt>
                <c:pt idx="9301">
                  <c:v>128</c:v>
                </c:pt>
                <c:pt idx="9302">
                  <c:v>128</c:v>
                </c:pt>
                <c:pt idx="9303">
                  <c:v>128</c:v>
                </c:pt>
                <c:pt idx="9304">
                  <c:v>128</c:v>
                </c:pt>
                <c:pt idx="9305">
                  <c:v>128</c:v>
                </c:pt>
                <c:pt idx="9306">
                  <c:v>128</c:v>
                </c:pt>
                <c:pt idx="9307">
                  <c:v>128</c:v>
                </c:pt>
                <c:pt idx="9308">
                  <c:v>128</c:v>
                </c:pt>
                <c:pt idx="9309">
                  <c:v>128</c:v>
                </c:pt>
                <c:pt idx="9310">
                  <c:v>128</c:v>
                </c:pt>
                <c:pt idx="9311">
                  <c:v>128</c:v>
                </c:pt>
                <c:pt idx="9312">
                  <c:v>128</c:v>
                </c:pt>
                <c:pt idx="9313">
                  <c:v>128</c:v>
                </c:pt>
                <c:pt idx="9314">
                  <c:v>128</c:v>
                </c:pt>
                <c:pt idx="9315">
                  <c:v>128</c:v>
                </c:pt>
                <c:pt idx="9316">
                  <c:v>128</c:v>
                </c:pt>
                <c:pt idx="9317">
                  <c:v>128</c:v>
                </c:pt>
                <c:pt idx="9318">
                  <c:v>128</c:v>
                </c:pt>
                <c:pt idx="9319">
                  <c:v>128</c:v>
                </c:pt>
                <c:pt idx="9320">
                  <c:v>128</c:v>
                </c:pt>
                <c:pt idx="9321">
                  <c:v>128</c:v>
                </c:pt>
                <c:pt idx="9322">
                  <c:v>128</c:v>
                </c:pt>
                <c:pt idx="9323">
                  <c:v>128</c:v>
                </c:pt>
                <c:pt idx="9324">
                  <c:v>128</c:v>
                </c:pt>
                <c:pt idx="9325">
                  <c:v>128</c:v>
                </c:pt>
                <c:pt idx="9326">
                  <c:v>128</c:v>
                </c:pt>
                <c:pt idx="9327">
                  <c:v>128</c:v>
                </c:pt>
                <c:pt idx="9328">
                  <c:v>128</c:v>
                </c:pt>
                <c:pt idx="9329">
                  <c:v>128</c:v>
                </c:pt>
                <c:pt idx="9330">
                  <c:v>128</c:v>
                </c:pt>
                <c:pt idx="9331">
                  <c:v>128</c:v>
                </c:pt>
                <c:pt idx="9332">
                  <c:v>128</c:v>
                </c:pt>
                <c:pt idx="9333">
                  <c:v>128</c:v>
                </c:pt>
                <c:pt idx="9334">
                  <c:v>128</c:v>
                </c:pt>
                <c:pt idx="9335">
                  <c:v>128</c:v>
                </c:pt>
                <c:pt idx="9336">
                  <c:v>128</c:v>
                </c:pt>
                <c:pt idx="9337">
                  <c:v>128</c:v>
                </c:pt>
                <c:pt idx="9338">
                  <c:v>128</c:v>
                </c:pt>
                <c:pt idx="9339">
                  <c:v>132</c:v>
                </c:pt>
                <c:pt idx="9340">
                  <c:v>132</c:v>
                </c:pt>
                <c:pt idx="9341">
                  <c:v>132</c:v>
                </c:pt>
                <c:pt idx="9342">
                  <c:v>140</c:v>
                </c:pt>
                <c:pt idx="9343">
                  <c:v>140</c:v>
                </c:pt>
                <c:pt idx="9344">
                  <c:v>148</c:v>
                </c:pt>
                <c:pt idx="9345">
                  <c:v>148</c:v>
                </c:pt>
                <c:pt idx="9346">
                  <c:v>148</c:v>
                </c:pt>
                <c:pt idx="9347">
                  <c:v>148</c:v>
                </c:pt>
                <c:pt idx="9348">
                  <c:v>148</c:v>
                </c:pt>
                <c:pt idx="9349">
                  <c:v>156</c:v>
                </c:pt>
                <c:pt idx="9350">
                  <c:v>156</c:v>
                </c:pt>
                <c:pt idx="9351">
                  <c:v>156</c:v>
                </c:pt>
                <c:pt idx="9352">
                  <c:v>156</c:v>
                </c:pt>
                <c:pt idx="9353">
                  <c:v>156</c:v>
                </c:pt>
                <c:pt idx="9354">
                  <c:v>156</c:v>
                </c:pt>
                <c:pt idx="9355">
                  <c:v>156</c:v>
                </c:pt>
                <c:pt idx="9356">
                  <c:v>156</c:v>
                </c:pt>
                <c:pt idx="9357">
                  <c:v>156</c:v>
                </c:pt>
                <c:pt idx="9358">
                  <c:v>156</c:v>
                </c:pt>
                <c:pt idx="9359">
                  <c:v>156</c:v>
                </c:pt>
                <c:pt idx="9360">
                  <c:v>156</c:v>
                </c:pt>
                <c:pt idx="9361">
                  <c:v>156</c:v>
                </c:pt>
                <c:pt idx="9362">
                  <c:v>156</c:v>
                </c:pt>
                <c:pt idx="9363">
                  <c:v>156</c:v>
                </c:pt>
                <c:pt idx="9364">
                  <c:v>156</c:v>
                </c:pt>
                <c:pt idx="9365">
                  <c:v>156</c:v>
                </c:pt>
                <c:pt idx="9366">
                  <c:v>156</c:v>
                </c:pt>
                <c:pt idx="9367">
                  <c:v>156</c:v>
                </c:pt>
                <c:pt idx="9368">
                  <c:v>156</c:v>
                </c:pt>
                <c:pt idx="9369">
                  <c:v>156</c:v>
                </c:pt>
                <c:pt idx="9370">
                  <c:v>156</c:v>
                </c:pt>
                <c:pt idx="9371">
                  <c:v>156</c:v>
                </c:pt>
                <c:pt idx="9372">
                  <c:v>156</c:v>
                </c:pt>
                <c:pt idx="9373">
                  <c:v>156</c:v>
                </c:pt>
                <c:pt idx="9374">
                  <c:v>156</c:v>
                </c:pt>
                <c:pt idx="9375">
                  <c:v>156</c:v>
                </c:pt>
                <c:pt idx="9376">
                  <c:v>156</c:v>
                </c:pt>
                <c:pt idx="9377">
                  <c:v>156</c:v>
                </c:pt>
                <c:pt idx="9378">
                  <c:v>156</c:v>
                </c:pt>
                <c:pt idx="9379">
                  <c:v>156</c:v>
                </c:pt>
                <c:pt idx="9380">
                  <c:v>156</c:v>
                </c:pt>
                <c:pt idx="9381">
                  <c:v>156</c:v>
                </c:pt>
                <c:pt idx="9382">
                  <c:v>156</c:v>
                </c:pt>
                <c:pt idx="9383">
                  <c:v>156</c:v>
                </c:pt>
                <c:pt idx="9384">
                  <c:v>156</c:v>
                </c:pt>
                <c:pt idx="9385">
                  <c:v>156</c:v>
                </c:pt>
                <c:pt idx="9386">
                  <c:v>156</c:v>
                </c:pt>
                <c:pt idx="9387">
                  <c:v>156</c:v>
                </c:pt>
                <c:pt idx="9388">
                  <c:v>156</c:v>
                </c:pt>
                <c:pt idx="9389">
                  <c:v>156</c:v>
                </c:pt>
                <c:pt idx="9390">
                  <c:v>156</c:v>
                </c:pt>
                <c:pt idx="9391">
                  <c:v>156</c:v>
                </c:pt>
                <c:pt idx="9392">
                  <c:v>156</c:v>
                </c:pt>
                <c:pt idx="9393">
                  <c:v>156</c:v>
                </c:pt>
                <c:pt idx="9394">
                  <c:v>156</c:v>
                </c:pt>
                <c:pt idx="9395">
                  <c:v>156</c:v>
                </c:pt>
                <c:pt idx="9396">
                  <c:v>156</c:v>
                </c:pt>
                <c:pt idx="9397">
                  <c:v>156</c:v>
                </c:pt>
                <c:pt idx="9398">
                  <c:v>156</c:v>
                </c:pt>
                <c:pt idx="9399">
                  <c:v>156</c:v>
                </c:pt>
                <c:pt idx="9400">
                  <c:v>156</c:v>
                </c:pt>
                <c:pt idx="9401">
                  <c:v>156</c:v>
                </c:pt>
                <c:pt idx="9402">
                  <c:v>156</c:v>
                </c:pt>
                <c:pt idx="9403">
                  <c:v>156</c:v>
                </c:pt>
                <c:pt idx="9404">
                  <c:v>156</c:v>
                </c:pt>
                <c:pt idx="9405">
                  <c:v>156</c:v>
                </c:pt>
                <c:pt idx="9406">
                  <c:v>156</c:v>
                </c:pt>
                <c:pt idx="9407">
                  <c:v>156</c:v>
                </c:pt>
                <c:pt idx="9408">
                  <c:v>156</c:v>
                </c:pt>
                <c:pt idx="9409">
                  <c:v>156</c:v>
                </c:pt>
                <c:pt idx="9410">
                  <c:v>156</c:v>
                </c:pt>
                <c:pt idx="9411">
                  <c:v>156</c:v>
                </c:pt>
                <c:pt idx="9412">
                  <c:v>156</c:v>
                </c:pt>
                <c:pt idx="9413">
                  <c:v>156</c:v>
                </c:pt>
                <c:pt idx="9414">
                  <c:v>156</c:v>
                </c:pt>
                <c:pt idx="9415">
                  <c:v>156</c:v>
                </c:pt>
                <c:pt idx="9416">
                  <c:v>156</c:v>
                </c:pt>
                <c:pt idx="9417">
                  <c:v>156</c:v>
                </c:pt>
                <c:pt idx="9418">
                  <c:v>156</c:v>
                </c:pt>
                <c:pt idx="9419">
                  <c:v>156</c:v>
                </c:pt>
                <c:pt idx="9420">
                  <c:v>156</c:v>
                </c:pt>
                <c:pt idx="9421">
                  <c:v>156</c:v>
                </c:pt>
                <c:pt idx="9422">
                  <c:v>156</c:v>
                </c:pt>
                <c:pt idx="9423">
                  <c:v>156</c:v>
                </c:pt>
                <c:pt idx="9424">
                  <c:v>156</c:v>
                </c:pt>
                <c:pt idx="9425">
                  <c:v>156</c:v>
                </c:pt>
                <c:pt idx="9426">
                  <c:v>156</c:v>
                </c:pt>
                <c:pt idx="9427">
                  <c:v>156</c:v>
                </c:pt>
                <c:pt idx="9428">
                  <c:v>156</c:v>
                </c:pt>
                <c:pt idx="9429">
                  <c:v>156</c:v>
                </c:pt>
                <c:pt idx="9430">
                  <c:v>156</c:v>
                </c:pt>
                <c:pt idx="9431">
                  <c:v>156</c:v>
                </c:pt>
                <c:pt idx="9432">
                  <c:v>156</c:v>
                </c:pt>
                <c:pt idx="9433">
                  <c:v>156</c:v>
                </c:pt>
                <c:pt idx="9434">
                  <c:v>156</c:v>
                </c:pt>
                <c:pt idx="9435">
                  <c:v>156</c:v>
                </c:pt>
                <c:pt idx="9436">
                  <c:v>156</c:v>
                </c:pt>
                <c:pt idx="9437">
                  <c:v>156</c:v>
                </c:pt>
                <c:pt idx="9438">
                  <c:v>156</c:v>
                </c:pt>
                <c:pt idx="9439">
                  <c:v>156</c:v>
                </c:pt>
                <c:pt idx="9440">
                  <c:v>156</c:v>
                </c:pt>
                <c:pt idx="9441">
                  <c:v>156</c:v>
                </c:pt>
                <c:pt idx="9442">
                  <c:v>160</c:v>
                </c:pt>
                <c:pt idx="9443">
                  <c:v>188</c:v>
                </c:pt>
                <c:pt idx="9444">
                  <c:v>188</c:v>
                </c:pt>
                <c:pt idx="9445">
                  <c:v>188</c:v>
                </c:pt>
                <c:pt idx="9446">
                  <c:v>188</c:v>
                </c:pt>
                <c:pt idx="9447">
                  <c:v>188</c:v>
                </c:pt>
                <c:pt idx="9448">
                  <c:v>188</c:v>
                </c:pt>
                <c:pt idx="9449">
                  <c:v>188</c:v>
                </c:pt>
                <c:pt idx="9450">
                  <c:v>188</c:v>
                </c:pt>
                <c:pt idx="9451">
                  <c:v>188</c:v>
                </c:pt>
                <c:pt idx="9452">
                  <c:v>188</c:v>
                </c:pt>
                <c:pt idx="9453">
                  <c:v>188</c:v>
                </c:pt>
                <c:pt idx="9454">
                  <c:v>188</c:v>
                </c:pt>
                <c:pt idx="9455">
                  <c:v>188</c:v>
                </c:pt>
                <c:pt idx="9456">
                  <c:v>188</c:v>
                </c:pt>
                <c:pt idx="9457">
                  <c:v>188</c:v>
                </c:pt>
                <c:pt idx="9458">
                  <c:v>188</c:v>
                </c:pt>
                <c:pt idx="9459">
                  <c:v>188</c:v>
                </c:pt>
                <c:pt idx="9460">
                  <c:v>188</c:v>
                </c:pt>
                <c:pt idx="9461">
                  <c:v>188</c:v>
                </c:pt>
                <c:pt idx="9462">
                  <c:v>188</c:v>
                </c:pt>
                <c:pt idx="9463">
                  <c:v>188</c:v>
                </c:pt>
                <c:pt idx="9464">
                  <c:v>188</c:v>
                </c:pt>
                <c:pt idx="9465">
                  <c:v>188</c:v>
                </c:pt>
                <c:pt idx="9466">
                  <c:v>188</c:v>
                </c:pt>
                <c:pt idx="9467">
                  <c:v>188</c:v>
                </c:pt>
                <c:pt idx="9468">
                  <c:v>188</c:v>
                </c:pt>
                <c:pt idx="9469">
                  <c:v>188</c:v>
                </c:pt>
                <c:pt idx="9470">
                  <c:v>188</c:v>
                </c:pt>
                <c:pt idx="9471">
                  <c:v>188</c:v>
                </c:pt>
                <c:pt idx="9472">
                  <c:v>188</c:v>
                </c:pt>
                <c:pt idx="9473">
                  <c:v>188</c:v>
                </c:pt>
                <c:pt idx="9474">
                  <c:v>188</c:v>
                </c:pt>
                <c:pt idx="9475">
                  <c:v>188</c:v>
                </c:pt>
                <c:pt idx="9476">
                  <c:v>188</c:v>
                </c:pt>
                <c:pt idx="9477">
                  <c:v>188</c:v>
                </c:pt>
                <c:pt idx="9478">
                  <c:v>188</c:v>
                </c:pt>
                <c:pt idx="9479">
                  <c:v>188</c:v>
                </c:pt>
                <c:pt idx="9480">
                  <c:v>188</c:v>
                </c:pt>
                <c:pt idx="9481">
                  <c:v>188</c:v>
                </c:pt>
                <c:pt idx="9482">
                  <c:v>188</c:v>
                </c:pt>
                <c:pt idx="9483">
                  <c:v>188</c:v>
                </c:pt>
                <c:pt idx="9484">
                  <c:v>188</c:v>
                </c:pt>
                <c:pt idx="9485">
                  <c:v>192</c:v>
                </c:pt>
                <c:pt idx="9486">
                  <c:v>196</c:v>
                </c:pt>
                <c:pt idx="9487">
                  <c:v>204</c:v>
                </c:pt>
                <c:pt idx="9488">
                  <c:v>220</c:v>
                </c:pt>
                <c:pt idx="9489">
                  <c:v>220</c:v>
                </c:pt>
                <c:pt idx="9490">
                  <c:v>220</c:v>
                </c:pt>
                <c:pt idx="9491">
                  <c:v>220</c:v>
                </c:pt>
                <c:pt idx="9492">
                  <c:v>220</c:v>
                </c:pt>
                <c:pt idx="9493">
                  <c:v>220</c:v>
                </c:pt>
                <c:pt idx="9494">
                  <c:v>220</c:v>
                </c:pt>
                <c:pt idx="9495">
                  <c:v>220</c:v>
                </c:pt>
                <c:pt idx="9496">
                  <c:v>220</c:v>
                </c:pt>
                <c:pt idx="9497">
                  <c:v>220</c:v>
                </c:pt>
                <c:pt idx="9498">
                  <c:v>220</c:v>
                </c:pt>
                <c:pt idx="9499">
                  <c:v>220</c:v>
                </c:pt>
                <c:pt idx="9500">
                  <c:v>220</c:v>
                </c:pt>
                <c:pt idx="9501">
                  <c:v>220</c:v>
                </c:pt>
                <c:pt idx="9502">
                  <c:v>220</c:v>
                </c:pt>
                <c:pt idx="9503">
                  <c:v>220</c:v>
                </c:pt>
                <c:pt idx="9504">
                  <c:v>220</c:v>
                </c:pt>
                <c:pt idx="9505">
                  <c:v>220</c:v>
                </c:pt>
                <c:pt idx="9506">
                  <c:v>220</c:v>
                </c:pt>
                <c:pt idx="9507">
                  <c:v>220</c:v>
                </c:pt>
                <c:pt idx="9508">
                  <c:v>220</c:v>
                </c:pt>
                <c:pt idx="9509">
                  <c:v>236</c:v>
                </c:pt>
                <c:pt idx="9510">
                  <c:v>240</c:v>
                </c:pt>
                <c:pt idx="9511">
                  <c:v>252</c:v>
                </c:pt>
                <c:pt idx="9512">
                  <c:v>252</c:v>
                </c:pt>
                <c:pt idx="9513">
                  <c:v>252</c:v>
                </c:pt>
                <c:pt idx="9514">
                  <c:v>252</c:v>
                </c:pt>
                <c:pt idx="9515">
                  <c:v>252</c:v>
                </c:pt>
                <c:pt idx="9516">
                  <c:v>252</c:v>
                </c:pt>
                <c:pt idx="9517">
                  <c:v>252</c:v>
                </c:pt>
                <c:pt idx="9518">
                  <c:v>252</c:v>
                </c:pt>
                <c:pt idx="9519">
                  <c:v>252</c:v>
                </c:pt>
                <c:pt idx="9520">
                  <c:v>252</c:v>
                </c:pt>
                <c:pt idx="9521">
                  <c:v>252</c:v>
                </c:pt>
                <c:pt idx="9522">
                  <c:v>252</c:v>
                </c:pt>
                <c:pt idx="9523">
                  <c:v>252</c:v>
                </c:pt>
                <c:pt idx="9524">
                  <c:v>252</c:v>
                </c:pt>
                <c:pt idx="9525">
                  <c:v>252</c:v>
                </c:pt>
                <c:pt idx="9526">
                  <c:v>252</c:v>
                </c:pt>
                <c:pt idx="9527">
                  <c:v>252</c:v>
                </c:pt>
                <c:pt idx="9528">
                  <c:v>252</c:v>
                </c:pt>
                <c:pt idx="9529">
                  <c:v>252</c:v>
                </c:pt>
                <c:pt idx="9530">
                  <c:v>252</c:v>
                </c:pt>
                <c:pt idx="9531">
                  <c:v>252</c:v>
                </c:pt>
                <c:pt idx="9532">
                  <c:v>252</c:v>
                </c:pt>
                <c:pt idx="9533">
                  <c:v>252</c:v>
                </c:pt>
                <c:pt idx="9534">
                  <c:v>252</c:v>
                </c:pt>
                <c:pt idx="9535">
                  <c:v>252</c:v>
                </c:pt>
                <c:pt idx="9536">
                  <c:v>252</c:v>
                </c:pt>
                <c:pt idx="9537">
                  <c:v>252</c:v>
                </c:pt>
                <c:pt idx="9538">
                  <c:v>252</c:v>
                </c:pt>
                <c:pt idx="9539">
                  <c:v>252</c:v>
                </c:pt>
                <c:pt idx="9540">
                  <c:v>252</c:v>
                </c:pt>
                <c:pt idx="9541">
                  <c:v>252</c:v>
                </c:pt>
                <c:pt idx="9542">
                  <c:v>252</c:v>
                </c:pt>
                <c:pt idx="9543">
                  <c:v>252</c:v>
                </c:pt>
                <c:pt idx="9544">
                  <c:v>252</c:v>
                </c:pt>
                <c:pt idx="9545">
                  <c:v>252</c:v>
                </c:pt>
                <c:pt idx="9546">
                  <c:v>252</c:v>
                </c:pt>
                <c:pt idx="9547">
                  <c:v>252</c:v>
                </c:pt>
                <c:pt idx="9548">
                  <c:v>252</c:v>
                </c:pt>
                <c:pt idx="9549">
                  <c:v>252</c:v>
                </c:pt>
                <c:pt idx="9550">
                  <c:v>252</c:v>
                </c:pt>
                <c:pt idx="9551">
                  <c:v>252</c:v>
                </c:pt>
                <c:pt idx="9552">
                  <c:v>252</c:v>
                </c:pt>
                <c:pt idx="9553">
                  <c:v>252</c:v>
                </c:pt>
                <c:pt idx="9554">
                  <c:v>252</c:v>
                </c:pt>
                <c:pt idx="9555">
                  <c:v>252</c:v>
                </c:pt>
                <c:pt idx="9556">
                  <c:v>252</c:v>
                </c:pt>
                <c:pt idx="9557">
                  <c:v>252</c:v>
                </c:pt>
                <c:pt idx="9558">
                  <c:v>252</c:v>
                </c:pt>
                <c:pt idx="9559">
                  <c:v>252</c:v>
                </c:pt>
                <c:pt idx="9560">
                  <c:v>252</c:v>
                </c:pt>
                <c:pt idx="9561">
                  <c:v>252</c:v>
                </c:pt>
                <c:pt idx="9562">
                  <c:v>252</c:v>
                </c:pt>
                <c:pt idx="9563">
                  <c:v>252</c:v>
                </c:pt>
                <c:pt idx="9564">
                  <c:v>252</c:v>
                </c:pt>
                <c:pt idx="9565">
                  <c:v>252</c:v>
                </c:pt>
                <c:pt idx="9566">
                  <c:v>252</c:v>
                </c:pt>
                <c:pt idx="9567">
                  <c:v>252</c:v>
                </c:pt>
                <c:pt idx="9568">
                  <c:v>252</c:v>
                </c:pt>
                <c:pt idx="9569">
                  <c:v>252</c:v>
                </c:pt>
                <c:pt idx="9570">
                  <c:v>252</c:v>
                </c:pt>
                <c:pt idx="9571">
                  <c:v>252</c:v>
                </c:pt>
                <c:pt idx="9572">
                  <c:v>252</c:v>
                </c:pt>
                <c:pt idx="9573">
                  <c:v>252</c:v>
                </c:pt>
                <c:pt idx="9574">
                  <c:v>252</c:v>
                </c:pt>
                <c:pt idx="9575">
                  <c:v>252</c:v>
                </c:pt>
                <c:pt idx="9576">
                  <c:v>252</c:v>
                </c:pt>
                <c:pt idx="9577">
                  <c:v>252</c:v>
                </c:pt>
                <c:pt idx="9578">
                  <c:v>252</c:v>
                </c:pt>
                <c:pt idx="9579">
                  <c:v>252</c:v>
                </c:pt>
                <c:pt idx="9580">
                  <c:v>252</c:v>
                </c:pt>
                <c:pt idx="9581">
                  <c:v>252</c:v>
                </c:pt>
                <c:pt idx="9582">
                  <c:v>252</c:v>
                </c:pt>
                <c:pt idx="9583">
                  <c:v>252</c:v>
                </c:pt>
                <c:pt idx="9584">
                  <c:v>252</c:v>
                </c:pt>
                <c:pt idx="9585">
                  <c:v>252</c:v>
                </c:pt>
                <c:pt idx="9586">
                  <c:v>252</c:v>
                </c:pt>
                <c:pt idx="9587">
                  <c:v>252</c:v>
                </c:pt>
                <c:pt idx="9588">
                  <c:v>252</c:v>
                </c:pt>
                <c:pt idx="9589">
                  <c:v>252</c:v>
                </c:pt>
                <c:pt idx="9590">
                  <c:v>252</c:v>
                </c:pt>
                <c:pt idx="9591">
                  <c:v>252</c:v>
                </c:pt>
                <c:pt idx="9592">
                  <c:v>252</c:v>
                </c:pt>
                <c:pt idx="9593">
                  <c:v>252</c:v>
                </c:pt>
                <c:pt idx="9594">
                  <c:v>252</c:v>
                </c:pt>
                <c:pt idx="9595">
                  <c:v>252</c:v>
                </c:pt>
                <c:pt idx="9596">
                  <c:v>252</c:v>
                </c:pt>
                <c:pt idx="9597">
                  <c:v>252</c:v>
                </c:pt>
                <c:pt idx="9598">
                  <c:v>252</c:v>
                </c:pt>
                <c:pt idx="9599">
                  <c:v>252</c:v>
                </c:pt>
                <c:pt idx="9600">
                  <c:v>252</c:v>
                </c:pt>
                <c:pt idx="9601">
                  <c:v>252</c:v>
                </c:pt>
                <c:pt idx="9602">
                  <c:v>252</c:v>
                </c:pt>
                <c:pt idx="9603">
                  <c:v>252</c:v>
                </c:pt>
                <c:pt idx="9604">
                  <c:v>252</c:v>
                </c:pt>
                <c:pt idx="9605">
                  <c:v>252</c:v>
                </c:pt>
                <c:pt idx="9606">
                  <c:v>252</c:v>
                </c:pt>
                <c:pt idx="9607">
                  <c:v>252</c:v>
                </c:pt>
                <c:pt idx="9608">
                  <c:v>252</c:v>
                </c:pt>
                <c:pt idx="9609">
                  <c:v>252</c:v>
                </c:pt>
                <c:pt idx="9610">
                  <c:v>252</c:v>
                </c:pt>
                <c:pt idx="9611">
                  <c:v>252</c:v>
                </c:pt>
                <c:pt idx="9612">
                  <c:v>252</c:v>
                </c:pt>
                <c:pt idx="9613">
                  <c:v>252</c:v>
                </c:pt>
                <c:pt idx="9614">
                  <c:v>252</c:v>
                </c:pt>
                <c:pt idx="9615">
                  <c:v>252</c:v>
                </c:pt>
                <c:pt idx="9616">
                  <c:v>252</c:v>
                </c:pt>
                <c:pt idx="9617">
                  <c:v>252</c:v>
                </c:pt>
                <c:pt idx="9618">
                  <c:v>252</c:v>
                </c:pt>
                <c:pt idx="9619">
                  <c:v>252</c:v>
                </c:pt>
                <c:pt idx="9620">
                  <c:v>252</c:v>
                </c:pt>
                <c:pt idx="9621">
                  <c:v>252</c:v>
                </c:pt>
                <c:pt idx="9622">
                  <c:v>252</c:v>
                </c:pt>
                <c:pt idx="9623">
                  <c:v>252</c:v>
                </c:pt>
                <c:pt idx="9624">
                  <c:v>252</c:v>
                </c:pt>
                <c:pt idx="9625">
                  <c:v>252</c:v>
                </c:pt>
                <c:pt idx="9626">
                  <c:v>252</c:v>
                </c:pt>
                <c:pt idx="9627">
                  <c:v>252</c:v>
                </c:pt>
                <c:pt idx="9628">
                  <c:v>252</c:v>
                </c:pt>
                <c:pt idx="9629">
                  <c:v>252</c:v>
                </c:pt>
                <c:pt idx="9630">
                  <c:v>252</c:v>
                </c:pt>
                <c:pt idx="9631">
                  <c:v>252</c:v>
                </c:pt>
                <c:pt idx="9632">
                  <c:v>252</c:v>
                </c:pt>
                <c:pt idx="9633">
                  <c:v>252</c:v>
                </c:pt>
                <c:pt idx="9634">
                  <c:v>252</c:v>
                </c:pt>
                <c:pt idx="9635">
                  <c:v>252</c:v>
                </c:pt>
                <c:pt idx="9636">
                  <c:v>252</c:v>
                </c:pt>
                <c:pt idx="9637">
                  <c:v>252</c:v>
                </c:pt>
                <c:pt idx="9638">
                  <c:v>252</c:v>
                </c:pt>
                <c:pt idx="9639">
                  <c:v>252</c:v>
                </c:pt>
                <c:pt idx="9640">
                  <c:v>252</c:v>
                </c:pt>
                <c:pt idx="9641">
                  <c:v>252</c:v>
                </c:pt>
                <c:pt idx="9642">
                  <c:v>252</c:v>
                </c:pt>
                <c:pt idx="9643">
                  <c:v>252</c:v>
                </c:pt>
                <c:pt idx="9644">
                  <c:v>252</c:v>
                </c:pt>
                <c:pt idx="9645">
                  <c:v>252</c:v>
                </c:pt>
                <c:pt idx="9646">
                  <c:v>252</c:v>
                </c:pt>
                <c:pt idx="9647">
                  <c:v>252</c:v>
                </c:pt>
                <c:pt idx="9648">
                  <c:v>252</c:v>
                </c:pt>
                <c:pt idx="9649">
                  <c:v>252</c:v>
                </c:pt>
                <c:pt idx="9650">
                  <c:v>252</c:v>
                </c:pt>
                <c:pt idx="9651">
                  <c:v>252</c:v>
                </c:pt>
                <c:pt idx="9652">
                  <c:v>252</c:v>
                </c:pt>
                <c:pt idx="9653">
                  <c:v>252</c:v>
                </c:pt>
                <c:pt idx="9654">
                  <c:v>252</c:v>
                </c:pt>
                <c:pt idx="9655">
                  <c:v>252</c:v>
                </c:pt>
                <c:pt idx="9656">
                  <c:v>252</c:v>
                </c:pt>
                <c:pt idx="9657">
                  <c:v>252</c:v>
                </c:pt>
                <c:pt idx="9658">
                  <c:v>252</c:v>
                </c:pt>
                <c:pt idx="9659">
                  <c:v>252</c:v>
                </c:pt>
                <c:pt idx="9660">
                  <c:v>252</c:v>
                </c:pt>
                <c:pt idx="9661">
                  <c:v>252</c:v>
                </c:pt>
                <c:pt idx="9662">
                  <c:v>252</c:v>
                </c:pt>
                <c:pt idx="9663">
                  <c:v>252</c:v>
                </c:pt>
                <c:pt idx="9664">
                  <c:v>252</c:v>
                </c:pt>
                <c:pt idx="9665">
                  <c:v>252</c:v>
                </c:pt>
                <c:pt idx="9666">
                  <c:v>252</c:v>
                </c:pt>
                <c:pt idx="9667">
                  <c:v>252</c:v>
                </c:pt>
                <c:pt idx="9668">
                  <c:v>252</c:v>
                </c:pt>
                <c:pt idx="9669">
                  <c:v>252</c:v>
                </c:pt>
                <c:pt idx="9670">
                  <c:v>252</c:v>
                </c:pt>
                <c:pt idx="9671">
                  <c:v>252</c:v>
                </c:pt>
                <c:pt idx="9672">
                  <c:v>252</c:v>
                </c:pt>
                <c:pt idx="9673">
                  <c:v>252</c:v>
                </c:pt>
                <c:pt idx="9674">
                  <c:v>252</c:v>
                </c:pt>
                <c:pt idx="9675">
                  <c:v>252</c:v>
                </c:pt>
                <c:pt idx="9676">
                  <c:v>252</c:v>
                </c:pt>
                <c:pt idx="9677">
                  <c:v>252</c:v>
                </c:pt>
                <c:pt idx="9678">
                  <c:v>252</c:v>
                </c:pt>
                <c:pt idx="9679">
                  <c:v>252</c:v>
                </c:pt>
                <c:pt idx="9680">
                  <c:v>252</c:v>
                </c:pt>
                <c:pt idx="9681">
                  <c:v>252</c:v>
                </c:pt>
                <c:pt idx="9682">
                  <c:v>252</c:v>
                </c:pt>
                <c:pt idx="9683">
                  <c:v>252</c:v>
                </c:pt>
                <c:pt idx="9684">
                  <c:v>252</c:v>
                </c:pt>
                <c:pt idx="9685">
                  <c:v>252</c:v>
                </c:pt>
                <c:pt idx="9686">
                  <c:v>252</c:v>
                </c:pt>
                <c:pt idx="9687">
                  <c:v>252</c:v>
                </c:pt>
                <c:pt idx="9688">
                  <c:v>252</c:v>
                </c:pt>
                <c:pt idx="9689">
                  <c:v>252</c:v>
                </c:pt>
                <c:pt idx="9690">
                  <c:v>252</c:v>
                </c:pt>
                <c:pt idx="9691">
                  <c:v>252</c:v>
                </c:pt>
                <c:pt idx="9692">
                  <c:v>252</c:v>
                </c:pt>
                <c:pt idx="9693">
                  <c:v>252</c:v>
                </c:pt>
                <c:pt idx="9694">
                  <c:v>252</c:v>
                </c:pt>
                <c:pt idx="9695">
                  <c:v>252</c:v>
                </c:pt>
                <c:pt idx="9696">
                  <c:v>252</c:v>
                </c:pt>
                <c:pt idx="9697">
                  <c:v>252</c:v>
                </c:pt>
                <c:pt idx="9698">
                  <c:v>252</c:v>
                </c:pt>
                <c:pt idx="9699">
                  <c:v>252</c:v>
                </c:pt>
                <c:pt idx="9700">
                  <c:v>252</c:v>
                </c:pt>
                <c:pt idx="9701">
                  <c:v>252</c:v>
                </c:pt>
                <c:pt idx="9702">
                  <c:v>252</c:v>
                </c:pt>
                <c:pt idx="9703">
                  <c:v>252</c:v>
                </c:pt>
                <c:pt idx="9704">
                  <c:v>252</c:v>
                </c:pt>
                <c:pt idx="9705">
                  <c:v>252</c:v>
                </c:pt>
                <c:pt idx="9706">
                  <c:v>252</c:v>
                </c:pt>
                <c:pt idx="9707">
                  <c:v>252</c:v>
                </c:pt>
                <c:pt idx="9708">
                  <c:v>252</c:v>
                </c:pt>
                <c:pt idx="9709">
                  <c:v>252</c:v>
                </c:pt>
                <c:pt idx="9710">
                  <c:v>252</c:v>
                </c:pt>
                <c:pt idx="9711">
                  <c:v>252</c:v>
                </c:pt>
                <c:pt idx="9712">
                  <c:v>252</c:v>
                </c:pt>
                <c:pt idx="9713">
                  <c:v>252</c:v>
                </c:pt>
                <c:pt idx="9714">
                  <c:v>252</c:v>
                </c:pt>
                <c:pt idx="9715">
                  <c:v>252</c:v>
                </c:pt>
                <c:pt idx="9716">
                  <c:v>252</c:v>
                </c:pt>
                <c:pt idx="9717">
                  <c:v>252</c:v>
                </c:pt>
                <c:pt idx="9718">
                  <c:v>252</c:v>
                </c:pt>
                <c:pt idx="9719">
                  <c:v>252</c:v>
                </c:pt>
                <c:pt idx="9720">
                  <c:v>252</c:v>
                </c:pt>
                <c:pt idx="9721">
                  <c:v>252</c:v>
                </c:pt>
                <c:pt idx="9722">
                  <c:v>252</c:v>
                </c:pt>
                <c:pt idx="9723">
                  <c:v>252</c:v>
                </c:pt>
                <c:pt idx="9724">
                  <c:v>252</c:v>
                </c:pt>
                <c:pt idx="9725">
                  <c:v>252</c:v>
                </c:pt>
                <c:pt idx="9726">
                  <c:v>252</c:v>
                </c:pt>
                <c:pt idx="9727">
                  <c:v>252</c:v>
                </c:pt>
                <c:pt idx="9728">
                  <c:v>252</c:v>
                </c:pt>
                <c:pt idx="9729">
                  <c:v>252</c:v>
                </c:pt>
                <c:pt idx="9730">
                  <c:v>252</c:v>
                </c:pt>
                <c:pt idx="9731">
                  <c:v>252</c:v>
                </c:pt>
                <c:pt idx="9732">
                  <c:v>252</c:v>
                </c:pt>
                <c:pt idx="9733">
                  <c:v>252</c:v>
                </c:pt>
                <c:pt idx="9734">
                  <c:v>252</c:v>
                </c:pt>
                <c:pt idx="9735">
                  <c:v>252</c:v>
                </c:pt>
                <c:pt idx="9736">
                  <c:v>252</c:v>
                </c:pt>
                <c:pt idx="9737">
                  <c:v>252</c:v>
                </c:pt>
                <c:pt idx="9738">
                  <c:v>252</c:v>
                </c:pt>
                <c:pt idx="9739">
                  <c:v>252</c:v>
                </c:pt>
                <c:pt idx="9740">
                  <c:v>252</c:v>
                </c:pt>
                <c:pt idx="9741">
                  <c:v>252</c:v>
                </c:pt>
                <c:pt idx="9742">
                  <c:v>252</c:v>
                </c:pt>
                <c:pt idx="9743">
                  <c:v>252</c:v>
                </c:pt>
                <c:pt idx="9744">
                  <c:v>252</c:v>
                </c:pt>
                <c:pt idx="9745">
                  <c:v>252</c:v>
                </c:pt>
                <c:pt idx="9746">
                  <c:v>252</c:v>
                </c:pt>
                <c:pt idx="9747">
                  <c:v>252</c:v>
                </c:pt>
                <c:pt idx="9748">
                  <c:v>252</c:v>
                </c:pt>
                <c:pt idx="9749">
                  <c:v>252</c:v>
                </c:pt>
                <c:pt idx="9750">
                  <c:v>252</c:v>
                </c:pt>
                <c:pt idx="9751">
                  <c:v>252</c:v>
                </c:pt>
                <c:pt idx="9752">
                  <c:v>252</c:v>
                </c:pt>
                <c:pt idx="9753">
                  <c:v>252</c:v>
                </c:pt>
                <c:pt idx="9754">
                  <c:v>252</c:v>
                </c:pt>
                <c:pt idx="9755">
                  <c:v>252</c:v>
                </c:pt>
                <c:pt idx="9756">
                  <c:v>252</c:v>
                </c:pt>
                <c:pt idx="9757">
                  <c:v>252</c:v>
                </c:pt>
                <c:pt idx="9758">
                  <c:v>252</c:v>
                </c:pt>
                <c:pt idx="9759">
                  <c:v>252</c:v>
                </c:pt>
                <c:pt idx="9760">
                  <c:v>252</c:v>
                </c:pt>
                <c:pt idx="9761">
                  <c:v>252</c:v>
                </c:pt>
                <c:pt idx="9762">
                  <c:v>252</c:v>
                </c:pt>
                <c:pt idx="9763">
                  <c:v>252</c:v>
                </c:pt>
                <c:pt idx="9764">
                  <c:v>252</c:v>
                </c:pt>
                <c:pt idx="9765">
                  <c:v>252</c:v>
                </c:pt>
                <c:pt idx="9766">
                  <c:v>252</c:v>
                </c:pt>
                <c:pt idx="9767">
                  <c:v>252</c:v>
                </c:pt>
                <c:pt idx="9768">
                  <c:v>252</c:v>
                </c:pt>
                <c:pt idx="9769">
                  <c:v>252</c:v>
                </c:pt>
                <c:pt idx="9770">
                  <c:v>252</c:v>
                </c:pt>
                <c:pt idx="9771">
                  <c:v>252</c:v>
                </c:pt>
                <c:pt idx="9772">
                  <c:v>252</c:v>
                </c:pt>
                <c:pt idx="9773">
                  <c:v>252</c:v>
                </c:pt>
                <c:pt idx="9774">
                  <c:v>252</c:v>
                </c:pt>
                <c:pt idx="9775">
                  <c:v>252</c:v>
                </c:pt>
                <c:pt idx="9776">
                  <c:v>252</c:v>
                </c:pt>
                <c:pt idx="9777">
                  <c:v>252</c:v>
                </c:pt>
                <c:pt idx="9778">
                  <c:v>252</c:v>
                </c:pt>
                <c:pt idx="9779">
                  <c:v>252</c:v>
                </c:pt>
                <c:pt idx="9780">
                  <c:v>252</c:v>
                </c:pt>
                <c:pt idx="9781">
                  <c:v>252</c:v>
                </c:pt>
                <c:pt idx="9782">
                  <c:v>252</c:v>
                </c:pt>
                <c:pt idx="9783">
                  <c:v>252</c:v>
                </c:pt>
                <c:pt idx="9784">
                  <c:v>252</c:v>
                </c:pt>
                <c:pt idx="9785">
                  <c:v>252</c:v>
                </c:pt>
                <c:pt idx="9786">
                  <c:v>252</c:v>
                </c:pt>
                <c:pt idx="9787">
                  <c:v>252</c:v>
                </c:pt>
                <c:pt idx="9788">
                  <c:v>252</c:v>
                </c:pt>
                <c:pt idx="9789">
                  <c:v>252</c:v>
                </c:pt>
                <c:pt idx="9790">
                  <c:v>252</c:v>
                </c:pt>
                <c:pt idx="9791">
                  <c:v>252</c:v>
                </c:pt>
                <c:pt idx="9792">
                  <c:v>252</c:v>
                </c:pt>
                <c:pt idx="9793">
                  <c:v>252</c:v>
                </c:pt>
                <c:pt idx="9794">
                  <c:v>252</c:v>
                </c:pt>
                <c:pt idx="9795">
                  <c:v>252</c:v>
                </c:pt>
                <c:pt idx="9796">
                  <c:v>252</c:v>
                </c:pt>
                <c:pt idx="9797">
                  <c:v>252</c:v>
                </c:pt>
                <c:pt idx="9798">
                  <c:v>252</c:v>
                </c:pt>
                <c:pt idx="9799">
                  <c:v>252</c:v>
                </c:pt>
                <c:pt idx="9800">
                  <c:v>252</c:v>
                </c:pt>
                <c:pt idx="9801">
                  <c:v>252</c:v>
                </c:pt>
                <c:pt idx="9802">
                  <c:v>252</c:v>
                </c:pt>
                <c:pt idx="9803">
                  <c:v>252</c:v>
                </c:pt>
                <c:pt idx="9804">
                  <c:v>252</c:v>
                </c:pt>
                <c:pt idx="9805">
                  <c:v>252</c:v>
                </c:pt>
                <c:pt idx="9806">
                  <c:v>252</c:v>
                </c:pt>
                <c:pt idx="9807">
                  <c:v>252</c:v>
                </c:pt>
                <c:pt idx="9808">
                  <c:v>252</c:v>
                </c:pt>
                <c:pt idx="9809">
                  <c:v>252</c:v>
                </c:pt>
                <c:pt idx="9810">
                  <c:v>252</c:v>
                </c:pt>
                <c:pt idx="9811">
                  <c:v>252</c:v>
                </c:pt>
                <c:pt idx="9812">
                  <c:v>252</c:v>
                </c:pt>
                <c:pt idx="9813">
                  <c:v>252</c:v>
                </c:pt>
                <c:pt idx="9814">
                  <c:v>252</c:v>
                </c:pt>
                <c:pt idx="9815">
                  <c:v>252</c:v>
                </c:pt>
                <c:pt idx="9816">
                  <c:v>252</c:v>
                </c:pt>
                <c:pt idx="9817">
                  <c:v>252</c:v>
                </c:pt>
                <c:pt idx="9818">
                  <c:v>252</c:v>
                </c:pt>
                <c:pt idx="9819">
                  <c:v>252</c:v>
                </c:pt>
                <c:pt idx="9820">
                  <c:v>252</c:v>
                </c:pt>
                <c:pt idx="9821">
                  <c:v>252</c:v>
                </c:pt>
                <c:pt idx="9822">
                  <c:v>252</c:v>
                </c:pt>
                <c:pt idx="9823">
                  <c:v>252</c:v>
                </c:pt>
                <c:pt idx="9824">
                  <c:v>252</c:v>
                </c:pt>
                <c:pt idx="9825">
                  <c:v>252</c:v>
                </c:pt>
                <c:pt idx="9826">
                  <c:v>252</c:v>
                </c:pt>
                <c:pt idx="9827">
                  <c:v>252</c:v>
                </c:pt>
                <c:pt idx="9828">
                  <c:v>252</c:v>
                </c:pt>
                <c:pt idx="9829">
                  <c:v>252</c:v>
                </c:pt>
                <c:pt idx="9830">
                  <c:v>252</c:v>
                </c:pt>
                <c:pt idx="9831">
                  <c:v>252</c:v>
                </c:pt>
                <c:pt idx="9832">
                  <c:v>252</c:v>
                </c:pt>
                <c:pt idx="9833">
                  <c:v>252</c:v>
                </c:pt>
                <c:pt idx="9834">
                  <c:v>252</c:v>
                </c:pt>
                <c:pt idx="9835">
                  <c:v>252</c:v>
                </c:pt>
                <c:pt idx="9836">
                  <c:v>252</c:v>
                </c:pt>
                <c:pt idx="9837">
                  <c:v>252</c:v>
                </c:pt>
                <c:pt idx="9838">
                  <c:v>252</c:v>
                </c:pt>
                <c:pt idx="9839">
                  <c:v>252</c:v>
                </c:pt>
                <c:pt idx="9840">
                  <c:v>252</c:v>
                </c:pt>
                <c:pt idx="9841">
                  <c:v>252</c:v>
                </c:pt>
                <c:pt idx="9842">
                  <c:v>252</c:v>
                </c:pt>
                <c:pt idx="9843">
                  <c:v>252</c:v>
                </c:pt>
                <c:pt idx="9844">
                  <c:v>252</c:v>
                </c:pt>
                <c:pt idx="9845">
                  <c:v>252</c:v>
                </c:pt>
                <c:pt idx="9846">
                  <c:v>252</c:v>
                </c:pt>
                <c:pt idx="9847">
                  <c:v>252</c:v>
                </c:pt>
                <c:pt idx="9848">
                  <c:v>252</c:v>
                </c:pt>
                <c:pt idx="9849">
                  <c:v>252</c:v>
                </c:pt>
                <c:pt idx="9850">
                  <c:v>252</c:v>
                </c:pt>
                <c:pt idx="9851">
                  <c:v>252</c:v>
                </c:pt>
                <c:pt idx="9852">
                  <c:v>252</c:v>
                </c:pt>
                <c:pt idx="9853">
                  <c:v>252</c:v>
                </c:pt>
                <c:pt idx="9854">
                  <c:v>252</c:v>
                </c:pt>
                <c:pt idx="9855">
                  <c:v>252</c:v>
                </c:pt>
                <c:pt idx="9856">
                  <c:v>252</c:v>
                </c:pt>
                <c:pt idx="9857">
                  <c:v>252</c:v>
                </c:pt>
                <c:pt idx="9858">
                  <c:v>252</c:v>
                </c:pt>
                <c:pt idx="9859">
                  <c:v>252</c:v>
                </c:pt>
                <c:pt idx="9860">
                  <c:v>252</c:v>
                </c:pt>
                <c:pt idx="9861">
                  <c:v>252</c:v>
                </c:pt>
                <c:pt idx="9862">
                  <c:v>252</c:v>
                </c:pt>
                <c:pt idx="9863">
                  <c:v>252</c:v>
                </c:pt>
                <c:pt idx="9864">
                  <c:v>252</c:v>
                </c:pt>
                <c:pt idx="9865">
                  <c:v>252</c:v>
                </c:pt>
                <c:pt idx="9866">
                  <c:v>252</c:v>
                </c:pt>
                <c:pt idx="9867">
                  <c:v>252</c:v>
                </c:pt>
                <c:pt idx="9868">
                  <c:v>252</c:v>
                </c:pt>
                <c:pt idx="9869">
                  <c:v>252</c:v>
                </c:pt>
                <c:pt idx="9870">
                  <c:v>252</c:v>
                </c:pt>
                <c:pt idx="9871">
                  <c:v>252</c:v>
                </c:pt>
                <c:pt idx="9872">
                  <c:v>252</c:v>
                </c:pt>
                <c:pt idx="9873">
                  <c:v>252</c:v>
                </c:pt>
                <c:pt idx="9874">
                  <c:v>252</c:v>
                </c:pt>
                <c:pt idx="9875">
                  <c:v>252</c:v>
                </c:pt>
                <c:pt idx="9876">
                  <c:v>252</c:v>
                </c:pt>
                <c:pt idx="9877">
                  <c:v>252</c:v>
                </c:pt>
                <c:pt idx="9878">
                  <c:v>252</c:v>
                </c:pt>
                <c:pt idx="9879">
                  <c:v>252</c:v>
                </c:pt>
                <c:pt idx="9880">
                  <c:v>252</c:v>
                </c:pt>
                <c:pt idx="9881">
                  <c:v>252</c:v>
                </c:pt>
                <c:pt idx="9882">
                  <c:v>252</c:v>
                </c:pt>
                <c:pt idx="9883">
                  <c:v>252</c:v>
                </c:pt>
                <c:pt idx="9884">
                  <c:v>252</c:v>
                </c:pt>
                <c:pt idx="9885">
                  <c:v>252</c:v>
                </c:pt>
                <c:pt idx="9886">
                  <c:v>252</c:v>
                </c:pt>
                <c:pt idx="9887">
                  <c:v>252</c:v>
                </c:pt>
                <c:pt idx="9888">
                  <c:v>252</c:v>
                </c:pt>
                <c:pt idx="9889">
                  <c:v>252</c:v>
                </c:pt>
                <c:pt idx="9890">
                  <c:v>252</c:v>
                </c:pt>
                <c:pt idx="9891">
                  <c:v>252</c:v>
                </c:pt>
                <c:pt idx="9892">
                  <c:v>252</c:v>
                </c:pt>
                <c:pt idx="9893">
                  <c:v>252</c:v>
                </c:pt>
                <c:pt idx="9894">
                  <c:v>252</c:v>
                </c:pt>
                <c:pt idx="9895">
                  <c:v>252</c:v>
                </c:pt>
                <c:pt idx="9896">
                  <c:v>252</c:v>
                </c:pt>
                <c:pt idx="9897">
                  <c:v>252</c:v>
                </c:pt>
                <c:pt idx="9898">
                  <c:v>252</c:v>
                </c:pt>
                <c:pt idx="9899">
                  <c:v>252</c:v>
                </c:pt>
                <c:pt idx="9900">
                  <c:v>252</c:v>
                </c:pt>
                <c:pt idx="9901">
                  <c:v>252</c:v>
                </c:pt>
                <c:pt idx="9902">
                  <c:v>252</c:v>
                </c:pt>
                <c:pt idx="9903">
                  <c:v>252</c:v>
                </c:pt>
                <c:pt idx="9904">
                  <c:v>252</c:v>
                </c:pt>
                <c:pt idx="9905">
                  <c:v>252</c:v>
                </c:pt>
                <c:pt idx="9906">
                  <c:v>252</c:v>
                </c:pt>
                <c:pt idx="9907">
                  <c:v>252</c:v>
                </c:pt>
                <c:pt idx="9908">
                  <c:v>252</c:v>
                </c:pt>
                <c:pt idx="9909">
                  <c:v>252</c:v>
                </c:pt>
                <c:pt idx="9910">
                  <c:v>252</c:v>
                </c:pt>
                <c:pt idx="9911">
                  <c:v>252</c:v>
                </c:pt>
                <c:pt idx="9912">
                  <c:v>252</c:v>
                </c:pt>
                <c:pt idx="9913">
                  <c:v>252</c:v>
                </c:pt>
                <c:pt idx="9914">
                  <c:v>252</c:v>
                </c:pt>
                <c:pt idx="9915">
                  <c:v>252</c:v>
                </c:pt>
                <c:pt idx="9916">
                  <c:v>252</c:v>
                </c:pt>
                <c:pt idx="9917">
                  <c:v>252</c:v>
                </c:pt>
                <c:pt idx="9918">
                  <c:v>252</c:v>
                </c:pt>
                <c:pt idx="9919">
                  <c:v>252</c:v>
                </c:pt>
                <c:pt idx="9920">
                  <c:v>252</c:v>
                </c:pt>
                <c:pt idx="9921">
                  <c:v>252</c:v>
                </c:pt>
                <c:pt idx="9922">
                  <c:v>252</c:v>
                </c:pt>
                <c:pt idx="9923">
                  <c:v>252</c:v>
                </c:pt>
                <c:pt idx="9924">
                  <c:v>252</c:v>
                </c:pt>
                <c:pt idx="9925">
                  <c:v>252</c:v>
                </c:pt>
                <c:pt idx="9926">
                  <c:v>252</c:v>
                </c:pt>
                <c:pt idx="9927">
                  <c:v>252</c:v>
                </c:pt>
                <c:pt idx="9928">
                  <c:v>252</c:v>
                </c:pt>
                <c:pt idx="9929">
                  <c:v>252</c:v>
                </c:pt>
                <c:pt idx="9930">
                  <c:v>252</c:v>
                </c:pt>
                <c:pt idx="9931">
                  <c:v>252</c:v>
                </c:pt>
                <c:pt idx="9932">
                  <c:v>252</c:v>
                </c:pt>
                <c:pt idx="9933">
                  <c:v>252</c:v>
                </c:pt>
                <c:pt idx="9934">
                  <c:v>252</c:v>
                </c:pt>
                <c:pt idx="9935">
                  <c:v>252</c:v>
                </c:pt>
                <c:pt idx="9936">
                  <c:v>252</c:v>
                </c:pt>
                <c:pt idx="9937">
                  <c:v>252</c:v>
                </c:pt>
                <c:pt idx="9938">
                  <c:v>252</c:v>
                </c:pt>
                <c:pt idx="9939">
                  <c:v>252</c:v>
                </c:pt>
                <c:pt idx="9940">
                  <c:v>252</c:v>
                </c:pt>
                <c:pt idx="9941">
                  <c:v>252</c:v>
                </c:pt>
                <c:pt idx="9942">
                  <c:v>252</c:v>
                </c:pt>
                <c:pt idx="9943">
                  <c:v>252</c:v>
                </c:pt>
                <c:pt idx="9944">
                  <c:v>252</c:v>
                </c:pt>
                <c:pt idx="9945">
                  <c:v>252</c:v>
                </c:pt>
                <c:pt idx="9946">
                  <c:v>252</c:v>
                </c:pt>
                <c:pt idx="9947">
                  <c:v>252</c:v>
                </c:pt>
                <c:pt idx="9948">
                  <c:v>252</c:v>
                </c:pt>
                <c:pt idx="9949">
                  <c:v>252</c:v>
                </c:pt>
                <c:pt idx="9950">
                  <c:v>252</c:v>
                </c:pt>
                <c:pt idx="9951">
                  <c:v>252</c:v>
                </c:pt>
                <c:pt idx="9952">
                  <c:v>252</c:v>
                </c:pt>
                <c:pt idx="9953">
                  <c:v>252</c:v>
                </c:pt>
                <c:pt idx="9954">
                  <c:v>252</c:v>
                </c:pt>
                <c:pt idx="9955">
                  <c:v>252</c:v>
                </c:pt>
                <c:pt idx="9956">
                  <c:v>252</c:v>
                </c:pt>
                <c:pt idx="9957">
                  <c:v>252</c:v>
                </c:pt>
                <c:pt idx="9958">
                  <c:v>252</c:v>
                </c:pt>
                <c:pt idx="9959">
                  <c:v>252</c:v>
                </c:pt>
                <c:pt idx="9960">
                  <c:v>252</c:v>
                </c:pt>
                <c:pt idx="9961">
                  <c:v>252</c:v>
                </c:pt>
                <c:pt idx="9962">
                  <c:v>252</c:v>
                </c:pt>
                <c:pt idx="9963">
                  <c:v>252</c:v>
                </c:pt>
                <c:pt idx="9964">
                  <c:v>252</c:v>
                </c:pt>
                <c:pt idx="9965">
                  <c:v>252</c:v>
                </c:pt>
                <c:pt idx="9966">
                  <c:v>252</c:v>
                </c:pt>
                <c:pt idx="9967">
                  <c:v>252</c:v>
                </c:pt>
                <c:pt idx="9968">
                  <c:v>252</c:v>
                </c:pt>
                <c:pt idx="9969">
                  <c:v>252</c:v>
                </c:pt>
                <c:pt idx="9970">
                  <c:v>252</c:v>
                </c:pt>
                <c:pt idx="9971">
                  <c:v>252</c:v>
                </c:pt>
                <c:pt idx="9972">
                  <c:v>252</c:v>
                </c:pt>
                <c:pt idx="9973">
                  <c:v>252</c:v>
                </c:pt>
                <c:pt idx="9974">
                  <c:v>252</c:v>
                </c:pt>
                <c:pt idx="9975">
                  <c:v>252</c:v>
                </c:pt>
                <c:pt idx="9976">
                  <c:v>252</c:v>
                </c:pt>
                <c:pt idx="9977">
                  <c:v>252</c:v>
                </c:pt>
                <c:pt idx="9978">
                  <c:v>252</c:v>
                </c:pt>
                <c:pt idx="9979">
                  <c:v>252</c:v>
                </c:pt>
                <c:pt idx="9980">
                  <c:v>252</c:v>
                </c:pt>
                <c:pt idx="9981">
                  <c:v>252</c:v>
                </c:pt>
                <c:pt idx="9982">
                  <c:v>252</c:v>
                </c:pt>
                <c:pt idx="9983">
                  <c:v>252</c:v>
                </c:pt>
                <c:pt idx="9984">
                  <c:v>252</c:v>
                </c:pt>
                <c:pt idx="9985">
                  <c:v>252</c:v>
                </c:pt>
                <c:pt idx="9986">
                  <c:v>252</c:v>
                </c:pt>
                <c:pt idx="9987">
                  <c:v>252</c:v>
                </c:pt>
                <c:pt idx="9988">
                  <c:v>252</c:v>
                </c:pt>
                <c:pt idx="9989">
                  <c:v>252</c:v>
                </c:pt>
                <c:pt idx="9990">
                  <c:v>252</c:v>
                </c:pt>
                <c:pt idx="9991">
                  <c:v>252</c:v>
                </c:pt>
                <c:pt idx="9992">
                  <c:v>252</c:v>
                </c:pt>
                <c:pt idx="9993">
                  <c:v>252</c:v>
                </c:pt>
                <c:pt idx="9994">
                  <c:v>252</c:v>
                </c:pt>
                <c:pt idx="9995">
                  <c:v>252</c:v>
                </c:pt>
                <c:pt idx="9996">
                  <c:v>252</c:v>
                </c:pt>
                <c:pt idx="9997">
                  <c:v>252</c:v>
                </c:pt>
                <c:pt idx="9998">
                  <c:v>252</c:v>
                </c:pt>
                <c:pt idx="9999">
                  <c:v>272</c:v>
                </c:pt>
              </c:numCache>
            </c:numRef>
          </c:xVal>
          <c:yVal>
            <c:numRef>
              <c:f>'[memory_usage pt2.xlsx]Sheet1'!$B$2:$B$10001</c:f>
              <c:numCache>
                <c:formatCode>General</c:formatCode>
                <c:ptCount val="10000"/>
                <c:pt idx="0">
                  <c:v>1E-4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4.0000000000000002E-4</c:v>
                </c:pt>
                <c:pt idx="4">
                  <c:v>5.0000000000000001E-4</c:v>
                </c:pt>
                <c:pt idx="5">
                  <c:v>5.9999999999999995E-4</c:v>
                </c:pt>
                <c:pt idx="6">
                  <c:v>6.9999999999999999E-4</c:v>
                </c:pt>
                <c:pt idx="7">
                  <c:v>8.0000000000000004E-4</c:v>
                </c:pt>
                <c:pt idx="8">
                  <c:v>8.9999999999999998E-4</c:v>
                </c:pt>
                <c:pt idx="9">
                  <c:v>1E-3</c:v>
                </c:pt>
                <c:pt idx="10">
                  <c:v>1.1000000000000001E-3</c:v>
                </c:pt>
                <c:pt idx="11">
                  <c:v>1.1999999999999999E-3</c:v>
                </c:pt>
                <c:pt idx="12">
                  <c:v>1.2999999999999999E-3</c:v>
                </c:pt>
                <c:pt idx="13">
                  <c:v>1.4E-3</c:v>
                </c:pt>
                <c:pt idx="14">
                  <c:v>1.5E-3</c:v>
                </c:pt>
                <c:pt idx="15">
                  <c:v>1.6000000000000001E-3</c:v>
                </c:pt>
                <c:pt idx="16">
                  <c:v>1.6999999999999999E-3</c:v>
                </c:pt>
                <c:pt idx="17">
                  <c:v>1.8E-3</c:v>
                </c:pt>
                <c:pt idx="18">
                  <c:v>1.9E-3</c:v>
                </c:pt>
                <c:pt idx="19">
                  <c:v>2E-3</c:v>
                </c:pt>
                <c:pt idx="20">
                  <c:v>2.0999999999999999E-3</c:v>
                </c:pt>
                <c:pt idx="21">
                  <c:v>2.2000000000000001E-3</c:v>
                </c:pt>
                <c:pt idx="22">
                  <c:v>2.3E-3</c:v>
                </c:pt>
                <c:pt idx="23">
                  <c:v>2.3999999999999998E-3</c:v>
                </c:pt>
                <c:pt idx="24">
                  <c:v>2.5000000000000001E-3</c:v>
                </c:pt>
                <c:pt idx="25">
                  <c:v>2.5999999999999999E-3</c:v>
                </c:pt>
                <c:pt idx="26">
                  <c:v>2.7000000000000001E-3</c:v>
                </c:pt>
                <c:pt idx="27">
                  <c:v>2.8E-3</c:v>
                </c:pt>
                <c:pt idx="28">
                  <c:v>2.8999999999999998E-3</c:v>
                </c:pt>
                <c:pt idx="29">
                  <c:v>3.0000000000000001E-3</c:v>
                </c:pt>
                <c:pt idx="30">
                  <c:v>3.0999999999999999E-3</c:v>
                </c:pt>
                <c:pt idx="31">
                  <c:v>3.2000000000000002E-3</c:v>
                </c:pt>
                <c:pt idx="32">
                  <c:v>3.3E-3</c:v>
                </c:pt>
                <c:pt idx="33">
                  <c:v>3.3999999999999998E-3</c:v>
                </c:pt>
                <c:pt idx="34">
                  <c:v>3.5000000000000001E-3</c:v>
                </c:pt>
                <c:pt idx="35">
                  <c:v>3.5999999999999999E-3</c:v>
                </c:pt>
                <c:pt idx="36">
                  <c:v>3.7000000000000002E-3</c:v>
                </c:pt>
                <c:pt idx="37">
                  <c:v>3.8E-3</c:v>
                </c:pt>
                <c:pt idx="38">
                  <c:v>3.8999999999999998E-3</c:v>
                </c:pt>
                <c:pt idx="39">
                  <c:v>4.0000000000000001E-3</c:v>
                </c:pt>
                <c:pt idx="40">
                  <c:v>4.1000000000000003E-3</c:v>
                </c:pt>
                <c:pt idx="41">
                  <c:v>4.1999999999999997E-3</c:v>
                </c:pt>
                <c:pt idx="42">
                  <c:v>4.3E-3</c:v>
                </c:pt>
                <c:pt idx="43">
                  <c:v>4.4000000000000003E-3</c:v>
                </c:pt>
                <c:pt idx="44">
                  <c:v>4.4999999999999997E-3</c:v>
                </c:pt>
                <c:pt idx="45">
                  <c:v>4.5999999999999999E-3</c:v>
                </c:pt>
                <c:pt idx="46">
                  <c:v>4.7000000000000002E-3</c:v>
                </c:pt>
                <c:pt idx="47">
                  <c:v>4.7999999999999996E-3</c:v>
                </c:pt>
                <c:pt idx="48">
                  <c:v>4.8999999999999998E-3</c:v>
                </c:pt>
                <c:pt idx="49">
                  <c:v>5.0000000000000001E-3</c:v>
                </c:pt>
                <c:pt idx="50">
                  <c:v>5.1000000000000004E-3</c:v>
                </c:pt>
                <c:pt idx="51">
                  <c:v>5.1999999999999998E-3</c:v>
                </c:pt>
                <c:pt idx="52">
                  <c:v>5.3E-3</c:v>
                </c:pt>
                <c:pt idx="53">
                  <c:v>5.4000000000000003E-3</c:v>
                </c:pt>
                <c:pt idx="54">
                  <c:v>5.4999999999999997E-3</c:v>
                </c:pt>
                <c:pt idx="55">
                  <c:v>5.5999999999999999E-3</c:v>
                </c:pt>
                <c:pt idx="56">
                  <c:v>5.7000000000000002E-3</c:v>
                </c:pt>
                <c:pt idx="57">
                  <c:v>5.7999999999999996E-3</c:v>
                </c:pt>
                <c:pt idx="58">
                  <c:v>5.8999999999999999E-3</c:v>
                </c:pt>
                <c:pt idx="59">
                  <c:v>6.0000000000000001E-3</c:v>
                </c:pt>
                <c:pt idx="60">
                  <c:v>6.1000000000000004E-3</c:v>
                </c:pt>
                <c:pt idx="61">
                  <c:v>6.1999999999999998E-3</c:v>
                </c:pt>
                <c:pt idx="62">
                  <c:v>6.3E-3</c:v>
                </c:pt>
                <c:pt idx="63">
                  <c:v>6.4000000000000003E-3</c:v>
                </c:pt>
                <c:pt idx="64">
                  <c:v>6.4999999999999997E-3</c:v>
                </c:pt>
                <c:pt idx="65">
                  <c:v>6.6E-3</c:v>
                </c:pt>
                <c:pt idx="66">
                  <c:v>6.7000000000000002E-3</c:v>
                </c:pt>
                <c:pt idx="67">
                  <c:v>6.7999999999999996E-3</c:v>
                </c:pt>
                <c:pt idx="68">
                  <c:v>6.8999999999999999E-3</c:v>
                </c:pt>
                <c:pt idx="69">
                  <c:v>7.0000000000000001E-3</c:v>
                </c:pt>
                <c:pt idx="70">
                  <c:v>7.1000000000000004E-3</c:v>
                </c:pt>
                <c:pt idx="71">
                  <c:v>7.1999999999999998E-3</c:v>
                </c:pt>
                <c:pt idx="72">
                  <c:v>7.3000000000000001E-3</c:v>
                </c:pt>
                <c:pt idx="73">
                  <c:v>7.4000000000000003E-3</c:v>
                </c:pt>
                <c:pt idx="74">
                  <c:v>7.4999999999999997E-3</c:v>
                </c:pt>
                <c:pt idx="75">
                  <c:v>7.6E-3</c:v>
                </c:pt>
                <c:pt idx="76">
                  <c:v>7.7000000000000002E-3</c:v>
                </c:pt>
                <c:pt idx="77">
                  <c:v>7.7999999999999996E-3</c:v>
                </c:pt>
                <c:pt idx="78">
                  <c:v>7.9000000000000008E-3</c:v>
                </c:pt>
                <c:pt idx="79">
                  <c:v>8.0000000000000002E-3</c:v>
                </c:pt>
                <c:pt idx="80">
                  <c:v>8.0999999999999996E-3</c:v>
                </c:pt>
                <c:pt idx="81">
                  <c:v>8.2000000000000007E-3</c:v>
                </c:pt>
                <c:pt idx="82">
                  <c:v>8.3000000000000001E-3</c:v>
                </c:pt>
                <c:pt idx="83">
                  <c:v>8.3999999999999995E-3</c:v>
                </c:pt>
                <c:pt idx="84">
                  <c:v>8.5000000000000006E-3</c:v>
                </c:pt>
                <c:pt idx="85">
                  <c:v>8.6E-3</c:v>
                </c:pt>
                <c:pt idx="86">
                  <c:v>8.6999999999999994E-3</c:v>
                </c:pt>
                <c:pt idx="87">
                  <c:v>8.8000000000000005E-3</c:v>
                </c:pt>
                <c:pt idx="88">
                  <c:v>8.8999999999999999E-3</c:v>
                </c:pt>
                <c:pt idx="89">
                  <c:v>8.9999999999999993E-3</c:v>
                </c:pt>
                <c:pt idx="90">
                  <c:v>9.1000000000000004E-3</c:v>
                </c:pt>
                <c:pt idx="91">
                  <c:v>9.1999999999999998E-3</c:v>
                </c:pt>
                <c:pt idx="92">
                  <c:v>9.2999999999999992E-3</c:v>
                </c:pt>
                <c:pt idx="93">
                  <c:v>9.4000000000000004E-3</c:v>
                </c:pt>
                <c:pt idx="94">
                  <c:v>9.4999999999999998E-3</c:v>
                </c:pt>
                <c:pt idx="95">
                  <c:v>9.5999999999999992E-3</c:v>
                </c:pt>
                <c:pt idx="96">
                  <c:v>9.7000000000000003E-3</c:v>
                </c:pt>
                <c:pt idx="97">
                  <c:v>9.7999999999999997E-3</c:v>
                </c:pt>
                <c:pt idx="98">
                  <c:v>9.9000000000000008E-3</c:v>
                </c:pt>
                <c:pt idx="99">
                  <c:v>0.01</c:v>
                </c:pt>
                <c:pt idx="100">
                  <c:v>1.01E-2</c:v>
                </c:pt>
                <c:pt idx="101">
                  <c:v>1.0200000000000001E-2</c:v>
                </c:pt>
                <c:pt idx="102">
                  <c:v>1.03E-2</c:v>
                </c:pt>
                <c:pt idx="103">
                  <c:v>1.04E-2</c:v>
                </c:pt>
                <c:pt idx="104">
                  <c:v>1.0500000000000001E-2</c:v>
                </c:pt>
                <c:pt idx="105">
                  <c:v>1.06E-2</c:v>
                </c:pt>
                <c:pt idx="106">
                  <c:v>1.0699999999999999E-2</c:v>
                </c:pt>
                <c:pt idx="107">
                  <c:v>1.0800000000000001E-2</c:v>
                </c:pt>
                <c:pt idx="108">
                  <c:v>1.09E-2</c:v>
                </c:pt>
                <c:pt idx="109">
                  <c:v>1.0999999999999999E-2</c:v>
                </c:pt>
                <c:pt idx="110">
                  <c:v>1.11E-2</c:v>
                </c:pt>
                <c:pt idx="111">
                  <c:v>1.12E-2</c:v>
                </c:pt>
                <c:pt idx="112">
                  <c:v>1.1299999999999999E-2</c:v>
                </c:pt>
                <c:pt idx="113">
                  <c:v>1.14E-2</c:v>
                </c:pt>
                <c:pt idx="114">
                  <c:v>1.15E-2</c:v>
                </c:pt>
                <c:pt idx="115">
                  <c:v>1.1599999999999999E-2</c:v>
                </c:pt>
                <c:pt idx="116">
                  <c:v>1.17E-2</c:v>
                </c:pt>
                <c:pt idx="117">
                  <c:v>1.18E-2</c:v>
                </c:pt>
                <c:pt idx="118">
                  <c:v>1.1900000000000001E-2</c:v>
                </c:pt>
                <c:pt idx="119">
                  <c:v>1.2E-2</c:v>
                </c:pt>
                <c:pt idx="120">
                  <c:v>1.21E-2</c:v>
                </c:pt>
                <c:pt idx="121">
                  <c:v>1.2200000000000001E-2</c:v>
                </c:pt>
                <c:pt idx="122">
                  <c:v>1.23E-2</c:v>
                </c:pt>
                <c:pt idx="123">
                  <c:v>1.24E-2</c:v>
                </c:pt>
                <c:pt idx="124">
                  <c:v>1.2500000000000001E-2</c:v>
                </c:pt>
                <c:pt idx="125">
                  <c:v>1.26E-2</c:v>
                </c:pt>
                <c:pt idx="126">
                  <c:v>1.2699999999999999E-2</c:v>
                </c:pt>
                <c:pt idx="127">
                  <c:v>1.2800000000000001E-2</c:v>
                </c:pt>
                <c:pt idx="128">
                  <c:v>1.29E-2</c:v>
                </c:pt>
                <c:pt idx="129">
                  <c:v>1.2999999999999999E-2</c:v>
                </c:pt>
                <c:pt idx="130">
                  <c:v>1.3100000000000001E-2</c:v>
                </c:pt>
                <c:pt idx="131">
                  <c:v>1.32E-2</c:v>
                </c:pt>
                <c:pt idx="132">
                  <c:v>1.3299999999999999E-2</c:v>
                </c:pt>
                <c:pt idx="133">
                  <c:v>1.34E-2</c:v>
                </c:pt>
                <c:pt idx="134">
                  <c:v>1.35E-2</c:v>
                </c:pt>
                <c:pt idx="135">
                  <c:v>1.3599999999999999E-2</c:v>
                </c:pt>
                <c:pt idx="136">
                  <c:v>1.37E-2</c:v>
                </c:pt>
                <c:pt idx="137">
                  <c:v>1.38E-2</c:v>
                </c:pt>
                <c:pt idx="138">
                  <c:v>1.3899999999999999E-2</c:v>
                </c:pt>
                <c:pt idx="139">
                  <c:v>1.4E-2</c:v>
                </c:pt>
                <c:pt idx="140">
                  <c:v>1.41E-2</c:v>
                </c:pt>
                <c:pt idx="141">
                  <c:v>1.4200000000000001E-2</c:v>
                </c:pt>
                <c:pt idx="142">
                  <c:v>1.43E-2</c:v>
                </c:pt>
                <c:pt idx="143">
                  <c:v>1.44E-2</c:v>
                </c:pt>
                <c:pt idx="144">
                  <c:v>1.4500000000000001E-2</c:v>
                </c:pt>
                <c:pt idx="145">
                  <c:v>1.46E-2</c:v>
                </c:pt>
                <c:pt idx="146">
                  <c:v>1.47E-2</c:v>
                </c:pt>
                <c:pt idx="147">
                  <c:v>1.4800000000000001E-2</c:v>
                </c:pt>
                <c:pt idx="148">
                  <c:v>1.49E-2</c:v>
                </c:pt>
                <c:pt idx="149">
                  <c:v>1.4999999999999999E-2</c:v>
                </c:pt>
                <c:pt idx="150">
                  <c:v>1.5100000000000001E-2</c:v>
                </c:pt>
                <c:pt idx="151">
                  <c:v>1.52E-2</c:v>
                </c:pt>
                <c:pt idx="152">
                  <c:v>1.5299999999999999E-2</c:v>
                </c:pt>
                <c:pt idx="153">
                  <c:v>1.54E-2</c:v>
                </c:pt>
                <c:pt idx="154">
                  <c:v>1.55E-2</c:v>
                </c:pt>
                <c:pt idx="155">
                  <c:v>1.5599999999999999E-2</c:v>
                </c:pt>
                <c:pt idx="156">
                  <c:v>1.5699999999999999E-2</c:v>
                </c:pt>
                <c:pt idx="157">
                  <c:v>1.5800000000000002E-2</c:v>
                </c:pt>
                <c:pt idx="158">
                  <c:v>1.5900000000000001E-2</c:v>
                </c:pt>
                <c:pt idx="159">
                  <c:v>1.6E-2</c:v>
                </c:pt>
                <c:pt idx="160">
                  <c:v>1.61E-2</c:v>
                </c:pt>
                <c:pt idx="161">
                  <c:v>1.6199999999999999E-2</c:v>
                </c:pt>
                <c:pt idx="162">
                  <c:v>1.6299999999999999E-2</c:v>
                </c:pt>
                <c:pt idx="163">
                  <c:v>1.6400000000000001E-2</c:v>
                </c:pt>
                <c:pt idx="164">
                  <c:v>1.6500000000000001E-2</c:v>
                </c:pt>
                <c:pt idx="165">
                  <c:v>1.66E-2</c:v>
                </c:pt>
                <c:pt idx="166">
                  <c:v>1.67E-2</c:v>
                </c:pt>
                <c:pt idx="167">
                  <c:v>1.6799999999999999E-2</c:v>
                </c:pt>
                <c:pt idx="168">
                  <c:v>1.6899999999999998E-2</c:v>
                </c:pt>
                <c:pt idx="169">
                  <c:v>1.7000000000000001E-2</c:v>
                </c:pt>
                <c:pt idx="170">
                  <c:v>1.7100000000000001E-2</c:v>
                </c:pt>
                <c:pt idx="171">
                  <c:v>1.72E-2</c:v>
                </c:pt>
                <c:pt idx="172">
                  <c:v>1.7299999999999999E-2</c:v>
                </c:pt>
                <c:pt idx="173">
                  <c:v>1.7399999999999999E-2</c:v>
                </c:pt>
                <c:pt idx="174">
                  <c:v>1.7500000000000002E-2</c:v>
                </c:pt>
                <c:pt idx="175">
                  <c:v>1.7600000000000001E-2</c:v>
                </c:pt>
                <c:pt idx="176">
                  <c:v>1.77E-2</c:v>
                </c:pt>
                <c:pt idx="177">
                  <c:v>1.78E-2</c:v>
                </c:pt>
                <c:pt idx="178">
                  <c:v>1.7899999999999999E-2</c:v>
                </c:pt>
                <c:pt idx="179">
                  <c:v>1.7999999999999999E-2</c:v>
                </c:pt>
                <c:pt idx="180">
                  <c:v>1.8100000000000002E-2</c:v>
                </c:pt>
                <c:pt idx="181">
                  <c:v>1.8200000000000001E-2</c:v>
                </c:pt>
                <c:pt idx="182">
                  <c:v>1.83E-2</c:v>
                </c:pt>
                <c:pt idx="183">
                  <c:v>1.84E-2</c:v>
                </c:pt>
                <c:pt idx="184">
                  <c:v>1.8499999999999999E-2</c:v>
                </c:pt>
                <c:pt idx="185">
                  <c:v>1.8599999999999998E-2</c:v>
                </c:pt>
                <c:pt idx="186">
                  <c:v>1.8700000000000001E-2</c:v>
                </c:pt>
                <c:pt idx="187">
                  <c:v>1.8800000000000001E-2</c:v>
                </c:pt>
                <c:pt idx="188">
                  <c:v>1.89E-2</c:v>
                </c:pt>
                <c:pt idx="189">
                  <c:v>1.9E-2</c:v>
                </c:pt>
                <c:pt idx="190">
                  <c:v>1.9099999999999999E-2</c:v>
                </c:pt>
                <c:pt idx="191">
                  <c:v>1.9199999999999998E-2</c:v>
                </c:pt>
                <c:pt idx="192">
                  <c:v>1.9300000000000001E-2</c:v>
                </c:pt>
                <c:pt idx="193">
                  <c:v>1.9400000000000001E-2</c:v>
                </c:pt>
                <c:pt idx="194">
                  <c:v>1.95E-2</c:v>
                </c:pt>
                <c:pt idx="195">
                  <c:v>1.9599999999999999E-2</c:v>
                </c:pt>
                <c:pt idx="196">
                  <c:v>1.9699999999999999E-2</c:v>
                </c:pt>
                <c:pt idx="197">
                  <c:v>1.9800000000000002E-2</c:v>
                </c:pt>
                <c:pt idx="198">
                  <c:v>1.9900000000000001E-2</c:v>
                </c:pt>
                <c:pt idx="199">
                  <c:v>0.02</c:v>
                </c:pt>
                <c:pt idx="200">
                  <c:v>2.01E-2</c:v>
                </c:pt>
                <c:pt idx="201">
                  <c:v>2.0199999999999999E-2</c:v>
                </c:pt>
                <c:pt idx="202">
                  <c:v>2.0299999999999999E-2</c:v>
                </c:pt>
                <c:pt idx="203">
                  <c:v>2.0400000000000001E-2</c:v>
                </c:pt>
                <c:pt idx="204">
                  <c:v>2.0500000000000001E-2</c:v>
                </c:pt>
                <c:pt idx="205">
                  <c:v>2.06E-2</c:v>
                </c:pt>
                <c:pt idx="206">
                  <c:v>2.07E-2</c:v>
                </c:pt>
                <c:pt idx="207">
                  <c:v>2.0799999999999999E-2</c:v>
                </c:pt>
                <c:pt idx="208">
                  <c:v>2.0899999999999998E-2</c:v>
                </c:pt>
                <c:pt idx="209">
                  <c:v>2.1000000000000001E-2</c:v>
                </c:pt>
                <c:pt idx="210">
                  <c:v>2.1100000000000001E-2</c:v>
                </c:pt>
                <c:pt idx="211">
                  <c:v>2.12E-2</c:v>
                </c:pt>
                <c:pt idx="212">
                  <c:v>2.1299999999999999E-2</c:v>
                </c:pt>
                <c:pt idx="213">
                  <c:v>2.1399999999999999E-2</c:v>
                </c:pt>
                <c:pt idx="214">
                  <c:v>2.1499999999999998E-2</c:v>
                </c:pt>
                <c:pt idx="215">
                  <c:v>2.1600000000000001E-2</c:v>
                </c:pt>
                <c:pt idx="216">
                  <c:v>2.1700000000000001E-2</c:v>
                </c:pt>
                <c:pt idx="217">
                  <c:v>2.18E-2</c:v>
                </c:pt>
                <c:pt idx="218">
                  <c:v>2.1899999999999999E-2</c:v>
                </c:pt>
                <c:pt idx="219">
                  <c:v>2.1999999999999999E-2</c:v>
                </c:pt>
                <c:pt idx="220">
                  <c:v>2.2100000000000002E-2</c:v>
                </c:pt>
                <c:pt idx="221">
                  <c:v>2.2200000000000001E-2</c:v>
                </c:pt>
                <c:pt idx="222">
                  <c:v>2.23E-2</c:v>
                </c:pt>
                <c:pt idx="223">
                  <c:v>2.24E-2</c:v>
                </c:pt>
                <c:pt idx="224">
                  <c:v>2.2499999999999999E-2</c:v>
                </c:pt>
                <c:pt idx="225">
                  <c:v>2.2599999999999999E-2</c:v>
                </c:pt>
                <c:pt idx="226">
                  <c:v>2.2700000000000001E-2</c:v>
                </c:pt>
                <c:pt idx="227">
                  <c:v>2.2800000000000001E-2</c:v>
                </c:pt>
                <c:pt idx="228">
                  <c:v>2.29E-2</c:v>
                </c:pt>
                <c:pt idx="229">
                  <c:v>2.3E-2</c:v>
                </c:pt>
                <c:pt idx="230">
                  <c:v>2.3099999999999999E-2</c:v>
                </c:pt>
                <c:pt idx="231">
                  <c:v>2.3199999999999998E-2</c:v>
                </c:pt>
                <c:pt idx="232">
                  <c:v>2.3300000000000001E-2</c:v>
                </c:pt>
                <c:pt idx="233">
                  <c:v>2.3400000000000001E-2</c:v>
                </c:pt>
                <c:pt idx="234">
                  <c:v>2.35E-2</c:v>
                </c:pt>
                <c:pt idx="235">
                  <c:v>2.3599999999999999E-2</c:v>
                </c:pt>
                <c:pt idx="236">
                  <c:v>2.3699999999999999E-2</c:v>
                </c:pt>
                <c:pt idx="237">
                  <c:v>2.3800000000000002E-2</c:v>
                </c:pt>
                <c:pt idx="238">
                  <c:v>2.3900000000000001E-2</c:v>
                </c:pt>
                <c:pt idx="239">
                  <c:v>2.4E-2</c:v>
                </c:pt>
                <c:pt idx="240">
                  <c:v>2.41E-2</c:v>
                </c:pt>
                <c:pt idx="241">
                  <c:v>2.4199999999999999E-2</c:v>
                </c:pt>
                <c:pt idx="242">
                  <c:v>2.4299999999999999E-2</c:v>
                </c:pt>
                <c:pt idx="243">
                  <c:v>2.4400000000000002E-2</c:v>
                </c:pt>
                <c:pt idx="244">
                  <c:v>2.4500000000000001E-2</c:v>
                </c:pt>
                <c:pt idx="245">
                  <c:v>2.46E-2</c:v>
                </c:pt>
                <c:pt idx="246">
                  <c:v>2.47E-2</c:v>
                </c:pt>
                <c:pt idx="247">
                  <c:v>2.4799999999999999E-2</c:v>
                </c:pt>
                <c:pt idx="248">
                  <c:v>2.4899999999999999E-2</c:v>
                </c:pt>
                <c:pt idx="249">
                  <c:v>2.5000000000000001E-2</c:v>
                </c:pt>
                <c:pt idx="250">
                  <c:v>2.5100000000000001E-2</c:v>
                </c:pt>
                <c:pt idx="251">
                  <c:v>2.52E-2</c:v>
                </c:pt>
                <c:pt idx="252">
                  <c:v>2.53E-2</c:v>
                </c:pt>
                <c:pt idx="253">
                  <c:v>2.5399999999999999E-2</c:v>
                </c:pt>
                <c:pt idx="254">
                  <c:v>2.5499999999999998E-2</c:v>
                </c:pt>
                <c:pt idx="255">
                  <c:v>2.5600000000000001E-2</c:v>
                </c:pt>
                <c:pt idx="256">
                  <c:v>2.5700000000000001E-2</c:v>
                </c:pt>
                <c:pt idx="257">
                  <c:v>2.58E-2</c:v>
                </c:pt>
                <c:pt idx="258">
                  <c:v>2.5899999999999999E-2</c:v>
                </c:pt>
                <c:pt idx="259">
                  <c:v>2.5999999999999999E-2</c:v>
                </c:pt>
                <c:pt idx="260">
                  <c:v>2.6100000000000002E-2</c:v>
                </c:pt>
                <c:pt idx="261">
                  <c:v>2.6200000000000001E-2</c:v>
                </c:pt>
                <c:pt idx="262">
                  <c:v>2.63E-2</c:v>
                </c:pt>
                <c:pt idx="263">
                  <c:v>2.64E-2</c:v>
                </c:pt>
                <c:pt idx="264">
                  <c:v>2.6499999999999999E-2</c:v>
                </c:pt>
                <c:pt idx="265">
                  <c:v>2.6599999999999999E-2</c:v>
                </c:pt>
                <c:pt idx="266">
                  <c:v>2.6700000000000002E-2</c:v>
                </c:pt>
                <c:pt idx="267">
                  <c:v>2.6800000000000001E-2</c:v>
                </c:pt>
                <c:pt idx="268">
                  <c:v>2.69E-2</c:v>
                </c:pt>
                <c:pt idx="269">
                  <c:v>2.7E-2</c:v>
                </c:pt>
                <c:pt idx="270">
                  <c:v>2.7099999999999999E-2</c:v>
                </c:pt>
                <c:pt idx="271">
                  <c:v>2.7199999999999998E-2</c:v>
                </c:pt>
                <c:pt idx="272">
                  <c:v>2.7300000000000001E-2</c:v>
                </c:pt>
                <c:pt idx="273">
                  <c:v>2.7400000000000001E-2</c:v>
                </c:pt>
                <c:pt idx="274">
                  <c:v>2.75E-2</c:v>
                </c:pt>
                <c:pt idx="275">
                  <c:v>2.76E-2</c:v>
                </c:pt>
                <c:pt idx="276">
                  <c:v>2.7699999999999999E-2</c:v>
                </c:pt>
                <c:pt idx="277">
                  <c:v>2.7799999999999998E-2</c:v>
                </c:pt>
                <c:pt idx="278">
                  <c:v>2.7900000000000001E-2</c:v>
                </c:pt>
                <c:pt idx="279">
                  <c:v>2.8000000000000001E-2</c:v>
                </c:pt>
                <c:pt idx="280">
                  <c:v>2.81E-2</c:v>
                </c:pt>
                <c:pt idx="281">
                  <c:v>2.8199999999999999E-2</c:v>
                </c:pt>
                <c:pt idx="282">
                  <c:v>2.8299999999999999E-2</c:v>
                </c:pt>
                <c:pt idx="283">
                  <c:v>2.8400000000000002E-2</c:v>
                </c:pt>
                <c:pt idx="284">
                  <c:v>2.8500000000000001E-2</c:v>
                </c:pt>
                <c:pt idx="285">
                  <c:v>2.86E-2</c:v>
                </c:pt>
                <c:pt idx="286">
                  <c:v>2.87E-2</c:v>
                </c:pt>
                <c:pt idx="287">
                  <c:v>2.8799999999999999E-2</c:v>
                </c:pt>
                <c:pt idx="288">
                  <c:v>2.8899999999999999E-2</c:v>
                </c:pt>
                <c:pt idx="289">
                  <c:v>2.9000000000000001E-2</c:v>
                </c:pt>
                <c:pt idx="290">
                  <c:v>2.9100000000000001E-2</c:v>
                </c:pt>
                <c:pt idx="291">
                  <c:v>2.92E-2</c:v>
                </c:pt>
                <c:pt idx="292">
                  <c:v>2.93E-2</c:v>
                </c:pt>
                <c:pt idx="293">
                  <c:v>2.9399999999999999E-2</c:v>
                </c:pt>
                <c:pt idx="294">
                  <c:v>2.9499999999999998E-2</c:v>
                </c:pt>
                <c:pt idx="295">
                  <c:v>2.9600000000000001E-2</c:v>
                </c:pt>
                <c:pt idx="296">
                  <c:v>2.9700000000000001E-2</c:v>
                </c:pt>
                <c:pt idx="297">
                  <c:v>2.98E-2</c:v>
                </c:pt>
                <c:pt idx="298">
                  <c:v>2.9899999999999999E-2</c:v>
                </c:pt>
                <c:pt idx="299">
                  <c:v>0.03</c:v>
                </c:pt>
                <c:pt idx="300">
                  <c:v>3.0099999999999998E-2</c:v>
                </c:pt>
                <c:pt idx="301">
                  <c:v>3.0200000000000001E-2</c:v>
                </c:pt>
                <c:pt idx="302">
                  <c:v>3.0300000000000001E-2</c:v>
                </c:pt>
                <c:pt idx="303">
                  <c:v>3.04E-2</c:v>
                </c:pt>
                <c:pt idx="304">
                  <c:v>3.0499999999999999E-2</c:v>
                </c:pt>
                <c:pt idx="305">
                  <c:v>3.0599999999999999E-2</c:v>
                </c:pt>
                <c:pt idx="306">
                  <c:v>3.0700000000000002E-2</c:v>
                </c:pt>
                <c:pt idx="307">
                  <c:v>3.0800000000000001E-2</c:v>
                </c:pt>
                <c:pt idx="308">
                  <c:v>3.09E-2</c:v>
                </c:pt>
                <c:pt idx="309">
                  <c:v>3.1E-2</c:v>
                </c:pt>
                <c:pt idx="310">
                  <c:v>3.1099999999999999E-2</c:v>
                </c:pt>
                <c:pt idx="311">
                  <c:v>3.1199999999999999E-2</c:v>
                </c:pt>
                <c:pt idx="312">
                  <c:v>3.1300000000000001E-2</c:v>
                </c:pt>
                <c:pt idx="313">
                  <c:v>3.1399999999999997E-2</c:v>
                </c:pt>
                <c:pt idx="314">
                  <c:v>3.15E-2</c:v>
                </c:pt>
                <c:pt idx="315">
                  <c:v>3.1600000000000003E-2</c:v>
                </c:pt>
                <c:pt idx="316">
                  <c:v>3.1699999999999999E-2</c:v>
                </c:pt>
                <c:pt idx="317">
                  <c:v>3.1800000000000002E-2</c:v>
                </c:pt>
                <c:pt idx="318">
                  <c:v>3.1899999999999998E-2</c:v>
                </c:pt>
                <c:pt idx="319">
                  <c:v>3.2000000000000001E-2</c:v>
                </c:pt>
                <c:pt idx="320">
                  <c:v>3.2099999999999997E-2</c:v>
                </c:pt>
                <c:pt idx="321">
                  <c:v>3.2199999999999999E-2</c:v>
                </c:pt>
                <c:pt idx="322">
                  <c:v>3.2300000000000002E-2</c:v>
                </c:pt>
                <c:pt idx="323">
                  <c:v>3.2399999999999998E-2</c:v>
                </c:pt>
                <c:pt idx="324">
                  <c:v>3.2500000000000001E-2</c:v>
                </c:pt>
                <c:pt idx="325">
                  <c:v>3.2599999999999997E-2</c:v>
                </c:pt>
                <c:pt idx="326">
                  <c:v>3.27E-2</c:v>
                </c:pt>
                <c:pt idx="327">
                  <c:v>3.2800000000000003E-2</c:v>
                </c:pt>
                <c:pt idx="328">
                  <c:v>3.2899999999999999E-2</c:v>
                </c:pt>
                <c:pt idx="329">
                  <c:v>3.3000000000000002E-2</c:v>
                </c:pt>
                <c:pt idx="330">
                  <c:v>3.3099999999999997E-2</c:v>
                </c:pt>
                <c:pt idx="331">
                  <c:v>3.32E-2</c:v>
                </c:pt>
                <c:pt idx="332">
                  <c:v>3.3300000000000003E-2</c:v>
                </c:pt>
                <c:pt idx="333">
                  <c:v>3.3399999999999999E-2</c:v>
                </c:pt>
                <c:pt idx="334">
                  <c:v>3.3500000000000002E-2</c:v>
                </c:pt>
                <c:pt idx="335">
                  <c:v>3.3599999999999998E-2</c:v>
                </c:pt>
                <c:pt idx="336">
                  <c:v>3.3700000000000001E-2</c:v>
                </c:pt>
                <c:pt idx="337">
                  <c:v>3.3799999999999997E-2</c:v>
                </c:pt>
                <c:pt idx="338">
                  <c:v>3.39E-2</c:v>
                </c:pt>
                <c:pt idx="339">
                  <c:v>3.4000000000000002E-2</c:v>
                </c:pt>
                <c:pt idx="340">
                  <c:v>3.4099999999999998E-2</c:v>
                </c:pt>
                <c:pt idx="341">
                  <c:v>3.4200000000000001E-2</c:v>
                </c:pt>
                <c:pt idx="342">
                  <c:v>3.4299999999999997E-2</c:v>
                </c:pt>
                <c:pt idx="343">
                  <c:v>3.44E-2</c:v>
                </c:pt>
                <c:pt idx="344">
                  <c:v>3.4500000000000003E-2</c:v>
                </c:pt>
                <c:pt idx="345">
                  <c:v>3.4599999999999999E-2</c:v>
                </c:pt>
                <c:pt idx="346">
                  <c:v>3.4700000000000002E-2</c:v>
                </c:pt>
                <c:pt idx="347">
                  <c:v>3.4799999999999998E-2</c:v>
                </c:pt>
                <c:pt idx="348">
                  <c:v>3.49E-2</c:v>
                </c:pt>
                <c:pt idx="349">
                  <c:v>3.5000000000000003E-2</c:v>
                </c:pt>
                <c:pt idx="350">
                  <c:v>3.5099999999999999E-2</c:v>
                </c:pt>
                <c:pt idx="351">
                  <c:v>3.5200000000000002E-2</c:v>
                </c:pt>
                <c:pt idx="352">
                  <c:v>3.5299999999999998E-2</c:v>
                </c:pt>
                <c:pt idx="353">
                  <c:v>3.5400000000000001E-2</c:v>
                </c:pt>
                <c:pt idx="354">
                  <c:v>3.5499999999999997E-2</c:v>
                </c:pt>
                <c:pt idx="355">
                  <c:v>3.56E-2</c:v>
                </c:pt>
                <c:pt idx="356">
                  <c:v>3.5700000000000003E-2</c:v>
                </c:pt>
                <c:pt idx="357">
                  <c:v>3.5799999999999998E-2</c:v>
                </c:pt>
                <c:pt idx="358">
                  <c:v>3.5900000000000001E-2</c:v>
                </c:pt>
                <c:pt idx="359">
                  <c:v>3.5999999999999997E-2</c:v>
                </c:pt>
                <c:pt idx="360">
                  <c:v>3.61E-2</c:v>
                </c:pt>
                <c:pt idx="361">
                  <c:v>3.6200000000000003E-2</c:v>
                </c:pt>
                <c:pt idx="362">
                  <c:v>3.6299999999999999E-2</c:v>
                </c:pt>
                <c:pt idx="363">
                  <c:v>3.6400000000000002E-2</c:v>
                </c:pt>
                <c:pt idx="364">
                  <c:v>3.6499999999999998E-2</c:v>
                </c:pt>
                <c:pt idx="365">
                  <c:v>3.6600000000000001E-2</c:v>
                </c:pt>
                <c:pt idx="366">
                  <c:v>3.6700000000000003E-2</c:v>
                </c:pt>
                <c:pt idx="367">
                  <c:v>3.6799999999999999E-2</c:v>
                </c:pt>
                <c:pt idx="368">
                  <c:v>3.6900000000000002E-2</c:v>
                </c:pt>
                <c:pt idx="369">
                  <c:v>3.6999999999999998E-2</c:v>
                </c:pt>
                <c:pt idx="370">
                  <c:v>3.7100000000000001E-2</c:v>
                </c:pt>
                <c:pt idx="371">
                  <c:v>3.7199999999999997E-2</c:v>
                </c:pt>
                <c:pt idx="372">
                  <c:v>3.73E-2</c:v>
                </c:pt>
                <c:pt idx="373">
                  <c:v>3.7400000000000003E-2</c:v>
                </c:pt>
                <c:pt idx="374">
                  <c:v>3.7499999999999999E-2</c:v>
                </c:pt>
                <c:pt idx="375">
                  <c:v>3.7600000000000001E-2</c:v>
                </c:pt>
                <c:pt idx="376">
                  <c:v>3.7699999999999997E-2</c:v>
                </c:pt>
                <c:pt idx="377">
                  <c:v>3.78E-2</c:v>
                </c:pt>
                <c:pt idx="378">
                  <c:v>3.7900000000000003E-2</c:v>
                </c:pt>
                <c:pt idx="379">
                  <c:v>3.7999999999999999E-2</c:v>
                </c:pt>
                <c:pt idx="380">
                  <c:v>3.8100000000000002E-2</c:v>
                </c:pt>
                <c:pt idx="381">
                  <c:v>3.8199999999999998E-2</c:v>
                </c:pt>
                <c:pt idx="382">
                  <c:v>3.8300000000000001E-2</c:v>
                </c:pt>
                <c:pt idx="383">
                  <c:v>3.8399999999999997E-2</c:v>
                </c:pt>
                <c:pt idx="384">
                  <c:v>3.85E-2</c:v>
                </c:pt>
                <c:pt idx="385">
                  <c:v>3.8600000000000002E-2</c:v>
                </c:pt>
                <c:pt idx="386">
                  <c:v>3.8699999999999998E-2</c:v>
                </c:pt>
                <c:pt idx="387">
                  <c:v>3.8800000000000001E-2</c:v>
                </c:pt>
                <c:pt idx="388">
                  <c:v>3.8899999999999997E-2</c:v>
                </c:pt>
                <c:pt idx="389">
                  <c:v>3.9E-2</c:v>
                </c:pt>
                <c:pt idx="390">
                  <c:v>3.9100000000000003E-2</c:v>
                </c:pt>
                <c:pt idx="391">
                  <c:v>3.9199999999999999E-2</c:v>
                </c:pt>
                <c:pt idx="392">
                  <c:v>3.9300000000000002E-2</c:v>
                </c:pt>
                <c:pt idx="393">
                  <c:v>3.9399999999999998E-2</c:v>
                </c:pt>
                <c:pt idx="394">
                  <c:v>3.95E-2</c:v>
                </c:pt>
                <c:pt idx="395">
                  <c:v>3.9600000000000003E-2</c:v>
                </c:pt>
                <c:pt idx="396">
                  <c:v>3.9699999999999999E-2</c:v>
                </c:pt>
                <c:pt idx="397">
                  <c:v>3.9800000000000002E-2</c:v>
                </c:pt>
                <c:pt idx="398">
                  <c:v>3.9899999999999998E-2</c:v>
                </c:pt>
                <c:pt idx="399">
                  <c:v>0.04</c:v>
                </c:pt>
                <c:pt idx="400">
                  <c:v>4.0099999999999997E-2</c:v>
                </c:pt>
                <c:pt idx="401">
                  <c:v>4.02E-2</c:v>
                </c:pt>
                <c:pt idx="402">
                  <c:v>4.0300000000000002E-2</c:v>
                </c:pt>
                <c:pt idx="403">
                  <c:v>4.0399999999999998E-2</c:v>
                </c:pt>
                <c:pt idx="404">
                  <c:v>4.0500000000000001E-2</c:v>
                </c:pt>
                <c:pt idx="405">
                  <c:v>4.0599999999999997E-2</c:v>
                </c:pt>
                <c:pt idx="406">
                  <c:v>4.07E-2</c:v>
                </c:pt>
                <c:pt idx="407">
                  <c:v>4.0800000000000003E-2</c:v>
                </c:pt>
                <c:pt idx="408">
                  <c:v>4.0899999999999999E-2</c:v>
                </c:pt>
                <c:pt idx="409">
                  <c:v>4.1000000000000002E-2</c:v>
                </c:pt>
                <c:pt idx="410">
                  <c:v>4.1099999999999998E-2</c:v>
                </c:pt>
                <c:pt idx="411">
                  <c:v>4.1200000000000001E-2</c:v>
                </c:pt>
                <c:pt idx="412">
                  <c:v>4.1300000000000003E-2</c:v>
                </c:pt>
                <c:pt idx="413">
                  <c:v>4.1399999999999999E-2</c:v>
                </c:pt>
                <c:pt idx="414">
                  <c:v>4.1500000000000002E-2</c:v>
                </c:pt>
                <c:pt idx="415">
                  <c:v>4.1599999999999998E-2</c:v>
                </c:pt>
                <c:pt idx="416">
                  <c:v>4.1700000000000001E-2</c:v>
                </c:pt>
                <c:pt idx="417">
                  <c:v>4.1799999999999997E-2</c:v>
                </c:pt>
                <c:pt idx="418">
                  <c:v>4.19E-2</c:v>
                </c:pt>
                <c:pt idx="419">
                  <c:v>4.2000000000000003E-2</c:v>
                </c:pt>
                <c:pt idx="420">
                  <c:v>4.2099999999999999E-2</c:v>
                </c:pt>
                <c:pt idx="421">
                  <c:v>4.2200000000000001E-2</c:v>
                </c:pt>
                <c:pt idx="422">
                  <c:v>4.2299999999999997E-2</c:v>
                </c:pt>
                <c:pt idx="423">
                  <c:v>4.24E-2</c:v>
                </c:pt>
                <c:pt idx="424">
                  <c:v>4.2500000000000003E-2</c:v>
                </c:pt>
                <c:pt idx="425">
                  <c:v>4.2599999999999999E-2</c:v>
                </c:pt>
                <c:pt idx="426">
                  <c:v>4.2700000000000002E-2</c:v>
                </c:pt>
                <c:pt idx="427">
                  <c:v>4.2799999999999998E-2</c:v>
                </c:pt>
                <c:pt idx="428">
                  <c:v>4.2900000000000001E-2</c:v>
                </c:pt>
                <c:pt idx="429">
                  <c:v>4.2999999999999997E-2</c:v>
                </c:pt>
                <c:pt idx="430">
                  <c:v>4.3099999999999999E-2</c:v>
                </c:pt>
                <c:pt idx="431">
                  <c:v>4.3200000000000002E-2</c:v>
                </c:pt>
                <c:pt idx="432">
                  <c:v>4.3299999999999998E-2</c:v>
                </c:pt>
                <c:pt idx="433">
                  <c:v>4.3400000000000001E-2</c:v>
                </c:pt>
                <c:pt idx="434">
                  <c:v>4.3499999999999997E-2</c:v>
                </c:pt>
                <c:pt idx="435">
                  <c:v>4.36E-2</c:v>
                </c:pt>
                <c:pt idx="436">
                  <c:v>4.3700000000000003E-2</c:v>
                </c:pt>
                <c:pt idx="437">
                  <c:v>4.3799999999999999E-2</c:v>
                </c:pt>
                <c:pt idx="438">
                  <c:v>4.3900000000000002E-2</c:v>
                </c:pt>
                <c:pt idx="439">
                  <c:v>4.3999999999999997E-2</c:v>
                </c:pt>
                <c:pt idx="440">
                  <c:v>4.41E-2</c:v>
                </c:pt>
                <c:pt idx="441">
                  <c:v>4.4200000000000003E-2</c:v>
                </c:pt>
                <c:pt idx="442">
                  <c:v>4.4299999999999999E-2</c:v>
                </c:pt>
                <c:pt idx="443">
                  <c:v>4.4400000000000002E-2</c:v>
                </c:pt>
                <c:pt idx="444">
                  <c:v>4.4499999999999998E-2</c:v>
                </c:pt>
                <c:pt idx="445">
                  <c:v>4.4600000000000001E-2</c:v>
                </c:pt>
                <c:pt idx="446">
                  <c:v>4.4699999999999997E-2</c:v>
                </c:pt>
                <c:pt idx="447">
                  <c:v>4.48E-2</c:v>
                </c:pt>
                <c:pt idx="448">
                  <c:v>4.4900000000000002E-2</c:v>
                </c:pt>
                <c:pt idx="449">
                  <c:v>4.4999999999999998E-2</c:v>
                </c:pt>
                <c:pt idx="450">
                  <c:v>4.5100000000000001E-2</c:v>
                </c:pt>
                <c:pt idx="451">
                  <c:v>4.5199999999999997E-2</c:v>
                </c:pt>
                <c:pt idx="452">
                  <c:v>4.53E-2</c:v>
                </c:pt>
                <c:pt idx="453">
                  <c:v>4.5400000000000003E-2</c:v>
                </c:pt>
                <c:pt idx="454">
                  <c:v>4.5499999999999999E-2</c:v>
                </c:pt>
                <c:pt idx="455">
                  <c:v>4.5600000000000002E-2</c:v>
                </c:pt>
                <c:pt idx="456">
                  <c:v>4.5699999999999998E-2</c:v>
                </c:pt>
                <c:pt idx="457">
                  <c:v>4.58E-2</c:v>
                </c:pt>
                <c:pt idx="458">
                  <c:v>4.5900000000000003E-2</c:v>
                </c:pt>
                <c:pt idx="459">
                  <c:v>4.5999999999999999E-2</c:v>
                </c:pt>
                <c:pt idx="460">
                  <c:v>4.6100000000000002E-2</c:v>
                </c:pt>
                <c:pt idx="461">
                  <c:v>4.6199999999999998E-2</c:v>
                </c:pt>
                <c:pt idx="462">
                  <c:v>4.6300000000000001E-2</c:v>
                </c:pt>
                <c:pt idx="463">
                  <c:v>4.6399999999999997E-2</c:v>
                </c:pt>
                <c:pt idx="464">
                  <c:v>4.65E-2</c:v>
                </c:pt>
                <c:pt idx="465">
                  <c:v>4.6600000000000003E-2</c:v>
                </c:pt>
                <c:pt idx="466">
                  <c:v>4.6699999999999998E-2</c:v>
                </c:pt>
                <c:pt idx="467">
                  <c:v>4.6800000000000001E-2</c:v>
                </c:pt>
                <c:pt idx="468">
                  <c:v>4.6899999999999997E-2</c:v>
                </c:pt>
                <c:pt idx="469">
                  <c:v>4.7E-2</c:v>
                </c:pt>
                <c:pt idx="470">
                  <c:v>4.7100000000000003E-2</c:v>
                </c:pt>
                <c:pt idx="471">
                  <c:v>4.7199999999999999E-2</c:v>
                </c:pt>
                <c:pt idx="472">
                  <c:v>4.7300000000000002E-2</c:v>
                </c:pt>
                <c:pt idx="473">
                  <c:v>4.7399999999999998E-2</c:v>
                </c:pt>
                <c:pt idx="474">
                  <c:v>4.7500000000000001E-2</c:v>
                </c:pt>
                <c:pt idx="475">
                  <c:v>4.7600000000000003E-2</c:v>
                </c:pt>
                <c:pt idx="476">
                  <c:v>4.7699999999999999E-2</c:v>
                </c:pt>
                <c:pt idx="477">
                  <c:v>4.7800000000000002E-2</c:v>
                </c:pt>
                <c:pt idx="478">
                  <c:v>4.7899999999999998E-2</c:v>
                </c:pt>
                <c:pt idx="479">
                  <c:v>4.8000000000000001E-2</c:v>
                </c:pt>
                <c:pt idx="480">
                  <c:v>4.8099999999999997E-2</c:v>
                </c:pt>
                <c:pt idx="481">
                  <c:v>4.82E-2</c:v>
                </c:pt>
                <c:pt idx="482">
                  <c:v>4.8300000000000003E-2</c:v>
                </c:pt>
                <c:pt idx="483">
                  <c:v>4.8399999999999999E-2</c:v>
                </c:pt>
                <c:pt idx="484">
                  <c:v>4.8500000000000001E-2</c:v>
                </c:pt>
                <c:pt idx="485">
                  <c:v>4.8599999999999997E-2</c:v>
                </c:pt>
                <c:pt idx="486">
                  <c:v>4.87E-2</c:v>
                </c:pt>
                <c:pt idx="487">
                  <c:v>4.8800000000000003E-2</c:v>
                </c:pt>
                <c:pt idx="488">
                  <c:v>4.8899999999999999E-2</c:v>
                </c:pt>
                <c:pt idx="489">
                  <c:v>4.9000000000000002E-2</c:v>
                </c:pt>
                <c:pt idx="490">
                  <c:v>4.9099999999999998E-2</c:v>
                </c:pt>
                <c:pt idx="491">
                  <c:v>4.9200000000000001E-2</c:v>
                </c:pt>
                <c:pt idx="492">
                  <c:v>4.9299999999999997E-2</c:v>
                </c:pt>
                <c:pt idx="493">
                  <c:v>4.9399999999999999E-2</c:v>
                </c:pt>
                <c:pt idx="494">
                  <c:v>4.9500000000000002E-2</c:v>
                </c:pt>
                <c:pt idx="495">
                  <c:v>4.9599999999999998E-2</c:v>
                </c:pt>
                <c:pt idx="496">
                  <c:v>4.9700000000000001E-2</c:v>
                </c:pt>
                <c:pt idx="497">
                  <c:v>4.9799999999999997E-2</c:v>
                </c:pt>
                <c:pt idx="498">
                  <c:v>4.99E-2</c:v>
                </c:pt>
                <c:pt idx="499">
                  <c:v>0.05</c:v>
                </c:pt>
                <c:pt idx="500">
                  <c:v>5.0099999999999999E-2</c:v>
                </c:pt>
                <c:pt idx="501">
                  <c:v>5.0200000000000002E-2</c:v>
                </c:pt>
                <c:pt idx="502">
                  <c:v>5.0299999999999997E-2</c:v>
                </c:pt>
                <c:pt idx="503">
                  <c:v>5.04E-2</c:v>
                </c:pt>
                <c:pt idx="504">
                  <c:v>5.0500000000000003E-2</c:v>
                </c:pt>
                <c:pt idx="505">
                  <c:v>5.0599999999999999E-2</c:v>
                </c:pt>
                <c:pt idx="506">
                  <c:v>5.0700000000000002E-2</c:v>
                </c:pt>
                <c:pt idx="507">
                  <c:v>5.0799999999999998E-2</c:v>
                </c:pt>
                <c:pt idx="508">
                  <c:v>5.0900000000000001E-2</c:v>
                </c:pt>
                <c:pt idx="509">
                  <c:v>5.0999999999999997E-2</c:v>
                </c:pt>
                <c:pt idx="510">
                  <c:v>5.11E-2</c:v>
                </c:pt>
                <c:pt idx="511">
                  <c:v>5.1200000000000002E-2</c:v>
                </c:pt>
                <c:pt idx="512">
                  <c:v>5.1299999999999998E-2</c:v>
                </c:pt>
                <c:pt idx="513">
                  <c:v>5.1400000000000001E-2</c:v>
                </c:pt>
                <c:pt idx="514">
                  <c:v>5.1499999999999997E-2</c:v>
                </c:pt>
                <c:pt idx="515">
                  <c:v>5.16E-2</c:v>
                </c:pt>
                <c:pt idx="516">
                  <c:v>5.1700000000000003E-2</c:v>
                </c:pt>
                <c:pt idx="517">
                  <c:v>5.1799999999999999E-2</c:v>
                </c:pt>
                <c:pt idx="518">
                  <c:v>5.1900000000000002E-2</c:v>
                </c:pt>
                <c:pt idx="519">
                  <c:v>5.1999999999999998E-2</c:v>
                </c:pt>
                <c:pt idx="520">
                  <c:v>5.21E-2</c:v>
                </c:pt>
                <c:pt idx="521">
                  <c:v>5.2200000000000003E-2</c:v>
                </c:pt>
                <c:pt idx="522">
                  <c:v>5.2299999999999999E-2</c:v>
                </c:pt>
                <c:pt idx="523">
                  <c:v>5.2400000000000002E-2</c:v>
                </c:pt>
                <c:pt idx="524">
                  <c:v>5.2499999999999998E-2</c:v>
                </c:pt>
                <c:pt idx="525">
                  <c:v>5.2600000000000001E-2</c:v>
                </c:pt>
                <c:pt idx="526">
                  <c:v>5.2699999999999997E-2</c:v>
                </c:pt>
                <c:pt idx="527">
                  <c:v>5.28E-2</c:v>
                </c:pt>
                <c:pt idx="528">
                  <c:v>5.2900000000000003E-2</c:v>
                </c:pt>
                <c:pt idx="529">
                  <c:v>5.2999999999999999E-2</c:v>
                </c:pt>
                <c:pt idx="530">
                  <c:v>5.3100000000000001E-2</c:v>
                </c:pt>
                <c:pt idx="531">
                  <c:v>5.3199999999999997E-2</c:v>
                </c:pt>
                <c:pt idx="532">
                  <c:v>5.33E-2</c:v>
                </c:pt>
                <c:pt idx="533">
                  <c:v>5.3400000000000003E-2</c:v>
                </c:pt>
                <c:pt idx="534">
                  <c:v>5.3499999999999999E-2</c:v>
                </c:pt>
                <c:pt idx="535">
                  <c:v>5.3600000000000002E-2</c:v>
                </c:pt>
                <c:pt idx="536">
                  <c:v>5.3699999999999998E-2</c:v>
                </c:pt>
                <c:pt idx="537">
                  <c:v>5.3800000000000001E-2</c:v>
                </c:pt>
                <c:pt idx="538">
                  <c:v>5.3900000000000003E-2</c:v>
                </c:pt>
                <c:pt idx="539">
                  <c:v>5.3999999999999999E-2</c:v>
                </c:pt>
                <c:pt idx="540">
                  <c:v>5.4100000000000002E-2</c:v>
                </c:pt>
                <c:pt idx="541">
                  <c:v>5.4199999999999998E-2</c:v>
                </c:pt>
                <c:pt idx="542">
                  <c:v>5.4300000000000001E-2</c:v>
                </c:pt>
                <c:pt idx="543">
                  <c:v>5.4399999999999997E-2</c:v>
                </c:pt>
                <c:pt idx="544">
                  <c:v>5.45E-2</c:v>
                </c:pt>
                <c:pt idx="545">
                  <c:v>5.4600000000000003E-2</c:v>
                </c:pt>
                <c:pt idx="546">
                  <c:v>5.4699999999999999E-2</c:v>
                </c:pt>
                <c:pt idx="547">
                  <c:v>5.4800000000000001E-2</c:v>
                </c:pt>
                <c:pt idx="548">
                  <c:v>5.4899999999999997E-2</c:v>
                </c:pt>
                <c:pt idx="549">
                  <c:v>5.5E-2</c:v>
                </c:pt>
                <c:pt idx="550">
                  <c:v>5.5100000000000003E-2</c:v>
                </c:pt>
                <c:pt idx="551">
                  <c:v>5.5199999999999999E-2</c:v>
                </c:pt>
                <c:pt idx="552">
                  <c:v>5.5300000000000002E-2</c:v>
                </c:pt>
                <c:pt idx="553">
                  <c:v>5.5399999999999998E-2</c:v>
                </c:pt>
                <c:pt idx="554">
                  <c:v>5.5500000000000001E-2</c:v>
                </c:pt>
                <c:pt idx="555">
                  <c:v>5.5599999999999997E-2</c:v>
                </c:pt>
                <c:pt idx="556">
                  <c:v>5.57E-2</c:v>
                </c:pt>
                <c:pt idx="557">
                  <c:v>5.5800000000000002E-2</c:v>
                </c:pt>
                <c:pt idx="558">
                  <c:v>5.5899999999999998E-2</c:v>
                </c:pt>
                <c:pt idx="559">
                  <c:v>5.6000000000000001E-2</c:v>
                </c:pt>
                <c:pt idx="560">
                  <c:v>5.6099999999999997E-2</c:v>
                </c:pt>
                <c:pt idx="561">
                  <c:v>5.62E-2</c:v>
                </c:pt>
                <c:pt idx="562">
                  <c:v>5.6300000000000003E-2</c:v>
                </c:pt>
                <c:pt idx="563">
                  <c:v>5.6399999999999999E-2</c:v>
                </c:pt>
                <c:pt idx="564">
                  <c:v>5.6500000000000002E-2</c:v>
                </c:pt>
                <c:pt idx="565">
                  <c:v>5.6599999999999998E-2</c:v>
                </c:pt>
                <c:pt idx="566">
                  <c:v>5.67E-2</c:v>
                </c:pt>
                <c:pt idx="567">
                  <c:v>5.6800000000000003E-2</c:v>
                </c:pt>
                <c:pt idx="568">
                  <c:v>5.6899999999999999E-2</c:v>
                </c:pt>
                <c:pt idx="569">
                  <c:v>5.7000000000000002E-2</c:v>
                </c:pt>
                <c:pt idx="570">
                  <c:v>5.7099999999999998E-2</c:v>
                </c:pt>
                <c:pt idx="571">
                  <c:v>5.7200000000000001E-2</c:v>
                </c:pt>
                <c:pt idx="572">
                  <c:v>5.7299999999999997E-2</c:v>
                </c:pt>
                <c:pt idx="573">
                  <c:v>5.74E-2</c:v>
                </c:pt>
                <c:pt idx="574">
                  <c:v>5.7500000000000002E-2</c:v>
                </c:pt>
                <c:pt idx="575">
                  <c:v>5.7599999999999998E-2</c:v>
                </c:pt>
                <c:pt idx="576">
                  <c:v>5.7700000000000001E-2</c:v>
                </c:pt>
                <c:pt idx="577">
                  <c:v>5.7799999999999997E-2</c:v>
                </c:pt>
                <c:pt idx="578">
                  <c:v>5.79E-2</c:v>
                </c:pt>
                <c:pt idx="579">
                  <c:v>5.8000000000000003E-2</c:v>
                </c:pt>
                <c:pt idx="580">
                  <c:v>5.8099999999999999E-2</c:v>
                </c:pt>
                <c:pt idx="581">
                  <c:v>5.8200000000000002E-2</c:v>
                </c:pt>
                <c:pt idx="582">
                  <c:v>5.8299999999999998E-2</c:v>
                </c:pt>
                <c:pt idx="583">
                  <c:v>5.8400000000000001E-2</c:v>
                </c:pt>
                <c:pt idx="584">
                  <c:v>5.8500000000000003E-2</c:v>
                </c:pt>
                <c:pt idx="585">
                  <c:v>5.8599999999999999E-2</c:v>
                </c:pt>
                <c:pt idx="586">
                  <c:v>5.8700000000000002E-2</c:v>
                </c:pt>
                <c:pt idx="587">
                  <c:v>5.8799999999999998E-2</c:v>
                </c:pt>
                <c:pt idx="588">
                  <c:v>5.8900000000000001E-2</c:v>
                </c:pt>
                <c:pt idx="589">
                  <c:v>5.8999999999999997E-2</c:v>
                </c:pt>
                <c:pt idx="590">
                  <c:v>5.91E-2</c:v>
                </c:pt>
                <c:pt idx="591">
                  <c:v>5.9200000000000003E-2</c:v>
                </c:pt>
                <c:pt idx="592">
                  <c:v>5.9299999999999999E-2</c:v>
                </c:pt>
                <c:pt idx="593">
                  <c:v>5.9400000000000001E-2</c:v>
                </c:pt>
                <c:pt idx="594">
                  <c:v>5.9499999999999997E-2</c:v>
                </c:pt>
                <c:pt idx="595">
                  <c:v>5.96E-2</c:v>
                </c:pt>
                <c:pt idx="596">
                  <c:v>5.9700000000000003E-2</c:v>
                </c:pt>
                <c:pt idx="597">
                  <c:v>5.9799999999999999E-2</c:v>
                </c:pt>
                <c:pt idx="598">
                  <c:v>5.9900000000000002E-2</c:v>
                </c:pt>
                <c:pt idx="599">
                  <c:v>0.06</c:v>
                </c:pt>
                <c:pt idx="600">
                  <c:v>6.0100000000000001E-2</c:v>
                </c:pt>
                <c:pt idx="601">
                  <c:v>6.0199999999999997E-2</c:v>
                </c:pt>
                <c:pt idx="602">
                  <c:v>6.0299999999999999E-2</c:v>
                </c:pt>
                <c:pt idx="603">
                  <c:v>6.0400000000000002E-2</c:v>
                </c:pt>
                <c:pt idx="604">
                  <c:v>6.0499999999999998E-2</c:v>
                </c:pt>
                <c:pt idx="605">
                  <c:v>6.0600000000000001E-2</c:v>
                </c:pt>
                <c:pt idx="606">
                  <c:v>6.0699999999999997E-2</c:v>
                </c:pt>
                <c:pt idx="607">
                  <c:v>6.08E-2</c:v>
                </c:pt>
                <c:pt idx="608">
                  <c:v>6.0900000000000003E-2</c:v>
                </c:pt>
                <c:pt idx="609">
                  <c:v>6.0999999999999999E-2</c:v>
                </c:pt>
                <c:pt idx="610">
                  <c:v>6.1100000000000002E-2</c:v>
                </c:pt>
                <c:pt idx="611">
                  <c:v>6.1199999999999997E-2</c:v>
                </c:pt>
                <c:pt idx="612">
                  <c:v>6.13E-2</c:v>
                </c:pt>
                <c:pt idx="613">
                  <c:v>6.1400000000000003E-2</c:v>
                </c:pt>
                <c:pt idx="614">
                  <c:v>6.1499999999999999E-2</c:v>
                </c:pt>
                <c:pt idx="615">
                  <c:v>6.1600000000000002E-2</c:v>
                </c:pt>
                <c:pt idx="616">
                  <c:v>6.1699999999999998E-2</c:v>
                </c:pt>
                <c:pt idx="617">
                  <c:v>6.1800000000000001E-2</c:v>
                </c:pt>
                <c:pt idx="618">
                  <c:v>6.1899999999999997E-2</c:v>
                </c:pt>
                <c:pt idx="619">
                  <c:v>6.2E-2</c:v>
                </c:pt>
                <c:pt idx="620">
                  <c:v>6.2100000000000002E-2</c:v>
                </c:pt>
                <c:pt idx="621">
                  <c:v>6.2199999999999998E-2</c:v>
                </c:pt>
                <c:pt idx="622">
                  <c:v>6.2300000000000001E-2</c:v>
                </c:pt>
                <c:pt idx="623">
                  <c:v>6.2399999999999997E-2</c:v>
                </c:pt>
                <c:pt idx="624">
                  <c:v>6.25E-2</c:v>
                </c:pt>
                <c:pt idx="625">
                  <c:v>6.2600000000000003E-2</c:v>
                </c:pt>
                <c:pt idx="626">
                  <c:v>6.2700000000000006E-2</c:v>
                </c:pt>
                <c:pt idx="627">
                  <c:v>6.2799999999999995E-2</c:v>
                </c:pt>
                <c:pt idx="628">
                  <c:v>6.2899999999999998E-2</c:v>
                </c:pt>
                <c:pt idx="629">
                  <c:v>6.3E-2</c:v>
                </c:pt>
                <c:pt idx="630">
                  <c:v>6.3100000000000003E-2</c:v>
                </c:pt>
                <c:pt idx="631">
                  <c:v>6.3200000000000006E-2</c:v>
                </c:pt>
                <c:pt idx="632">
                  <c:v>6.3299999999999995E-2</c:v>
                </c:pt>
                <c:pt idx="633">
                  <c:v>6.3399999999999998E-2</c:v>
                </c:pt>
                <c:pt idx="634">
                  <c:v>6.3500000000000001E-2</c:v>
                </c:pt>
                <c:pt idx="635">
                  <c:v>6.3600000000000004E-2</c:v>
                </c:pt>
                <c:pt idx="636">
                  <c:v>6.3700000000000007E-2</c:v>
                </c:pt>
                <c:pt idx="637">
                  <c:v>6.3799999999999996E-2</c:v>
                </c:pt>
                <c:pt idx="638">
                  <c:v>6.3899999999999998E-2</c:v>
                </c:pt>
                <c:pt idx="639">
                  <c:v>6.4000000000000001E-2</c:v>
                </c:pt>
                <c:pt idx="640">
                  <c:v>6.4100000000000004E-2</c:v>
                </c:pt>
                <c:pt idx="641">
                  <c:v>6.4199999999999993E-2</c:v>
                </c:pt>
                <c:pt idx="642">
                  <c:v>6.4299999999999996E-2</c:v>
                </c:pt>
                <c:pt idx="643">
                  <c:v>6.4399999999999999E-2</c:v>
                </c:pt>
                <c:pt idx="644">
                  <c:v>6.4500000000000002E-2</c:v>
                </c:pt>
                <c:pt idx="645">
                  <c:v>6.4600000000000005E-2</c:v>
                </c:pt>
                <c:pt idx="646">
                  <c:v>6.4699999999999994E-2</c:v>
                </c:pt>
                <c:pt idx="647">
                  <c:v>6.4799999999999996E-2</c:v>
                </c:pt>
                <c:pt idx="648">
                  <c:v>6.4899999999999999E-2</c:v>
                </c:pt>
                <c:pt idx="649">
                  <c:v>6.5000000000000002E-2</c:v>
                </c:pt>
                <c:pt idx="650">
                  <c:v>6.5100000000000005E-2</c:v>
                </c:pt>
                <c:pt idx="651">
                  <c:v>6.5199999999999994E-2</c:v>
                </c:pt>
                <c:pt idx="652">
                  <c:v>6.5299999999999997E-2</c:v>
                </c:pt>
                <c:pt idx="653">
                  <c:v>6.54E-2</c:v>
                </c:pt>
                <c:pt idx="654">
                  <c:v>6.5500000000000003E-2</c:v>
                </c:pt>
                <c:pt idx="655">
                  <c:v>6.5600000000000006E-2</c:v>
                </c:pt>
                <c:pt idx="656">
                  <c:v>6.5699999999999995E-2</c:v>
                </c:pt>
                <c:pt idx="657">
                  <c:v>6.5799999999999997E-2</c:v>
                </c:pt>
                <c:pt idx="658">
                  <c:v>6.59E-2</c:v>
                </c:pt>
                <c:pt idx="659">
                  <c:v>6.6000000000000003E-2</c:v>
                </c:pt>
                <c:pt idx="660">
                  <c:v>6.6100000000000006E-2</c:v>
                </c:pt>
                <c:pt idx="661">
                  <c:v>6.6199999999999995E-2</c:v>
                </c:pt>
                <c:pt idx="662">
                  <c:v>6.6299999999999998E-2</c:v>
                </c:pt>
                <c:pt idx="663">
                  <c:v>6.6400000000000001E-2</c:v>
                </c:pt>
                <c:pt idx="664">
                  <c:v>6.6500000000000004E-2</c:v>
                </c:pt>
                <c:pt idx="665">
                  <c:v>6.6600000000000006E-2</c:v>
                </c:pt>
                <c:pt idx="666">
                  <c:v>6.6699999999999995E-2</c:v>
                </c:pt>
                <c:pt idx="667">
                  <c:v>6.6799999999999998E-2</c:v>
                </c:pt>
                <c:pt idx="668">
                  <c:v>6.6900000000000001E-2</c:v>
                </c:pt>
                <c:pt idx="669">
                  <c:v>6.7000000000000004E-2</c:v>
                </c:pt>
                <c:pt idx="670">
                  <c:v>6.7100000000000007E-2</c:v>
                </c:pt>
                <c:pt idx="671">
                  <c:v>6.7199999999999996E-2</c:v>
                </c:pt>
                <c:pt idx="672">
                  <c:v>6.7299999999999999E-2</c:v>
                </c:pt>
                <c:pt idx="673">
                  <c:v>6.7400000000000002E-2</c:v>
                </c:pt>
                <c:pt idx="674">
                  <c:v>6.7500000000000004E-2</c:v>
                </c:pt>
                <c:pt idx="675">
                  <c:v>6.7599999999999993E-2</c:v>
                </c:pt>
                <c:pt idx="676">
                  <c:v>6.7699999999999996E-2</c:v>
                </c:pt>
                <c:pt idx="677">
                  <c:v>6.7799999999999999E-2</c:v>
                </c:pt>
                <c:pt idx="678">
                  <c:v>6.7900000000000002E-2</c:v>
                </c:pt>
                <c:pt idx="679">
                  <c:v>6.8000000000000005E-2</c:v>
                </c:pt>
                <c:pt idx="680">
                  <c:v>6.8099999999999994E-2</c:v>
                </c:pt>
                <c:pt idx="681">
                  <c:v>6.8199999999999997E-2</c:v>
                </c:pt>
                <c:pt idx="682">
                  <c:v>6.83E-2</c:v>
                </c:pt>
                <c:pt idx="683">
                  <c:v>6.8400000000000002E-2</c:v>
                </c:pt>
                <c:pt idx="684">
                  <c:v>6.8500000000000005E-2</c:v>
                </c:pt>
                <c:pt idx="685">
                  <c:v>6.8599999999999994E-2</c:v>
                </c:pt>
                <c:pt idx="686">
                  <c:v>6.8699999999999997E-2</c:v>
                </c:pt>
                <c:pt idx="687">
                  <c:v>6.88E-2</c:v>
                </c:pt>
                <c:pt idx="688">
                  <c:v>6.8900000000000003E-2</c:v>
                </c:pt>
                <c:pt idx="689">
                  <c:v>6.9000000000000006E-2</c:v>
                </c:pt>
                <c:pt idx="690">
                  <c:v>6.9099999999999995E-2</c:v>
                </c:pt>
                <c:pt idx="691">
                  <c:v>6.9199999999999998E-2</c:v>
                </c:pt>
                <c:pt idx="692">
                  <c:v>6.93E-2</c:v>
                </c:pt>
                <c:pt idx="693">
                  <c:v>6.9400000000000003E-2</c:v>
                </c:pt>
                <c:pt idx="694">
                  <c:v>6.9500000000000006E-2</c:v>
                </c:pt>
                <c:pt idx="695">
                  <c:v>6.9599999999999995E-2</c:v>
                </c:pt>
                <c:pt idx="696">
                  <c:v>6.9699999999999998E-2</c:v>
                </c:pt>
                <c:pt idx="697">
                  <c:v>6.9800000000000001E-2</c:v>
                </c:pt>
                <c:pt idx="698">
                  <c:v>6.9900000000000004E-2</c:v>
                </c:pt>
                <c:pt idx="699">
                  <c:v>7.0000000000000007E-2</c:v>
                </c:pt>
                <c:pt idx="700">
                  <c:v>7.0099999999999996E-2</c:v>
                </c:pt>
                <c:pt idx="701">
                  <c:v>7.0199999999999999E-2</c:v>
                </c:pt>
                <c:pt idx="702">
                  <c:v>7.0300000000000001E-2</c:v>
                </c:pt>
                <c:pt idx="703">
                  <c:v>7.0400000000000004E-2</c:v>
                </c:pt>
                <c:pt idx="704">
                  <c:v>7.0499999999999993E-2</c:v>
                </c:pt>
                <c:pt idx="705">
                  <c:v>7.0599999999999996E-2</c:v>
                </c:pt>
                <c:pt idx="706">
                  <c:v>7.0699999999999999E-2</c:v>
                </c:pt>
                <c:pt idx="707">
                  <c:v>7.0800000000000002E-2</c:v>
                </c:pt>
                <c:pt idx="708">
                  <c:v>7.0900000000000005E-2</c:v>
                </c:pt>
                <c:pt idx="709">
                  <c:v>7.0999999999999994E-2</c:v>
                </c:pt>
                <c:pt idx="710">
                  <c:v>7.1099999999999997E-2</c:v>
                </c:pt>
                <c:pt idx="711">
                  <c:v>7.1199999999999999E-2</c:v>
                </c:pt>
                <c:pt idx="712">
                  <c:v>7.1300000000000002E-2</c:v>
                </c:pt>
                <c:pt idx="713">
                  <c:v>7.1400000000000005E-2</c:v>
                </c:pt>
                <c:pt idx="714">
                  <c:v>7.1499999999999994E-2</c:v>
                </c:pt>
                <c:pt idx="715">
                  <c:v>7.1599999999999997E-2</c:v>
                </c:pt>
                <c:pt idx="716">
                  <c:v>7.17E-2</c:v>
                </c:pt>
                <c:pt idx="717">
                  <c:v>7.1800000000000003E-2</c:v>
                </c:pt>
                <c:pt idx="718">
                  <c:v>7.1900000000000006E-2</c:v>
                </c:pt>
                <c:pt idx="719">
                  <c:v>7.1999999999999995E-2</c:v>
                </c:pt>
                <c:pt idx="720">
                  <c:v>7.2099999999999997E-2</c:v>
                </c:pt>
                <c:pt idx="721">
                  <c:v>7.22E-2</c:v>
                </c:pt>
                <c:pt idx="722">
                  <c:v>7.2300000000000003E-2</c:v>
                </c:pt>
                <c:pt idx="723">
                  <c:v>7.2400000000000006E-2</c:v>
                </c:pt>
                <c:pt idx="724">
                  <c:v>7.2499999999999995E-2</c:v>
                </c:pt>
                <c:pt idx="725">
                  <c:v>7.2599999999999998E-2</c:v>
                </c:pt>
                <c:pt idx="726">
                  <c:v>7.2700000000000001E-2</c:v>
                </c:pt>
                <c:pt idx="727">
                  <c:v>7.2800000000000004E-2</c:v>
                </c:pt>
                <c:pt idx="728">
                  <c:v>7.2900000000000006E-2</c:v>
                </c:pt>
                <c:pt idx="729">
                  <c:v>7.2999999999999995E-2</c:v>
                </c:pt>
                <c:pt idx="730">
                  <c:v>7.3099999999999998E-2</c:v>
                </c:pt>
                <c:pt idx="731">
                  <c:v>7.3200000000000001E-2</c:v>
                </c:pt>
                <c:pt idx="732">
                  <c:v>7.3300000000000004E-2</c:v>
                </c:pt>
                <c:pt idx="733">
                  <c:v>7.3400000000000007E-2</c:v>
                </c:pt>
                <c:pt idx="734">
                  <c:v>7.3499999999999996E-2</c:v>
                </c:pt>
                <c:pt idx="735">
                  <c:v>7.3599999999999999E-2</c:v>
                </c:pt>
                <c:pt idx="736">
                  <c:v>7.3700000000000002E-2</c:v>
                </c:pt>
                <c:pt idx="737">
                  <c:v>7.3800000000000004E-2</c:v>
                </c:pt>
                <c:pt idx="738">
                  <c:v>7.3899999999999993E-2</c:v>
                </c:pt>
                <c:pt idx="739">
                  <c:v>7.3999999999999996E-2</c:v>
                </c:pt>
                <c:pt idx="740">
                  <c:v>7.4099999999999999E-2</c:v>
                </c:pt>
                <c:pt idx="741">
                  <c:v>7.4200000000000002E-2</c:v>
                </c:pt>
                <c:pt idx="742">
                  <c:v>7.4300000000000005E-2</c:v>
                </c:pt>
                <c:pt idx="743">
                  <c:v>7.4399999999999994E-2</c:v>
                </c:pt>
                <c:pt idx="744">
                  <c:v>7.4499999999999997E-2</c:v>
                </c:pt>
                <c:pt idx="745">
                  <c:v>7.46E-2</c:v>
                </c:pt>
                <c:pt idx="746">
                  <c:v>7.4700000000000003E-2</c:v>
                </c:pt>
                <c:pt idx="747">
                  <c:v>7.4800000000000005E-2</c:v>
                </c:pt>
                <c:pt idx="748">
                  <c:v>7.4899999999999994E-2</c:v>
                </c:pt>
                <c:pt idx="749">
                  <c:v>7.4999999999999997E-2</c:v>
                </c:pt>
                <c:pt idx="750">
                  <c:v>7.51E-2</c:v>
                </c:pt>
                <c:pt idx="751">
                  <c:v>7.5200000000000003E-2</c:v>
                </c:pt>
                <c:pt idx="752">
                  <c:v>7.5300000000000006E-2</c:v>
                </c:pt>
                <c:pt idx="753">
                  <c:v>7.5399999999999995E-2</c:v>
                </c:pt>
                <c:pt idx="754">
                  <c:v>7.5499999999999998E-2</c:v>
                </c:pt>
                <c:pt idx="755">
                  <c:v>7.5600000000000001E-2</c:v>
                </c:pt>
                <c:pt idx="756">
                  <c:v>7.5700000000000003E-2</c:v>
                </c:pt>
                <c:pt idx="757">
                  <c:v>7.5800000000000006E-2</c:v>
                </c:pt>
                <c:pt idx="758">
                  <c:v>7.5899999999999995E-2</c:v>
                </c:pt>
                <c:pt idx="759">
                  <c:v>7.5999999999999998E-2</c:v>
                </c:pt>
                <c:pt idx="760">
                  <c:v>7.6100000000000001E-2</c:v>
                </c:pt>
                <c:pt idx="761">
                  <c:v>7.6200000000000004E-2</c:v>
                </c:pt>
                <c:pt idx="762">
                  <c:v>7.6300000000000007E-2</c:v>
                </c:pt>
                <c:pt idx="763">
                  <c:v>7.6399999999999996E-2</c:v>
                </c:pt>
                <c:pt idx="764">
                  <c:v>7.6499999999999999E-2</c:v>
                </c:pt>
                <c:pt idx="765">
                  <c:v>7.6600000000000001E-2</c:v>
                </c:pt>
                <c:pt idx="766">
                  <c:v>7.6700000000000004E-2</c:v>
                </c:pt>
                <c:pt idx="767">
                  <c:v>7.6799999999999993E-2</c:v>
                </c:pt>
                <c:pt idx="768">
                  <c:v>7.6899999999999996E-2</c:v>
                </c:pt>
                <c:pt idx="769">
                  <c:v>7.6999999999999999E-2</c:v>
                </c:pt>
                <c:pt idx="770">
                  <c:v>7.7100000000000002E-2</c:v>
                </c:pt>
                <c:pt idx="771">
                  <c:v>7.7200000000000005E-2</c:v>
                </c:pt>
                <c:pt idx="772">
                  <c:v>7.7299999999999994E-2</c:v>
                </c:pt>
                <c:pt idx="773">
                  <c:v>7.7399999999999997E-2</c:v>
                </c:pt>
                <c:pt idx="774">
                  <c:v>7.7499999999999999E-2</c:v>
                </c:pt>
                <c:pt idx="775">
                  <c:v>7.7600000000000002E-2</c:v>
                </c:pt>
                <c:pt idx="776">
                  <c:v>7.7700000000000005E-2</c:v>
                </c:pt>
                <c:pt idx="777">
                  <c:v>7.7799999999999994E-2</c:v>
                </c:pt>
                <c:pt idx="778">
                  <c:v>7.7899999999999997E-2</c:v>
                </c:pt>
                <c:pt idx="779">
                  <c:v>7.8E-2</c:v>
                </c:pt>
                <c:pt idx="780">
                  <c:v>7.8100000000000003E-2</c:v>
                </c:pt>
                <c:pt idx="781">
                  <c:v>7.8200000000000006E-2</c:v>
                </c:pt>
                <c:pt idx="782">
                  <c:v>7.8299999999999995E-2</c:v>
                </c:pt>
                <c:pt idx="783">
                  <c:v>7.8399999999999997E-2</c:v>
                </c:pt>
                <c:pt idx="784">
                  <c:v>7.85E-2</c:v>
                </c:pt>
                <c:pt idx="785">
                  <c:v>7.8600000000000003E-2</c:v>
                </c:pt>
                <c:pt idx="786">
                  <c:v>7.8700000000000006E-2</c:v>
                </c:pt>
                <c:pt idx="787">
                  <c:v>7.8799999999999995E-2</c:v>
                </c:pt>
                <c:pt idx="788">
                  <c:v>7.8899999999999998E-2</c:v>
                </c:pt>
                <c:pt idx="789">
                  <c:v>7.9000000000000001E-2</c:v>
                </c:pt>
                <c:pt idx="790">
                  <c:v>7.9100000000000004E-2</c:v>
                </c:pt>
                <c:pt idx="791">
                  <c:v>7.9200000000000007E-2</c:v>
                </c:pt>
                <c:pt idx="792">
                  <c:v>7.9299999999999995E-2</c:v>
                </c:pt>
                <c:pt idx="793">
                  <c:v>7.9399999999999998E-2</c:v>
                </c:pt>
                <c:pt idx="794">
                  <c:v>7.9500000000000001E-2</c:v>
                </c:pt>
                <c:pt idx="795">
                  <c:v>7.9600000000000004E-2</c:v>
                </c:pt>
                <c:pt idx="796">
                  <c:v>7.9699999999999993E-2</c:v>
                </c:pt>
                <c:pt idx="797">
                  <c:v>7.9799999999999996E-2</c:v>
                </c:pt>
                <c:pt idx="798">
                  <c:v>7.9899999999999999E-2</c:v>
                </c:pt>
                <c:pt idx="799">
                  <c:v>0.08</c:v>
                </c:pt>
                <c:pt idx="800">
                  <c:v>8.0100000000000005E-2</c:v>
                </c:pt>
                <c:pt idx="801">
                  <c:v>8.0199999999999994E-2</c:v>
                </c:pt>
                <c:pt idx="802">
                  <c:v>8.0299999999999996E-2</c:v>
                </c:pt>
                <c:pt idx="803">
                  <c:v>8.0399999999999999E-2</c:v>
                </c:pt>
                <c:pt idx="804">
                  <c:v>8.0500000000000002E-2</c:v>
                </c:pt>
                <c:pt idx="805">
                  <c:v>8.0600000000000005E-2</c:v>
                </c:pt>
                <c:pt idx="806">
                  <c:v>8.0699999999999994E-2</c:v>
                </c:pt>
                <c:pt idx="807">
                  <c:v>8.0799999999999997E-2</c:v>
                </c:pt>
                <c:pt idx="808">
                  <c:v>8.09E-2</c:v>
                </c:pt>
                <c:pt idx="809">
                  <c:v>8.1000000000000003E-2</c:v>
                </c:pt>
                <c:pt idx="810">
                  <c:v>8.1100000000000005E-2</c:v>
                </c:pt>
                <c:pt idx="811">
                  <c:v>8.1199999999999994E-2</c:v>
                </c:pt>
                <c:pt idx="812">
                  <c:v>8.1299999999999997E-2</c:v>
                </c:pt>
                <c:pt idx="813">
                  <c:v>8.14E-2</c:v>
                </c:pt>
                <c:pt idx="814">
                  <c:v>8.1500000000000003E-2</c:v>
                </c:pt>
                <c:pt idx="815">
                  <c:v>8.1600000000000006E-2</c:v>
                </c:pt>
                <c:pt idx="816">
                  <c:v>8.1699999999999995E-2</c:v>
                </c:pt>
                <c:pt idx="817">
                  <c:v>8.1799999999999998E-2</c:v>
                </c:pt>
                <c:pt idx="818">
                  <c:v>8.1900000000000001E-2</c:v>
                </c:pt>
                <c:pt idx="819">
                  <c:v>8.2000000000000003E-2</c:v>
                </c:pt>
                <c:pt idx="820">
                  <c:v>8.2100000000000006E-2</c:v>
                </c:pt>
                <c:pt idx="821">
                  <c:v>8.2199999999999995E-2</c:v>
                </c:pt>
                <c:pt idx="822">
                  <c:v>8.2299999999999998E-2</c:v>
                </c:pt>
                <c:pt idx="823">
                  <c:v>8.2400000000000001E-2</c:v>
                </c:pt>
                <c:pt idx="824">
                  <c:v>8.2500000000000004E-2</c:v>
                </c:pt>
                <c:pt idx="825">
                  <c:v>8.2600000000000007E-2</c:v>
                </c:pt>
                <c:pt idx="826">
                  <c:v>8.2699999999999996E-2</c:v>
                </c:pt>
                <c:pt idx="827">
                  <c:v>8.2799999999999999E-2</c:v>
                </c:pt>
                <c:pt idx="828">
                  <c:v>8.2900000000000001E-2</c:v>
                </c:pt>
                <c:pt idx="829">
                  <c:v>8.3000000000000004E-2</c:v>
                </c:pt>
                <c:pt idx="830">
                  <c:v>8.3099999999999993E-2</c:v>
                </c:pt>
                <c:pt idx="831">
                  <c:v>8.3199999999999996E-2</c:v>
                </c:pt>
                <c:pt idx="832">
                  <c:v>8.3299999999999999E-2</c:v>
                </c:pt>
                <c:pt idx="833">
                  <c:v>8.3400000000000002E-2</c:v>
                </c:pt>
                <c:pt idx="834">
                  <c:v>8.3500000000000005E-2</c:v>
                </c:pt>
                <c:pt idx="835">
                  <c:v>8.3599999999999994E-2</c:v>
                </c:pt>
                <c:pt idx="836">
                  <c:v>8.3699999999999997E-2</c:v>
                </c:pt>
                <c:pt idx="837">
                  <c:v>8.3799999999999999E-2</c:v>
                </c:pt>
                <c:pt idx="838">
                  <c:v>8.3900000000000002E-2</c:v>
                </c:pt>
                <c:pt idx="839">
                  <c:v>8.4000000000000005E-2</c:v>
                </c:pt>
                <c:pt idx="840">
                  <c:v>8.4099999999999994E-2</c:v>
                </c:pt>
                <c:pt idx="841">
                  <c:v>8.4199999999999997E-2</c:v>
                </c:pt>
                <c:pt idx="842">
                  <c:v>8.43E-2</c:v>
                </c:pt>
                <c:pt idx="843">
                  <c:v>8.4400000000000003E-2</c:v>
                </c:pt>
                <c:pt idx="844">
                  <c:v>8.4500000000000006E-2</c:v>
                </c:pt>
                <c:pt idx="845">
                  <c:v>8.4599999999999995E-2</c:v>
                </c:pt>
                <c:pt idx="846">
                  <c:v>8.4699999999999998E-2</c:v>
                </c:pt>
                <c:pt idx="847">
                  <c:v>8.48E-2</c:v>
                </c:pt>
                <c:pt idx="848">
                  <c:v>8.4900000000000003E-2</c:v>
                </c:pt>
                <c:pt idx="849">
                  <c:v>8.5000000000000006E-2</c:v>
                </c:pt>
                <c:pt idx="850">
                  <c:v>8.5099999999999995E-2</c:v>
                </c:pt>
                <c:pt idx="851">
                  <c:v>8.5199999999999998E-2</c:v>
                </c:pt>
                <c:pt idx="852">
                  <c:v>8.5300000000000001E-2</c:v>
                </c:pt>
                <c:pt idx="853">
                  <c:v>8.5400000000000004E-2</c:v>
                </c:pt>
                <c:pt idx="854">
                  <c:v>8.5500000000000007E-2</c:v>
                </c:pt>
                <c:pt idx="855">
                  <c:v>8.5599999999999996E-2</c:v>
                </c:pt>
                <c:pt idx="856">
                  <c:v>8.5699999999999998E-2</c:v>
                </c:pt>
                <c:pt idx="857">
                  <c:v>8.5800000000000001E-2</c:v>
                </c:pt>
                <c:pt idx="858">
                  <c:v>8.5900000000000004E-2</c:v>
                </c:pt>
                <c:pt idx="859">
                  <c:v>8.5999999999999993E-2</c:v>
                </c:pt>
                <c:pt idx="860">
                  <c:v>8.6099999999999996E-2</c:v>
                </c:pt>
                <c:pt idx="861">
                  <c:v>8.6199999999999999E-2</c:v>
                </c:pt>
                <c:pt idx="862">
                  <c:v>8.6300000000000002E-2</c:v>
                </c:pt>
                <c:pt idx="863">
                  <c:v>8.6400000000000005E-2</c:v>
                </c:pt>
                <c:pt idx="864">
                  <c:v>8.6499999999999994E-2</c:v>
                </c:pt>
                <c:pt idx="865">
                  <c:v>8.6599999999999996E-2</c:v>
                </c:pt>
                <c:pt idx="866">
                  <c:v>8.6699999999999999E-2</c:v>
                </c:pt>
                <c:pt idx="867">
                  <c:v>8.6800000000000002E-2</c:v>
                </c:pt>
                <c:pt idx="868">
                  <c:v>8.6900000000000005E-2</c:v>
                </c:pt>
                <c:pt idx="869">
                  <c:v>8.6999999999999994E-2</c:v>
                </c:pt>
                <c:pt idx="870">
                  <c:v>8.7099999999999997E-2</c:v>
                </c:pt>
                <c:pt idx="871">
                  <c:v>8.72E-2</c:v>
                </c:pt>
                <c:pt idx="872">
                  <c:v>8.7300000000000003E-2</c:v>
                </c:pt>
                <c:pt idx="873">
                  <c:v>8.7400000000000005E-2</c:v>
                </c:pt>
                <c:pt idx="874">
                  <c:v>8.7499999999999994E-2</c:v>
                </c:pt>
                <c:pt idx="875">
                  <c:v>8.7599999999999997E-2</c:v>
                </c:pt>
                <c:pt idx="876">
                  <c:v>8.77E-2</c:v>
                </c:pt>
                <c:pt idx="877">
                  <c:v>8.7800000000000003E-2</c:v>
                </c:pt>
                <c:pt idx="878">
                  <c:v>8.7900000000000006E-2</c:v>
                </c:pt>
                <c:pt idx="879">
                  <c:v>8.7999999999999995E-2</c:v>
                </c:pt>
                <c:pt idx="880">
                  <c:v>8.8099999999999998E-2</c:v>
                </c:pt>
                <c:pt idx="881">
                  <c:v>8.8200000000000001E-2</c:v>
                </c:pt>
                <c:pt idx="882">
                  <c:v>8.8300000000000003E-2</c:v>
                </c:pt>
                <c:pt idx="883">
                  <c:v>8.8400000000000006E-2</c:v>
                </c:pt>
                <c:pt idx="884">
                  <c:v>8.8499999999999995E-2</c:v>
                </c:pt>
                <c:pt idx="885">
                  <c:v>8.8599999999999998E-2</c:v>
                </c:pt>
                <c:pt idx="886">
                  <c:v>8.8700000000000001E-2</c:v>
                </c:pt>
                <c:pt idx="887">
                  <c:v>8.8800000000000004E-2</c:v>
                </c:pt>
                <c:pt idx="888">
                  <c:v>8.8900000000000007E-2</c:v>
                </c:pt>
                <c:pt idx="889">
                  <c:v>8.8999999999999996E-2</c:v>
                </c:pt>
                <c:pt idx="890">
                  <c:v>8.9099999999999999E-2</c:v>
                </c:pt>
                <c:pt idx="891">
                  <c:v>8.9200000000000002E-2</c:v>
                </c:pt>
                <c:pt idx="892">
                  <c:v>8.9300000000000004E-2</c:v>
                </c:pt>
                <c:pt idx="893">
                  <c:v>8.9399999999999993E-2</c:v>
                </c:pt>
                <c:pt idx="894">
                  <c:v>8.9499999999999996E-2</c:v>
                </c:pt>
                <c:pt idx="895">
                  <c:v>8.9599999999999999E-2</c:v>
                </c:pt>
                <c:pt idx="896">
                  <c:v>8.9700000000000002E-2</c:v>
                </c:pt>
                <c:pt idx="897">
                  <c:v>8.9800000000000005E-2</c:v>
                </c:pt>
                <c:pt idx="898">
                  <c:v>8.9899999999999994E-2</c:v>
                </c:pt>
                <c:pt idx="899">
                  <c:v>0.09</c:v>
                </c:pt>
                <c:pt idx="900">
                  <c:v>9.01E-2</c:v>
                </c:pt>
                <c:pt idx="901">
                  <c:v>9.0200000000000002E-2</c:v>
                </c:pt>
                <c:pt idx="902">
                  <c:v>9.0300000000000005E-2</c:v>
                </c:pt>
                <c:pt idx="903">
                  <c:v>9.0399999999999994E-2</c:v>
                </c:pt>
                <c:pt idx="904">
                  <c:v>9.0499999999999997E-2</c:v>
                </c:pt>
                <c:pt idx="905">
                  <c:v>9.06E-2</c:v>
                </c:pt>
                <c:pt idx="906">
                  <c:v>9.0700000000000003E-2</c:v>
                </c:pt>
                <c:pt idx="907">
                  <c:v>9.0800000000000006E-2</c:v>
                </c:pt>
                <c:pt idx="908">
                  <c:v>9.0899999999999995E-2</c:v>
                </c:pt>
                <c:pt idx="909">
                  <c:v>9.0999999999999998E-2</c:v>
                </c:pt>
                <c:pt idx="910">
                  <c:v>9.11E-2</c:v>
                </c:pt>
                <c:pt idx="911">
                  <c:v>9.1200000000000003E-2</c:v>
                </c:pt>
                <c:pt idx="912">
                  <c:v>9.1300000000000006E-2</c:v>
                </c:pt>
                <c:pt idx="913">
                  <c:v>9.1399999999999995E-2</c:v>
                </c:pt>
                <c:pt idx="914">
                  <c:v>9.1499999999999998E-2</c:v>
                </c:pt>
                <c:pt idx="915">
                  <c:v>9.1600000000000001E-2</c:v>
                </c:pt>
                <c:pt idx="916">
                  <c:v>9.1700000000000004E-2</c:v>
                </c:pt>
                <c:pt idx="917">
                  <c:v>9.1800000000000007E-2</c:v>
                </c:pt>
                <c:pt idx="918">
                  <c:v>9.1899999999999996E-2</c:v>
                </c:pt>
                <c:pt idx="919">
                  <c:v>9.1999999999999998E-2</c:v>
                </c:pt>
                <c:pt idx="920">
                  <c:v>9.2100000000000001E-2</c:v>
                </c:pt>
                <c:pt idx="921">
                  <c:v>9.2200000000000004E-2</c:v>
                </c:pt>
                <c:pt idx="922">
                  <c:v>9.2299999999999993E-2</c:v>
                </c:pt>
                <c:pt idx="923">
                  <c:v>9.2399999999999996E-2</c:v>
                </c:pt>
                <c:pt idx="924">
                  <c:v>9.2499999999999999E-2</c:v>
                </c:pt>
                <c:pt idx="925">
                  <c:v>9.2600000000000002E-2</c:v>
                </c:pt>
                <c:pt idx="926">
                  <c:v>9.2700000000000005E-2</c:v>
                </c:pt>
                <c:pt idx="927">
                  <c:v>9.2799999999999994E-2</c:v>
                </c:pt>
                <c:pt idx="928">
                  <c:v>9.2899999999999996E-2</c:v>
                </c:pt>
                <c:pt idx="929">
                  <c:v>9.2999999999999999E-2</c:v>
                </c:pt>
                <c:pt idx="930">
                  <c:v>9.3100000000000002E-2</c:v>
                </c:pt>
                <c:pt idx="931">
                  <c:v>9.3200000000000005E-2</c:v>
                </c:pt>
                <c:pt idx="932">
                  <c:v>9.3299999999999994E-2</c:v>
                </c:pt>
                <c:pt idx="933">
                  <c:v>9.3399999999999997E-2</c:v>
                </c:pt>
                <c:pt idx="934">
                  <c:v>9.35E-2</c:v>
                </c:pt>
                <c:pt idx="935">
                  <c:v>9.3600000000000003E-2</c:v>
                </c:pt>
                <c:pt idx="936">
                  <c:v>9.3700000000000006E-2</c:v>
                </c:pt>
                <c:pt idx="937">
                  <c:v>9.3799999999999994E-2</c:v>
                </c:pt>
                <c:pt idx="938">
                  <c:v>9.3899999999999997E-2</c:v>
                </c:pt>
                <c:pt idx="939">
                  <c:v>9.4E-2</c:v>
                </c:pt>
                <c:pt idx="940">
                  <c:v>9.4100000000000003E-2</c:v>
                </c:pt>
                <c:pt idx="941">
                  <c:v>9.4200000000000006E-2</c:v>
                </c:pt>
                <c:pt idx="942">
                  <c:v>9.4299999999999995E-2</c:v>
                </c:pt>
                <c:pt idx="943">
                  <c:v>9.4399999999999998E-2</c:v>
                </c:pt>
                <c:pt idx="944">
                  <c:v>9.4500000000000001E-2</c:v>
                </c:pt>
                <c:pt idx="945">
                  <c:v>9.4600000000000004E-2</c:v>
                </c:pt>
                <c:pt idx="946">
                  <c:v>9.4700000000000006E-2</c:v>
                </c:pt>
                <c:pt idx="947">
                  <c:v>9.4799999999999995E-2</c:v>
                </c:pt>
                <c:pt idx="948">
                  <c:v>9.4899999999999998E-2</c:v>
                </c:pt>
                <c:pt idx="949">
                  <c:v>9.5000000000000001E-2</c:v>
                </c:pt>
                <c:pt idx="950">
                  <c:v>9.5100000000000004E-2</c:v>
                </c:pt>
                <c:pt idx="951">
                  <c:v>9.5200000000000007E-2</c:v>
                </c:pt>
                <c:pt idx="952">
                  <c:v>9.5299999999999996E-2</c:v>
                </c:pt>
                <c:pt idx="953">
                  <c:v>9.5399999999999999E-2</c:v>
                </c:pt>
                <c:pt idx="954">
                  <c:v>9.5500000000000002E-2</c:v>
                </c:pt>
                <c:pt idx="955">
                  <c:v>9.5600000000000004E-2</c:v>
                </c:pt>
                <c:pt idx="956">
                  <c:v>9.5699999999999993E-2</c:v>
                </c:pt>
                <c:pt idx="957">
                  <c:v>9.5799999999999996E-2</c:v>
                </c:pt>
                <c:pt idx="958">
                  <c:v>9.5899999999999999E-2</c:v>
                </c:pt>
                <c:pt idx="959">
                  <c:v>9.6000000000000002E-2</c:v>
                </c:pt>
                <c:pt idx="960">
                  <c:v>9.6100000000000005E-2</c:v>
                </c:pt>
                <c:pt idx="961">
                  <c:v>9.6199999999999994E-2</c:v>
                </c:pt>
                <c:pt idx="962">
                  <c:v>9.6299999999999997E-2</c:v>
                </c:pt>
                <c:pt idx="963">
                  <c:v>9.64E-2</c:v>
                </c:pt>
                <c:pt idx="964">
                  <c:v>9.6500000000000002E-2</c:v>
                </c:pt>
                <c:pt idx="965">
                  <c:v>9.6600000000000005E-2</c:v>
                </c:pt>
                <c:pt idx="966">
                  <c:v>9.6699999999999994E-2</c:v>
                </c:pt>
                <c:pt idx="967">
                  <c:v>9.6799999999999997E-2</c:v>
                </c:pt>
                <c:pt idx="968">
                  <c:v>9.69E-2</c:v>
                </c:pt>
                <c:pt idx="969">
                  <c:v>9.7000000000000003E-2</c:v>
                </c:pt>
                <c:pt idx="970">
                  <c:v>9.7100000000000006E-2</c:v>
                </c:pt>
                <c:pt idx="971">
                  <c:v>9.7199999999999995E-2</c:v>
                </c:pt>
                <c:pt idx="972">
                  <c:v>9.7299999999999998E-2</c:v>
                </c:pt>
                <c:pt idx="973">
                  <c:v>9.74E-2</c:v>
                </c:pt>
                <c:pt idx="974">
                  <c:v>9.7500000000000003E-2</c:v>
                </c:pt>
                <c:pt idx="975">
                  <c:v>9.7600000000000006E-2</c:v>
                </c:pt>
                <c:pt idx="976">
                  <c:v>9.7699999999999995E-2</c:v>
                </c:pt>
                <c:pt idx="977">
                  <c:v>9.7799999999999998E-2</c:v>
                </c:pt>
                <c:pt idx="978">
                  <c:v>9.7900000000000001E-2</c:v>
                </c:pt>
                <c:pt idx="979">
                  <c:v>9.8000000000000004E-2</c:v>
                </c:pt>
                <c:pt idx="980">
                  <c:v>9.8100000000000007E-2</c:v>
                </c:pt>
                <c:pt idx="981">
                  <c:v>9.8199999999999996E-2</c:v>
                </c:pt>
                <c:pt idx="982">
                  <c:v>9.8299999999999998E-2</c:v>
                </c:pt>
                <c:pt idx="983">
                  <c:v>9.8400000000000001E-2</c:v>
                </c:pt>
                <c:pt idx="984">
                  <c:v>9.8500000000000004E-2</c:v>
                </c:pt>
                <c:pt idx="985">
                  <c:v>9.8599999999999993E-2</c:v>
                </c:pt>
                <c:pt idx="986">
                  <c:v>9.8699999999999996E-2</c:v>
                </c:pt>
                <c:pt idx="987">
                  <c:v>9.8799999999999999E-2</c:v>
                </c:pt>
                <c:pt idx="988">
                  <c:v>9.8900000000000002E-2</c:v>
                </c:pt>
                <c:pt idx="989">
                  <c:v>9.9000000000000005E-2</c:v>
                </c:pt>
                <c:pt idx="990">
                  <c:v>9.9099999999999994E-2</c:v>
                </c:pt>
                <c:pt idx="991">
                  <c:v>9.9199999999999997E-2</c:v>
                </c:pt>
                <c:pt idx="992">
                  <c:v>9.9299999999999999E-2</c:v>
                </c:pt>
                <c:pt idx="993">
                  <c:v>9.9400000000000002E-2</c:v>
                </c:pt>
                <c:pt idx="994">
                  <c:v>9.9500000000000005E-2</c:v>
                </c:pt>
                <c:pt idx="995">
                  <c:v>9.9599999999999994E-2</c:v>
                </c:pt>
                <c:pt idx="996">
                  <c:v>9.9699999999999997E-2</c:v>
                </c:pt>
                <c:pt idx="997">
                  <c:v>9.98E-2</c:v>
                </c:pt>
                <c:pt idx="998">
                  <c:v>9.9900000000000003E-2</c:v>
                </c:pt>
                <c:pt idx="999">
                  <c:v>0.1</c:v>
                </c:pt>
                <c:pt idx="1000">
                  <c:v>0.10009999999999999</c:v>
                </c:pt>
                <c:pt idx="1001">
                  <c:v>0.1002</c:v>
                </c:pt>
                <c:pt idx="1002">
                  <c:v>0.1003</c:v>
                </c:pt>
                <c:pt idx="1003">
                  <c:v>0.1004</c:v>
                </c:pt>
                <c:pt idx="1004">
                  <c:v>0.10050000000000001</c:v>
                </c:pt>
                <c:pt idx="1005">
                  <c:v>0.10059999999999999</c:v>
                </c:pt>
                <c:pt idx="1006">
                  <c:v>0.1007</c:v>
                </c:pt>
                <c:pt idx="1007">
                  <c:v>0.1008</c:v>
                </c:pt>
                <c:pt idx="1008">
                  <c:v>0.1009</c:v>
                </c:pt>
                <c:pt idx="1009">
                  <c:v>0.10100000000000001</c:v>
                </c:pt>
                <c:pt idx="1010">
                  <c:v>0.1011</c:v>
                </c:pt>
                <c:pt idx="1011">
                  <c:v>0.1012</c:v>
                </c:pt>
                <c:pt idx="1012">
                  <c:v>0.1013</c:v>
                </c:pt>
                <c:pt idx="1013">
                  <c:v>0.1014</c:v>
                </c:pt>
                <c:pt idx="1014">
                  <c:v>0.10150000000000001</c:v>
                </c:pt>
                <c:pt idx="1015">
                  <c:v>0.1016</c:v>
                </c:pt>
                <c:pt idx="1016">
                  <c:v>0.1017</c:v>
                </c:pt>
                <c:pt idx="1017">
                  <c:v>0.1018</c:v>
                </c:pt>
                <c:pt idx="1018">
                  <c:v>0.1019</c:v>
                </c:pt>
                <c:pt idx="1019">
                  <c:v>0.10199999999999999</c:v>
                </c:pt>
                <c:pt idx="1020">
                  <c:v>0.1021</c:v>
                </c:pt>
                <c:pt idx="1021">
                  <c:v>0.1022</c:v>
                </c:pt>
                <c:pt idx="1022">
                  <c:v>0.1023</c:v>
                </c:pt>
                <c:pt idx="1023">
                  <c:v>0.1024</c:v>
                </c:pt>
                <c:pt idx="1024">
                  <c:v>0.10249999999999999</c:v>
                </c:pt>
                <c:pt idx="1025">
                  <c:v>0.1026</c:v>
                </c:pt>
                <c:pt idx="1026">
                  <c:v>0.1027</c:v>
                </c:pt>
                <c:pt idx="1027">
                  <c:v>0.1028</c:v>
                </c:pt>
                <c:pt idx="1028">
                  <c:v>0.10290000000000001</c:v>
                </c:pt>
                <c:pt idx="1029">
                  <c:v>0.10299999999999999</c:v>
                </c:pt>
                <c:pt idx="1030">
                  <c:v>0.1031</c:v>
                </c:pt>
                <c:pt idx="1031">
                  <c:v>0.1032</c:v>
                </c:pt>
                <c:pt idx="1032">
                  <c:v>0.1033</c:v>
                </c:pt>
                <c:pt idx="1033">
                  <c:v>0.10340000000000001</c:v>
                </c:pt>
                <c:pt idx="1034">
                  <c:v>0.10349999999999999</c:v>
                </c:pt>
                <c:pt idx="1035">
                  <c:v>0.1036</c:v>
                </c:pt>
                <c:pt idx="1036">
                  <c:v>0.1037</c:v>
                </c:pt>
                <c:pt idx="1037">
                  <c:v>0.1038</c:v>
                </c:pt>
                <c:pt idx="1038">
                  <c:v>0.10390000000000001</c:v>
                </c:pt>
                <c:pt idx="1039">
                  <c:v>0.104</c:v>
                </c:pt>
                <c:pt idx="1040">
                  <c:v>0.1041</c:v>
                </c:pt>
                <c:pt idx="1041">
                  <c:v>0.1042</c:v>
                </c:pt>
                <c:pt idx="1042">
                  <c:v>0.1043</c:v>
                </c:pt>
                <c:pt idx="1043">
                  <c:v>0.10440000000000001</c:v>
                </c:pt>
                <c:pt idx="1044">
                  <c:v>0.1045</c:v>
                </c:pt>
                <c:pt idx="1045">
                  <c:v>0.1046</c:v>
                </c:pt>
                <c:pt idx="1046">
                  <c:v>0.1047</c:v>
                </c:pt>
                <c:pt idx="1047">
                  <c:v>0.1048</c:v>
                </c:pt>
                <c:pt idx="1048">
                  <c:v>0.10489999999999999</c:v>
                </c:pt>
                <c:pt idx="1049">
                  <c:v>0.105</c:v>
                </c:pt>
                <c:pt idx="1050">
                  <c:v>0.1051</c:v>
                </c:pt>
                <c:pt idx="1051">
                  <c:v>0.1052</c:v>
                </c:pt>
                <c:pt idx="1052">
                  <c:v>0.1053</c:v>
                </c:pt>
                <c:pt idx="1053">
                  <c:v>0.10539999999999999</c:v>
                </c:pt>
                <c:pt idx="1054">
                  <c:v>0.1055</c:v>
                </c:pt>
                <c:pt idx="1055">
                  <c:v>0.1056</c:v>
                </c:pt>
                <c:pt idx="1056">
                  <c:v>0.1057</c:v>
                </c:pt>
                <c:pt idx="1057">
                  <c:v>0.10580000000000001</c:v>
                </c:pt>
                <c:pt idx="1058">
                  <c:v>0.10589999999999999</c:v>
                </c:pt>
                <c:pt idx="1059">
                  <c:v>0.106</c:v>
                </c:pt>
                <c:pt idx="1060">
                  <c:v>0.1061</c:v>
                </c:pt>
                <c:pt idx="1061">
                  <c:v>0.1062</c:v>
                </c:pt>
                <c:pt idx="1062">
                  <c:v>0.10630000000000001</c:v>
                </c:pt>
                <c:pt idx="1063">
                  <c:v>0.10639999999999999</c:v>
                </c:pt>
                <c:pt idx="1064">
                  <c:v>0.1065</c:v>
                </c:pt>
                <c:pt idx="1065">
                  <c:v>0.1066</c:v>
                </c:pt>
                <c:pt idx="1066">
                  <c:v>0.1067</c:v>
                </c:pt>
                <c:pt idx="1067">
                  <c:v>0.10680000000000001</c:v>
                </c:pt>
                <c:pt idx="1068">
                  <c:v>0.1069</c:v>
                </c:pt>
                <c:pt idx="1069">
                  <c:v>0.107</c:v>
                </c:pt>
                <c:pt idx="1070">
                  <c:v>0.1071</c:v>
                </c:pt>
                <c:pt idx="1071">
                  <c:v>0.1072</c:v>
                </c:pt>
                <c:pt idx="1072">
                  <c:v>0.10730000000000001</c:v>
                </c:pt>
                <c:pt idx="1073">
                  <c:v>0.1074</c:v>
                </c:pt>
                <c:pt idx="1074">
                  <c:v>0.1075</c:v>
                </c:pt>
                <c:pt idx="1075">
                  <c:v>0.1076</c:v>
                </c:pt>
                <c:pt idx="1076">
                  <c:v>0.1077</c:v>
                </c:pt>
                <c:pt idx="1077">
                  <c:v>0.10780000000000001</c:v>
                </c:pt>
                <c:pt idx="1078">
                  <c:v>0.1079</c:v>
                </c:pt>
                <c:pt idx="1079">
                  <c:v>0.108</c:v>
                </c:pt>
                <c:pt idx="1080">
                  <c:v>0.1081</c:v>
                </c:pt>
                <c:pt idx="1081">
                  <c:v>0.1082</c:v>
                </c:pt>
                <c:pt idx="1082">
                  <c:v>0.10829999999999999</c:v>
                </c:pt>
                <c:pt idx="1083">
                  <c:v>0.1084</c:v>
                </c:pt>
                <c:pt idx="1084">
                  <c:v>0.1085</c:v>
                </c:pt>
                <c:pt idx="1085">
                  <c:v>0.1086</c:v>
                </c:pt>
                <c:pt idx="1086">
                  <c:v>0.1087</c:v>
                </c:pt>
                <c:pt idx="1087">
                  <c:v>0.10879999999999999</c:v>
                </c:pt>
                <c:pt idx="1088">
                  <c:v>0.1089</c:v>
                </c:pt>
                <c:pt idx="1089">
                  <c:v>0.109</c:v>
                </c:pt>
                <c:pt idx="1090">
                  <c:v>0.1091</c:v>
                </c:pt>
                <c:pt idx="1091">
                  <c:v>0.10920000000000001</c:v>
                </c:pt>
                <c:pt idx="1092">
                  <c:v>0.10929999999999999</c:v>
                </c:pt>
                <c:pt idx="1093">
                  <c:v>0.1094</c:v>
                </c:pt>
                <c:pt idx="1094">
                  <c:v>0.1095</c:v>
                </c:pt>
                <c:pt idx="1095">
                  <c:v>0.1096</c:v>
                </c:pt>
                <c:pt idx="1096">
                  <c:v>0.10970000000000001</c:v>
                </c:pt>
                <c:pt idx="1097">
                  <c:v>0.10979999999999999</c:v>
                </c:pt>
                <c:pt idx="1098">
                  <c:v>0.1099</c:v>
                </c:pt>
                <c:pt idx="1099">
                  <c:v>0.11</c:v>
                </c:pt>
                <c:pt idx="1100">
                  <c:v>0.1101</c:v>
                </c:pt>
                <c:pt idx="1101">
                  <c:v>0.11020000000000001</c:v>
                </c:pt>
                <c:pt idx="1102">
                  <c:v>0.1103</c:v>
                </c:pt>
                <c:pt idx="1103">
                  <c:v>0.1104</c:v>
                </c:pt>
                <c:pt idx="1104">
                  <c:v>0.1105</c:v>
                </c:pt>
                <c:pt idx="1105">
                  <c:v>0.1106</c:v>
                </c:pt>
                <c:pt idx="1106">
                  <c:v>0.11070000000000001</c:v>
                </c:pt>
                <c:pt idx="1107">
                  <c:v>0.1108</c:v>
                </c:pt>
                <c:pt idx="1108">
                  <c:v>0.1109</c:v>
                </c:pt>
                <c:pt idx="1109">
                  <c:v>0.111</c:v>
                </c:pt>
                <c:pt idx="1110">
                  <c:v>0.1111</c:v>
                </c:pt>
                <c:pt idx="1111">
                  <c:v>0.11119999999999999</c:v>
                </c:pt>
                <c:pt idx="1112">
                  <c:v>0.1113</c:v>
                </c:pt>
                <c:pt idx="1113">
                  <c:v>0.1114</c:v>
                </c:pt>
                <c:pt idx="1114">
                  <c:v>0.1115</c:v>
                </c:pt>
                <c:pt idx="1115">
                  <c:v>0.1116</c:v>
                </c:pt>
                <c:pt idx="1116">
                  <c:v>0.11169999999999999</c:v>
                </c:pt>
                <c:pt idx="1117">
                  <c:v>0.1118</c:v>
                </c:pt>
                <c:pt idx="1118">
                  <c:v>0.1119</c:v>
                </c:pt>
                <c:pt idx="1119">
                  <c:v>0.112</c:v>
                </c:pt>
                <c:pt idx="1120">
                  <c:v>0.11210000000000001</c:v>
                </c:pt>
                <c:pt idx="1121">
                  <c:v>0.11219999999999999</c:v>
                </c:pt>
                <c:pt idx="1122">
                  <c:v>0.1123</c:v>
                </c:pt>
                <c:pt idx="1123">
                  <c:v>0.1124</c:v>
                </c:pt>
                <c:pt idx="1124">
                  <c:v>0.1125</c:v>
                </c:pt>
                <c:pt idx="1125">
                  <c:v>0.11260000000000001</c:v>
                </c:pt>
                <c:pt idx="1126">
                  <c:v>0.11269999999999999</c:v>
                </c:pt>
                <c:pt idx="1127">
                  <c:v>0.1128</c:v>
                </c:pt>
                <c:pt idx="1128">
                  <c:v>0.1129</c:v>
                </c:pt>
                <c:pt idx="1129">
                  <c:v>0.113</c:v>
                </c:pt>
                <c:pt idx="1130">
                  <c:v>0.11310000000000001</c:v>
                </c:pt>
                <c:pt idx="1131">
                  <c:v>0.1132</c:v>
                </c:pt>
                <c:pt idx="1132">
                  <c:v>0.1133</c:v>
                </c:pt>
                <c:pt idx="1133">
                  <c:v>0.1134</c:v>
                </c:pt>
                <c:pt idx="1134">
                  <c:v>0.1135</c:v>
                </c:pt>
                <c:pt idx="1135">
                  <c:v>0.11360000000000001</c:v>
                </c:pt>
                <c:pt idx="1136">
                  <c:v>0.1137</c:v>
                </c:pt>
                <c:pt idx="1137">
                  <c:v>0.1138</c:v>
                </c:pt>
                <c:pt idx="1138">
                  <c:v>0.1139</c:v>
                </c:pt>
                <c:pt idx="1139">
                  <c:v>0.114</c:v>
                </c:pt>
                <c:pt idx="1140">
                  <c:v>0.11409999999999999</c:v>
                </c:pt>
                <c:pt idx="1141">
                  <c:v>0.1142</c:v>
                </c:pt>
                <c:pt idx="1142">
                  <c:v>0.1143</c:v>
                </c:pt>
                <c:pt idx="1143">
                  <c:v>0.1144</c:v>
                </c:pt>
                <c:pt idx="1144">
                  <c:v>0.1145</c:v>
                </c:pt>
                <c:pt idx="1145">
                  <c:v>0.11459999999999999</c:v>
                </c:pt>
                <c:pt idx="1146">
                  <c:v>0.1147</c:v>
                </c:pt>
                <c:pt idx="1147">
                  <c:v>0.1148</c:v>
                </c:pt>
                <c:pt idx="1148">
                  <c:v>0.1149</c:v>
                </c:pt>
                <c:pt idx="1149">
                  <c:v>0.115</c:v>
                </c:pt>
                <c:pt idx="1150">
                  <c:v>0.11509999999999999</c:v>
                </c:pt>
                <c:pt idx="1151">
                  <c:v>0.1152</c:v>
                </c:pt>
                <c:pt idx="1152">
                  <c:v>0.1153</c:v>
                </c:pt>
                <c:pt idx="1153">
                  <c:v>0.1154</c:v>
                </c:pt>
                <c:pt idx="1154">
                  <c:v>0.11550000000000001</c:v>
                </c:pt>
                <c:pt idx="1155">
                  <c:v>0.11559999999999999</c:v>
                </c:pt>
                <c:pt idx="1156">
                  <c:v>0.1157</c:v>
                </c:pt>
                <c:pt idx="1157">
                  <c:v>0.1158</c:v>
                </c:pt>
                <c:pt idx="1158">
                  <c:v>0.1159</c:v>
                </c:pt>
                <c:pt idx="1159">
                  <c:v>0.11600000000000001</c:v>
                </c:pt>
                <c:pt idx="1160">
                  <c:v>0.11609999999999999</c:v>
                </c:pt>
                <c:pt idx="1161">
                  <c:v>0.1162</c:v>
                </c:pt>
                <c:pt idx="1162">
                  <c:v>0.1163</c:v>
                </c:pt>
                <c:pt idx="1163">
                  <c:v>0.1164</c:v>
                </c:pt>
                <c:pt idx="1164">
                  <c:v>0.11650000000000001</c:v>
                </c:pt>
                <c:pt idx="1165">
                  <c:v>0.1166</c:v>
                </c:pt>
                <c:pt idx="1166">
                  <c:v>0.1167</c:v>
                </c:pt>
                <c:pt idx="1167">
                  <c:v>0.1168</c:v>
                </c:pt>
                <c:pt idx="1168">
                  <c:v>0.1169</c:v>
                </c:pt>
                <c:pt idx="1169">
                  <c:v>0.11700000000000001</c:v>
                </c:pt>
                <c:pt idx="1170">
                  <c:v>0.1171</c:v>
                </c:pt>
                <c:pt idx="1171">
                  <c:v>0.1172</c:v>
                </c:pt>
                <c:pt idx="1172">
                  <c:v>0.1173</c:v>
                </c:pt>
                <c:pt idx="1173">
                  <c:v>0.1174</c:v>
                </c:pt>
                <c:pt idx="1174">
                  <c:v>0.11749999999999999</c:v>
                </c:pt>
                <c:pt idx="1175">
                  <c:v>0.1176</c:v>
                </c:pt>
                <c:pt idx="1176">
                  <c:v>0.1177</c:v>
                </c:pt>
                <c:pt idx="1177">
                  <c:v>0.1178</c:v>
                </c:pt>
                <c:pt idx="1178">
                  <c:v>0.1179</c:v>
                </c:pt>
                <c:pt idx="1179">
                  <c:v>0.11799999999999999</c:v>
                </c:pt>
                <c:pt idx="1180">
                  <c:v>0.1181</c:v>
                </c:pt>
                <c:pt idx="1181">
                  <c:v>0.1182</c:v>
                </c:pt>
                <c:pt idx="1182">
                  <c:v>0.1183</c:v>
                </c:pt>
                <c:pt idx="1183">
                  <c:v>0.11840000000000001</c:v>
                </c:pt>
                <c:pt idx="1184">
                  <c:v>0.11849999999999999</c:v>
                </c:pt>
                <c:pt idx="1185">
                  <c:v>0.1186</c:v>
                </c:pt>
                <c:pt idx="1186">
                  <c:v>0.1187</c:v>
                </c:pt>
                <c:pt idx="1187">
                  <c:v>0.1188</c:v>
                </c:pt>
                <c:pt idx="1188">
                  <c:v>0.11890000000000001</c:v>
                </c:pt>
                <c:pt idx="1189">
                  <c:v>0.11899999999999999</c:v>
                </c:pt>
                <c:pt idx="1190">
                  <c:v>0.1191</c:v>
                </c:pt>
                <c:pt idx="1191">
                  <c:v>0.1192</c:v>
                </c:pt>
                <c:pt idx="1192">
                  <c:v>0.1193</c:v>
                </c:pt>
                <c:pt idx="1193">
                  <c:v>0.11940000000000001</c:v>
                </c:pt>
                <c:pt idx="1194">
                  <c:v>0.1195</c:v>
                </c:pt>
                <c:pt idx="1195">
                  <c:v>0.1196</c:v>
                </c:pt>
                <c:pt idx="1196">
                  <c:v>0.1197</c:v>
                </c:pt>
                <c:pt idx="1197">
                  <c:v>0.1198</c:v>
                </c:pt>
                <c:pt idx="1198">
                  <c:v>0.11990000000000001</c:v>
                </c:pt>
                <c:pt idx="1199">
                  <c:v>0.12</c:v>
                </c:pt>
                <c:pt idx="1200">
                  <c:v>0.1201</c:v>
                </c:pt>
                <c:pt idx="1201">
                  <c:v>0.1202</c:v>
                </c:pt>
                <c:pt idx="1202">
                  <c:v>0.1203</c:v>
                </c:pt>
                <c:pt idx="1203">
                  <c:v>0.12039999999999999</c:v>
                </c:pt>
                <c:pt idx="1204">
                  <c:v>0.1205</c:v>
                </c:pt>
                <c:pt idx="1205">
                  <c:v>0.1206</c:v>
                </c:pt>
                <c:pt idx="1206">
                  <c:v>0.1207</c:v>
                </c:pt>
                <c:pt idx="1207">
                  <c:v>0.1208</c:v>
                </c:pt>
                <c:pt idx="1208">
                  <c:v>0.12089999999999999</c:v>
                </c:pt>
                <c:pt idx="1209">
                  <c:v>0.121</c:v>
                </c:pt>
                <c:pt idx="1210">
                  <c:v>0.1211</c:v>
                </c:pt>
                <c:pt idx="1211">
                  <c:v>0.1212</c:v>
                </c:pt>
                <c:pt idx="1212">
                  <c:v>0.12130000000000001</c:v>
                </c:pt>
                <c:pt idx="1213">
                  <c:v>0.12139999999999999</c:v>
                </c:pt>
                <c:pt idx="1214">
                  <c:v>0.1215</c:v>
                </c:pt>
                <c:pt idx="1215">
                  <c:v>0.1216</c:v>
                </c:pt>
                <c:pt idx="1216">
                  <c:v>0.1217</c:v>
                </c:pt>
                <c:pt idx="1217">
                  <c:v>0.12180000000000001</c:v>
                </c:pt>
                <c:pt idx="1218">
                  <c:v>0.12189999999999999</c:v>
                </c:pt>
                <c:pt idx="1219">
                  <c:v>0.122</c:v>
                </c:pt>
                <c:pt idx="1220">
                  <c:v>0.1221</c:v>
                </c:pt>
                <c:pt idx="1221">
                  <c:v>0.1222</c:v>
                </c:pt>
                <c:pt idx="1222">
                  <c:v>0.12230000000000001</c:v>
                </c:pt>
                <c:pt idx="1223">
                  <c:v>0.12239999999999999</c:v>
                </c:pt>
                <c:pt idx="1224">
                  <c:v>0.1225</c:v>
                </c:pt>
                <c:pt idx="1225">
                  <c:v>0.1226</c:v>
                </c:pt>
                <c:pt idx="1226">
                  <c:v>0.1227</c:v>
                </c:pt>
                <c:pt idx="1227">
                  <c:v>0.12280000000000001</c:v>
                </c:pt>
                <c:pt idx="1228">
                  <c:v>0.1229</c:v>
                </c:pt>
                <c:pt idx="1229">
                  <c:v>0.123</c:v>
                </c:pt>
                <c:pt idx="1230">
                  <c:v>0.1231</c:v>
                </c:pt>
                <c:pt idx="1231">
                  <c:v>0.1232</c:v>
                </c:pt>
                <c:pt idx="1232">
                  <c:v>0.12330000000000001</c:v>
                </c:pt>
                <c:pt idx="1233">
                  <c:v>0.1234</c:v>
                </c:pt>
                <c:pt idx="1234">
                  <c:v>0.1235</c:v>
                </c:pt>
                <c:pt idx="1235">
                  <c:v>0.1236</c:v>
                </c:pt>
                <c:pt idx="1236">
                  <c:v>0.1237</c:v>
                </c:pt>
                <c:pt idx="1237">
                  <c:v>0.12379999999999999</c:v>
                </c:pt>
                <c:pt idx="1238">
                  <c:v>0.1239</c:v>
                </c:pt>
                <c:pt idx="1239">
                  <c:v>0.124</c:v>
                </c:pt>
                <c:pt idx="1240">
                  <c:v>0.1241</c:v>
                </c:pt>
                <c:pt idx="1241">
                  <c:v>0.1242</c:v>
                </c:pt>
                <c:pt idx="1242">
                  <c:v>0.12429999999999999</c:v>
                </c:pt>
                <c:pt idx="1243">
                  <c:v>0.1244</c:v>
                </c:pt>
                <c:pt idx="1244">
                  <c:v>0.1245</c:v>
                </c:pt>
                <c:pt idx="1245">
                  <c:v>0.1246</c:v>
                </c:pt>
                <c:pt idx="1246">
                  <c:v>0.12470000000000001</c:v>
                </c:pt>
                <c:pt idx="1247">
                  <c:v>0.12479999999999999</c:v>
                </c:pt>
                <c:pt idx="1248">
                  <c:v>0.1249</c:v>
                </c:pt>
                <c:pt idx="1249">
                  <c:v>0.125</c:v>
                </c:pt>
                <c:pt idx="1250">
                  <c:v>0.12509999999999999</c:v>
                </c:pt>
                <c:pt idx="1251">
                  <c:v>0.12520000000000001</c:v>
                </c:pt>
                <c:pt idx="1252">
                  <c:v>0.12529999999999999</c:v>
                </c:pt>
                <c:pt idx="1253">
                  <c:v>0.12540000000000001</c:v>
                </c:pt>
                <c:pt idx="1254">
                  <c:v>0.1255</c:v>
                </c:pt>
                <c:pt idx="1255">
                  <c:v>0.12559999999999999</c:v>
                </c:pt>
                <c:pt idx="1256">
                  <c:v>0.12570000000000001</c:v>
                </c:pt>
                <c:pt idx="1257">
                  <c:v>0.1258</c:v>
                </c:pt>
                <c:pt idx="1258">
                  <c:v>0.12590000000000001</c:v>
                </c:pt>
                <c:pt idx="1259">
                  <c:v>0.126</c:v>
                </c:pt>
                <c:pt idx="1260">
                  <c:v>0.12609999999999999</c:v>
                </c:pt>
                <c:pt idx="1261">
                  <c:v>0.12620000000000001</c:v>
                </c:pt>
                <c:pt idx="1262">
                  <c:v>0.1263</c:v>
                </c:pt>
                <c:pt idx="1263">
                  <c:v>0.12640000000000001</c:v>
                </c:pt>
                <c:pt idx="1264">
                  <c:v>0.1265</c:v>
                </c:pt>
                <c:pt idx="1265">
                  <c:v>0.12659999999999999</c:v>
                </c:pt>
                <c:pt idx="1266">
                  <c:v>0.12670000000000001</c:v>
                </c:pt>
                <c:pt idx="1267">
                  <c:v>0.1268</c:v>
                </c:pt>
                <c:pt idx="1268">
                  <c:v>0.12690000000000001</c:v>
                </c:pt>
                <c:pt idx="1269">
                  <c:v>0.127</c:v>
                </c:pt>
                <c:pt idx="1270">
                  <c:v>0.12709999999999999</c:v>
                </c:pt>
                <c:pt idx="1271">
                  <c:v>0.12720000000000001</c:v>
                </c:pt>
                <c:pt idx="1272">
                  <c:v>0.1273</c:v>
                </c:pt>
                <c:pt idx="1273">
                  <c:v>0.12740000000000001</c:v>
                </c:pt>
                <c:pt idx="1274">
                  <c:v>0.1275</c:v>
                </c:pt>
                <c:pt idx="1275">
                  <c:v>0.12759999999999999</c:v>
                </c:pt>
                <c:pt idx="1276">
                  <c:v>0.12770000000000001</c:v>
                </c:pt>
                <c:pt idx="1277">
                  <c:v>0.1278</c:v>
                </c:pt>
                <c:pt idx="1278">
                  <c:v>0.12790000000000001</c:v>
                </c:pt>
                <c:pt idx="1279">
                  <c:v>0.128</c:v>
                </c:pt>
                <c:pt idx="1280">
                  <c:v>0.12809999999999999</c:v>
                </c:pt>
                <c:pt idx="1281">
                  <c:v>0.12820000000000001</c:v>
                </c:pt>
                <c:pt idx="1282">
                  <c:v>0.1283</c:v>
                </c:pt>
                <c:pt idx="1283">
                  <c:v>0.12839999999999999</c:v>
                </c:pt>
                <c:pt idx="1284">
                  <c:v>0.1285</c:v>
                </c:pt>
                <c:pt idx="1285">
                  <c:v>0.12859999999999999</c:v>
                </c:pt>
                <c:pt idx="1286">
                  <c:v>0.12870000000000001</c:v>
                </c:pt>
                <c:pt idx="1287">
                  <c:v>0.1288</c:v>
                </c:pt>
                <c:pt idx="1288">
                  <c:v>0.12889999999999999</c:v>
                </c:pt>
                <c:pt idx="1289">
                  <c:v>0.129</c:v>
                </c:pt>
                <c:pt idx="1290">
                  <c:v>0.12909999999999999</c:v>
                </c:pt>
                <c:pt idx="1291">
                  <c:v>0.12920000000000001</c:v>
                </c:pt>
                <c:pt idx="1292">
                  <c:v>0.1293</c:v>
                </c:pt>
                <c:pt idx="1293">
                  <c:v>0.12939999999999999</c:v>
                </c:pt>
                <c:pt idx="1294">
                  <c:v>0.1295</c:v>
                </c:pt>
                <c:pt idx="1295">
                  <c:v>0.12959999999999999</c:v>
                </c:pt>
                <c:pt idx="1296">
                  <c:v>0.12970000000000001</c:v>
                </c:pt>
                <c:pt idx="1297">
                  <c:v>0.1298</c:v>
                </c:pt>
                <c:pt idx="1298">
                  <c:v>0.12989999999999999</c:v>
                </c:pt>
                <c:pt idx="1299">
                  <c:v>0.13</c:v>
                </c:pt>
                <c:pt idx="1300">
                  <c:v>0.13009999999999999</c:v>
                </c:pt>
                <c:pt idx="1301">
                  <c:v>0.13020000000000001</c:v>
                </c:pt>
                <c:pt idx="1302">
                  <c:v>0.1303</c:v>
                </c:pt>
                <c:pt idx="1303">
                  <c:v>0.13039999999999999</c:v>
                </c:pt>
                <c:pt idx="1304">
                  <c:v>0.1305</c:v>
                </c:pt>
                <c:pt idx="1305">
                  <c:v>0.13059999999999999</c:v>
                </c:pt>
                <c:pt idx="1306">
                  <c:v>0.13070000000000001</c:v>
                </c:pt>
                <c:pt idx="1307">
                  <c:v>0.1308</c:v>
                </c:pt>
                <c:pt idx="1308">
                  <c:v>0.13089999999999999</c:v>
                </c:pt>
                <c:pt idx="1309">
                  <c:v>0.13100000000000001</c:v>
                </c:pt>
                <c:pt idx="1310">
                  <c:v>0.13109999999999999</c:v>
                </c:pt>
                <c:pt idx="1311">
                  <c:v>0.13120000000000001</c:v>
                </c:pt>
                <c:pt idx="1312">
                  <c:v>0.1313</c:v>
                </c:pt>
                <c:pt idx="1313">
                  <c:v>0.13139999999999999</c:v>
                </c:pt>
                <c:pt idx="1314">
                  <c:v>0.13150000000000001</c:v>
                </c:pt>
                <c:pt idx="1315">
                  <c:v>0.13159999999999999</c:v>
                </c:pt>
                <c:pt idx="1316">
                  <c:v>0.13170000000000001</c:v>
                </c:pt>
                <c:pt idx="1317">
                  <c:v>0.1318</c:v>
                </c:pt>
                <c:pt idx="1318">
                  <c:v>0.13189999999999999</c:v>
                </c:pt>
                <c:pt idx="1319">
                  <c:v>0.13200000000000001</c:v>
                </c:pt>
                <c:pt idx="1320">
                  <c:v>0.1321</c:v>
                </c:pt>
                <c:pt idx="1321">
                  <c:v>0.13220000000000001</c:v>
                </c:pt>
                <c:pt idx="1322">
                  <c:v>0.1323</c:v>
                </c:pt>
                <c:pt idx="1323">
                  <c:v>0.13239999999999999</c:v>
                </c:pt>
                <c:pt idx="1324">
                  <c:v>0.13250000000000001</c:v>
                </c:pt>
                <c:pt idx="1325">
                  <c:v>0.1326</c:v>
                </c:pt>
                <c:pt idx="1326">
                  <c:v>0.13270000000000001</c:v>
                </c:pt>
                <c:pt idx="1327">
                  <c:v>0.1328</c:v>
                </c:pt>
                <c:pt idx="1328">
                  <c:v>0.13289999999999999</c:v>
                </c:pt>
                <c:pt idx="1329">
                  <c:v>0.13300000000000001</c:v>
                </c:pt>
                <c:pt idx="1330">
                  <c:v>0.1331</c:v>
                </c:pt>
                <c:pt idx="1331">
                  <c:v>0.13320000000000001</c:v>
                </c:pt>
                <c:pt idx="1332">
                  <c:v>0.1333</c:v>
                </c:pt>
                <c:pt idx="1333">
                  <c:v>0.13339999999999999</c:v>
                </c:pt>
                <c:pt idx="1334">
                  <c:v>0.13350000000000001</c:v>
                </c:pt>
                <c:pt idx="1335">
                  <c:v>0.1336</c:v>
                </c:pt>
                <c:pt idx="1336">
                  <c:v>0.13370000000000001</c:v>
                </c:pt>
                <c:pt idx="1337">
                  <c:v>0.1338</c:v>
                </c:pt>
                <c:pt idx="1338">
                  <c:v>0.13389999999999999</c:v>
                </c:pt>
                <c:pt idx="1339">
                  <c:v>0.13400000000000001</c:v>
                </c:pt>
                <c:pt idx="1340">
                  <c:v>0.1341</c:v>
                </c:pt>
                <c:pt idx="1341">
                  <c:v>0.13420000000000001</c:v>
                </c:pt>
                <c:pt idx="1342">
                  <c:v>0.1343</c:v>
                </c:pt>
                <c:pt idx="1343">
                  <c:v>0.13439999999999999</c:v>
                </c:pt>
                <c:pt idx="1344">
                  <c:v>0.13450000000000001</c:v>
                </c:pt>
                <c:pt idx="1345">
                  <c:v>0.1346</c:v>
                </c:pt>
                <c:pt idx="1346">
                  <c:v>0.13469999999999999</c:v>
                </c:pt>
                <c:pt idx="1347">
                  <c:v>0.1348</c:v>
                </c:pt>
                <c:pt idx="1348">
                  <c:v>0.13489999999999999</c:v>
                </c:pt>
                <c:pt idx="1349">
                  <c:v>0.13500000000000001</c:v>
                </c:pt>
                <c:pt idx="1350">
                  <c:v>0.1351</c:v>
                </c:pt>
                <c:pt idx="1351">
                  <c:v>0.13519999999999999</c:v>
                </c:pt>
                <c:pt idx="1352">
                  <c:v>0.1353</c:v>
                </c:pt>
                <c:pt idx="1353">
                  <c:v>0.13539999999999999</c:v>
                </c:pt>
                <c:pt idx="1354">
                  <c:v>0.13550000000000001</c:v>
                </c:pt>
                <c:pt idx="1355">
                  <c:v>0.1356</c:v>
                </c:pt>
                <c:pt idx="1356">
                  <c:v>0.13569999999999999</c:v>
                </c:pt>
                <c:pt idx="1357">
                  <c:v>0.1358</c:v>
                </c:pt>
                <c:pt idx="1358">
                  <c:v>0.13589999999999999</c:v>
                </c:pt>
                <c:pt idx="1359">
                  <c:v>0.13600000000000001</c:v>
                </c:pt>
                <c:pt idx="1360">
                  <c:v>0.1361</c:v>
                </c:pt>
                <c:pt idx="1361">
                  <c:v>0.13619999999999999</c:v>
                </c:pt>
                <c:pt idx="1362">
                  <c:v>0.1363</c:v>
                </c:pt>
                <c:pt idx="1363">
                  <c:v>0.13639999999999999</c:v>
                </c:pt>
                <c:pt idx="1364">
                  <c:v>0.13650000000000001</c:v>
                </c:pt>
                <c:pt idx="1365">
                  <c:v>0.1366</c:v>
                </c:pt>
                <c:pt idx="1366">
                  <c:v>0.13669999999999999</c:v>
                </c:pt>
                <c:pt idx="1367">
                  <c:v>0.1368</c:v>
                </c:pt>
                <c:pt idx="1368">
                  <c:v>0.13689999999999999</c:v>
                </c:pt>
                <c:pt idx="1369">
                  <c:v>0.13700000000000001</c:v>
                </c:pt>
                <c:pt idx="1370">
                  <c:v>0.1371</c:v>
                </c:pt>
                <c:pt idx="1371">
                  <c:v>0.13719999999999999</c:v>
                </c:pt>
                <c:pt idx="1372">
                  <c:v>0.13730000000000001</c:v>
                </c:pt>
                <c:pt idx="1373">
                  <c:v>0.13739999999999999</c:v>
                </c:pt>
                <c:pt idx="1374">
                  <c:v>0.13750000000000001</c:v>
                </c:pt>
                <c:pt idx="1375">
                  <c:v>0.1376</c:v>
                </c:pt>
                <c:pt idx="1376">
                  <c:v>0.13769999999999999</c:v>
                </c:pt>
                <c:pt idx="1377">
                  <c:v>0.13780000000000001</c:v>
                </c:pt>
                <c:pt idx="1378">
                  <c:v>0.13789999999999999</c:v>
                </c:pt>
                <c:pt idx="1379">
                  <c:v>0.13800000000000001</c:v>
                </c:pt>
                <c:pt idx="1380">
                  <c:v>0.1381</c:v>
                </c:pt>
                <c:pt idx="1381">
                  <c:v>0.13819999999999999</c:v>
                </c:pt>
                <c:pt idx="1382">
                  <c:v>0.13830000000000001</c:v>
                </c:pt>
                <c:pt idx="1383">
                  <c:v>0.1384</c:v>
                </c:pt>
                <c:pt idx="1384">
                  <c:v>0.13850000000000001</c:v>
                </c:pt>
                <c:pt idx="1385">
                  <c:v>0.1386</c:v>
                </c:pt>
                <c:pt idx="1386">
                  <c:v>0.13869999999999999</c:v>
                </c:pt>
                <c:pt idx="1387">
                  <c:v>0.13880000000000001</c:v>
                </c:pt>
                <c:pt idx="1388">
                  <c:v>0.1389</c:v>
                </c:pt>
                <c:pt idx="1389">
                  <c:v>0.13900000000000001</c:v>
                </c:pt>
                <c:pt idx="1390">
                  <c:v>0.1391</c:v>
                </c:pt>
                <c:pt idx="1391">
                  <c:v>0.13919999999999999</c:v>
                </c:pt>
                <c:pt idx="1392">
                  <c:v>0.13930000000000001</c:v>
                </c:pt>
                <c:pt idx="1393">
                  <c:v>0.1394</c:v>
                </c:pt>
                <c:pt idx="1394">
                  <c:v>0.13950000000000001</c:v>
                </c:pt>
                <c:pt idx="1395">
                  <c:v>0.1396</c:v>
                </c:pt>
                <c:pt idx="1396">
                  <c:v>0.13969999999999999</c:v>
                </c:pt>
                <c:pt idx="1397">
                  <c:v>0.13980000000000001</c:v>
                </c:pt>
                <c:pt idx="1398">
                  <c:v>0.1399</c:v>
                </c:pt>
                <c:pt idx="1399">
                  <c:v>0.14000000000000001</c:v>
                </c:pt>
                <c:pt idx="1400">
                  <c:v>0.1401</c:v>
                </c:pt>
                <c:pt idx="1401">
                  <c:v>0.14019999999999999</c:v>
                </c:pt>
                <c:pt idx="1402">
                  <c:v>0.14030000000000001</c:v>
                </c:pt>
                <c:pt idx="1403">
                  <c:v>0.1404</c:v>
                </c:pt>
                <c:pt idx="1404">
                  <c:v>0.14050000000000001</c:v>
                </c:pt>
                <c:pt idx="1405">
                  <c:v>0.1406</c:v>
                </c:pt>
                <c:pt idx="1406">
                  <c:v>0.14069999999999999</c:v>
                </c:pt>
                <c:pt idx="1407">
                  <c:v>0.14080000000000001</c:v>
                </c:pt>
                <c:pt idx="1408">
                  <c:v>0.1409</c:v>
                </c:pt>
                <c:pt idx="1409">
                  <c:v>0.14099999999999999</c:v>
                </c:pt>
                <c:pt idx="1410">
                  <c:v>0.1411</c:v>
                </c:pt>
                <c:pt idx="1411">
                  <c:v>0.14119999999999999</c:v>
                </c:pt>
                <c:pt idx="1412">
                  <c:v>0.14130000000000001</c:v>
                </c:pt>
                <c:pt idx="1413">
                  <c:v>0.1414</c:v>
                </c:pt>
                <c:pt idx="1414">
                  <c:v>0.14149999999999999</c:v>
                </c:pt>
                <c:pt idx="1415">
                  <c:v>0.1416</c:v>
                </c:pt>
                <c:pt idx="1416">
                  <c:v>0.14169999999999999</c:v>
                </c:pt>
                <c:pt idx="1417">
                  <c:v>0.14180000000000001</c:v>
                </c:pt>
                <c:pt idx="1418">
                  <c:v>0.1419</c:v>
                </c:pt>
                <c:pt idx="1419">
                  <c:v>0.14199999999999999</c:v>
                </c:pt>
                <c:pt idx="1420">
                  <c:v>0.1421</c:v>
                </c:pt>
                <c:pt idx="1421">
                  <c:v>0.14219999999999999</c:v>
                </c:pt>
                <c:pt idx="1422">
                  <c:v>0.14230000000000001</c:v>
                </c:pt>
                <c:pt idx="1423">
                  <c:v>0.1424</c:v>
                </c:pt>
                <c:pt idx="1424">
                  <c:v>0.14249999999999999</c:v>
                </c:pt>
                <c:pt idx="1425">
                  <c:v>0.1426</c:v>
                </c:pt>
                <c:pt idx="1426">
                  <c:v>0.14269999999999999</c:v>
                </c:pt>
                <c:pt idx="1427">
                  <c:v>0.14280000000000001</c:v>
                </c:pt>
                <c:pt idx="1428">
                  <c:v>0.1429</c:v>
                </c:pt>
                <c:pt idx="1429">
                  <c:v>0.14299999999999999</c:v>
                </c:pt>
                <c:pt idx="1430">
                  <c:v>0.1431</c:v>
                </c:pt>
                <c:pt idx="1431">
                  <c:v>0.14319999999999999</c:v>
                </c:pt>
                <c:pt idx="1432">
                  <c:v>0.14330000000000001</c:v>
                </c:pt>
                <c:pt idx="1433">
                  <c:v>0.1434</c:v>
                </c:pt>
                <c:pt idx="1434">
                  <c:v>0.14349999999999999</c:v>
                </c:pt>
                <c:pt idx="1435">
                  <c:v>0.14360000000000001</c:v>
                </c:pt>
                <c:pt idx="1436">
                  <c:v>0.14369999999999999</c:v>
                </c:pt>
                <c:pt idx="1437">
                  <c:v>0.14380000000000001</c:v>
                </c:pt>
                <c:pt idx="1438">
                  <c:v>0.1439</c:v>
                </c:pt>
                <c:pt idx="1439">
                  <c:v>0.14399999999999999</c:v>
                </c:pt>
                <c:pt idx="1440">
                  <c:v>0.14410000000000001</c:v>
                </c:pt>
                <c:pt idx="1441">
                  <c:v>0.14419999999999999</c:v>
                </c:pt>
                <c:pt idx="1442">
                  <c:v>0.14430000000000001</c:v>
                </c:pt>
                <c:pt idx="1443">
                  <c:v>0.1444</c:v>
                </c:pt>
                <c:pt idx="1444">
                  <c:v>0.14449999999999999</c:v>
                </c:pt>
                <c:pt idx="1445">
                  <c:v>0.14460000000000001</c:v>
                </c:pt>
                <c:pt idx="1446">
                  <c:v>0.1447</c:v>
                </c:pt>
                <c:pt idx="1447">
                  <c:v>0.14480000000000001</c:v>
                </c:pt>
                <c:pt idx="1448">
                  <c:v>0.1449</c:v>
                </c:pt>
                <c:pt idx="1449">
                  <c:v>0.14499999999999999</c:v>
                </c:pt>
                <c:pt idx="1450">
                  <c:v>0.14510000000000001</c:v>
                </c:pt>
                <c:pt idx="1451">
                  <c:v>0.1452</c:v>
                </c:pt>
                <c:pt idx="1452">
                  <c:v>0.14530000000000001</c:v>
                </c:pt>
                <c:pt idx="1453">
                  <c:v>0.1454</c:v>
                </c:pt>
                <c:pt idx="1454">
                  <c:v>0.14549999999999999</c:v>
                </c:pt>
                <c:pt idx="1455">
                  <c:v>0.14560000000000001</c:v>
                </c:pt>
                <c:pt idx="1456">
                  <c:v>0.1457</c:v>
                </c:pt>
                <c:pt idx="1457">
                  <c:v>0.14580000000000001</c:v>
                </c:pt>
                <c:pt idx="1458">
                  <c:v>0.1459</c:v>
                </c:pt>
                <c:pt idx="1459">
                  <c:v>0.14599999999999999</c:v>
                </c:pt>
                <c:pt idx="1460">
                  <c:v>0.14610000000000001</c:v>
                </c:pt>
                <c:pt idx="1461">
                  <c:v>0.1462</c:v>
                </c:pt>
                <c:pt idx="1462">
                  <c:v>0.14630000000000001</c:v>
                </c:pt>
                <c:pt idx="1463">
                  <c:v>0.1464</c:v>
                </c:pt>
                <c:pt idx="1464">
                  <c:v>0.14649999999999999</c:v>
                </c:pt>
                <c:pt idx="1465">
                  <c:v>0.14660000000000001</c:v>
                </c:pt>
                <c:pt idx="1466">
                  <c:v>0.1467</c:v>
                </c:pt>
                <c:pt idx="1467">
                  <c:v>0.14680000000000001</c:v>
                </c:pt>
                <c:pt idx="1468">
                  <c:v>0.1469</c:v>
                </c:pt>
                <c:pt idx="1469">
                  <c:v>0.14699999999999999</c:v>
                </c:pt>
                <c:pt idx="1470">
                  <c:v>0.14710000000000001</c:v>
                </c:pt>
                <c:pt idx="1471">
                  <c:v>0.1472</c:v>
                </c:pt>
                <c:pt idx="1472">
                  <c:v>0.14729999999999999</c:v>
                </c:pt>
                <c:pt idx="1473">
                  <c:v>0.1474</c:v>
                </c:pt>
                <c:pt idx="1474">
                  <c:v>0.14749999999999999</c:v>
                </c:pt>
                <c:pt idx="1475">
                  <c:v>0.14760000000000001</c:v>
                </c:pt>
                <c:pt idx="1476">
                  <c:v>0.1477</c:v>
                </c:pt>
                <c:pt idx="1477">
                  <c:v>0.14779999999999999</c:v>
                </c:pt>
                <c:pt idx="1478">
                  <c:v>0.1479</c:v>
                </c:pt>
                <c:pt idx="1479">
                  <c:v>0.14799999999999999</c:v>
                </c:pt>
                <c:pt idx="1480">
                  <c:v>0.14810000000000001</c:v>
                </c:pt>
                <c:pt idx="1481">
                  <c:v>0.1482</c:v>
                </c:pt>
                <c:pt idx="1482">
                  <c:v>0.14829999999999999</c:v>
                </c:pt>
                <c:pt idx="1483">
                  <c:v>0.1484</c:v>
                </c:pt>
                <c:pt idx="1484">
                  <c:v>0.14849999999999999</c:v>
                </c:pt>
                <c:pt idx="1485">
                  <c:v>0.14860000000000001</c:v>
                </c:pt>
                <c:pt idx="1486">
                  <c:v>0.1487</c:v>
                </c:pt>
                <c:pt idx="1487">
                  <c:v>0.14879999999999999</c:v>
                </c:pt>
                <c:pt idx="1488">
                  <c:v>0.1489</c:v>
                </c:pt>
                <c:pt idx="1489">
                  <c:v>0.14899999999999999</c:v>
                </c:pt>
                <c:pt idx="1490">
                  <c:v>0.14910000000000001</c:v>
                </c:pt>
                <c:pt idx="1491">
                  <c:v>0.1492</c:v>
                </c:pt>
                <c:pt idx="1492">
                  <c:v>0.14929999999999999</c:v>
                </c:pt>
                <c:pt idx="1493">
                  <c:v>0.14940000000000001</c:v>
                </c:pt>
                <c:pt idx="1494">
                  <c:v>0.14949999999999999</c:v>
                </c:pt>
                <c:pt idx="1495">
                  <c:v>0.14960000000000001</c:v>
                </c:pt>
                <c:pt idx="1496">
                  <c:v>0.1497</c:v>
                </c:pt>
                <c:pt idx="1497">
                  <c:v>0.14979999999999999</c:v>
                </c:pt>
                <c:pt idx="1498">
                  <c:v>0.14990000000000001</c:v>
                </c:pt>
                <c:pt idx="1499">
                  <c:v>0.15</c:v>
                </c:pt>
                <c:pt idx="1500">
                  <c:v>0.15010000000000001</c:v>
                </c:pt>
                <c:pt idx="1501">
                  <c:v>0.1502</c:v>
                </c:pt>
                <c:pt idx="1502">
                  <c:v>0.15029999999999999</c:v>
                </c:pt>
                <c:pt idx="1503">
                  <c:v>0.15040000000000001</c:v>
                </c:pt>
                <c:pt idx="1504">
                  <c:v>0.15049999999999999</c:v>
                </c:pt>
                <c:pt idx="1505">
                  <c:v>0.15060000000000001</c:v>
                </c:pt>
                <c:pt idx="1506">
                  <c:v>0.1507</c:v>
                </c:pt>
                <c:pt idx="1507">
                  <c:v>0.15079999999999999</c:v>
                </c:pt>
                <c:pt idx="1508">
                  <c:v>0.15090000000000001</c:v>
                </c:pt>
                <c:pt idx="1509">
                  <c:v>0.151</c:v>
                </c:pt>
                <c:pt idx="1510">
                  <c:v>0.15110000000000001</c:v>
                </c:pt>
                <c:pt idx="1511">
                  <c:v>0.1512</c:v>
                </c:pt>
                <c:pt idx="1512">
                  <c:v>0.15129999999999999</c:v>
                </c:pt>
                <c:pt idx="1513">
                  <c:v>0.15140000000000001</c:v>
                </c:pt>
                <c:pt idx="1514">
                  <c:v>0.1515</c:v>
                </c:pt>
                <c:pt idx="1515">
                  <c:v>0.15160000000000001</c:v>
                </c:pt>
                <c:pt idx="1516">
                  <c:v>0.1517</c:v>
                </c:pt>
                <c:pt idx="1517">
                  <c:v>0.15179999999999999</c:v>
                </c:pt>
                <c:pt idx="1518">
                  <c:v>0.15190000000000001</c:v>
                </c:pt>
                <c:pt idx="1519">
                  <c:v>0.152</c:v>
                </c:pt>
                <c:pt idx="1520">
                  <c:v>0.15210000000000001</c:v>
                </c:pt>
                <c:pt idx="1521">
                  <c:v>0.1522</c:v>
                </c:pt>
                <c:pt idx="1522">
                  <c:v>0.15229999999999999</c:v>
                </c:pt>
                <c:pt idx="1523">
                  <c:v>0.15240000000000001</c:v>
                </c:pt>
                <c:pt idx="1524">
                  <c:v>0.1525</c:v>
                </c:pt>
                <c:pt idx="1525">
                  <c:v>0.15260000000000001</c:v>
                </c:pt>
                <c:pt idx="1526">
                  <c:v>0.1527</c:v>
                </c:pt>
                <c:pt idx="1527">
                  <c:v>0.15279999999999999</c:v>
                </c:pt>
                <c:pt idx="1528">
                  <c:v>0.15290000000000001</c:v>
                </c:pt>
                <c:pt idx="1529">
                  <c:v>0.153</c:v>
                </c:pt>
                <c:pt idx="1530">
                  <c:v>0.15310000000000001</c:v>
                </c:pt>
                <c:pt idx="1531">
                  <c:v>0.1532</c:v>
                </c:pt>
                <c:pt idx="1532">
                  <c:v>0.15329999999999999</c:v>
                </c:pt>
                <c:pt idx="1533">
                  <c:v>0.15340000000000001</c:v>
                </c:pt>
                <c:pt idx="1534">
                  <c:v>0.1535</c:v>
                </c:pt>
                <c:pt idx="1535">
                  <c:v>0.15359999999999999</c:v>
                </c:pt>
                <c:pt idx="1536">
                  <c:v>0.1537</c:v>
                </c:pt>
                <c:pt idx="1537">
                  <c:v>0.15379999999999999</c:v>
                </c:pt>
                <c:pt idx="1538">
                  <c:v>0.15390000000000001</c:v>
                </c:pt>
                <c:pt idx="1539">
                  <c:v>0.154</c:v>
                </c:pt>
                <c:pt idx="1540">
                  <c:v>0.15409999999999999</c:v>
                </c:pt>
                <c:pt idx="1541">
                  <c:v>0.1542</c:v>
                </c:pt>
                <c:pt idx="1542">
                  <c:v>0.15429999999999999</c:v>
                </c:pt>
                <c:pt idx="1543">
                  <c:v>0.15440000000000001</c:v>
                </c:pt>
                <c:pt idx="1544">
                  <c:v>0.1545</c:v>
                </c:pt>
                <c:pt idx="1545">
                  <c:v>0.15459999999999999</c:v>
                </c:pt>
                <c:pt idx="1546">
                  <c:v>0.1547</c:v>
                </c:pt>
                <c:pt idx="1547">
                  <c:v>0.15479999999999999</c:v>
                </c:pt>
                <c:pt idx="1548">
                  <c:v>0.15490000000000001</c:v>
                </c:pt>
                <c:pt idx="1549">
                  <c:v>0.155</c:v>
                </c:pt>
                <c:pt idx="1550">
                  <c:v>0.15509999999999999</c:v>
                </c:pt>
                <c:pt idx="1551">
                  <c:v>0.1552</c:v>
                </c:pt>
                <c:pt idx="1552">
                  <c:v>0.15529999999999999</c:v>
                </c:pt>
                <c:pt idx="1553">
                  <c:v>0.15540000000000001</c:v>
                </c:pt>
                <c:pt idx="1554">
                  <c:v>0.1555</c:v>
                </c:pt>
                <c:pt idx="1555">
                  <c:v>0.15559999999999999</c:v>
                </c:pt>
                <c:pt idx="1556">
                  <c:v>0.15570000000000001</c:v>
                </c:pt>
                <c:pt idx="1557">
                  <c:v>0.15579999999999999</c:v>
                </c:pt>
                <c:pt idx="1558">
                  <c:v>0.15590000000000001</c:v>
                </c:pt>
                <c:pt idx="1559">
                  <c:v>0.156</c:v>
                </c:pt>
                <c:pt idx="1560">
                  <c:v>0.15609999999999999</c:v>
                </c:pt>
                <c:pt idx="1561">
                  <c:v>0.15620000000000001</c:v>
                </c:pt>
                <c:pt idx="1562">
                  <c:v>0.15629999999999999</c:v>
                </c:pt>
                <c:pt idx="1563">
                  <c:v>0.15640000000000001</c:v>
                </c:pt>
                <c:pt idx="1564">
                  <c:v>0.1565</c:v>
                </c:pt>
                <c:pt idx="1565">
                  <c:v>0.15659999999999999</c:v>
                </c:pt>
                <c:pt idx="1566">
                  <c:v>0.15670000000000001</c:v>
                </c:pt>
                <c:pt idx="1567">
                  <c:v>0.15679999999999999</c:v>
                </c:pt>
                <c:pt idx="1568">
                  <c:v>0.15690000000000001</c:v>
                </c:pt>
                <c:pt idx="1569">
                  <c:v>0.157</c:v>
                </c:pt>
                <c:pt idx="1570">
                  <c:v>0.15709999999999999</c:v>
                </c:pt>
                <c:pt idx="1571">
                  <c:v>0.15720000000000001</c:v>
                </c:pt>
                <c:pt idx="1572">
                  <c:v>0.1573</c:v>
                </c:pt>
                <c:pt idx="1573">
                  <c:v>0.15740000000000001</c:v>
                </c:pt>
                <c:pt idx="1574">
                  <c:v>0.1575</c:v>
                </c:pt>
                <c:pt idx="1575">
                  <c:v>0.15759999999999999</c:v>
                </c:pt>
                <c:pt idx="1576">
                  <c:v>0.15770000000000001</c:v>
                </c:pt>
                <c:pt idx="1577">
                  <c:v>0.1578</c:v>
                </c:pt>
                <c:pt idx="1578">
                  <c:v>0.15790000000000001</c:v>
                </c:pt>
                <c:pt idx="1579">
                  <c:v>0.158</c:v>
                </c:pt>
                <c:pt idx="1580">
                  <c:v>0.15809999999999999</c:v>
                </c:pt>
                <c:pt idx="1581">
                  <c:v>0.15820000000000001</c:v>
                </c:pt>
                <c:pt idx="1582">
                  <c:v>0.1583</c:v>
                </c:pt>
                <c:pt idx="1583">
                  <c:v>0.15840000000000001</c:v>
                </c:pt>
                <c:pt idx="1584">
                  <c:v>0.1585</c:v>
                </c:pt>
                <c:pt idx="1585">
                  <c:v>0.15859999999999999</c:v>
                </c:pt>
                <c:pt idx="1586">
                  <c:v>0.15870000000000001</c:v>
                </c:pt>
                <c:pt idx="1587">
                  <c:v>0.1588</c:v>
                </c:pt>
                <c:pt idx="1588">
                  <c:v>0.15890000000000001</c:v>
                </c:pt>
                <c:pt idx="1589">
                  <c:v>0.159</c:v>
                </c:pt>
                <c:pt idx="1590">
                  <c:v>0.15909999999999999</c:v>
                </c:pt>
                <c:pt idx="1591">
                  <c:v>0.15920000000000001</c:v>
                </c:pt>
                <c:pt idx="1592">
                  <c:v>0.1593</c:v>
                </c:pt>
                <c:pt idx="1593">
                  <c:v>0.15939999999999999</c:v>
                </c:pt>
                <c:pt idx="1594">
                  <c:v>0.1595</c:v>
                </c:pt>
                <c:pt idx="1595">
                  <c:v>0.15959999999999999</c:v>
                </c:pt>
                <c:pt idx="1596">
                  <c:v>0.15970000000000001</c:v>
                </c:pt>
                <c:pt idx="1597">
                  <c:v>0.1598</c:v>
                </c:pt>
                <c:pt idx="1598">
                  <c:v>0.15989999999999999</c:v>
                </c:pt>
                <c:pt idx="1599">
                  <c:v>0.16</c:v>
                </c:pt>
                <c:pt idx="1600">
                  <c:v>0.16009999999999999</c:v>
                </c:pt>
                <c:pt idx="1601">
                  <c:v>0.16020000000000001</c:v>
                </c:pt>
                <c:pt idx="1602">
                  <c:v>0.1603</c:v>
                </c:pt>
                <c:pt idx="1603">
                  <c:v>0.16039999999999999</c:v>
                </c:pt>
                <c:pt idx="1604">
                  <c:v>0.1605</c:v>
                </c:pt>
                <c:pt idx="1605">
                  <c:v>0.16059999999999999</c:v>
                </c:pt>
                <c:pt idx="1606">
                  <c:v>0.16070000000000001</c:v>
                </c:pt>
                <c:pt idx="1607">
                  <c:v>0.1608</c:v>
                </c:pt>
                <c:pt idx="1608">
                  <c:v>0.16089999999999999</c:v>
                </c:pt>
                <c:pt idx="1609">
                  <c:v>0.161</c:v>
                </c:pt>
                <c:pt idx="1610">
                  <c:v>0.16109999999999999</c:v>
                </c:pt>
                <c:pt idx="1611">
                  <c:v>0.16120000000000001</c:v>
                </c:pt>
                <c:pt idx="1612">
                  <c:v>0.1613</c:v>
                </c:pt>
                <c:pt idx="1613">
                  <c:v>0.16139999999999999</c:v>
                </c:pt>
                <c:pt idx="1614">
                  <c:v>0.1615</c:v>
                </c:pt>
                <c:pt idx="1615">
                  <c:v>0.16159999999999999</c:v>
                </c:pt>
                <c:pt idx="1616">
                  <c:v>0.16170000000000001</c:v>
                </c:pt>
                <c:pt idx="1617">
                  <c:v>0.1618</c:v>
                </c:pt>
                <c:pt idx="1618">
                  <c:v>0.16189999999999999</c:v>
                </c:pt>
                <c:pt idx="1619">
                  <c:v>0.16200000000000001</c:v>
                </c:pt>
                <c:pt idx="1620">
                  <c:v>0.16209999999999999</c:v>
                </c:pt>
                <c:pt idx="1621">
                  <c:v>0.16220000000000001</c:v>
                </c:pt>
                <c:pt idx="1622">
                  <c:v>0.1623</c:v>
                </c:pt>
                <c:pt idx="1623">
                  <c:v>0.16239999999999999</c:v>
                </c:pt>
                <c:pt idx="1624">
                  <c:v>0.16250000000000001</c:v>
                </c:pt>
                <c:pt idx="1625">
                  <c:v>0.16259999999999999</c:v>
                </c:pt>
                <c:pt idx="1626">
                  <c:v>0.16270000000000001</c:v>
                </c:pt>
                <c:pt idx="1627">
                  <c:v>0.1628</c:v>
                </c:pt>
                <c:pt idx="1628">
                  <c:v>0.16289999999999999</c:v>
                </c:pt>
                <c:pt idx="1629">
                  <c:v>0.16300000000000001</c:v>
                </c:pt>
                <c:pt idx="1630">
                  <c:v>0.16309999999999999</c:v>
                </c:pt>
                <c:pt idx="1631">
                  <c:v>0.16320000000000001</c:v>
                </c:pt>
                <c:pt idx="1632">
                  <c:v>0.1633</c:v>
                </c:pt>
                <c:pt idx="1633">
                  <c:v>0.16339999999999999</c:v>
                </c:pt>
                <c:pt idx="1634">
                  <c:v>0.16350000000000001</c:v>
                </c:pt>
                <c:pt idx="1635">
                  <c:v>0.1636</c:v>
                </c:pt>
                <c:pt idx="1636">
                  <c:v>0.16370000000000001</c:v>
                </c:pt>
                <c:pt idx="1637">
                  <c:v>0.1638</c:v>
                </c:pt>
                <c:pt idx="1638">
                  <c:v>0.16389999999999999</c:v>
                </c:pt>
                <c:pt idx="1639">
                  <c:v>0.16400000000000001</c:v>
                </c:pt>
                <c:pt idx="1640">
                  <c:v>0.1641</c:v>
                </c:pt>
                <c:pt idx="1641">
                  <c:v>0.16420000000000001</c:v>
                </c:pt>
                <c:pt idx="1642">
                  <c:v>0.1643</c:v>
                </c:pt>
                <c:pt idx="1643">
                  <c:v>0.16439999999999999</c:v>
                </c:pt>
                <c:pt idx="1644">
                  <c:v>0.16450000000000001</c:v>
                </c:pt>
                <c:pt idx="1645">
                  <c:v>0.1646</c:v>
                </c:pt>
                <c:pt idx="1646">
                  <c:v>0.16470000000000001</c:v>
                </c:pt>
                <c:pt idx="1647">
                  <c:v>0.1648</c:v>
                </c:pt>
                <c:pt idx="1648">
                  <c:v>0.16489999999999999</c:v>
                </c:pt>
                <c:pt idx="1649">
                  <c:v>0.16500000000000001</c:v>
                </c:pt>
                <c:pt idx="1650">
                  <c:v>0.1651</c:v>
                </c:pt>
                <c:pt idx="1651">
                  <c:v>0.16520000000000001</c:v>
                </c:pt>
                <c:pt idx="1652">
                  <c:v>0.1653</c:v>
                </c:pt>
                <c:pt idx="1653">
                  <c:v>0.16539999999999999</c:v>
                </c:pt>
                <c:pt idx="1654">
                  <c:v>0.16550000000000001</c:v>
                </c:pt>
                <c:pt idx="1655">
                  <c:v>0.1656</c:v>
                </c:pt>
                <c:pt idx="1656">
                  <c:v>0.16569999999999999</c:v>
                </c:pt>
                <c:pt idx="1657">
                  <c:v>0.1658</c:v>
                </c:pt>
                <c:pt idx="1658">
                  <c:v>0.16589999999999999</c:v>
                </c:pt>
                <c:pt idx="1659">
                  <c:v>0.16600000000000001</c:v>
                </c:pt>
                <c:pt idx="1660">
                  <c:v>0.1661</c:v>
                </c:pt>
                <c:pt idx="1661">
                  <c:v>0.16619999999999999</c:v>
                </c:pt>
                <c:pt idx="1662">
                  <c:v>0.1663</c:v>
                </c:pt>
                <c:pt idx="1663">
                  <c:v>0.16639999999999999</c:v>
                </c:pt>
                <c:pt idx="1664">
                  <c:v>0.16650000000000001</c:v>
                </c:pt>
                <c:pt idx="1665">
                  <c:v>0.1666</c:v>
                </c:pt>
                <c:pt idx="1666">
                  <c:v>0.16669999999999999</c:v>
                </c:pt>
                <c:pt idx="1667">
                  <c:v>0.1668</c:v>
                </c:pt>
                <c:pt idx="1668">
                  <c:v>0.16689999999999999</c:v>
                </c:pt>
                <c:pt idx="1669">
                  <c:v>0.16700000000000001</c:v>
                </c:pt>
                <c:pt idx="1670">
                  <c:v>0.1671</c:v>
                </c:pt>
                <c:pt idx="1671">
                  <c:v>0.16719999999999999</c:v>
                </c:pt>
                <c:pt idx="1672">
                  <c:v>0.1673</c:v>
                </c:pt>
                <c:pt idx="1673">
                  <c:v>0.16739999999999999</c:v>
                </c:pt>
                <c:pt idx="1674">
                  <c:v>0.16750000000000001</c:v>
                </c:pt>
                <c:pt idx="1675">
                  <c:v>0.1676</c:v>
                </c:pt>
                <c:pt idx="1676">
                  <c:v>0.16769999999999999</c:v>
                </c:pt>
                <c:pt idx="1677">
                  <c:v>0.1678</c:v>
                </c:pt>
                <c:pt idx="1678">
                  <c:v>0.16789999999999999</c:v>
                </c:pt>
                <c:pt idx="1679">
                  <c:v>0.16800000000000001</c:v>
                </c:pt>
                <c:pt idx="1680">
                  <c:v>0.1681</c:v>
                </c:pt>
                <c:pt idx="1681">
                  <c:v>0.16819999999999999</c:v>
                </c:pt>
                <c:pt idx="1682">
                  <c:v>0.16830000000000001</c:v>
                </c:pt>
                <c:pt idx="1683">
                  <c:v>0.16839999999999999</c:v>
                </c:pt>
                <c:pt idx="1684">
                  <c:v>0.16850000000000001</c:v>
                </c:pt>
                <c:pt idx="1685">
                  <c:v>0.1686</c:v>
                </c:pt>
                <c:pt idx="1686">
                  <c:v>0.16869999999999999</c:v>
                </c:pt>
                <c:pt idx="1687">
                  <c:v>0.16880000000000001</c:v>
                </c:pt>
                <c:pt idx="1688">
                  <c:v>0.16889999999999999</c:v>
                </c:pt>
                <c:pt idx="1689">
                  <c:v>0.16900000000000001</c:v>
                </c:pt>
                <c:pt idx="1690">
                  <c:v>0.1691</c:v>
                </c:pt>
                <c:pt idx="1691">
                  <c:v>0.16919999999999999</c:v>
                </c:pt>
                <c:pt idx="1692">
                  <c:v>0.16930000000000001</c:v>
                </c:pt>
                <c:pt idx="1693">
                  <c:v>0.1694</c:v>
                </c:pt>
                <c:pt idx="1694">
                  <c:v>0.16950000000000001</c:v>
                </c:pt>
                <c:pt idx="1695">
                  <c:v>0.1696</c:v>
                </c:pt>
                <c:pt idx="1696">
                  <c:v>0.16969999999999999</c:v>
                </c:pt>
                <c:pt idx="1697">
                  <c:v>0.16980000000000001</c:v>
                </c:pt>
                <c:pt idx="1698">
                  <c:v>0.1699</c:v>
                </c:pt>
                <c:pt idx="1699">
                  <c:v>0.17</c:v>
                </c:pt>
                <c:pt idx="1700">
                  <c:v>0.1701</c:v>
                </c:pt>
                <c:pt idx="1701">
                  <c:v>0.17019999999999999</c:v>
                </c:pt>
                <c:pt idx="1702">
                  <c:v>0.17030000000000001</c:v>
                </c:pt>
                <c:pt idx="1703">
                  <c:v>0.1704</c:v>
                </c:pt>
                <c:pt idx="1704">
                  <c:v>0.17050000000000001</c:v>
                </c:pt>
                <c:pt idx="1705">
                  <c:v>0.1706</c:v>
                </c:pt>
                <c:pt idx="1706">
                  <c:v>0.17069999999999999</c:v>
                </c:pt>
                <c:pt idx="1707">
                  <c:v>0.17080000000000001</c:v>
                </c:pt>
                <c:pt idx="1708">
                  <c:v>0.1709</c:v>
                </c:pt>
                <c:pt idx="1709">
                  <c:v>0.17100000000000001</c:v>
                </c:pt>
                <c:pt idx="1710">
                  <c:v>0.1711</c:v>
                </c:pt>
                <c:pt idx="1711">
                  <c:v>0.17119999999999999</c:v>
                </c:pt>
                <c:pt idx="1712">
                  <c:v>0.17130000000000001</c:v>
                </c:pt>
                <c:pt idx="1713">
                  <c:v>0.1714</c:v>
                </c:pt>
                <c:pt idx="1714">
                  <c:v>0.17150000000000001</c:v>
                </c:pt>
                <c:pt idx="1715">
                  <c:v>0.1716</c:v>
                </c:pt>
                <c:pt idx="1716">
                  <c:v>0.17169999999999999</c:v>
                </c:pt>
                <c:pt idx="1717">
                  <c:v>0.17180000000000001</c:v>
                </c:pt>
                <c:pt idx="1718">
                  <c:v>0.1719</c:v>
                </c:pt>
                <c:pt idx="1719">
                  <c:v>0.17199999999999999</c:v>
                </c:pt>
                <c:pt idx="1720">
                  <c:v>0.1721</c:v>
                </c:pt>
                <c:pt idx="1721">
                  <c:v>0.17219999999999999</c:v>
                </c:pt>
                <c:pt idx="1722">
                  <c:v>0.17230000000000001</c:v>
                </c:pt>
                <c:pt idx="1723">
                  <c:v>0.1724</c:v>
                </c:pt>
                <c:pt idx="1724">
                  <c:v>0.17249999999999999</c:v>
                </c:pt>
                <c:pt idx="1725">
                  <c:v>0.1726</c:v>
                </c:pt>
                <c:pt idx="1726">
                  <c:v>0.17269999999999999</c:v>
                </c:pt>
                <c:pt idx="1727">
                  <c:v>0.17280000000000001</c:v>
                </c:pt>
                <c:pt idx="1728">
                  <c:v>0.1729</c:v>
                </c:pt>
                <c:pt idx="1729">
                  <c:v>0.17299999999999999</c:v>
                </c:pt>
                <c:pt idx="1730">
                  <c:v>0.1731</c:v>
                </c:pt>
                <c:pt idx="1731">
                  <c:v>0.17319999999999999</c:v>
                </c:pt>
                <c:pt idx="1732">
                  <c:v>0.17330000000000001</c:v>
                </c:pt>
                <c:pt idx="1733">
                  <c:v>0.1734</c:v>
                </c:pt>
                <c:pt idx="1734">
                  <c:v>0.17349999999999999</c:v>
                </c:pt>
                <c:pt idx="1735">
                  <c:v>0.1736</c:v>
                </c:pt>
                <c:pt idx="1736">
                  <c:v>0.17369999999999999</c:v>
                </c:pt>
                <c:pt idx="1737">
                  <c:v>0.17380000000000001</c:v>
                </c:pt>
                <c:pt idx="1738">
                  <c:v>0.1739</c:v>
                </c:pt>
                <c:pt idx="1739">
                  <c:v>0.17399999999999999</c:v>
                </c:pt>
                <c:pt idx="1740">
                  <c:v>0.1741</c:v>
                </c:pt>
                <c:pt idx="1741">
                  <c:v>0.17419999999999999</c:v>
                </c:pt>
                <c:pt idx="1742">
                  <c:v>0.17430000000000001</c:v>
                </c:pt>
                <c:pt idx="1743">
                  <c:v>0.1744</c:v>
                </c:pt>
                <c:pt idx="1744">
                  <c:v>0.17449999999999999</c:v>
                </c:pt>
                <c:pt idx="1745">
                  <c:v>0.17460000000000001</c:v>
                </c:pt>
                <c:pt idx="1746">
                  <c:v>0.17469999999999999</c:v>
                </c:pt>
                <c:pt idx="1747">
                  <c:v>0.17480000000000001</c:v>
                </c:pt>
                <c:pt idx="1748">
                  <c:v>0.1749</c:v>
                </c:pt>
                <c:pt idx="1749">
                  <c:v>0.17499999999999999</c:v>
                </c:pt>
                <c:pt idx="1750">
                  <c:v>0.17510000000000001</c:v>
                </c:pt>
                <c:pt idx="1751">
                  <c:v>0.17519999999999999</c:v>
                </c:pt>
                <c:pt idx="1752">
                  <c:v>0.17530000000000001</c:v>
                </c:pt>
                <c:pt idx="1753">
                  <c:v>0.1754</c:v>
                </c:pt>
                <c:pt idx="1754">
                  <c:v>0.17549999999999999</c:v>
                </c:pt>
                <c:pt idx="1755">
                  <c:v>0.17560000000000001</c:v>
                </c:pt>
                <c:pt idx="1756">
                  <c:v>0.1757</c:v>
                </c:pt>
                <c:pt idx="1757">
                  <c:v>0.17580000000000001</c:v>
                </c:pt>
                <c:pt idx="1758">
                  <c:v>0.1759</c:v>
                </c:pt>
                <c:pt idx="1759">
                  <c:v>0.17599999999999999</c:v>
                </c:pt>
                <c:pt idx="1760">
                  <c:v>0.17610000000000001</c:v>
                </c:pt>
                <c:pt idx="1761">
                  <c:v>0.1762</c:v>
                </c:pt>
                <c:pt idx="1762">
                  <c:v>0.17630000000000001</c:v>
                </c:pt>
                <c:pt idx="1763">
                  <c:v>0.1764</c:v>
                </c:pt>
                <c:pt idx="1764">
                  <c:v>0.17649999999999999</c:v>
                </c:pt>
                <c:pt idx="1765">
                  <c:v>0.17660000000000001</c:v>
                </c:pt>
                <c:pt idx="1766">
                  <c:v>0.1767</c:v>
                </c:pt>
                <c:pt idx="1767">
                  <c:v>0.17680000000000001</c:v>
                </c:pt>
                <c:pt idx="1768">
                  <c:v>0.1769</c:v>
                </c:pt>
                <c:pt idx="1769">
                  <c:v>0.17699999999999999</c:v>
                </c:pt>
                <c:pt idx="1770">
                  <c:v>0.17710000000000001</c:v>
                </c:pt>
                <c:pt idx="1771">
                  <c:v>0.1772</c:v>
                </c:pt>
                <c:pt idx="1772">
                  <c:v>0.17730000000000001</c:v>
                </c:pt>
                <c:pt idx="1773">
                  <c:v>0.1774</c:v>
                </c:pt>
                <c:pt idx="1774">
                  <c:v>0.17749999999999999</c:v>
                </c:pt>
                <c:pt idx="1775">
                  <c:v>0.17760000000000001</c:v>
                </c:pt>
                <c:pt idx="1776">
                  <c:v>0.1777</c:v>
                </c:pt>
                <c:pt idx="1777">
                  <c:v>0.17780000000000001</c:v>
                </c:pt>
                <c:pt idx="1778">
                  <c:v>0.1779</c:v>
                </c:pt>
                <c:pt idx="1779">
                  <c:v>0.17799999999999999</c:v>
                </c:pt>
                <c:pt idx="1780">
                  <c:v>0.17810000000000001</c:v>
                </c:pt>
                <c:pt idx="1781">
                  <c:v>0.1782</c:v>
                </c:pt>
                <c:pt idx="1782">
                  <c:v>0.17829999999999999</c:v>
                </c:pt>
                <c:pt idx="1783">
                  <c:v>0.1784</c:v>
                </c:pt>
                <c:pt idx="1784">
                  <c:v>0.17849999999999999</c:v>
                </c:pt>
                <c:pt idx="1785">
                  <c:v>0.17860000000000001</c:v>
                </c:pt>
                <c:pt idx="1786">
                  <c:v>0.1787</c:v>
                </c:pt>
                <c:pt idx="1787">
                  <c:v>0.17879999999999999</c:v>
                </c:pt>
                <c:pt idx="1788">
                  <c:v>0.1789</c:v>
                </c:pt>
                <c:pt idx="1789">
                  <c:v>0.17899999999999999</c:v>
                </c:pt>
                <c:pt idx="1790">
                  <c:v>0.17910000000000001</c:v>
                </c:pt>
                <c:pt idx="1791">
                  <c:v>0.1792</c:v>
                </c:pt>
                <c:pt idx="1792">
                  <c:v>0.17929999999999999</c:v>
                </c:pt>
                <c:pt idx="1793">
                  <c:v>0.1794</c:v>
                </c:pt>
                <c:pt idx="1794">
                  <c:v>0.17949999999999999</c:v>
                </c:pt>
                <c:pt idx="1795">
                  <c:v>0.17960000000000001</c:v>
                </c:pt>
                <c:pt idx="1796">
                  <c:v>0.1797</c:v>
                </c:pt>
                <c:pt idx="1797">
                  <c:v>0.17979999999999999</c:v>
                </c:pt>
                <c:pt idx="1798">
                  <c:v>0.1799</c:v>
                </c:pt>
                <c:pt idx="1799">
                  <c:v>0.18</c:v>
                </c:pt>
                <c:pt idx="1800">
                  <c:v>0.18010000000000001</c:v>
                </c:pt>
                <c:pt idx="1801">
                  <c:v>0.1802</c:v>
                </c:pt>
                <c:pt idx="1802">
                  <c:v>0.18029999999999999</c:v>
                </c:pt>
                <c:pt idx="1803">
                  <c:v>0.1804</c:v>
                </c:pt>
                <c:pt idx="1804">
                  <c:v>0.18049999999999999</c:v>
                </c:pt>
                <c:pt idx="1805">
                  <c:v>0.18060000000000001</c:v>
                </c:pt>
                <c:pt idx="1806">
                  <c:v>0.1807</c:v>
                </c:pt>
                <c:pt idx="1807">
                  <c:v>0.18079999999999999</c:v>
                </c:pt>
                <c:pt idx="1808">
                  <c:v>0.18090000000000001</c:v>
                </c:pt>
                <c:pt idx="1809">
                  <c:v>0.18099999999999999</c:v>
                </c:pt>
                <c:pt idx="1810">
                  <c:v>0.18110000000000001</c:v>
                </c:pt>
                <c:pt idx="1811">
                  <c:v>0.1812</c:v>
                </c:pt>
                <c:pt idx="1812">
                  <c:v>0.18129999999999999</c:v>
                </c:pt>
                <c:pt idx="1813">
                  <c:v>0.18140000000000001</c:v>
                </c:pt>
                <c:pt idx="1814">
                  <c:v>0.18149999999999999</c:v>
                </c:pt>
                <c:pt idx="1815">
                  <c:v>0.18160000000000001</c:v>
                </c:pt>
                <c:pt idx="1816">
                  <c:v>0.1817</c:v>
                </c:pt>
                <c:pt idx="1817">
                  <c:v>0.18179999999999999</c:v>
                </c:pt>
                <c:pt idx="1818">
                  <c:v>0.18190000000000001</c:v>
                </c:pt>
                <c:pt idx="1819">
                  <c:v>0.182</c:v>
                </c:pt>
                <c:pt idx="1820">
                  <c:v>0.18210000000000001</c:v>
                </c:pt>
                <c:pt idx="1821">
                  <c:v>0.1822</c:v>
                </c:pt>
                <c:pt idx="1822">
                  <c:v>0.18229999999999999</c:v>
                </c:pt>
                <c:pt idx="1823">
                  <c:v>0.18240000000000001</c:v>
                </c:pt>
                <c:pt idx="1824">
                  <c:v>0.1825</c:v>
                </c:pt>
                <c:pt idx="1825">
                  <c:v>0.18260000000000001</c:v>
                </c:pt>
                <c:pt idx="1826">
                  <c:v>0.1827</c:v>
                </c:pt>
                <c:pt idx="1827">
                  <c:v>0.18279999999999999</c:v>
                </c:pt>
                <c:pt idx="1828">
                  <c:v>0.18290000000000001</c:v>
                </c:pt>
                <c:pt idx="1829">
                  <c:v>0.183</c:v>
                </c:pt>
                <c:pt idx="1830">
                  <c:v>0.18310000000000001</c:v>
                </c:pt>
                <c:pt idx="1831">
                  <c:v>0.1832</c:v>
                </c:pt>
                <c:pt idx="1832">
                  <c:v>0.18329999999999999</c:v>
                </c:pt>
                <c:pt idx="1833">
                  <c:v>0.18340000000000001</c:v>
                </c:pt>
                <c:pt idx="1834">
                  <c:v>0.1835</c:v>
                </c:pt>
                <c:pt idx="1835">
                  <c:v>0.18360000000000001</c:v>
                </c:pt>
                <c:pt idx="1836">
                  <c:v>0.1837</c:v>
                </c:pt>
                <c:pt idx="1837">
                  <c:v>0.18379999999999999</c:v>
                </c:pt>
                <c:pt idx="1838">
                  <c:v>0.18390000000000001</c:v>
                </c:pt>
                <c:pt idx="1839">
                  <c:v>0.184</c:v>
                </c:pt>
                <c:pt idx="1840">
                  <c:v>0.18410000000000001</c:v>
                </c:pt>
                <c:pt idx="1841">
                  <c:v>0.1842</c:v>
                </c:pt>
                <c:pt idx="1842">
                  <c:v>0.18429999999999999</c:v>
                </c:pt>
                <c:pt idx="1843">
                  <c:v>0.18440000000000001</c:v>
                </c:pt>
                <c:pt idx="1844">
                  <c:v>0.1845</c:v>
                </c:pt>
                <c:pt idx="1845">
                  <c:v>0.18459999999999999</c:v>
                </c:pt>
                <c:pt idx="1846">
                  <c:v>0.1847</c:v>
                </c:pt>
                <c:pt idx="1847">
                  <c:v>0.18479999999999999</c:v>
                </c:pt>
                <c:pt idx="1848">
                  <c:v>0.18490000000000001</c:v>
                </c:pt>
                <c:pt idx="1849">
                  <c:v>0.185</c:v>
                </c:pt>
                <c:pt idx="1850">
                  <c:v>0.18509999999999999</c:v>
                </c:pt>
                <c:pt idx="1851">
                  <c:v>0.1852</c:v>
                </c:pt>
                <c:pt idx="1852">
                  <c:v>0.18529999999999999</c:v>
                </c:pt>
                <c:pt idx="1853">
                  <c:v>0.18540000000000001</c:v>
                </c:pt>
                <c:pt idx="1854">
                  <c:v>0.1855</c:v>
                </c:pt>
                <c:pt idx="1855">
                  <c:v>0.18559999999999999</c:v>
                </c:pt>
                <c:pt idx="1856">
                  <c:v>0.1857</c:v>
                </c:pt>
                <c:pt idx="1857">
                  <c:v>0.18579999999999999</c:v>
                </c:pt>
                <c:pt idx="1858">
                  <c:v>0.18590000000000001</c:v>
                </c:pt>
                <c:pt idx="1859">
                  <c:v>0.186</c:v>
                </c:pt>
                <c:pt idx="1860">
                  <c:v>0.18609999999999999</c:v>
                </c:pt>
                <c:pt idx="1861">
                  <c:v>0.1862</c:v>
                </c:pt>
                <c:pt idx="1862">
                  <c:v>0.18629999999999999</c:v>
                </c:pt>
                <c:pt idx="1863">
                  <c:v>0.18640000000000001</c:v>
                </c:pt>
                <c:pt idx="1864">
                  <c:v>0.1865</c:v>
                </c:pt>
                <c:pt idx="1865">
                  <c:v>0.18659999999999999</c:v>
                </c:pt>
                <c:pt idx="1866">
                  <c:v>0.1867</c:v>
                </c:pt>
                <c:pt idx="1867">
                  <c:v>0.18679999999999999</c:v>
                </c:pt>
                <c:pt idx="1868">
                  <c:v>0.18690000000000001</c:v>
                </c:pt>
                <c:pt idx="1869">
                  <c:v>0.187</c:v>
                </c:pt>
                <c:pt idx="1870">
                  <c:v>0.18709999999999999</c:v>
                </c:pt>
                <c:pt idx="1871">
                  <c:v>0.18720000000000001</c:v>
                </c:pt>
                <c:pt idx="1872">
                  <c:v>0.18729999999999999</c:v>
                </c:pt>
                <c:pt idx="1873">
                  <c:v>0.18740000000000001</c:v>
                </c:pt>
                <c:pt idx="1874">
                  <c:v>0.1875</c:v>
                </c:pt>
                <c:pt idx="1875">
                  <c:v>0.18759999999999999</c:v>
                </c:pt>
                <c:pt idx="1876">
                  <c:v>0.18770000000000001</c:v>
                </c:pt>
                <c:pt idx="1877">
                  <c:v>0.18779999999999999</c:v>
                </c:pt>
                <c:pt idx="1878">
                  <c:v>0.18790000000000001</c:v>
                </c:pt>
                <c:pt idx="1879">
                  <c:v>0.188</c:v>
                </c:pt>
                <c:pt idx="1880">
                  <c:v>0.18809999999999999</c:v>
                </c:pt>
                <c:pt idx="1881">
                  <c:v>0.18820000000000001</c:v>
                </c:pt>
                <c:pt idx="1882">
                  <c:v>0.1883</c:v>
                </c:pt>
                <c:pt idx="1883">
                  <c:v>0.18840000000000001</c:v>
                </c:pt>
                <c:pt idx="1884">
                  <c:v>0.1885</c:v>
                </c:pt>
                <c:pt idx="1885">
                  <c:v>0.18859999999999999</c:v>
                </c:pt>
                <c:pt idx="1886">
                  <c:v>0.18870000000000001</c:v>
                </c:pt>
                <c:pt idx="1887">
                  <c:v>0.1888</c:v>
                </c:pt>
                <c:pt idx="1888">
                  <c:v>0.18890000000000001</c:v>
                </c:pt>
                <c:pt idx="1889">
                  <c:v>0.189</c:v>
                </c:pt>
                <c:pt idx="1890">
                  <c:v>0.18909999999999999</c:v>
                </c:pt>
                <c:pt idx="1891">
                  <c:v>0.18920000000000001</c:v>
                </c:pt>
                <c:pt idx="1892">
                  <c:v>0.1893</c:v>
                </c:pt>
                <c:pt idx="1893">
                  <c:v>0.18940000000000001</c:v>
                </c:pt>
                <c:pt idx="1894">
                  <c:v>0.1895</c:v>
                </c:pt>
                <c:pt idx="1895">
                  <c:v>0.18959999999999999</c:v>
                </c:pt>
                <c:pt idx="1896">
                  <c:v>0.18970000000000001</c:v>
                </c:pt>
                <c:pt idx="1897">
                  <c:v>0.1898</c:v>
                </c:pt>
                <c:pt idx="1898">
                  <c:v>0.18990000000000001</c:v>
                </c:pt>
                <c:pt idx="1899">
                  <c:v>0.19</c:v>
                </c:pt>
                <c:pt idx="1900">
                  <c:v>0.19009999999999999</c:v>
                </c:pt>
                <c:pt idx="1901">
                  <c:v>0.19020000000000001</c:v>
                </c:pt>
                <c:pt idx="1902">
                  <c:v>0.1903</c:v>
                </c:pt>
                <c:pt idx="1903">
                  <c:v>0.19040000000000001</c:v>
                </c:pt>
                <c:pt idx="1904">
                  <c:v>0.1905</c:v>
                </c:pt>
                <c:pt idx="1905">
                  <c:v>0.19059999999999999</c:v>
                </c:pt>
                <c:pt idx="1906">
                  <c:v>0.19070000000000001</c:v>
                </c:pt>
                <c:pt idx="1907">
                  <c:v>0.1908</c:v>
                </c:pt>
                <c:pt idx="1908">
                  <c:v>0.19089999999999999</c:v>
                </c:pt>
                <c:pt idx="1909">
                  <c:v>0.191</c:v>
                </c:pt>
                <c:pt idx="1910">
                  <c:v>0.19109999999999999</c:v>
                </c:pt>
                <c:pt idx="1911">
                  <c:v>0.19120000000000001</c:v>
                </c:pt>
                <c:pt idx="1912">
                  <c:v>0.1913</c:v>
                </c:pt>
                <c:pt idx="1913">
                  <c:v>0.19139999999999999</c:v>
                </c:pt>
                <c:pt idx="1914">
                  <c:v>0.1915</c:v>
                </c:pt>
                <c:pt idx="1915">
                  <c:v>0.19159999999999999</c:v>
                </c:pt>
                <c:pt idx="1916">
                  <c:v>0.19170000000000001</c:v>
                </c:pt>
                <c:pt idx="1917">
                  <c:v>0.1918</c:v>
                </c:pt>
                <c:pt idx="1918">
                  <c:v>0.19189999999999999</c:v>
                </c:pt>
                <c:pt idx="1919">
                  <c:v>0.192</c:v>
                </c:pt>
                <c:pt idx="1920">
                  <c:v>0.19209999999999999</c:v>
                </c:pt>
                <c:pt idx="1921">
                  <c:v>0.19220000000000001</c:v>
                </c:pt>
                <c:pt idx="1922">
                  <c:v>0.1923</c:v>
                </c:pt>
                <c:pt idx="1923">
                  <c:v>0.19239999999999999</c:v>
                </c:pt>
                <c:pt idx="1924">
                  <c:v>0.1925</c:v>
                </c:pt>
                <c:pt idx="1925">
                  <c:v>0.19259999999999999</c:v>
                </c:pt>
                <c:pt idx="1926">
                  <c:v>0.19270000000000001</c:v>
                </c:pt>
                <c:pt idx="1927">
                  <c:v>0.1928</c:v>
                </c:pt>
                <c:pt idx="1928">
                  <c:v>0.19289999999999999</c:v>
                </c:pt>
                <c:pt idx="1929">
                  <c:v>0.193</c:v>
                </c:pt>
                <c:pt idx="1930">
                  <c:v>0.19309999999999999</c:v>
                </c:pt>
                <c:pt idx="1931">
                  <c:v>0.19320000000000001</c:v>
                </c:pt>
                <c:pt idx="1932">
                  <c:v>0.1933</c:v>
                </c:pt>
                <c:pt idx="1933">
                  <c:v>0.19339999999999999</c:v>
                </c:pt>
                <c:pt idx="1934">
                  <c:v>0.19350000000000001</c:v>
                </c:pt>
                <c:pt idx="1935">
                  <c:v>0.19359999999999999</c:v>
                </c:pt>
                <c:pt idx="1936">
                  <c:v>0.19370000000000001</c:v>
                </c:pt>
                <c:pt idx="1937">
                  <c:v>0.1938</c:v>
                </c:pt>
                <c:pt idx="1938">
                  <c:v>0.19389999999999999</c:v>
                </c:pt>
                <c:pt idx="1939">
                  <c:v>0.19400000000000001</c:v>
                </c:pt>
                <c:pt idx="1940">
                  <c:v>0.19409999999999999</c:v>
                </c:pt>
                <c:pt idx="1941">
                  <c:v>0.19420000000000001</c:v>
                </c:pt>
                <c:pt idx="1942">
                  <c:v>0.1943</c:v>
                </c:pt>
                <c:pt idx="1943">
                  <c:v>0.19439999999999999</c:v>
                </c:pt>
                <c:pt idx="1944">
                  <c:v>0.19450000000000001</c:v>
                </c:pt>
                <c:pt idx="1945">
                  <c:v>0.1946</c:v>
                </c:pt>
                <c:pt idx="1946">
                  <c:v>0.19470000000000001</c:v>
                </c:pt>
                <c:pt idx="1947">
                  <c:v>0.1948</c:v>
                </c:pt>
                <c:pt idx="1948">
                  <c:v>0.19489999999999999</c:v>
                </c:pt>
                <c:pt idx="1949">
                  <c:v>0.19500000000000001</c:v>
                </c:pt>
                <c:pt idx="1950">
                  <c:v>0.1951</c:v>
                </c:pt>
                <c:pt idx="1951">
                  <c:v>0.19520000000000001</c:v>
                </c:pt>
                <c:pt idx="1952">
                  <c:v>0.1953</c:v>
                </c:pt>
                <c:pt idx="1953">
                  <c:v>0.19539999999999999</c:v>
                </c:pt>
                <c:pt idx="1954">
                  <c:v>0.19550000000000001</c:v>
                </c:pt>
                <c:pt idx="1955">
                  <c:v>0.1956</c:v>
                </c:pt>
                <c:pt idx="1956">
                  <c:v>0.19570000000000001</c:v>
                </c:pt>
                <c:pt idx="1957">
                  <c:v>0.1958</c:v>
                </c:pt>
                <c:pt idx="1958">
                  <c:v>0.19589999999999999</c:v>
                </c:pt>
                <c:pt idx="1959">
                  <c:v>0.19600000000000001</c:v>
                </c:pt>
                <c:pt idx="1960">
                  <c:v>0.1961</c:v>
                </c:pt>
                <c:pt idx="1961">
                  <c:v>0.19620000000000001</c:v>
                </c:pt>
                <c:pt idx="1962">
                  <c:v>0.1963</c:v>
                </c:pt>
                <c:pt idx="1963">
                  <c:v>0.19639999999999999</c:v>
                </c:pt>
                <c:pt idx="1964">
                  <c:v>0.19650000000000001</c:v>
                </c:pt>
                <c:pt idx="1965">
                  <c:v>0.1966</c:v>
                </c:pt>
                <c:pt idx="1966">
                  <c:v>0.19670000000000001</c:v>
                </c:pt>
                <c:pt idx="1967">
                  <c:v>0.1968</c:v>
                </c:pt>
                <c:pt idx="1968">
                  <c:v>0.19689999999999999</c:v>
                </c:pt>
                <c:pt idx="1969">
                  <c:v>0.19700000000000001</c:v>
                </c:pt>
                <c:pt idx="1970">
                  <c:v>0.1971</c:v>
                </c:pt>
                <c:pt idx="1971">
                  <c:v>0.19719999999999999</c:v>
                </c:pt>
                <c:pt idx="1972">
                  <c:v>0.1973</c:v>
                </c:pt>
                <c:pt idx="1973">
                  <c:v>0.19739999999999999</c:v>
                </c:pt>
                <c:pt idx="1974">
                  <c:v>0.19750000000000001</c:v>
                </c:pt>
                <c:pt idx="1975">
                  <c:v>0.1976</c:v>
                </c:pt>
                <c:pt idx="1976">
                  <c:v>0.19769999999999999</c:v>
                </c:pt>
                <c:pt idx="1977">
                  <c:v>0.1978</c:v>
                </c:pt>
                <c:pt idx="1978">
                  <c:v>0.19789999999999999</c:v>
                </c:pt>
                <c:pt idx="1979">
                  <c:v>0.19800000000000001</c:v>
                </c:pt>
                <c:pt idx="1980">
                  <c:v>0.1981</c:v>
                </c:pt>
                <c:pt idx="1981">
                  <c:v>0.19819999999999999</c:v>
                </c:pt>
                <c:pt idx="1982">
                  <c:v>0.1983</c:v>
                </c:pt>
                <c:pt idx="1983">
                  <c:v>0.19839999999999999</c:v>
                </c:pt>
                <c:pt idx="1984">
                  <c:v>0.19850000000000001</c:v>
                </c:pt>
                <c:pt idx="1985">
                  <c:v>0.1986</c:v>
                </c:pt>
                <c:pt idx="1986">
                  <c:v>0.19869999999999999</c:v>
                </c:pt>
                <c:pt idx="1987">
                  <c:v>0.1988</c:v>
                </c:pt>
                <c:pt idx="1988">
                  <c:v>0.19889999999999999</c:v>
                </c:pt>
                <c:pt idx="1989">
                  <c:v>0.19900000000000001</c:v>
                </c:pt>
                <c:pt idx="1990">
                  <c:v>0.1991</c:v>
                </c:pt>
                <c:pt idx="1991">
                  <c:v>0.19919999999999999</c:v>
                </c:pt>
                <c:pt idx="1992">
                  <c:v>0.1993</c:v>
                </c:pt>
                <c:pt idx="1993">
                  <c:v>0.19939999999999999</c:v>
                </c:pt>
                <c:pt idx="1994">
                  <c:v>0.19950000000000001</c:v>
                </c:pt>
                <c:pt idx="1995">
                  <c:v>0.1996</c:v>
                </c:pt>
                <c:pt idx="1996">
                  <c:v>0.19969999999999999</c:v>
                </c:pt>
                <c:pt idx="1997">
                  <c:v>0.19980000000000001</c:v>
                </c:pt>
                <c:pt idx="1998">
                  <c:v>0.19989999999999999</c:v>
                </c:pt>
                <c:pt idx="1999">
                  <c:v>0.2</c:v>
                </c:pt>
                <c:pt idx="2000">
                  <c:v>0.2001</c:v>
                </c:pt>
                <c:pt idx="2001">
                  <c:v>0.20019999999999999</c:v>
                </c:pt>
                <c:pt idx="2002">
                  <c:v>0.20030000000000001</c:v>
                </c:pt>
                <c:pt idx="2003">
                  <c:v>0.20039999999999999</c:v>
                </c:pt>
                <c:pt idx="2004">
                  <c:v>0.20050000000000001</c:v>
                </c:pt>
                <c:pt idx="2005">
                  <c:v>0.2006</c:v>
                </c:pt>
                <c:pt idx="2006">
                  <c:v>0.20069999999999999</c:v>
                </c:pt>
                <c:pt idx="2007">
                  <c:v>0.20080000000000001</c:v>
                </c:pt>
                <c:pt idx="2008">
                  <c:v>0.2009</c:v>
                </c:pt>
                <c:pt idx="2009">
                  <c:v>0.20100000000000001</c:v>
                </c:pt>
                <c:pt idx="2010">
                  <c:v>0.2011</c:v>
                </c:pt>
                <c:pt idx="2011">
                  <c:v>0.20119999999999999</c:v>
                </c:pt>
                <c:pt idx="2012">
                  <c:v>0.20130000000000001</c:v>
                </c:pt>
                <c:pt idx="2013">
                  <c:v>0.2014</c:v>
                </c:pt>
                <c:pt idx="2014">
                  <c:v>0.20150000000000001</c:v>
                </c:pt>
                <c:pt idx="2015">
                  <c:v>0.2016</c:v>
                </c:pt>
                <c:pt idx="2016">
                  <c:v>0.20169999999999999</c:v>
                </c:pt>
                <c:pt idx="2017">
                  <c:v>0.20180000000000001</c:v>
                </c:pt>
                <c:pt idx="2018">
                  <c:v>0.2019</c:v>
                </c:pt>
                <c:pt idx="2019">
                  <c:v>0.20200000000000001</c:v>
                </c:pt>
                <c:pt idx="2020">
                  <c:v>0.2021</c:v>
                </c:pt>
                <c:pt idx="2021">
                  <c:v>0.20219999999999999</c:v>
                </c:pt>
                <c:pt idx="2022">
                  <c:v>0.20230000000000001</c:v>
                </c:pt>
                <c:pt idx="2023">
                  <c:v>0.2024</c:v>
                </c:pt>
                <c:pt idx="2024">
                  <c:v>0.20250000000000001</c:v>
                </c:pt>
                <c:pt idx="2025">
                  <c:v>0.2026</c:v>
                </c:pt>
                <c:pt idx="2026">
                  <c:v>0.20269999999999999</c:v>
                </c:pt>
                <c:pt idx="2027">
                  <c:v>0.20280000000000001</c:v>
                </c:pt>
                <c:pt idx="2028">
                  <c:v>0.2029</c:v>
                </c:pt>
                <c:pt idx="2029">
                  <c:v>0.20300000000000001</c:v>
                </c:pt>
                <c:pt idx="2030">
                  <c:v>0.2031</c:v>
                </c:pt>
                <c:pt idx="2031">
                  <c:v>0.20319999999999999</c:v>
                </c:pt>
                <c:pt idx="2032">
                  <c:v>0.20330000000000001</c:v>
                </c:pt>
                <c:pt idx="2033">
                  <c:v>0.2034</c:v>
                </c:pt>
                <c:pt idx="2034">
                  <c:v>0.20349999999999999</c:v>
                </c:pt>
                <c:pt idx="2035">
                  <c:v>0.2036</c:v>
                </c:pt>
                <c:pt idx="2036">
                  <c:v>0.20369999999999999</c:v>
                </c:pt>
                <c:pt idx="2037">
                  <c:v>0.20380000000000001</c:v>
                </c:pt>
                <c:pt idx="2038">
                  <c:v>0.2039</c:v>
                </c:pt>
                <c:pt idx="2039">
                  <c:v>0.20399999999999999</c:v>
                </c:pt>
                <c:pt idx="2040">
                  <c:v>0.2041</c:v>
                </c:pt>
                <c:pt idx="2041">
                  <c:v>0.20419999999999999</c:v>
                </c:pt>
                <c:pt idx="2042">
                  <c:v>0.20430000000000001</c:v>
                </c:pt>
                <c:pt idx="2043">
                  <c:v>0.2044</c:v>
                </c:pt>
                <c:pt idx="2044">
                  <c:v>0.20449999999999999</c:v>
                </c:pt>
                <c:pt idx="2045">
                  <c:v>0.2046</c:v>
                </c:pt>
                <c:pt idx="2046">
                  <c:v>0.20469999999999999</c:v>
                </c:pt>
                <c:pt idx="2047">
                  <c:v>0.20480000000000001</c:v>
                </c:pt>
                <c:pt idx="2048">
                  <c:v>0.2049</c:v>
                </c:pt>
                <c:pt idx="2049">
                  <c:v>0.20499999999999999</c:v>
                </c:pt>
                <c:pt idx="2050">
                  <c:v>0.2051</c:v>
                </c:pt>
                <c:pt idx="2051">
                  <c:v>0.20519999999999999</c:v>
                </c:pt>
                <c:pt idx="2052">
                  <c:v>0.20530000000000001</c:v>
                </c:pt>
                <c:pt idx="2053">
                  <c:v>0.2054</c:v>
                </c:pt>
                <c:pt idx="2054">
                  <c:v>0.20549999999999999</c:v>
                </c:pt>
                <c:pt idx="2055">
                  <c:v>0.2056</c:v>
                </c:pt>
                <c:pt idx="2056">
                  <c:v>0.20569999999999999</c:v>
                </c:pt>
                <c:pt idx="2057">
                  <c:v>0.20580000000000001</c:v>
                </c:pt>
                <c:pt idx="2058">
                  <c:v>0.2059</c:v>
                </c:pt>
                <c:pt idx="2059">
                  <c:v>0.20599999999999999</c:v>
                </c:pt>
                <c:pt idx="2060">
                  <c:v>0.20610000000000001</c:v>
                </c:pt>
                <c:pt idx="2061">
                  <c:v>0.20619999999999999</c:v>
                </c:pt>
                <c:pt idx="2062">
                  <c:v>0.20630000000000001</c:v>
                </c:pt>
                <c:pt idx="2063">
                  <c:v>0.2064</c:v>
                </c:pt>
                <c:pt idx="2064">
                  <c:v>0.20649999999999999</c:v>
                </c:pt>
                <c:pt idx="2065">
                  <c:v>0.20660000000000001</c:v>
                </c:pt>
                <c:pt idx="2066">
                  <c:v>0.20669999999999999</c:v>
                </c:pt>
                <c:pt idx="2067">
                  <c:v>0.20680000000000001</c:v>
                </c:pt>
                <c:pt idx="2068">
                  <c:v>0.2069</c:v>
                </c:pt>
                <c:pt idx="2069">
                  <c:v>0.20699999999999999</c:v>
                </c:pt>
                <c:pt idx="2070">
                  <c:v>0.20710000000000001</c:v>
                </c:pt>
                <c:pt idx="2071">
                  <c:v>0.2072</c:v>
                </c:pt>
                <c:pt idx="2072">
                  <c:v>0.20730000000000001</c:v>
                </c:pt>
                <c:pt idx="2073">
                  <c:v>0.2074</c:v>
                </c:pt>
                <c:pt idx="2074">
                  <c:v>0.20749999999999999</c:v>
                </c:pt>
                <c:pt idx="2075">
                  <c:v>0.20760000000000001</c:v>
                </c:pt>
                <c:pt idx="2076">
                  <c:v>0.2077</c:v>
                </c:pt>
                <c:pt idx="2077">
                  <c:v>0.20780000000000001</c:v>
                </c:pt>
                <c:pt idx="2078">
                  <c:v>0.2079</c:v>
                </c:pt>
                <c:pt idx="2079">
                  <c:v>0.20799999999999999</c:v>
                </c:pt>
                <c:pt idx="2080">
                  <c:v>0.20810000000000001</c:v>
                </c:pt>
                <c:pt idx="2081">
                  <c:v>0.2082</c:v>
                </c:pt>
                <c:pt idx="2082">
                  <c:v>0.20830000000000001</c:v>
                </c:pt>
                <c:pt idx="2083">
                  <c:v>0.2084</c:v>
                </c:pt>
                <c:pt idx="2084">
                  <c:v>0.20849999999999999</c:v>
                </c:pt>
                <c:pt idx="2085">
                  <c:v>0.20860000000000001</c:v>
                </c:pt>
                <c:pt idx="2086">
                  <c:v>0.2087</c:v>
                </c:pt>
                <c:pt idx="2087">
                  <c:v>0.20880000000000001</c:v>
                </c:pt>
                <c:pt idx="2088">
                  <c:v>0.2089</c:v>
                </c:pt>
                <c:pt idx="2089">
                  <c:v>0.20899999999999999</c:v>
                </c:pt>
                <c:pt idx="2090">
                  <c:v>0.20910000000000001</c:v>
                </c:pt>
                <c:pt idx="2091">
                  <c:v>0.2092</c:v>
                </c:pt>
                <c:pt idx="2092">
                  <c:v>0.20930000000000001</c:v>
                </c:pt>
                <c:pt idx="2093">
                  <c:v>0.2094</c:v>
                </c:pt>
                <c:pt idx="2094">
                  <c:v>0.20949999999999999</c:v>
                </c:pt>
                <c:pt idx="2095">
                  <c:v>0.20960000000000001</c:v>
                </c:pt>
                <c:pt idx="2096">
                  <c:v>0.2097</c:v>
                </c:pt>
                <c:pt idx="2097">
                  <c:v>0.20979999999999999</c:v>
                </c:pt>
                <c:pt idx="2098">
                  <c:v>0.2099</c:v>
                </c:pt>
                <c:pt idx="2099">
                  <c:v>0.21</c:v>
                </c:pt>
                <c:pt idx="2100">
                  <c:v>0.21010000000000001</c:v>
                </c:pt>
                <c:pt idx="2101">
                  <c:v>0.2102</c:v>
                </c:pt>
                <c:pt idx="2102">
                  <c:v>0.21029999999999999</c:v>
                </c:pt>
                <c:pt idx="2103">
                  <c:v>0.2104</c:v>
                </c:pt>
                <c:pt idx="2104">
                  <c:v>0.21049999999999999</c:v>
                </c:pt>
                <c:pt idx="2105">
                  <c:v>0.21060000000000001</c:v>
                </c:pt>
                <c:pt idx="2106">
                  <c:v>0.2107</c:v>
                </c:pt>
                <c:pt idx="2107">
                  <c:v>0.21079999999999999</c:v>
                </c:pt>
                <c:pt idx="2108">
                  <c:v>0.2109</c:v>
                </c:pt>
                <c:pt idx="2109">
                  <c:v>0.21099999999999999</c:v>
                </c:pt>
                <c:pt idx="2110">
                  <c:v>0.21110000000000001</c:v>
                </c:pt>
                <c:pt idx="2111">
                  <c:v>0.2112</c:v>
                </c:pt>
                <c:pt idx="2112">
                  <c:v>0.21129999999999999</c:v>
                </c:pt>
                <c:pt idx="2113">
                  <c:v>0.2114</c:v>
                </c:pt>
                <c:pt idx="2114">
                  <c:v>0.21149999999999999</c:v>
                </c:pt>
                <c:pt idx="2115">
                  <c:v>0.21160000000000001</c:v>
                </c:pt>
                <c:pt idx="2116">
                  <c:v>0.2117</c:v>
                </c:pt>
                <c:pt idx="2117">
                  <c:v>0.21179999999999999</c:v>
                </c:pt>
                <c:pt idx="2118">
                  <c:v>0.21190000000000001</c:v>
                </c:pt>
                <c:pt idx="2119">
                  <c:v>0.21199999999999999</c:v>
                </c:pt>
                <c:pt idx="2120">
                  <c:v>0.21210000000000001</c:v>
                </c:pt>
                <c:pt idx="2121">
                  <c:v>0.2122</c:v>
                </c:pt>
                <c:pt idx="2122">
                  <c:v>0.21229999999999999</c:v>
                </c:pt>
                <c:pt idx="2123">
                  <c:v>0.21240000000000001</c:v>
                </c:pt>
                <c:pt idx="2124">
                  <c:v>0.21249999999999999</c:v>
                </c:pt>
                <c:pt idx="2125">
                  <c:v>0.21260000000000001</c:v>
                </c:pt>
                <c:pt idx="2126">
                  <c:v>0.2127</c:v>
                </c:pt>
                <c:pt idx="2127">
                  <c:v>0.21279999999999999</c:v>
                </c:pt>
                <c:pt idx="2128">
                  <c:v>0.21290000000000001</c:v>
                </c:pt>
                <c:pt idx="2129">
                  <c:v>0.21299999999999999</c:v>
                </c:pt>
                <c:pt idx="2130">
                  <c:v>0.21310000000000001</c:v>
                </c:pt>
                <c:pt idx="2131">
                  <c:v>0.2132</c:v>
                </c:pt>
                <c:pt idx="2132">
                  <c:v>0.21329999999999999</c:v>
                </c:pt>
                <c:pt idx="2133">
                  <c:v>0.21340000000000001</c:v>
                </c:pt>
                <c:pt idx="2134">
                  <c:v>0.2135</c:v>
                </c:pt>
                <c:pt idx="2135">
                  <c:v>0.21360000000000001</c:v>
                </c:pt>
                <c:pt idx="2136">
                  <c:v>0.2137</c:v>
                </c:pt>
                <c:pt idx="2137">
                  <c:v>0.21379999999999999</c:v>
                </c:pt>
                <c:pt idx="2138">
                  <c:v>0.21390000000000001</c:v>
                </c:pt>
                <c:pt idx="2139">
                  <c:v>0.214</c:v>
                </c:pt>
                <c:pt idx="2140">
                  <c:v>0.21410000000000001</c:v>
                </c:pt>
                <c:pt idx="2141">
                  <c:v>0.2142</c:v>
                </c:pt>
                <c:pt idx="2142">
                  <c:v>0.21429999999999999</c:v>
                </c:pt>
                <c:pt idx="2143">
                  <c:v>0.21440000000000001</c:v>
                </c:pt>
                <c:pt idx="2144">
                  <c:v>0.2145</c:v>
                </c:pt>
                <c:pt idx="2145">
                  <c:v>0.21460000000000001</c:v>
                </c:pt>
                <c:pt idx="2146">
                  <c:v>0.2147</c:v>
                </c:pt>
                <c:pt idx="2147">
                  <c:v>0.21479999999999999</c:v>
                </c:pt>
                <c:pt idx="2148">
                  <c:v>0.21490000000000001</c:v>
                </c:pt>
                <c:pt idx="2149">
                  <c:v>0.215</c:v>
                </c:pt>
                <c:pt idx="2150">
                  <c:v>0.21510000000000001</c:v>
                </c:pt>
                <c:pt idx="2151">
                  <c:v>0.2152</c:v>
                </c:pt>
                <c:pt idx="2152">
                  <c:v>0.21529999999999999</c:v>
                </c:pt>
                <c:pt idx="2153">
                  <c:v>0.21540000000000001</c:v>
                </c:pt>
                <c:pt idx="2154">
                  <c:v>0.2155</c:v>
                </c:pt>
                <c:pt idx="2155">
                  <c:v>0.21560000000000001</c:v>
                </c:pt>
                <c:pt idx="2156">
                  <c:v>0.2157</c:v>
                </c:pt>
                <c:pt idx="2157">
                  <c:v>0.21579999999999999</c:v>
                </c:pt>
                <c:pt idx="2158">
                  <c:v>0.21590000000000001</c:v>
                </c:pt>
                <c:pt idx="2159">
                  <c:v>0.216</c:v>
                </c:pt>
                <c:pt idx="2160">
                  <c:v>0.21609999999999999</c:v>
                </c:pt>
                <c:pt idx="2161">
                  <c:v>0.2162</c:v>
                </c:pt>
                <c:pt idx="2162">
                  <c:v>0.21629999999999999</c:v>
                </c:pt>
                <c:pt idx="2163">
                  <c:v>0.21640000000000001</c:v>
                </c:pt>
                <c:pt idx="2164">
                  <c:v>0.2165</c:v>
                </c:pt>
                <c:pt idx="2165">
                  <c:v>0.21659999999999999</c:v>
                </c:pt>
                <c:pt idx="2166">
                  <c:v>0.2167</c:v>
                </c:pt>
                <c:pt idx="2167">
                  <c:v>0.21679999999999999</c:v>
                </c:pt>
                <c:pt idx="2168">
                  <c:v>0.21690000000000001</c:v>
                </c:pt>
                <c:pt idx="2169">
                  <c:v>0.217</c:v>
                </c:pt>
                <c:pt idx="2170">
                  <c:v>0.21709999999999999</c:v>
                </c:pt>
                <c:pt idx="2171">
                  <c:v>0.2172</c:v>
                </c:pt>
                <c:pt idx="2172">
                  <c:v>0.21729999999999999</c:v>
                </c:pt>
                <c:pt idx="2173">
                  <c:v>0.21740000000000001</c:v>
                </c:pt>
                <c:pt idx="2174">
                  <c:v>0.2175</c:v>
                </c:pt>
                <c:pt idx="2175">
                  <c:v>0.21759999999999999</c:v>
                </c:pt>
                <c:pt idx="2176">
                  <c:v>0.2177</c:v>
                </c:pt>
                <c:pt idx="2177">
                  <c:v>0.21779999999999999</c:v>
                </c:pt>
                <c:pt idx="2178">
                  <c:v>0.21790000000000001</c:v>
                </c:pt>
                <c:pt idx="2179">
                  <c:v>0.218</c:v>
                </c:pt>
                <c:pt idx="2180">
                  <c:v>0.21809999999999999</c:v>
                </c:pt>
                <c:pt idx="2181">
                  <c:v>0.21820000000000001</c:v>
                </c:pt>
                <c:pt idx="2182">
                  <c:v>0.21829999999999999</c:v>
                </c:pt>
                <c:pt idx="2183">
                  <c:v>0.21840000000000001</c:v>
                </c:pt>
                <c:pt idx="2184">
                  <c:v>0.2185</c:v>
                </c:pt>
                <c:pt idx="2185">
                  <c:v>0.21859999999999999</c:v>
                </c:pt>
                <c:pt idx="2186">
                  <c:v>0.21870000000000001</c:v>
                </c:pt>
                <c:pt idx="2187">
                  <c:v>0.21879999999999999</c:v>
                </c:pt>
                <c:pt idx="2188">
                  <c:v>0.21890000000000001</c:v>
                </c:pt>
                <c:pt idx="2189">
                  <c:v>0.219</c:v>
                </c:pt>
                <c:pt idx="2190">
                  <c:v>0.21909999999999999</c:v>
                </c:pt>
                <c:pt idx="2191">
                  <c:v>0.21920000000000001</c:v>
                </c:pt>
                <c:pt idx="2192">
                  <c:v>0.21929999999999999</c:v>
                </c:pt>
                <c:pt idx="2193">
                  <c:v>0.21940000000000001</c:v>
                </c:pt>
                <c:pt idx="2194">
                  <c:v>0.2195</c:v>
                </c:pt>
                <c:pt idx="2195">
                  <c:v>0.21959999999999999</c:v>
                </c:pt>
                <c:pt idx="2196">
                  <c:v>0.21970000000000001</c:v>
                </c:pt>
                <c:pt idx="2197">
                  <c:v>0.2198</c:v>
                </c:pt>
                <c:pt idx="2198">
                  <c:v>0.21990000000000001</c:v>
                </c:pt>
                <c:pt idx="2199">
                  <c:v>0.22</c:v>
                </c:pt>
                <c:pt idx="2200">
                  <c:v>0.22009999999999999</c:v>
                </c:pt>
                <c:pt idx="2201">
                  <c:v>0.22020000000000001</c:v>
                </c:pt>
                <c:pt idx="2202">
                  <c:v>0.2203</c:v>
                </c:pt>
                <c:pt idx="2203">
                  <c:v>0.22040000000000001</c:v>
                </c:pt>
                <c:pt idx="2204">
                  <c:v>0.2205</c:v>
                </c:pt>
                <c:pt idx="2205">
                  <c:v>0.22059999999999999</c:v>
                </c:pt>
                <c:pt idx="2206">
                  <c:v>0.22070000000000001</c:v>
                </c:pt>
                <c:pt idx="2207">
                  <c:v>0.2208</c:v>
                </c:pt>
                <c:pt idx="2208">
                  <c:v>0.22090000000000001</c:v>
                </c:pt>
                <c:pt idx="2209">
                  <c:v>0.221</c:v>
                </c:pt>
                <c:pt idx="2210">
                  <c:v>0.22109999999999999</c:v>
                </c:pt>
                <c:pt idx="2211">
                  <c:v>0.22120000000000001</c:v>
                </c:pt>
                <c:pt idx="2212">
                  <c:v>0.2213</c:v>
                </c:pt>
                <c:pt idx="2213">
                  <c:v>0.22140000000000001</c:v>
                </c:pt>
                <c:pt idx="2214">
                  <c:v>0.2215</c:v>
                </c:pt>
                <c:pt idx="2215">
                  <c:v>0.22159999999999999</c:v>
                </c:pt>
                <c:pt idx="2216">
                  <c:v>0.22170000000000001</c:v>
                </c:pt>
                <c:pt idx="2217">
                  <c:v>0.2218</c:v>
                </c:pt>
                <c:pt idx="2218">
                  <c:v>0.22189999999999999</c:v>
                </c:pt>
                <c:pt idx="2219">
                  <c:v>0.222</c:v>
                </c:pt>
                <c:pt idx="2220">
                  <c:v>0.22209999999999999</c:v>
                </c:pt>
                <c:pt idx="2221">
                  <c:v>0.22220000000000001</c:v>
                </c:pt>
                <c:pt idx="2222">
                  <c:v>0.2223</c:v>
                </c:pt>
                <c:pt idx="2223">
                  <c:v>0.22239999999999999</c:v>
                </c:pt>
                <c:pt idx="2224">
                  <c:v>0.2225</c:v>
                </c:pt>
                <c:pt idx="2225">
                  <c:v>0.22259999999999999</c:v>
                </c:pt>
                <c:pt idx="2226">
                  <c:v>0.22270000000000001</c:v>
                </c:pt>
                <c:pt idx="2227">
                  <c:v>0.2228</c:v>
                </c:pt>
                <c:pt idx="2228">
                  <c:v>0.22289999999999999</c:v>
                </c:pt>
                <c:pt idx="2229">
                  <c:v>0.223</c:v>
                </c:pt>
                <c:pt idx="2230">
                  <c:v>0.22309999999999999</c:v>
                </c:pt>
                <c:pt idx="2231">
                  <c:v>0.22320000000000001</c:v>
                </c:pt>
                <c:pt idx="2232">
                  <c:v>0.2233</c:v>
                </c:pt>
                <c:pt idx="2233">
                  <c:v>0.22339999999999999</c:v>
                </c:pt>
                <c:pt idx="2234">
                  <c:v>0.2235</c:v>
                </c:pt>
                <c:pt idx="2235">
                  <c:v>0.22359999999999999</c:v>
                </c:pt>
                <c:pt idx="2236">
                  <c:v>0.22370000000000001</c:v>
                </c:pt>
                <c:pt idx="2237">
                  <c:v>0.2238</c:v>
                </c:pt>
                <c:pt idx="2238">
                  <c:v>0.22389999999999999</c:v>
                </c:pt>
                <c:pt idx="2239">
                  <c:v>0.224</c:v>
                </c:pt>
                <c:pt idx="2240">
                  <c:v>0.22409999999999999</c:v>
                </c:pt>
                <c:pt idx="2241">
                  <c:v>0.22420000000000001</c:v>
                </c:pt>
                <c:pt idx="2242">
                  <c:v>0.2243</c:v>
                </c:pt>
                <c:pt idx="2243">
                  <c:v>0.22439999999999999</c:v>
                </c:pt>
                <c:pt idx="2244">
                  <c:v>0.22450000000000001</c:v>
                </c:pt>
                <c:pt idx="2245">
                  <c:v>0.22459999999999999</c:v>
                </c:pt>
                <c:pt idx="2246">
                  <c:v>0.22470000000000001</c:v>
                </c:pt>
                <c:pt idx="2247">
                  <c:v>0.2248</c:v>
                </c:pt>
                <c:pt idx="2248">
                  <c:v>0.22489999999999999</c:v>
                </c:pt>
                <c:pt idx="2249">
                  <c:v>0.22500000000000001</c:v>
                </c:pt>
                <c:pt idx="2250">
                  <c:v>0.22509999999999999</c:v>
                </c:pt>
                <c:pt idx="2251">
                  <c:v>0.22520000000000001</c:v>
                </c:pt>
                <c:pt idx="2252">
                  <c:v>0.2253</c:v>
                </c:pt>
                <c:pt idx="2253">
                  <c:v>0.22539999999999999</c:v>
                </c:pt>
                <c:pt idx="2254">
                  <c:v>0.22550000000000001</c:v>
                </c:pt>
                <c:pt idx="2255">
                  <c:v>0.22559999999999999</c:v>
                </c:pt>
                <c:pt idx="2256">
                  <c:v>0.22570000000000001</c:v>
                </c:pt>
                <c:pt idx="2257">
                  <c:v>0.2258</c:v>
                </c:pt>
                <c:pt idx="2258">
                  <c:v>0.22589999999999999</c:v>
                </c:pt>
                <c:pt idx="2259">
                  <c:v>0.22600000000000001</c:v>
                </c:pt>
                <c:pt idx="2260">
                  <c:v>0.2261</c:v>
                </c:pt>
                <c:pt idx="2261">
                  <c:v>0.22620000000000001</c:v>
                </c:pt>
                <c:pt idx="2262">
                  <c:v>0.2263</c:v>
                </c:pt>
                <c:pt idx="2263">
                  <c:v>0.22639999999999999</c:v>
                </c:pt>
                <c:pt idx="2264">
                  <c:v>0.22650000000000001</c:v>
                </c:pt>
                <c:pt idx="2265">
                  <c:v>0.2266</c:v>
                </c:pt>
                <c:pt idx="2266">
                  <c:v>0.22670000000000001</c:v>
                </c:pt>
                <c:pt idx="2267">
                  <c:v>0.2268</c:v>
                </c:pt>
                <c:pt idx="2268">
                  <c:v>0.22689999999999999</c:v>
                </c:pt>
                <c:pt idx="2269">
                  <c:v>0.22700000000000001</c:v>
                </c:pt>
                <c:pt idx="2270">
                  <c:v>0.2271</c:v>
                </c:pt>
                <c:pt idx="2271">
                  <c:v>0.22720000000000001</c:v>
                </c:pt>
                <c:pt idx="2272">
                  <c:v>0.2273</c:v>
                </c:pt>
                <c:pt idx="2273">
                  <c:v>0.22739999999999999</c:v>
                </c:pt>
                <c:pt idx="2274">
                  <c:v>0.22750000000000001</c:v>
                </c:pt>
                <c:pt idx="2275">
                  <c:v>0.2276</c:v>
                </c:pt>
                <c:pt idx="2276">
                  <c:v>0.22770000000000001</c:v>
                </c:pt>
                <c:pt idx="2277">
                  <c:v>0.2278</c:v>
                </c:pt>
                <c:pt idx="2278">
                  <c:v>0.22789999999999999</c:v>
                </c:pt>
                <c:pt idx="2279">
                  <c:v>0.22800000000000001</c:v>
                </c:pt>
                <c:pt idx="2280">
                  <c:v>0.2281</c:v>
                </c:pt>
                <c:pt idx="2281">
                  <c:v>0.22819999999999999</c:v>
                </c:pt>
                <c:pt idx="2282">
                  <c:v>0.2283</c:v>
                </c:pt>
                <c:pt idx="2283">
                  <c:v>0.22839999999999999</c:v>
                </c:pt>
                <c:pt idx="2284">
                  <c:v>0.22850000000000001</c:v>
                </c:pt>
                <c:pt idx="2285">
                  <c:v>0.2286</c:v>
                </c:pt>
                <c:pt idx="2286">
                  <c:v>0.22869999999999999</c:v>
                </c:pt>
                <c:pt idx="2287">
                  <c:v>0.2288</c:v>
                </c:pt>
                <c:pt idx="2288">
                  <c:v>0.22889999999999999</c:v>
                </c:pt>
                <c:pt idx="2289">
                  <c:v>0.22900000000000001</c:v>
                </c:pt>
                <c:pt idx="2290">
                  <c:v>0.2291</c:v>
                </c:pt>
                <c:pt idx="2291">
                  <c:v>0.22919999999999999</c:v>
                </c:pt>
                <c:pt idx="2292">
                  <c:v>0.2293</c:v>
                </c:pt>
                <c:pt idx="2293">
                  <c:v>0.22939999999999999</c:v>
                </c:pt>
                <c:pt idx="2294">
                  <c:v>0.22950000000000001</c:v>
                </c:pt>
                <c:pt idx="2295">
                  <c:v>0.2296</c:v>
                </c:pt>
                <c:pt idx="2296">
                  <c:v>0.22969999999999999</c:v>
                </c:pt>
                <c:pt idx="2297">
                  <c:v>0.2298</c:v>
                </c:pt>
                <c:pt idx="2298">
                  <c:v>0.22989999999999999</c:v>
                </c:pt>
                <c:pt idx="2299">
                  <c:v>0.23</c:v>
                </c:pt>
                <c:pt idx="2300">
                  <c:v>0.2301</c:v>
                </c:pt>
                <c:pt idx="2301">
                  <c:v>0.23019999999999999</c:v>
                </c:pt>
                <c:pt idx="2302">
                  <c:v>0.2303</c:v>
                </c:pt>
                <c:pt idx="2303">
                  <c:v>0.23039999999999999</c:v>
                </c:pt>
                <c:pt idx="2304">
                  <c:v>0.23050000000000001</c:v>
                </c:pt>
                <c:pt idx="2305">
                  <c:v>0.2306</c:v>
                </c:pt>
                <c:pt idx="2306">
                  <c:v>0.23069999999999999</c:v>
                </c:pt>
                <c:pt idx="2307">
                  <c:v>0.23080000000000001</c:v>
                </c:pt>
                <c:pt idx="2308">
                  <c:v>0.23089999999999999</c:v>
                </c:pt>
                <c:pt idx="2309">
                  <c:v>0.23100000000000001</c:v>
                </c:pt>
                <c:pt idx="2310">
                  <c:v>0.2311</c:v>
                </c:pt>
                <c:pt idx="2311">
                  <c:v>0.23119999999999999</c:v>
                </c:pt>
                <c:pt idx="2312">
                  <c:v>0.23130000000000001</c:v>
                </c:pt>
                <c:pt idx="2313">
                  <c:v>0.23139999999999999</c:v>
                </c:pt>
                <c:pt idx="2314">
                  <c:v>0.23150000000000001</c:v>
                </c:pt>
                <c:pt idx="2315">
                  <c:v>0.2316</c:v>
                </c:pt>
                <c:pt idx="2316">
                  <c:v>0.23169999999999999</c:v>
                </c:pt>
                <c:pt idx="2317">
                  <c:v>0.23180000000000001</c:v>
                </c:pt>
                <c:pt idx="2318">
                  <c:v>0.2319</c:v>
                </c:pt>
                <c:pt idx="2319">
                  <c:v>0.23200000000000001</c:v>
                </c:pt>
                <c:pt idx="2320">
                  <c:v>0.2321</c:v>
                </c:pt>
                <c:pt idx="2321">
                  <c:v>0.23219999999999999</c:v>
                </c:pt>
                <c:pt idx="2322">
                  <c:v>0.23230000000000001</c:v>
                </c:pt>
                <c:pt idx="2323">
                  <c:v>0.2324</c:v>
                </c:pt>
                <c:pt idx="2324">
                  <c:v>0.23250000000000001</c:v>
                </c:pt>
                <c:pt idx="2325">
                  <c:v>0.2326</c:v>
                </c:pt>
                <c:pt idx="2326">
                  <c:v>0.23269999999999999</c:v>
                </c:pt>
                <c:pt idx="2327">
                  <c:v>0.23280000000000001</c:v>
                </c:pt>
                <c:pt idx="2328">
                  <c:v>0.2329</c:v>
                </c:pt>
                <c:pt idx="2329">
                  <c:v>0.23300000000000001</c:v>
                </c:pt>
                <c:pt idx="2330">
                  <c:v>0.2331</c:v>
                </c:pt>
                <c:pt idx="2331">
                  <c:v>0.23319999999999999</c:v>
                </c:pt>
                <c:pt idx="2332">
                  <c:v>0.23330000000000001</c:v>
                </c:pt>
                <c:pt idx="2333">
                  <c:v>0.2334</c:v>
                </c:pt>
                <c:pt idx="2334">
                  <c:v>0.23350000000000001</c:v>
                </c:pt>
                <c:pt idx="2335">
                  <c:v>0.2336</c:v>
                </c:pt>
                <c:pt idx="2336">
                  <c:v>0.23369999999999999</c:v>
                </c:pt>
                <c:pt idx="2337">
                  <c:v>0.23380000000000001</c:v>
                </c:pt>
                <c:pt idx="2338">
                  <c:v>0.2339</c:v>
                </c:pt>
                <c:pt idx="2339">
                  <c:v>0.23400000000000001</c:v>
                </c:pt>
                <c:pt idx="2340">
                  <c:v>0.2341</c:v>
                </c:pt>
                <c:pt idx="2341">
                  <c:v>0.23419999999999999</c:v>
                </c:pt>
                <c:pt idx="2342">
                  <c:v>0.23430000000000001</c:v>
                </c:pt>
                <c:pt idx="2343">
                  <c:v>0.2344</c:v>
                </c:pt>
                <c:pt idx="2344">
                  <c:v>0.23449999999999999</c:v>
                </c:pt>
                <c:pt idx="2345">
                  <c:v>0.2346</c:v>
                </c:pt>
                <c:pt idx="2346">
                  <c:v>0.23469999999999999</c:v>
                </c:pt>
                <c:pt idx="2347">
                  <c:v>0.23480000000000001</c:v>
                </c:pt>
                <c:pt idx="2348">
                  <c:v>0.2349</c:v>
                </c:pt>
                <c:pt idx="2349">
                  <c:v>0.23499999999999999</c:v>
                </c:pt>
                <c:pt idx="2350">
                  <c:v>0.2351</c:v>
                </c:pt>
                <c:pt idx="2351">
                  <c:v>0.23519999999999999</c:v>
                </c:pt>
                <c:pt idx="2352">
                  <c:v>0.23530000000000001</c:v>
                </c:pt>
                <c:pt idx="2353">
                  <c:v>0.2354</c:v>
                </c:pt>
                <c:pt idx="2354">
                  <c:v>0.23549999999999999</c:v>
                </c:pt>
                <c:pt idx="2355">
                  <c:v>0.2356</c:v>
                </c:pt>
                <c:pt idx="2356">
                  <c:v>0.23569999999999999</c:v>
                </c:pt>
                <c:pt idx="2357">
                  <c:v>0.23580000000000001</c:v>
                </c:pt>
                <c:pt idx="2358">
                  <c:v>0.2359</c:v>
                </c:pt>
                <c:pt idx="2359">
                  <c:v>0.23599999999999999</c:v>
                </c:pt>
                <c:pt idx="2360">
                  <c:v>0.2361</c:v>
                </c:pt>
                <c:pt idx="2361">
                  <c:v>0.23619999999999999</c:v>
                </c:pt>
                <c:pt idx="2362">
                  <c:v>0.23630000000000001</c:v>
                </c:pt>
                <c:pt idx="2363">
                  <c:v>0.2364</c:v>
                </c:pt>
                <c:pt idx="2364">
                  <c:v>0.23649999999999999</c:v>
                </c:pt>
                <c:pt idx="2365">
                  <c:v>0.2366</c:v>
                </c:pt>
                <c:pt idx="2366">
                  <c:v>0.23669999999999999</c:v>
                </c:pt>
                <c:pt idx="2367">
                  <c:v>0.23680000000000001</c:v>
                </c:pt>
                <c:pt idx="2368">
                  <c:v>0.2369</c:v>
                </c:pt>
                <c:pt idx="2369">
                  <c:v>0.23699999999999999</c:v>
                </c:pt>
                <c:pt idx="2370">
                  <c:v>0.23710000000000001</c:v>
                </c:pt>
                <c:pt idx="2371">
                  <c:v>0.23719999999999999</c:v>
                </c:pt>
                <c:pt idx="2372">
                  <c:v>0.23730000000000001</c:v>
                </c:pt>
                <c:pt idx="2373">
                  <c:v>0.2374</c:v>
                </c:pt>
                <c:pt idx="2374">
                  <c:v>0.23749999999999999</c:v>
                </c:pt>
                <c:pt idx="2375">
                  <c:v>0.23760000000000001</c:v>
                </c:pt>
                <c:pt idx="2376">
                  <c:v>0.23769999999999999</c:v>
                </c:pt>
                <c:pt idx="2377">
                  <c:v>0.23780000000000001</c:v>
                </c:pt>
                <c:pt idx="2378">
                  <c:v>0.2379</c:v>
                </c:pt>
                <c:pt idx="2379">
                  <c:v>0.23799999999999999</c:v>
                </c:pt>
                <c:pt idx="2380">
                  <c:v>0.23810000000000001</c:v>
                </c:pt>
                <c:pt idx="2381">
                  <c:v>0.2382</c:v>
                </c:pt>
                <c:pt idx="2382">
                  <c:v>0.23830000000000001</c:v>
                </c:pt>
                <c:pt idx="2383">
                  <c:v>0.2384</c:v>
                </c:pt>
                <c:pt idx="2384">
                  <c:v>0.23849999999999999</c:v>
                </c:pt>
                <c:pt idx="2385">
                  <c:v>0.23860000000000001</c:v>
                </c:pt>
                <c:pt idx="2386">
                  <c:v>0.2387</c:v>
                </c:pt>
                <c:pt idx="2387">
                  <c:v>0.23880000000000001</c:v>
                </c:pt>
                <c:pt idx="2388">
                  <c:v>0.2389</c:v>
                </c:pt>
                <c:pt idx="2389">
                  <c:v>0.23899999999999999</c:v>
                </c:pt>
                <c:pt idx="2390">
                  <c:v>0.23910000000000001</c:v>
                </c:pt>
                <c:pt idx="2391">
                  <c:v>0.2392</c:v>
                </c:pt>
                <c:pt idx="2392">
                  <c:v>0.23930000000000001</c:v>
                </c:pt>
                <c:pt idx="2393">
                  <c:v>0.2394</c:v>
                </c:pt>
                <c:pt idx="2394">
                  <c:v>0.23949999999999999</c:v>
                </c:pt>
                <c:pt idx="2395">
                  <c:v>0.23960000000000001</c:v>
                </c:pt>
                <c:pt idx="2396">
                  <c:v>0.2397</c:v>
                </c:pt>
                <c:pt idx="2397">
                  <c:v>0.23980000000000001</c:v>
                </c:pt>
                <c:pt idx="2398">
                  <c:v>0.2399</c:v>
                </c:pt>
                <c:pt idx="2399">
                  <c:v>0.24</c:v>
                </c:pt>
                <c:pt idx="2400">
                  <c:v>0.24010000000000001</c:v>
                </c:pt>
                <c:pt idx="2401">
                  <c:v>0.2402</c:v>
                </c:pt>
                <c:pt idx="2402">
                  <c:v>0.24030000000000001</c:v>
                </c:pt>
                <c:pt idx="2403">
                  <c:v>0.2404</c:v>
                </c:pt>
                <c:pt idx="2404">
                  <c:v>0.24049999999999999</c:v>
                </c:pt>
                <c:pt idx="2405">
                  <c:v>0.24060000000000001</c:v>
                </c:pt>
                <c:pt idx="2406">
                  <c:v>0.2407</c:v>
                </c:pt>
                <c:pt idx="2407">
                  <c:v>0.24079999999999999</c:v>
                </c:pt>
                <c:pt idx="2408">
                  <c:v>0.2409</c:v>
                </c:pt>
                <c:pt idx="2409">
                  <c:v>0.24099999999999999</c:v>
                </c:pt>
                <c:pt idx="2410">
                  <c:v>0.24110000000000001</c:v>
                </c:pt>
                <c:pt idx="2411">
                  <c:v>0.2412</c:v>
                </c:pt>
                <c:pt idx="2412">
                  <c:v>0.24129999999999999</c:v>
                </c:pt>
                <c:pt idx="2413">
                  <c:v>0.2414</c:v>
                </c:pt>
                <c:pt idx="2414">
                  <c:v>0.24149999999999999</c:v>
                </c:pt>
                <c:pt idx="2415">
                  <c:v>0.24160000000000001</c:v>
                </c:pt>
                <c:pt idx="2416">
                  <c:v>0.2417</c:v>
                </c:pt>
                <c:pt idx="2417">
                  <c:v>0.24179999999999999</c:v>
                </c:pt>
                <c:pt idx="2418">
                  <c:v>0.2419</c:v>
                </c:pt>
                <c:pt idx="2419">
                  <c:v>0.24199999999999999</c:v>
                </c:pt>
                <c:pt idx="2420">
                  <c:v>0.24210000000000001</c:v>
                </c:pt>
                <c:pt idx="2421">
                  <c:v>0.2422</c:v>
                </c:pt>
                <c:pt idx="2422">
                  <c:v>0.24229999999999999</c:v>
                </c:pt>
                <c:pt idx="2423">
                  <c:v>0.2424</c:v>
                </c:pt>
                <c:pt idx="2424">
                  <c:v>0.24249999999999999</c:v>
                </c:pt>
                <c:pt idx="2425">
                  <c:v>0.24260000000000001</c:v>
                </c:pt>
                <c:pt idx="2426">
                  <c:v>0.2427</c:v>
                </c:pt>
                <c:pt idx="2427">
                  <c:v>0.24279999999999999</c:v>
                </c:pt>
                <c:pt idx="2428">
                  <c:v>0.2429</c:v>
                </c:pt>
                <c:pt idx="2429">
                  <c:v>0.24299999999999999</c:v>
                </c:pt>
                <c:pt idx="2430">
                  <c:v>0.24310000000000001</c:v>
                </c:pt>
                <c:pt idx="2431">
                  <c:v>0.2432</c:v>
                </c:pt>
                <c:pt idx="2432">
                  <c:v>0.24329999999999999</c:v>
                </c:pt>
                <c:pt idx="2433">
                  <c:v>0.24340000000000001</c:v>
                </c:pt>
                <c:pt idx="2434">
                  <c:v>0.24349999999999999</c:v>
                </c:pt>
                <c:pt idx="2435">
                  <c:v>0.24360000000000001</c:v>
                </c:pt>
                <c:pt idx="2436">
                  <c:v>0.2437</c:v>
                </c:pt>
                <c:pt idx="2437">
                  <c:v>0.24379999999999999</c:v>
                </c:pt>
                <c:pt idx="2438">
                  <c:v>0.24390000000000001</c:v>
                </c:pt>
                <c:pt idx="2439">
                  <c:v>0.24399999999999999</c:v>
                </c:pt>
                <c:pt idx="2440">
                  <c:v>0.24410000000000001</c:v>
                </c:pt>
                <c:pt idx="2441">
                  <c:v>0.2442</c:v>
                </c:pt>
                <c:pt idx="2442">
                  <c:v>0.24429999999999999</c:v>
                </c:pt>
                <c:pt idx="2443">
                  <c:v>0.24440000000000001</c:v>
                </c:pt>
                <c:pt idx="2444">
                  <c:v>0.2445</c:v>
                </c:pt>
                <c:pt idx="2445">
                  <c:v>0.24460000000000001</c:v>
                </c:pt>
                <c:pt idx="2446">
                  <c:v>0.2447</c:v>
                </c:pt>
                <c:pt idx="2447">
                  <c:v>0.24479999999999999</c:v>
                </c:pt>
                <c:pt idx="2448">
                  <c:v>0.24490000000000001</c:v>
                </c:pt>
                <c:pt idx="2449">
                  <c:v>0.245</c:v>
                </c:pt>
                <c:pt idx="2450">
                  <c:v>0.24510000000000001</c:v>
                </c:pt>
                <c:pt idx="2451">
                  <c:v>0.2452</c:v>
                </c:pt>
                <c:pt idx="2452">
                  <c:v>0.24529999999999999</c:v>
                </c:pt>
                <c:pt idx="2453">
                  <c:v>0.24540000000000001</c:v>
                </c:pt>
                <c:pt idx="2454">
                  <c:v>0.2455</c:v>
                </c:pt>
                <c:pt idx="2455">
                  <c:v>0.24560000000000001</c:v>
                </c:pt>
                <c:pt idx="2456">
                  <c:v>0.2457</c:v>
                </c:pt>
                <c:pt idx="2457">
                  <c:v>0.24579999999999999</c:v>
                </c:pt>
                <c:pt idx="2458">
                  <c:v>0.24590000000000001</c:v>
                </c:pt>
                <c:pt idx="2459">
                  <c:v>0.246</c:v>
                </c:pt>
                <c:pt idx="2460">
                  <c:v>0.24610000000000001</c:v>
                </c:pt>
                <c:pt idx="2461">
                  <c:v>0.2462</c:v>
                </c:pt>
                <c:pt idx="2462">
                  <c:v>0.24629999999999999</c:v>
                </c:pt>
                <c:pt idx="2463">
                  <c:v>0.24640000000000001</c:v>
                </c:pt>
                <c:pt idx="2464">
                  <c:v>0.2465</c:v>
                </c:pt>
                <c:pt idx="2465">
                  <c:v>0.24660000000000001</c:v>
                </c:pt>
                <c:pt idx="2466">
                  <c:v>0.2467</c:v>
                </c:pt>
                <c:pt idx="2467">
                  <c:v>0.24679999999999999</c:v>
                </c:pt>
                <c:pt idx="2468">
                  <c:v>0.24690000000000001</c:v>
                </c:pt>
                <c:pt idx="2469">
                  <c:v>0.247</c:v>
                </c:pt>
                <c:pt idx="2470">
                  <c:v>0.24709999999999999</c:v>
                </c:pt>
                <c:pt idx="2471">
                  <c:v>0.2472</c:v>
                </c:pt>
                <c:pt idx="2472">
                  <c:v>0.24729999999999999</c:v>
                </c:pt>
                <c:pt idx="2473">
                  <c:v>0.24740000000000001</c:v>
                </c:pt>
                <c:pt idx="2474">
                  <c:v>0.2475</c:v>
                </c:pt>
                <c:pt idx="2475">
                  <c:v>0.24759999999999999</c:v>
                </c:pt>
                <c:pt idx="2476">
                  <c:v>0.2477</c:v>
                </c:pt>
                <c:pt idx="2477">
                  <c:v>0.24779999999999999</c:v>
                </c:pt>
                <c:pt idx="2478">
                  <c:v>0.24790000000000001</c:v>
                </c:pt>
                <c:pt idx="2479">
                  <c:v>0.248</c:v>
                </c:pt>
                <c:pt idx="2480">
                  <c:v>0.24809999999999999</c:v>
                </c:pt>
                <c:pt idx="2481">
                  <c:v>0.2482</c:v>
                </c:pt>
                <c:pt idx="2482">
                  <c:v>0.24829999999999999</c:v>
                </c:pt>
                <c:pt idx="2483">
                  <c:v>0.24840000000000001</c:v>
                </c:pt>
                <c:pt idx="2484">
                  <c:v>0.2485</c:v>
                </c:pt>
                <c:pt idx="2485">
                  <c:v>0.24859999999999999</c:v>
                </c:pt>
                <c:pt idx="2486">
                  <c:v>0.2487</c:v>
                </c:pt>
                <c:pt idx="2487">
                  <c:v>0.24879999999999999</c:v>
                </c:pt>
                <c:pt idx="2488">
                  <c:v>0.24890000000000001</c:v>
                </c:pt>
                <c:pt idx="2489">
                  <c:v>0.249</c:v>
                </c:pt>
                <c:pt idx="2490">
                  <c:v>0.24909999999999999</c:v>
                </c:pt>
                <c:pt idx="2491">
                  <c:v>0.2492</c:v>
                </c:pt>
                <c:pt idx="2492">
                  <c:v>0.24929999999999999</c:v>
                </c:pt>
                <c:pt idx="2493">
                  <c:v>0.24940000000000001</c:v>
                </c:pt>
                <c:pt idx="2494">
                  <c:v>0.2495</c:v>
                </c:pt>
                <c:pt idx="2495">
                  <c:v>0.24959999999999999</c:v>
                </c:pt>
                <c:pt idx="2496">
                  <c:v>0.24970000000000001</c:v>
                </c:pt>
                <c:pt idx="2497">
                  <c:v>0.24979999999999999</c:v>
                </c:pt>
                <c:pt idx="2498">
                  <c:v>0.24990000000000001</c:v>
                </c:pt>
                <c:pt idx="2499">
                  <c:v>0.25</c:v>
                </c:pt>
                <c:pt idx="2500">
                  <c:v>0.25009999999999999</c:v>
                </c:pt>
                <c:pt idx="2501">
                  <c:v>0.25019999999999998</c:v>
                </c:pt>
                <c:pt idx="2502">
                  <c:v>0.25030000000000002</c:v>
                </c:pt>
                <c:pt idx="2503">
                  <c:v>0.25040000000000001</c:v>
                </c:pt>
                <c:pt idx="2504">
                  <c:v>0.2505</c:v>
                </c:pt>
                <c:pt idx="2505">
                  <c:v>0.25059999999999999</c:v>
                </c:pt>
                <c:pt idx="2506">
                  <c:v>0.25069999999999998</c:v>
                </c:pt>
                <c:pt idx="2507">
                  <c:v>0.25080000000000002</c:v>
                </c:pt>
                <c:pt idx="2508">
                  <c:v>0.25090000000000001</c:v>
                </c:pt>
                <c:pt idx="2509">
                  <c:v>0.251</c:v>
                </c:pt>
                <c:pt idx="2510">
                  <c:v>0.25109999999999999</c:v>
                </c:pt>
                <c:pt idx="2511">
                  <c:v>0.25119999999999998</c:v>
                </c:pt>
                <c:pt idx="2512">
                  <c:v>0.25130000000000002</c:v>
                </c:pt>
                <c:pt idx="2513">
                  <c:v>0.25140000000000001</c:v>
                </c:pt>
                <c:pt idx="2514">
                  <c:v>0.2515</c:v>
                </c:pt>
                <c:pt idx="2515">
                  <c:v>0.25159999999999999</c:v>
                </c:pt>
                <c:pt idx="2516">
                  <c:v>0.25169999999999998</c:v>
                </c:pt>
                <c:pt idx="2517">
                  <c:v>0.25180000000000002</c:v>
                </c:pt>
                <c:pt idx="2518">
                  <c:v>0.25190000000000001</c:v>
                </c:pt>
                <c:pt idx="2519">
                  <c:v>0.252</c:v>
                </c:pt>
                <c:pt idx="2520">
                  <c:v>0.25209999999999999</c:v>
                </c:pt>
                <c:pt idx="2521">
                  <c:v>0.25219999999999998</c:v>
                </c:pt>
                <c:pt idx="2522">
                  <c:v>0.25230000000000002</c:v>
                </c:pt>
                <c:pt idx="2523">
                  <c:v>0.25240000000000001</c:v>
                </c:pt>
                <c:pt idx="2524">
                  <c:v>0.2525</c:v>
                </c:pt>
                <c:pt idx="2525">
                  <c:v>0.25259999999999999</c:v>
                </c:pt>
                <c:pt idx="2526">
                  <c:v>0.25269999999999998</c:v>
                </c:pt>
                <c:pt idx="2527">
                  <c:v>0.25280000000000002</c:v>
                </c:pt>
                <c:pt idx="2528">
                  <c:v>0.25290000000000001</c:v>
                </c:pt>
                <c:pt idx="2529">
                  <c:v>0.253</c:v>
                </c:pt>
                <c:pt idx="2530">
                  <c:v>0.25309999999999999</c:v>
                </c:pt>
                <c:pt idx="2531">
                  <c:v>0.25319999999999998</c:v>
                </c:pt>
                <c:pt idx="2532">
                  <c:v>0.25330000000000003</c:v>
                </c:pt>
                <c:pt idx="2533">
                  <c:v>0.25340000000000001</c:v>
                </c:pt>
                <c:pt idx="2534">
                  <c:v>0.2535</c:v>
                </c:pt>
                <c:pt idx="2535">
                  <c:v>0.25359999999999999</c:v>
                </c:pt>
                <c:pt idx="2536">
                  <c:v>0.25369999999999998</c:v>
                </c:pt>
                <c:pt idx="2537">
                  <c:v>0.25380000000000003</c:v>
                </c:pt>
                <c:pt idx="2538">
                  <c:v>0.25390000000000001</c:v>
                </c:pt>
                <c:pt idx="2539">
                  <c:v>0.254</c:v>
                </c:pt>
                <c:pt idx="2540">
                  <c:v>0.25409999999999999</c:v>
                </c:pt>
                <c:pt idx="2541">
                  <c:v>0.25419999999999998</c:v>
                </c:pt>
                <c:pt idx="2542">
                  <c:v>0.25430000000000003</c:v>
                </c:pt>
                <c:pt idx="2543">
                  <c:v>0.25440000000000002</c:v>
                </c:pt>
                <c:pt idx="2544">
                  <c:v>0.2545</c:v>
                </c:pt>
                <c:pt idx="2545">
                  <c:v>0.25459999999999999</c:v>
                </c:pt>
                <c:pt idx="2546">
                  <c:v>0.25469999999999998</c:v>
                </c:pt>
                <c:pt idx="2547">
                  <c:v>0.25480000000000003</c:v>
                </c:pt>
                <c:pt idx="2548">
                  <c:v>0.25490000000000002</c:v>
                </c:pt>
                <c:pt idx="2549">
                  <c:v>0.255</c:v>
                </c:pt>
                <c:pt idx="2550">
                  <c:v>0.25509999999999999</c:v>
                </c:pt>
                <c:pt idx="2551">
                  <c:v>0.25519999999999998</c:v>
                </c:pt>
                <c:pt idx="2552">
                  <c:v>0.25530000000000003</c:v>
                </c:pt>
                <c:pt idx="2553">
                  <c:v>0.25540000000000002</c:v>
                </c:pt>
                <c:pt idx="2554">
                  <c:v>0.2555</c:v>
                </c:pt>
                <c:pt idx="2555">
                  <c:v>0.25559999999999999</c:v>
                </c:pt>
                <c:pt idx="2556">
                  <c:v>0.25569999999999998</c:v>
                </c:pt>
                <c:pt idx="2557">
                  <c:v>0.25580000000000003</c:v>
                </c:pt>
                <c:pt idx="2558">
                  <c:v>0.25590000000000002</c:v>
                </c:pt>
                <c:pt idx="2559">
                  <c:v>0.25600000000000001</c:v>
                </c:pt>
                <c:pt idx="2560">
                  <c:v>0.25609999999999999</c:v>
                </c:pt>
                <c:pt idx="2561">
                  <c:v>0.25619999999999998</c:v>
                </c:pt>
                <c:pt idx="2562">
                  <c:v>0.25629999999999997</c:v>
                </c:pt>
                <c:pt idx="2563">
                  <c:v>0.25640000000000002</c:v>
                </c:pt>
                <c:pt idx="2564">
                  <c:v>0.25650000000000001</c:v>
                </c:pt>
                <c:pt idx="2565">
                  <c:v>0.25659999999999999</c:v>
                </c:pt>
                <c:pt idx="2566">
                  <c:v>0.25669999999999998</c:v>
                </c:pt>
                <c:pt idx="2567">
                  <c:v>0.25679999999999997</c:v>
                </c:pt>
                <c:pt idx="2568">
                  <c:v>0.25690000000000002</c:v>
                </c:pt>
                <c:pt idx="2569">
                  <c:v>0.25700000000000001</c:v>
                </c:pt>
                <c:pt idx="2570">
                  <c:v>0.2571</c:v>
                </c:pt>
                <c:pt idx="2571">
                  <c:v>0.25719999999999998</c:v>
                </c:pt>
                <c:pt idx="2572">
                  <c:v>0.25729999999999997</c:v>
                </c:pt>
                <c:pt idx="2573">
                  <c:v>0.25740000000000002</c:v>
                </c:pt>
                <c:pt idx="2574">
                  <c:v>0.25750000000000001</c:v>
                </c:pt>
                <c:pt idx="2575">
                  <c:v>0.2576</c:v>
                </c:pt>
                <c:pt idx="2576">
                  <c:v>0.25769999999999998</c:v>
                </c:pt>
                <c:pt idx="2577">
                  <c:v>0.25779999999999997</c:v>
                </c:pt>
                <c:pt idx="2578">
                  <c:v>0.25790000000000002</c:v>
                </c:pt>
                <c:pt idx="2579">
                  <c:v>0.25800000000000001</c:v>
                </c:pt>
                <c:pt idx="2580">
                  <c:v>0.2581</c:v>
                </c:pt>
                <c:pt idx="2581">
                  <c:v>0.25819999999999999</c:v>
                </c:pt>
                <c:pt idx="2582">
                  <c:v>0.25829999999999997</c:v>
                </c:pt>
                <c:pt idx="2583">
                  <c:v>0.25840000000000002</c:v>
                </c:pt>
                <c:pt idx="2584">
                  <c:v>0.25850000000000001</c:v>
                </c:pt>
                <c:pt idx="2585">
                  <c:v>0.2586</c:v>
                </c:pt>
                <c:pt idx="2586">
                  <c:v>0.25869999999999999</c:v>
                </c:pt>
                <c:pt idx="2587">
                  <c:v>0.25879999999999997</c:v>
                </c:pt>
                <c:pt idx="2588">
                  <c:v>0.25890000000000002</c:v>
                </c:pt>
                <c:pt idx="2589">
                  <c:v>0.25900000000000001</c:v>
                </c:pt>
                <c:pt idx="2590">
                  <c:v>0.2591</c:v>
                </c:pt>
                <c:pt idx="2591">
                  <c:v>0.25919999999999999</c:v>
                </c:pt>
                <c:pt idx="2592">
                  <c:v>0.25929999999999997</c:v>
                </c:pt>
                <c:pt idx="2593">
                  <c:v>0.25940000000000002</c:v>
                </c:pt>
                <c:pt idx="2594">
                  <c:v>0.25950000000000001</c:v>
                </c:pt>
                <c:pt idx="2595">
                  <c:v>0.2596</c:v>
                </c:pt>
                <c:pt idx="2596">
                  <c:v>0.25969999999999999</c:v>
                </c:pt>
                <c:pt idx="2597">
                  <c:v>0.25979999999999998</c:v>
                </c:pt>
                <c:pt idx="2598">
                  <c:v>0.25990000000000002</c:v>
                </c:pt>
                <c:pt idx="2599">
                  <c:v>0.26</c:v>
                </c:pt>
                <c:pt idx="2600">
                  <c:v>0.2601</c:v>
                </c:pt>
                <c:pt idx="2601">
                  <c:v>0.26019999999999999</c:v>
                </c:pt>
                <c:pt idx="2602">
                  <c:v>0.26029999999999998</c:v>
                </c:pt>
                <c:pt idx="2603">
                  <c:v>0.26040000000000002</c:v>
                </c:pt>
                <c:pt idx="2604">
                  <c:v>0.26050000000000001</c:v>
                </c:pt>
                <c:pt idx="2605">
                  <c:v>0.2606</c:v>
                </c:pt>
                <c:pt idx="2606">
                  <c:v>0.26069999999999999</c:v>
                </c:pt>
                <c:pt idx="2607">
                  <c:v>0.26079999999999998</c:v>
                </c:pt>
                <c:pt idx="2608">
                  <c:v>0.26090000000000002</c:v>
                </c:pt>
                <c:pt idx="2609">
                  <c:v>0.26100000000000001</c:v>
                </c:pt>
                <c:pt idx="2610">
                  <c:v>0.2611</c:v>
                </c:pt>
                <c:pt idx="2611">
                  <c:v>0.26119999999999999</c:v>
                </c:pt>
                <c:pt idx="2612">
                  <c:v>0.26129999999999998</c:v>
                </c:pt>
                <c:pt idx="2613">
                  <c:v>0.26140000000000002</c:v>
                </c:pt>
                <c:pt idx="2614">
                  <c:v>0.26150000000000001</c:v>
                </c:pt>
                <c:pt idx="2615">
                  <c:v>0.2616</c:v>
                </c:pt>
                <c:pt idx="2616">
                  <c:v>0.26169999999999999</c:v>
                </c:pt>
                <c:pt idx="2617">
                  <c:v>0.26179999999999998</c:v>
                </c:pt>
                <c:pt idx="2618">
                  <c:v>0.26190000000000002</c:v>
                </c:pt>
                <c:pt idx="2619">
                  <c:v>0.26200000000000001</c:v>
                </c:pt>
                <c:pt idx="2620">
                  <c:v>0.2621</c:v>
                </c:pt>
                <c:pt idx="2621">
                  <c:v>0.26219999999999999</c:v>
                </c:pt>
                <c:pt idx="2622">
                  <c:v>0.26229999999999998</c:v>
                </c:pt>
                <c:pt idx="2623">
                  <c:v>0.26240000000000002</c:v>
                </c:pt>
                <c:pt idx="2624">
                  <c:v>0.26250000000000001</c:v>
                </c:pt>
                <c:pt idx="2625">
                  <c:v>0.2626</c:v>
                </c:pt>
                <c:pt idx="2626">
                  <c:v>0.26269999999999999</c:v>
                </c:pt>
                <c:pt idx="2627">
                  <c:v>0.26279999999999998</c:v>
                </c:pt>
                <c:pt idx="2628">
                  <c:v>0.26290000000000002</c:v>
                </c:pt>
                <c:pt idx="2629">
                  <c:v>0.26300000000000001</c:v>
                </c:pt>
                <c:pt idx="2630">
                  <c:v>0.2631</c:v>
                </c:pt>
                <c:pt idx="2631">
                  <c:v>0.26319999999999999</c:v>
                </c:pt>
                <c:pt idx="2632">
                  <c:v>0.26329999999999998</c:v>
                </c:pt>
                <c:pt idx="2633">
                  <c:v>0.26340000000000002</c:v>
                </c:pt>
                <c:pt idx="2634">
                  <c:v>0.26350000000000001</c:v>
                </c:pt>
                <c:pt idx="2635">
                  <c:v>0.2636</c:v>
                </c:pt>
                <c:pt idx="2636">
                  <c:v>0.26369999999999999</c:v>
                </c:pt>
                <c:pt idx="2637">
                  <c:v>0.26379999999999998</c:v>
                </c:pt>
                <c:pt idx="2638">
                  <c:v>0.26390000000000002</c:v>
                </c:pt>
                <c:pt idx="2639">
                  <c:v>0.26400000000000001</c:v>
                </c:pt>
                <c:pt idx="2640">
                  <c:v>0.2641</c:v>
                </c:pt>
                <c:pt idx="2641">
                  <c:v>0.26419999999999999</c:v>
                </c:pt>
                <c:pt idx="2642">
                  <c:v>0.26429999999999998</c:v>
                </c:pt>
                <c:pt idx="2643">
                  <c:v>0.26440000000000002</c:v>
                </c:pt>
                <c:pt idx="2644">
                  <c:v>0.26450000000000001</c:v>
                </c:pt>
                <c:pt idx="2645">
                  <c:v>0.2646</c:v>
                </c:pt>
                <c:pt idx="2646">
                  <c:v>0.26469999999999999</c:v>
                </c:pt>
                <c:pt idx="2647">
                  <c:v>0.26479999999999998</c:v>
                </c:pt>
                <c:pt idx="2648">
                  <c:v>0.26490000000000002</c:v>
                </c:pt>
                <c:pt idx="2649">
                  <c:v>0.26500000000000001</c:v>
                </c:pt>
                <c:pt idx="2650">
                  <c:v>0.2651</c:v>
                </c:pt>
                <c:pt idx="2651">
                  <c:v>0.26519999999999999</c:v>
                </c:pt>
                <c:pt idx="2652">
                  <c:v>0.26529999999999998</c:v>
                </c:pt>
                <c:pt idx="2653">
                  <c:v>0.26540000000000002</c:v>
                </c:pt>
                <c:pt idx="2654">
                  <c:v>0.26550000000000001</c:v>
                </c:pt>
                <c:pt idx="2655">
                  <c:v>0.2656</c:v>
                </c:pt>
                <c:pt idx="2656">
                  <c:v>0.26569999999999999</c:v>
                </c:pt>
                <c:pt idx="2657">
                  <c:v>0.26579999999999998</c:v>
                </c:pt>
                <c:pt idx="2658">
                  <c:v>0.26590000000000003</c:v>
                </c:pt>
                <c:pt idx="2659">
                  <c:v>0.26600000000000001</c:v>
                </c:pt>
                <c:pt idx="2660">
                  <c:v>0.2661</c:v>
                </c:pt>
                <c:pt idx="2661">
                  <c:v>0.26619999999999999</c:v>
                </c:pt>
                <c:pt idx="2662">
                  <c:v>0.26629999999999998</c:v>
                </c:pt>
                <c:pt idx="2663">
                  <c:v>0.26640000000000003</c:v>
                </c:pt>
                <c:pt idx="2664">
                  <c:v>0.26650000000000001</c:v>
                </c:pt>
                <c:pt idx="2665">
                  <c:v>0.2666</c:v>
                </c:pt>
                <c:pt idx="2666">
                  <c:v>0.26669999999999999</c:v>
                </c:pt>
                <c:pt idx="2667">
                  <c:v>0.26679999999999998</c:v>
                </c:pt>
                <c:pt idx="2668">
                  <c:v>0.26690000000000003</c:v>
                </c:pt>
                <c:pt idx="2669">
                  <c:v>0.26700000000000002</c:v>
                </c:pt>
                <c:pt idx="2670">
                  <c:v>0.2671</c:v>
                </c:pt>
                <c:pt idx="2671">
                  <c:v>0.26719999999999999</c:v>
                </c:pt>
                <c:pt idx="2672">
                  <c:v>0.26729999999999998</c:v>
                </c:pt>
                <c:pt idx="2673">
                  <c:v>0.26740000000000003</c:v>
                </c:pt>
                <c:pt idx="2674">
                  <c:v>0.26750000000000002</c:v>
                </c:pt>
                <c:pt idx="2675">
                  <c:v>0.2676</c:v>
                </c:pt>
                <c:pt idx="2676">
                  <c:v>0.26769999999999999</c:v>
                </c:pt>
                <c:pt idx="2677">
                  <c:v>0.26779999999999998</c:v>
                </c:pt>
                <c:pt idx="2678">
                  <c:v>0.26790000000000003</c:v>
                </c:pt>
                <c:pt idx="2679">
                  <c:v>0.26800000000000002</c:v>
                </c:pt>
                <c:pt idx="2680">
                  <c:v>0.2681</c:v>
                </c:pt>
                <c:pt idx="2681">
                  <c:v>0.26819999999999999</c:v>
                </c:pt>
                <c:pt idx="2682">
                  <c:v>0.26829999999999998</c:v>
                </c:pt>
                <c:pt idx="2683">
                  <c:v>0.26840000000000003</c:v>
                </c:pt>
                <c:pt idx="2684">
                  <c:v>0.26850000000000002</c:v>
                </c:pt>
                <c:pt idx="2685">
                  <c:v>0.26860000000000001</c:v>
                </c:pt>
                <c:pt idx="2686">
                  <c:v>0.26869999999999999</c:v>
                </c:pt>
                <c:pt idx="2687">
                  <c:v>0.26879999999999998</c:v>
                </c:pt>
                <c:pt idx="2688">
                  <c:v>0.26889999999999997</c:v>
                </c:pt>
                <c:pt idx="2689">
                  <c:v>0.26900000000000002</c:v>
                </c:pt>
                <c:pt idx="2690">
                  <c:v>0.26910000000000001</c:v>
                </c:pt>
                <c:pt idx="2691">
                  <c:v>0.26919999999999999</c:v>
                </c:pt>
                <c:pt idx="2692">
                  <c:v>0.26929999999999998</c:v>
                </c:pt>
                <c:pt idx="2693">
                  <c:v>0.26939999999999997</c:v>
                </c:pt>
                <c:pt idx="2694">
                  <c:v>0.26950000000000002</c:v>
                </c:pt>
                <c:pt idx="2695">
                  <c:v>0.26960000000000001</c:v>
                </c:pt>
                <c:pt idx="2696">
                  <c:v>0.2697</c:v>
                </c:pt>
                <c:pt idx="2697">
                  <c:v>0.26979999999999998</c:v>
                </c:pt>
                <c:pt idx="2698">
                  <c:v>0.26989999999999997</c:v>
                </c:pt>
                <c:pt idx="2699">
                  <c:v>0.27</c:v>
                </c:pt>
                <c:pt idx="2700">
                  <c:v>0.27010000000000001</c:v>
                </c:pt>
                <c:pt idx="2701">
                  <c:v>0.2702</c:v>
                </c:pt>
                <c:pt idx="2702">
                  <c:v>0.27029999999999998</c:v>
                </c:pt>
                <c:pt idx="2703">
                  <c:v>0.27039999999999997</c:v>
                </c:pt>
                <c:pt idx="2704">
                  <c:v>0.27050000000000002</c:v>
                </c:pt>
                <c:pt idx="2705">
                  <c:v>0.27060000000000001</c:v>
                </c:pt>
                <c:pt idx="2706">
                  <c:v>0.2707</c:v>
                </c:pt>
                <c:pt idx="2707">
                  <c:v>0.27079999999999999</c:v>
                </c:pt>
                <c:pt idx="2708">
                  <c:v>0.27089999999999997</c:v>
                </c:pt>
                <c:pt idx="2709">
                  <c:v>0.27100000000000002</c:v>
                </c:pt>
                <c:pt idx="2710">
                  <c:v>0.27110000000000001</c:v>
                </c:pt>
                <c:pt idx="2711">
                  <c:v>0.2712</c:v>
                </c:pt>
                <c:pt idx="2712">
                  <c:v>0.27129999999999999</c:v>
                </c:pt>
                <c:pt idx="2713">
                  <c:v>0.27139999999999997</c:v>
                </c:pt>
                <c:pt idx="2714">
                  <c:v>0.27150000000000002</c:v>
                </c:pt>
                <c:pt idx="2715">
                  <c:v>0.27160000000000001</c:v>
                </c:pt>
                <c:pt idx="2716">
                  <c:v>0.2717</c:v>
                </c:pt>
                <c:pt idx="2717">
                  <c:v>0.27179999999999999</c:v>
                </c:pt>
                <c:pt idx="2718">
                  <c:v>0.27189999999999998</c:v>
                </c:pt>
                <c:pt idx="2719">
                  <c:v>0.27200000000000002</c:v>
                </c:pt>
                <c:pt idx="2720">
                  <c:v>0.27210000000000001</c:v>
                </c:pt>
                <c:pt idx="2721">
                  <c:v>0.2722</c:v>
                </c:pt>
                <c:pt idx="2722">
                  <c:v>0.27229999999999999</c:v>
                </c:pt>
                <c:pt idx="2723">
                  <c:v>0.27239999999999998</c:v>
                </c:pt>
                <c:pt idx="2724">
                  <c:v>0.27250000000000002</c:v>
                </c:pt>
                <c:pt idx="2725">
                  <c:v>0.27260000000000001</c:v>
                </c:pt>
                <c:pt idx="2726">
                  <c:v>0.2727</c:v>
                </c:pt>
                <c:pt idx="2727">
                  <c:v>0.27279999999999999</c:v>
                </c:pt>
                <c:pt idx="2728">
                  <c:v>0.27289999999999998</c:v>
                </c:pt>
                <c:pt idx="2729">
                  <c:v>0.27300000000000002</c:v>
                </c:pt>
                <c:pt idx="2730">
                  <c:v>0.27310000000000001</c:v>
                </c:pt>
                <c:pt idx="2731">
                  <c:v>0.2732</c:v>
                </c:pt>
                <c:pt idx="2732">
                  <c:v>0.27329999999999999</c:v>
                </c:pt>
                <c:pt idx="2733">
                  <c:v>0.27339999999999998</c:v>
                </c:pt>
                <c:pt idx="2734">
                  <c:v>0.27350000000000002</c:v>
                </c:pt>
                <c:pt idx="2735">
                  <c:v>0.27360000000000001</c:v>
                </c:pt>
                <c:pt idx="2736">
                  <c:v>0.2737</c:v>
                </c:pt>
                <c:pt idx="2737">
                  <c:v>0.27379999999999999</c:v>
                </c:pt>
                <c:pt idx="2738">
                  <c:v>0.27389999999999998</c:v>
                </c:pt>
                <c:pt idx="2739">
                  <c:v>0.27400000000000002</c:v>
                </c:pt>
                <c:pt idx="2740">
                  <c:v>0.27410000000000001</c:v>
                </c:pt>
                <c:pt idx="2741">
                  <c:v>0.2742</c:v>
                </c:pt>
                <c:pt idx="2742">
                  <c:v>0.27429999999999999</c:v>
                </c:pt>
                <c:pt idx="2743">
                  <c:v>0.27439999999999998</c:v>
                </c:pt>
                <c:pt idx="2744">
                  <c:v>0.27450000000000002</c:v>
                </c:pt>
                <c:pt idx="2745">
                  <c:v>0.27460000000000001</c:v>
                </c:pt>
                <c:pt idx="2746">
                  <c:v>0.2747</c:v>
                </c:pt>
                <c:pt idx="2747">
                  <c:v>0.27479999999999999</c:v>
                </c:pt>
                <c:pt idx="2748">
                  <c:v>0.27489999999999998</c:v>
                </c:pt>
                <c:pt idx="2749">
                  <c:v>0.27500000000000002</c:v>
                </c:pt>
                <c:pt idx="2750">
                  <c:v>0.27510000000000001</c:v>
                </c:pt>
                <c:pt idx="2751">
                  <c:v>0.2752</c:v>
                </c:pt>
                <c:pt idx="2752">
                  <c:v>0.27529999999999999</c:v>
                </c:pt>
                <c:pt idx="2753">
                  <c:v>0.27539999999999998</c:v>
                </c:pt>
                <c:pt idx="2754">
                  <c:v>0.27550000000000002</c:v>
                </c:pt>
                <c:pt idx="2755">
                  <c:v>0.27560000000000001</c:v>
                </c:pt>
                <c:pt idx="2756">
                  <c:v>0.2757</c:v>
                </c:pt>
                <c:pt idx="2757">
                  <c:v>0.27579999999999999</c:v>
                </c:pt>
                <c:pt idx="2758">
                  <c:v>0.27589999999999998</c:v>
                </c:pt>
                <c:pt idx="2759">
                  <c:v>0.27600000000000002</c:v>
                </c:pt>
                <c:pt idx="2760">
                  <c:v>0.27610000000000001</c:v>
                </c:pt>
                <c:pt idx="2761">
                  <c:v>0.2762</c:v>
                </c:pt>
                <c:pt idx="2762">
                  <c:v>0.27629999999999999</c:v>
                </c:pt>
                <c:pt idx="2763">
                  <c:v>0.27639999999999998</c:v>
                </c:pt>
                <c:pt idx="2764">
                  <c:v>0.27650000000000002</c:v>
                </c:pt>
                <c:pt idx="2765">
                  <c:v>0.27660000000000001</c:v>
                </c:pt>
                <c:pt idx="2766">
                  <c:v>0.2767</c:v>
                </c:pt>
                <c:pt idx="2767">
                  <c:v>0.27679999999999999</c:v>
                </c:pt>
                <c:pt idx="2768">
                  <c:v>0.27689999999999998</c:v>
                </c:pt>
                <c:pt idx="2769">
                  <c:v>0.27700000000000002</c:v>
                </c:pt>
                <c:pt idx="2770">
                  <c:v>0.27710000000000001</c:v>
                </c:pt>
                <c:pt idx="2771">
                  <c:v>0.2772</c:v>
                </c:pt>
                <c:pt idx="2772">
                  <c:v>0.27729999999999999</c:v>
                </c:pt>
                <c:pt idx="2773">
                  <c:v>0.27739999999999998</c:v>
                </c:pt>
                <c:pt idx="2774">
                  <c:v>0.27750000000000002</c:v>
                </c:pt>
                <c:pt idx="2775">
                  <c:v>0.27760000000000001</c:v>
                </c:pt>
                <c:pt idx="2776">
                  <c:v>0.2777</c:v>
                </c:pt>
                <c:pt idx="2777">
                  <c:v>0.27779999999999999</c:v>
                </c:pt>
                <c:pt idx="2778">
                  <c:v>0.27789999999999998</c:v>
                </c:pt>
                <c:pt idx="2779">
                  <c:v>0.27800000000000002</c:v>
                </c:pt>
                <c:pt idx="2780">
                  <c:v>0.27810000000000001</c:v>
                </c:pt>
                <c:pt idx="2781">
                  <c:v>0.2782</c:v>
                </c:pt>
                <c:pt idx="2782">
                  <c:v>0.27829999999999999</c:v>
                </c:pt>
                <c:pt idx="2783">
                  <c:v>0.27839999999999998</c:v>
                </c:pt>
                <c:pt idx="2784">
                  <c:v>0.27850000000000003</c:v>
                </c:pt>
                <c:pt idx="2785">
                  <c:v>0.27860000000000001</c:v>
                </c:pt>
                <c:pt idx="2786">
                  <c:v>0.2787</c:v>
                </c:pt>
                <c:pt idx="2787">
                  <c:v>0.27879999999999999</c:v>
                </c:pt>
                <c:pt idx="2788">
                  <c:v>0.27889999999999998</c:v>
                </c:pt>
                <c:pt idx="2789">
                  <c:v>0.27900000000000003</c:v>
                </c:pt>
                <c:pt idx="2790">
                  <c:v>0.27910000000000001</c:v>
                </c:pt>
                <c:pt idx="2791">
                  <c:v>0.2792</c:v>
                </c:pt>
                <c:pt idx="2792">
                  <c:v>0.27929999999999999</c:v>
                </c:pt>
                <c:pt idx="2793">
                  <c:v>0.27939999999999998</c:v>
                </c:pt>
                <c:pt idx="2794">
                  <c:v>0.27950000000000003</c:v>
                </c:pt>
                <c:pt idx="2795">
                  <c:v>0.27960000000000002</c:v>
                </c:pt>
                <c:pt idx="2796">
                  <c:v>0.2797</c:v>
                </c:pt>
                <c:pt idx="2797">
                  <c:v>0.27979999999999999</c:v>
                </c:pt>
                <c:pt idx="2798">
                  <c:v>0.27989999999999998</c:v>
                </c:pt>
                <c:pt idx="2799">
                  <c:v>0.28000000000000003</c:v>
                </c:pt>
                <c:pt idx="2800">
                  <c:v>0.28010000000000002</c:v>
                </c:pt>
                <c:pt idx="2801">
                  <c:v>0.2802</c:v>
                </c:pt>
                <c:pt idx="2802">
                  <c:v>0.28029999999999999</c:v>
                </c:pt>
                <c:pt idx="2803">
                  <c:v>0.28039999999999998</c:v>
                </c:pt>
                <c:pt idx="2804">
                  <c:v>0.28050000000000003</c:v>
                </c:pt>
                <c:pt idx="2805">
                  <c:v>0.28060000000000002</c:v>
                </c:pt>
                <c:pt idx="2806">
                  <c:v>0.28070000000000001</c:v>
                </c:pt>
                <c:pt idx="2807">
                  <c:v>0.28079999999999999</c:v>
                </c:pt>
                <c:pt idx="2808">
                  <c:v>0.28089999999999998</c:v>
                </c:pt>
                <c:pt idx="2809">
                  <c:v>0.28100000000000003</c:v>
                </c:pt>
                <c:pt idx="2810">
                  <c:v>0.28110000000000002</c:v>
                </c:pt>
                <c:pt idx="2811">
                  <c:v>0.28120000000000001</c:v>
                </c:pt>
                <c:pt idx="2812">
                  <c:v>0.28129999999999999</c:v>
                </c:pt>
                <c:pt idx="2813">
                  <c:v>0.28139999999999998</c:v>
                </c:pt>
                <c:pt idx="2814">
                  <c:v>0.28149999999999997</c:v>
                </c:pt>
                <c:pt idx="2815">
                  <c:v>0.28160000000000002</c:v>
                </c:pt>
                <c:pt idx="2816">
                  <c:v>0.28170000000000001</c:v>
                </c:pt>
                <c:pt idx="2817">
                  <c:v>0.28179999999999999</c:v>
                </c:pt>
                <c:pt idx="2818">
                  <c:v>0.28189999999999998</c:v>
                </c:pt>
                <c:pt idx="2819">
                  <c:v>0.28199999999999997</c:v>
                </c:pt>
                <c:pt idx="2820">
                  <c:v>0.28210000000000002</c:v>
                </c:pt>
                <c:pt idx="2821">
                  <c:v>0.28220000000000001</c:v>
                </c:pt>
                <c:pt idx="2822">
                  <c:v>0.2823</c:v>
                </c:pt>
                <c:pt idx="2823">
                  <c:v>0.28239999999999998</c:v>
                </c:pt>
                <c:pt idx="2824">
                  <c:v>0.28249999999999997</c:v>
                </c:pt>
                <c:pt idx="2825">
                  <c:v>0.28260000000000002</c:v>
                </c:pt>
                <c:pt idx="2826">
                  <c:v>0.28270000000000001</c:v>
                </c:pt>
                <c:pt idx="2827">
                  <c:v>0.2828</c:v>
                </c:pt>
                <c:pt idx="2828">
                  <c:v>0.28289999999999998</c:v>
                </c:pt>
                <c:pt idx="2829">
                  <c:v>0.28299999999999997</c:v>
                </c:pt>
                <c:pt idx="2830">
                  <c:v>0.28310000000000002</c:v>
                </c:pt>
                <c:pt idx="2831">
                  <c:v>0.28320000000000001</c:v>
                </c:pt>
                <c:pt idx="2832">
                  <c:v>0.2833</c:v>
                </c:pt>
                <c:pt idx="2833">
                  <c:v>0.28339999999999999</c:v>
                </c:pt>
                <c:pt idx="2834">
                  <c:v>0.28349999999999997</c:v>
                </c:pt>
                <c:pt idx="2835">
                  <c:v>0.28360000000000002</c:v>
                </c:pt>
                <c:pt idx="2836">
                  <c:v>0.28370000000000001</c:v>
                </c:pt>
                <c:pt idx="2837">
                  <c:v>0.2838</c:v>
                </c:pt>
                <c:pt idx="2838">
                  <c:v>0.28389999999999999</c:v>
                </c:pt>
                <c:pt idx="2839">
                  <c:v>0.28399999999999997</c:v>
                </c:pt>
                <c:pt idx="2840">
                  <c:v>0.28410000000000002</c:v>
                </c:pt>
                <c:pt idx="2841">
                  <c:v>0.28420000000000001</c:v>
                </c:pt>
                <c:pt idx="2842">
                  <c:v>0.2843</c:v>
                </c:pt>
                <c:pt idx="2843">
                  <c:v>0.28439999999999999</c:v>
                </c:pt>
                <c:pt idx="2844">
                  <c:v>0.28449999999999998</c:v>
                </c:pt>
                <c:pt idx="2845">
                  <c:v>0.28460000000000002</c:v>
                </c:pt>
                <c:pt idx="2846">
                  <c:v>0.28470000000000001</c:v>
                </c:pt>
                <c:pt idx="2847">
                  <c:v>0.2848</c:v>
                </c:pt>
                <c:pt idx="2848">
                  <c:v>0.28489999999999999</c:v>
                </c:pt>
                <c:pt idx="2849">
                  <c:v>0.28499999999999998</c:v>
                </c:pt>
                <c:pt idx="2850">
                  <c:v>0.28510000000000002</c:v>
                </c:pt>
                <c:pt idx="2851">
                  <c:v>0.28520000000000001</c:v>
                </c:pt>
                <c:pt idx="2852">
                  <c:v>0.2853</c:v>
                </c:pt>
                <c:pt idx="2853">
                  <c:v>0.28539999999999999</c:v>
                </c:pt>
                <c:pt idx="2854">
                  <c:v>0.28549999999999998</c:v>
                </c:pt>
                <c:pt idx="2855">
                  <c:v>0.28560000000000002</c:v>
                </c:pt>
                <c:pt idx="2856">
                  <c:v>0.28570000000000001</c:v>
                </c:pt>
                <c:pt idx="2857">
                  <c:v>0.2858</c:v>
                </c:pt>
                <c:pt idx="2858">
                  <c:v>0.28589999999999999</c:v>
                </c:pt>
                <c:pt idx="2859">
                  <c:v>0.28599999999999998</c:v>
                </c:pt>
                <c:pt idx="2860">
                  <c:v>0.28610000000000002</c:v>
                </c:pt>
                <c:pt idx="2861">
                  <c:v>0.28620000000000001</c:v>
                </c:pt>
                <c:pt idx="2862">
                  <c:v>0.2863</c:v>
                </c:pt>
                <c:pt idx="2863">
                  <c:v>0.28639999999999999</c:v>
                </c:pt>
                <c:pt idx="2864">
                  <c:v>0.28649999999999998</c:v>
                </c:pt>
                <c:pt idx="2865">
                  <c:v>0.28660000000000002</c:v>
                </c:pt>
                <c:pt idx="2866">
                  <c:v>0.28670000000000001</c:v>
                </c:pt>
                <c:pt idx="2867">
                  <c:v>0.2868</c:v>
                </c:pt>
                <c:pt idx="2868">
                  <c:v>0.28689999999999999</c:v>
                </c:pt>
                <c:pt idx="2869">
                  <c:v>0.28699999999999998</c:v>
                </c:pt>
                <c:pt idx="2870">
                  <c:v>0.28710000000000002</c:v>
                </c:pt>
                <c:pt idx="2871">
                  <c:v>0.28720000000000001</c:v>
                </c:pt>
                <c:pt idx="2872">
                  <c:v>0.2873</c:v>
                </c:pt>
                <c:pt idx="2873">
                  <c:v>0.28739999999999999</c:v>
                </c:pt>
                <c:pt idx="2874">
                  <c:v>0.28749999999999998</c:v>
                </c:pt>
                <c:pt idx="2875">
                  <c:v>0.28760000000000002</c:v>
                </c:pt>
                <c:pt idx="2876">
                  <c:v>0.28770000000000001</c:v>
                </c:pt>
                <c:pt idx="2877">
                  <c:v>0.2878</c:v>
                </c:pt>
                <c:pt idx="2878">
                  <c:v>0.28789999999999999</c:v>
                </c:pt>
                <c:pt idx="2879">
                  <c:v>0.28799999999999998</c:v>
                </c:pt>
                <c:pt idx="2880">
                  <c:v>0.28810000000000002</c:v>
                </c:pt>
                <c:pt idx="2881">
                  <c:v>0.28820000000000001</c:v>
                </c:pt>
                <c:pt idx="2882">
                  <c:v>0.2883</c:v>
                </c:pt>
                <c:pt idx="2883">
                  <c:v>0.28839999999999999</c:v>
                </c:pt>
                <c:pt idx="2884">
                  <c:v>0.28849999999999998</c:v>
                </c:pt>
                <c:pt idx="2885">
                  <c:v>0.28860000000000002</c:v>
                </c:pt>
                <c:pt idx="2886">
                  <c:v>0.28870000000000001</c:v>
                </c:pt>
                <c:pt idx="2887">
                  <c:v>0.2888</c:v>
                </c:pt>
                <c:pt idx="2888">
                  <c:v>0.28889999999999999</c:v>
                </c:pt>
                <c:pt idx="2889">
                  <c:v>0.28899999999999998</c:v>
                </c:pt>
                <c:pt idx="2890">
                  <c:v>0.28910000000000002</c:v>
                </c:pt>
                <c:pt idx="2891">
                  <c:v>0.28920000000000001</c:v>
                </c:pt>
                <c:pt idx="2892">
                  <c:v>0.2893</c:v>
                </c:pt>
                <c:pt idx="2893">
                  <c:v>0.28939999999999999</c:v>
                </c:pt>
                <c:pt idx="2894">
                  <c:v>0.28949999999999998</c:v>
                </c:pt>
                <c:pt idx="2895">
                  <c:v>0.28960000000000002</c:v>
                </c:pt>
                <c:pt idx="2896">
                  <c:v>0.28970000000000001</c:v>
                </c:pt>
                <c:pt idx="2897">
                  <c:v>0.2898</c:v>
                </c:pt>
                <c:pt idx="2898">
                  <c:v>0.28989999999999999</c:v>
                </c:pt>
                <c:pt idx="2899">
                  <c:v>0.28999999999999998</c:v>
                </c:pt>
                <c:pt idx="2900">
                  <c:v>0.29010000000000002</c:v>
                </c:pt>
                <c:pt idx="2901">
                  <c:v>0.29020000000000001</c:v>
                </c:pt>
                <c:pt idx="2902">
                  <c:v>0.2903</c:v>
                </c:pt>
                <c:pt idx="2903">
                  <c:v>0.29039999999999999</c:v>
                </c:pt>
                <c:pt idx="2904">
                  <c:v>0.29049999999999998</c:v>
                </c:pt>
                <c:pt idx="2905">
                  <c:v>0.29060000000000002</c:v>
                </c:pt>
                <c:pt idx="2906">
                  <c:v>0.29070000000000001</c:v>
                </c:pt>
                <c:pt idx="2907">
                  <c:v>0.2908</c:v>
                </c:pt>
                <c:pt idx="2908">
                  <c:v>0.29089999999999999</c:v>
                </c:pt>
                <c:pt idx="2909">
                  <c:v>0.29099999999999998</c:v>
                </c:pt>
                <c:pt idx="2910">
                  <c:v>0.29110000000000003</c:v>
                </c:pt>
                <c:pt idx="2911">
                  <c:v>0.29120000000000001</c:v>
                </c:pt>
                <c:pt idx="2912">
                  <c:v>0.2913</c:v>
                </c:pt>
                <c:pt idx="2913">
                  <c:v>0.29139999999999999</c:v>
                </c:pt>
                <c:pt idx="2914">
                  <c:v>0.29149999999999998</c:v>
                </c:pt>
                <c:pt idx="2915">
                  <c:v>0.29160000000000003</c:v>
                </c:pt>
                <c:pt idx="2916">
                  <c:v>0.29170000000000001</c:v>
                </c:pt>
                <c:pt idx="2917">
                  <c:v>0.2918</c:v>
                </c:pt>
                <c:pt idx="2918">
                  <c:v>0.29189999999999999</c:v>
                </c:pt>
                <c:pt idx="2919">
                  <c:v>0.29199999999999998</c:v>
                </c:pt>
                <c:pt idx="2920">
                  <c:v>0.29210000000000003</c:v>
                </c:pt>
                <c:pt idx="2921">
                  <c:v>0.29220000000000002</c:v>
                </c:pt>
                <c:pt idx="2922">
                  <c:v>0.2923</c:v>
                </c:pt>
                <c:pt idx="2923">
                  <c:v>0.29239999999999999</c:v>
                </c:pt>
                <c:pt idx="2924">
                  <c:v>0.29249999999999998</c:v>
                </c:pt>
                <c:pt idx="2925">
                  <c:v>0.29260000000000003</c:v>
                </c:pt>
                <c:pt idx="2926">
                  <c:v>0.29270000000000002</c:v>
                </c:pt>
                <c:pt idx="2927">
                  <c:v>0.2928</c:v>
                </c:pt>
                <c:pt idx="2928">
                  <c:v>0.29289999999999999</c:v>
                </c:pt>
                <c:pt idx="2929">
                  <c:v>0.29299999999999998</c:v>
                </c:pt>
                <c:pt idx="2930">
                  <c:v>0.29310000000000003</c:v>
                </c:pt>
                <c:pt idx="2931">
                  <c:v>0.29320000000000002</c:v>
                </c:pt>
                <c:pt idx="2932">
                  <c:v>0.29330000000000001</c:v>
                </c:pt>
                <c:pt idx="2933">
                  <c:v>0.29339999999999999</c:v>
                </c:pt>
                <c:pt idx="2934">
                  <c:v>0.29349999999999998</c:v>
                </c:pt>
                <c:pt idx="2935">
                  <c:v>0.29360000000000003</c:v>
                </c:pt>
                <c:pt idx="2936">
                  <c:v>0.29370000000000002</c:v>
                </c:pt>
                <c:pt idx="2937">
                  <c:v>0.29380000000000001</c:v>
                </c:pt>
                <c:pt idx="2938">
                  <c:v>0.29389999999999999</c:v>
                </c:pt>
                <c:pt idx="2939">
                  <c:v>0.29399999999999998</c:v>
                </c:pt>
                <c:pt idx="2940">
                  <c:v>0.29409999999999997</c:v>
                </c:pt>
                <c:pt idx="2941">
                  <c:v>0.29420000000000002</c:v>
                </c:pt>
                <c:pt idx="2942">
                  <c:v>0.29430000000000001</c:v>
                </c:pt>
                <c:pt idx="2943">
                  <c:v>0.2944</c:v>
                </c:pt>
                <c:pt idx="2944">
                  <c:v>0.29449999999999998</c:v>
                </c:pt>
                <c:pt idx="2945">
                  <c:v>0.29459999999999997</c:v>
                </c:pt>
                <c:pt idx="2946">
                  <c:v>0.29470000000000002</c:v>
                </c:pt>
                <c:pt idx="2947">
                  <c:v>0.29480000000000001</c:v>
                </c:pt>
                <c:pt idx="2948">
                  <c:v>0.2949</c:v>
                </c:pt>
                <c:pt idx="2949">
                  <c:v>0.29499999999999998</c:v>
                </c:pt>
                <c:pt idx="2950">
                  <c:v>0.29509999999999997</c:v>
                </c:pt>
                <c:pt idx="2951">
                  <c:v>0.29520000000000002</c:v>
                </c:pt>
                <c:pt idx="2952">
                  <c:v>0.29530000000000001</c:v>
                </c:pt>
                <c:pt idx="2953">
                  <c:v>0.2954</c:v>
                </c:pt>
                <c:pt idx="2954">
                  <c:v>0.29549999999999998</c:v>
                </c:pt>
                <c:pt idx="2955">
                  <c:v>0.29559999999999997</c:v>
                </c:pt>
                <c:pt idx="2956">
                  <c:v>0.29570000000000002</c:v>
                </c:pt>
                <c:pt idx="2957">
                  <c:v>0.29580000000000001</c:v>
                </c:pt>
                <c:pt idx="2958">
                  <c:v>0.2959</c:v>
                </c:pt>
                <c:pt idx="2959">
                  <c:v>0.29599999999999999</c:v>
                </c:pt>
                <c:pt idx="2960">
                  <c:v>0.29609999999999997</c:v>
                </c:pt>
                <c:pt idx="2961">
                  <c:v>0.29620000000000002</c:v>
                </c:pt>
                <c:pt idx="2962">
                  <c:v>0.29630000000000001</c:v>
                </c:pt>
                <c:pt idx="2963">
                  <c:v>0.2964</c:v>
                </c:pt>
                <c:pt idx="2964">
                  <c:v>0.29649999999999999</c:v>
                </c:pt>
                <c:pt idx="2965">
                  <c:v>0.29659999999999997</c:v>
                </c:pt>
                <c:pt idx="2966">
                  <c:v>0.29670000000000002</c:v>
                </c:pt>
                <c:pt idx="2967">
                  <c:v>0.29680000000000001</c:v>
                </c:pt>
                <c:pt idx="2968">
                  <c:v>0.2969</c:v>
                </c:pt>
                <c:pt idx="2969">
                  <c:v>0.29699999999999999</c:v>
                </c:pt>
                <c:pt idx="2970">
                  <c:v>0.29709999999999998</c:v>
                </c:pt>
                <c:pt idx="2971">
                  <c:v>0.29720000000000002</c:v>
                </c:pt>
                <c:pt idx="2972">
                  <c:v>0.29730000000000001</c:v>
                </c:pt>
                <c:pt idx="2973">
                  <c:v>0.2974</c:v>
                </c:pt>
                <c:pt idx="2974">
                  <c:v>0.29749999999999999</c:v>
                </c:pt>
                <c:pt idx="2975">
                  <c:v>0.29759999999999998</c:v>
                </c:pt>
                <c:pt idx="2976">
                  <c:v>0.29770000000000002</c:v>
                </c:pt>
                <c:pt idx="2977">
                  <c:v>0.29780000000000001</c:v>
                </c:pt>
                <c:pt idx="2978">
                  <c:v>0.2979</c:v>
                </c:pt>
                <c:pt idx="2979">
                  <c:v>0.29799999999999999</c:v>
                </c:pt>
                <c:pt idx="2980">
                  <c:v>0.29809999999999998</c:v>
                </c:pt>
                <c:pt idx="2981">
                  <c:v>0.29820000000000002</c:v>
                </c:pt>
                <c:pt idx="2982">
                  <c:v>0.29830000000000001</c:v>
                </c:pt>
                <c:pt idx="2983">
                  <c:v>0.2984</c:v>
                </c:pt>
                <c:pt idx="2984">
                  <c:v>0.29849999999999999</c:v>
                </c:pt>
                <c:pt idx="2985">
                  <c:v>0.29859999999999998</c:v>
                </c:pt>
                <c:pt idx="2986">
                  <c:v>0.29870000000000002</c:v>
                </c:pt>
                <c:pt idx="2987">
                  <c:v>0.29880000000000001</c:v>
                </c:pt>
                <c:pt idx="2988">
                  <c:v>0.2989</c:v>
                </c:pt>
                <c:pt idx="2989">
                  <c:v>0.29899999999999999</c:v>
                </c:pt>
                <c:pt idx="2990">
                  <c:v>0.29909999999999998</c:v>
                </c:pt>
                <c:pt idx="2991">
                  <c:v>0.29920000000000002</c:v>
                </c:pt>
                <c:pt idx="2992">
                  <c:v>0.29930000000000001</c:v>
                </c:pt>
                <c:pt idx="2993">
                  <c:v>0.2994</c:v>
                </c:pt>
                <c:pt idx="2994">
                  <c:v>0.29949999999999999</c:v>
                </c:pt>
                <c:pt idx="2995">
                  <c:v>0.29959999999999998</c:v>
                </c:pt>
                <c:pt idx="2996">
                  <c:v>0.29970000000000002</c:v>
                </c:pt>
                <c:pt idx="2997">
                  <c:v>0.29980000000000001</c:v>
                </c:pt>
                <c:pt idx="2998">
                  <c:v>0.2999</c:v>
                </c:pt>
                <c:pt idx="2999">
                  <c:v>0.3</c:v>
                </c:pt>
                <c:pt idx="3000">
                  <c:v>0.30009999999999998</c:v>
                </c:pt>
                <c:pt idx="3001">
                  <c:v>0.30020000000000002</c:v>
                </c:pt>
                <c:pt idx="3002">
                  <c:v>0.30030000000000001</c:v>
                </c:pt>
                <c:pt idx="3003">
                  <c:v>0.3004</c:v>
                </c:pt>
                <c:pt idx="3004">
                  <c:v>0.30049999999999999</c:v>
                </c:pt>
                <c:pt idx="3005">
                  <c:v>0.30059999999999998</c:v>
                </c:pt>
                <c:pt idx="3006">
                  <c:v>0.30070000000000002</c:v>
                </c:pt>
                <c:pt idx="3007">
                  <c:v>0.30080000000000001</c:v>
                </c:pt>
                <c:pt idx="3008">
                  <c:v>0.3009</c:v>
                </c:pt>
                <c:pt idx="3009">
                  <c:v>0.30099999999999999</c:v>
                </c:pt>
                <c:pt idx="3010">
                  <c:v>0.30109999999999998</c:v>
                </c:pt>
                <c:pt idx="3011">
                  <c:v>0.30120000000000002</c:v>
                </c:pt>
                <c:pt idx="3012">
                  <c:v>0.30130000000000001</c:v>
                </c:pt>
                <c:pt idx="3013">
                  <c:v>0.3014</c:v>
                </c:pt>
                <c:pt idx="3014">
                  <c:v>0.30149999999999999</c:v>
                </c:pt>
                <c:pt idx="3015">
                  <c:v>0.30159999999999998</c:v>
                </c:pt>
                <c:pt idx="3016">
                  <c:v>0.30170000000000002</c:v>
                </c:pt>
                <c:pt idx="3017">
                  <c:v>0.30180000000000001</c:v>
                </c:pt>
                <c:pt idx="3018">
                  <c:v>0.3019</c:v>
                </c:pt>
                <c:pt idx="3019">
                  <c:v>0.30199999999999999</c:v>
                </c:pt>
                <c:pt idx="3020">
                  <c:v>0.30209999999999998</c:v>
                </c:pt>
                <c:pt idx="3021">
                  <c:v>0.30220000000000002</c:v>
                </c:pt>
                <c:pt idx="3022">
                  <c:v>0.30230000000000001</c:v>
                </c:pt>
                <c:pt idx="3023">
                  <c:v>0.3024</c:v>
                </c:pt>
                <c:pt idx="3024">
                  <c:v>0.30249999999999999</c:v>
                </c:pt>
                <c:pt idx="3025">
                  <c:v>0.30259999999999998</c:v>
                </c:pt>
                <c:pt idx="3026">
                  <c:v>0.30270000000000002</c:v>
                </c:pt>
                <c:pt idx="3027">
                  <c:v>0.30280000000000001</c:v>
                </c:pt>
                <c:pt idx="3028">
                  <c:v>0.3029</c:v>
                </c:pt>
                <c:pt idx="3029">
                  <c:v>0.30299999999999999</c:v>
                </c:pt>
                <c:pt idx="3030">
                  <c:v>0.30309999999999998</c:v>
                </c:pt>
                <c:pt idx="3031">
                  <c:v>0.30320000000000003</c:v>
                </c:pt>
                <c:pt idx="3032">
                  <c:v>0.30330000000000001</c:v>
                </c:pt>
                <c:pt idx="3033">
                  <c:v>0.3034</c:v>
                </c:pt>
                <c:pt idx="3034">
                  <c:v>0.30349999999999999</c:v>
                </c:pt>
                <c:pt idx="3035">
                  <c:v>0.30359999999999998</c:v>
                </c:pt>
                <c:pt idx="3036">
                  <c:v>0.30370000000000003</c:v>
                </c:pt>
                <c:pt idx="3037">
                  <c:v>0.30380000000000001</c:v>
                </c:pt>
                <c:pt idx="3038">
                  <c:v>0.3039</c:v>
                </c:pt>
                <c:pt idx="3039">
                  <c:v>0.30399999999999999</c:v>
                </c:pt>
                <c:pt idx="3040">
                  <c:v>0.30409999999999998</c:v>
                </c:pt>
                <c:pt idx="3041">
                  <c:v>0.30420000000000003</c:v>
                </c:pt>
                <c:pt idx="3042">
                  <c:v>0.30430000000000001</c:v>
                </c:pt>
                <c:pt idx="3043">
                  <c:v>0.3044</c:v>
                </c:pt>
                <c:pt idx="3044">
                  <c:v>0.30449999999999999</c:v>
                </c:pt>
                <c:pt idx="3045">
                  <c:v>0.30459999999999998</c:v>
                </c:pt>
                <c:pt idx="3046">
                  <c:v>0.30470000000000003</c:v>
                </c:pt>
                <c:pt idx="3047">
                  <c:v>0.30480000000000002</c:v>
                </c:pt>
                <c:pt idx="3048">
                  <c:v>0.3049</c:v>
                </c:pt>
                <c:pt idx="3049">
                  <c:v>0.30499999999999999</c:v>
                </c:pt>
                <c:pt idx="3050">
                  <c:v>0.30509999999999998</c:v>
                </c:pt>
                <c:pt idx="3051">
                  <c:v>0.30520000000000003</c:v>
                </c:pt>
                <c:pt idx="3052">
                  <c:v>0.30530000000000002</c:v>
                </c:pt>
                <c:pt idx="3053">
                  <c:v>0.3054</c:v>
                </c:pt>
                <c:pt idx="3054">
                  <c:v>0.30549999999999999</c:v>
                </c:pt>
                <c:pt idx="3055">
                  <c:v>0.30559999999999998</c:v>
                </c:pt>
                <c:pt idx="3056">
                  <c:v>0.30570000000000003</c:v>
                </c:pt>
                <c:pt idx="3057">
                  <c:v>0.30580000000000002</c:v>
                </c:pt>
                <c:pt idx="3058">
                  <c:v>0.30590000000000001</c:v>
                </c:pt>
                <c:pt idx="3059">
                  <c:v>0.30599999999999999</c:v>
                </c:pt>
                <c:pt idx="3060">
                  <c:v>0.30609999999999998</c:v>
                </c:pt>
                <c:pt idx="3061">
                  <c:v>0.30620000000000003</c:v>
                </c:pt>
                <c:pt idx="3062">
                  <c:v>0.30630000000000002</c:v>
                </c:pt>
                <c:pt idx="3063">
                  <c:v>0.30640000000000001</c:v>
                </c:pt>
                <c:pt idx="3064">
                  <c:v>0.30649999999999999</c:v>
                </c:pt>
                <c:pt idx="3065">
                  <c:v>0.30659999999999998</c:v>
                </c:pt>
                <c:pt idx="3066">
                  <c:v>0.30669999999999997</c:v>
                </c:pt>
                <c:pt idx="3067">
                  <c:v>0.30680000000000002</c:v>
                </c:pt>
                <c:pt idx="3068">
                  <c:v>0.30690000000000001</c:v>
                </c:pt>
                <c:pt idx="3069">
                  <c:v>0.307</c:v>
                </c:pt>
                <c:pt idx="3070">
                  <c:v>0.30709999999999998</c:v>
                </c:pt>
                <c:pt idx="3071">
                  <c:v>0.30719999999999997</c:v>
                </c:pt>
                <c:pt idx="3072">
                  <c:v>0.30730000000000002</c:v>
                </c:pt>
                <c:pt idx="3073">
                  <c:v>0.30740000000000001</c:v>
                </c:pt>
                <c:pt idx="3074">
                  <c:v>0.3075</c:v>
                </c:pt>
                <c:pt idx="3075">
                  <c:v>0.30759999999999998</c:v>
                </c:pt>
                <c:pt idx="3076">
                  <c:v>0.30769999999999997</c:v>
                </c:pt>
                <c:pt idx="3077">
                  <c:v>0.30780000000000002</c:v>
                </c:pt>
                <c:pt idx="3078">
                  <c:v>0.30790000000000001</c:v>
                </c:pt>
                <c:pt idx="3079">
                  <c:v>0.308</c:v>
                </c:pt>
                <c:pt idx="3080">
                  <c:v>0.30809999999999998</c:v>
                </c:pt>
                <c:pt idx="3081">
                  <c:v>0.30819999999999997</c:v>
                </c:pt>
                <c:pt idx="3082">
                  <c:v>0.30830000000000002</c:v>
                </c:pt>
                <c:pt idx="3083">
                  <c:v>0.30840000000000001</c:v>
                </c:pt>
                <c:pt idx="3084">
                  <c:v>0.3085</c:v>
                </c:pt>
                <c:pt idx="3085">
                  <c:v>0.30859999999999999</c:v>
                </c:pt>
                <c:pt idx="3086">
                  <c:v>0.30869999999999997</c:v>
                </c:pt>
                <c:pt idx="3087">
                  <c:v>0.30880000000000002</c:v>
                </c:pt>
                <c:pt idx="3088">
                  <c:v>0.30890000000000001</c:v>
                </c:pt>
                <c:pt idx="3089">
                  <c:v>0.309</c:v>
                </c:pt>
                <c:pt idx="3090">
                  <c:v>0.30909999999999999</c:v>
                </c:pt>
                <c:pt idx="3091">
                  <c:v>0.30919999999999997</c:v>
                </c:pt>
                <c:pt idx="3092">
                  <c:v>0.30930000000000002</c:v>
                </c:pt>
                <c:pt idx="3093">
                  <c:v>0.30940000000000001</c:v>
                </c:pt>
                <c:pt idx="3094">
                  <c:v>0.3095</c:v>
                </c:pt>
                <c:pt idx="3095">
                  <c:v>0.30959999999999999</c:v>
                </c:pt>
                <c:pt idx="3096">
                  <c:v>0.30969999999999998</c:v>
                </c:pt>
                <c:pt idx="3097">
                  <c:v>0.30980000000000002</c:v>
                </c:pt>
                <c:pt idx="3098">
                  <c:v>0.30990000000000001</c:v>
                </c:pt>
                <c:pt idx="3099">
                  <c:v>0.31</c:v>
                </c:pt>
                <c:pt idx="3100">
                  <c:v>0.31009999999999999</c:v>
                </c:pt>
                <c:pt idx="3101">
                  <c:v>0.31019999999999998</c:v>
                </c:pt>
                <c:pt idx="3102">
                  <c:v>0.31030000000000002</c:v>
                </c:pt>
                <c:pt idx="3103">
                  <c:v>0.31040000000000001</c:v>
                </c:pt>
                <c:pt idx="3104">
                  <c:v>0.3105</c:v>
                </c:pt>
                <c:pt idx="3105">
                  <c:v>0.31059999999999999</c:v>
                </c:pt>
                <c:pt idx="3106">
                  <c:v>0.31069999999999998</c:v>
                </c:pt>
                <c:pt idx="3107">
                  <c:v>0.31080000000000002</c:v>
                </c:pt>
                <c:pt idx="3108">
                  <c:v>0.31090000000000001</c:v>
                </c:pt>
                <c:pt idx="3109">
                  <c:v>0.311</c:v>
                </c:pt>
                <c:pt idx="3110">
                  <c:v>0.31109999999999999</c:v>
                </c:pt>
                <c:pt idx="3111">
                  <c:v>0.31119999999999998</c:v>
                </c:pt>
                <c:pt idx="3112">
                  <c:v>0.31130000000000002</c:v>
                </c:pt>
                <c:pt idx="3113">
                  <c:v>0.31140000000000001</c:v>
                </c:pt>
                <c:pt idx="3114">
                  <c:v>0.3115</c:v>
                </c:pt>
                <c:pt idx="3115">
                  <c:v>0.31159999999999999</c:v>
                </c:pt>
                <c:pt idx="3116">
                  <c:v>0.31169999999999998</c:v>
                </c:pt>
                <c:pt idx="3117">
                  <c:v>0.31180000000000002</c:v>
                </c:pt>
                <c:pt idx="3118">
                  <c:v>0.31190000000000001</c:v>
                </c:pt>
                <c:pt idx="3119">
                  <c:v>0.312</c:v>
                </c:pt>
                <c:pt idx="3120">
                  <c:v>0.31209999999999999</c:v>
                </c:pt>
                <c:pt idx="3121">
                  <c:v>0.31219999999999998</c:v>
                </c:pt>
                <c:pt idx="3122">
                  <c:v>0.31230000000000002</c:v>
                </c:pt>
                <c:pt idx="3123">
                  <c:v>0.31240000000000001</c:v>
                </c:pt>
                <c:pt idx="3124">
                  <c:v>0.3125</c:v>
                </c:pt>
                <c:pt idx="3125">
                  <c:v>0.31259999999999999</c:v>
                </c:pt>
                <c:pt idx="3126">
                  <c:v>0.31269999999999998</c:v>
                </c:pt>
                <c:pt idx="3127">
                  <c:v>0.31280000000000002</c:v>
                </c:pt>
                <c:pt idx="3128">
                  <c:v>0.31290000000000001</c:v>
                </c:pt>
                <c:pt idx="3129">
                  <c:v>0.313</c:v>
                </c:pt>
                <c:pt idx="3130">
                  <c:v>0.31309999999999999</c:v>
                </c:pt>
                <c:pt idx="3131">
                  <c:v>0.31319999999999998</c:v>
                </c:pt>
                <c:pt idx="3132">
                  <c:v>0.31330000000000002</c:v>
                </c:pt>
                <c:pt idx="3133">
                  <c:v>0.31340000000000001</c:v>
                </c:pt>
                <c:pt idx="3134">
                  <c:v>0.3135</c:v>
                </c:pt>
                <c:pt idx="3135">
                  <c:v>0.31359999999999999</c:v>
                </c:pt>
                <c:pt idx="3136">
                  <c:v>0.31369999999999998</c:v>
                </c:pt>
                <c:pt idx="3137">
                  <c:v>0.31380000000000002</c:v>
                </c:pt>
                <c:pt idx="3138">
                  <c:v>0.31390000000000001</c:v>
                </c:pt>
                <c:pt idx="3139">
                  <c:v>0.314</c:v>
                </c:pt>
                <c:pt idx="3140">
                  <c:v>0.31409999999999999</c:v>
                </c:pt>
                <c:pt idx="3141">
                  <c:v>0.31419999999999998</c:v>
                </c:pt>
                <c:pt idx="3142">
                  <c:v>0.31430000000000002</c:v>
                </c:pt>
                <c:pt idx="3143">
                  <c:v>0.31440000000000001</c:v>
                </c:pt>
                <c:pt idx="3144">
                  <c:v>0.3145</c:v>
                </c:pt>
                <c:pt idx="3145">
                  <c:v>0.31459999999999999</c:v>
                </c:pt>
                <c:pt idx="3146">
                  <c:v>0.31469999999999998</c:v>
                </c:pt>
                <c:pt idx="3147">
                  <c:v>0.31480000000000002</c:v>
                </c:pt>
                <c:pt idx="3148">
                  <c:v>0.31490000000000001</c:v>
                </c:pt>
                <c:pt idx="3149">
                  <c:v>0.315</c:v>
                </c:pt>
                <c:pt idx="3150">
                  <c:v>0.31509999999999999</c:v>
                </c:pt>
                <c:pt idx="3151">
                  <c:v>0.31519999999999998</c:v>
                </c:pt>
                <c:pt idx="3152">
                  <c:v>0.31530000000000002</c:v>
                </c:pt>
                <c:pt idx="3153">
                  <c:v>0.31540000000000001</c:v>
                </c:pt>
                <c:pt idx="3154">
                  <c:v>0.3155</c:v>
                </c:pt>
                <c:pt idx="3155">
                  <c:v>0.31559999999999999</c:v>
                </c:pt>
                <c:pt idx="3156">
                  <c:v>0.31569999999999998</c:v>
                </c:pt>
                <c:pt idx="3157">
                  <c:v>0.31580000000000003</c:v>
                </c:pt>
                <c:pt idx="3158">
                  <c:v>0.31590000000000001</c:v>
                </c:pt>
                <c:pt idx="3159">
                  <c:v>0.316</c:v>
                </c:pt>
                <c:pt idx="3160">
                  <c:v>0.31609999999999999</c:v>
                </c:pt>
                <c:pt idx="3161">
                  <c:v>0.31619999999999998</c:v>
                </c:pt>
                <c:pt idx="3162">
                  <c:v>0.31630000000000003</c:v>
                </c:pt>
                <c:pt idx="3163">
                  <c:v>0.31640000000000001</c:v>
                </c:pt>
                <c:pt idx="3164">
                  <c:v>0.3165</c:v>
                </c:pt>
                <c:pt idx="3165">
                  <c:v>0.31659999999999999</c:v>
                </c:pt>
                <c:pt idx="3166">
                  <c:v>0.31669999999999998</c:v>
                </c:pt>
                <c:pt idx="3167">
                  <c:v>0.31680000000000003</c:v>
                </c:pt>
                <c:pt idx="3168">
                  <c:v>0.31690000000000002</c:v>
                </c:pt>
                <c:pt idx="3169">
                  <c:v>0.317</c:v>
                </c:pt>
                <c:pt idx="3170">
                  <c:v>0.31709999999999999</c:v>
                </c:pt>
                <c:pt idx="3171">
                  <c:v>0.31719999999999998</c:v>
                </c:pt>
                <c:pt idx="3172">
                  <c:v>0.31730000000000003</c:v>
                </c:pt>
                <c:pt idx="3173">
                  <c:v>0.31740000000000002</c:v>
                </c:pt>
                <c:pt idx="3174">
                  <c:v>0.3175</c:v>
                </c:pt>
                <c:pt idx="3175">
                  <c:v>0.31759999999999999</c:v>
                </c:pt>
                <c:pt idx="3176">
                  <c:v>0.31769999999999998</c:v>
                </c:pt>
                <c:pt idx="3177">
                  <c:v>0.31780000000000003</c:v>
                </c:pt>
                <c:pt idx="3178">
                  <c:v>0.31790000000000002</c:v>
                </c:pt>
                <c:pt idx="3179">
                  <c:v>0.318</c:v>
                </c:pt>
                <c:pt idx="3180">
                  <c:v>0.31809999999999999</c:v>
                </c:pt>
                <c:pt idx="3181">
                  <c:v>0.31819999999999998</c:v>
                </c:pt>
                <c:pt idx="3182">
                  <c:v>0.31830000000000003</c:v>
                </c:pt>
                <c:pt idx="3183">
                  <c:v>0.31840000000000002</c:v>
                </c:pt>
                <c:pt idx="3184">
                  <c:v>0.31850000000000001</c:v>
                </c:pt>
                <c:pt idx="3185">
                  <c:v>0.31859999999999999</c:v>
                </c:pt>
                <c:pt idx="3186">
                  <c:v>0.31869999999999998</c:v>
                </c:pt>
                <c:pt idx="3187">
                  <c:v>0.31879999999999997</c:v>
                </c:pt>
                <c:pt idx="3188">
                  <c:v>0.31890000000000002</c:v>
                </c:pt>
                <c:pt idx="3189">
                  <c:v>0.31900000000000001</c:v>
                </c:pt>
                <c:pt idx="3190">
                  <c:v>0.31909999999999999</c:v>
                </c:pt>
                <c:pt idx="3191">
                  <c:v>0.31919999999999998</c:v>
                </c:pt>
                <c:pt idx="3192">
                  <c:v>0.31929999999999997</c:v>
                </c:pt>
                <c:pt idx="3193">
                  <c:v>0.31940000000000002</c:v>
                </c:pt>
                <c:pt idx="3194">
                  <c:v>0.31950000000000001</c:v>
                </c:pt>
                <c:pt idx="3195">
                  <c:v>0.3196</c:v>
                </c:pt>
                <c:pt idx="3196">
                  <c:v>0.31969999999999998</c:v>
                </c:pt>
                <c:pt idx="3197">
                  <c:v>0.31979999999999997</c:v>
                </c:pt>
                <c:pt idx="3198">
                  <c:v>0.31990000000000002</c:v>
                </c:pt>
                <c:pt idx="3199">
                  <c:v>0.32</c:v>
                </c:pt>
                <c:pt idx="3200">
                  <c:v>0.3201</c:v>
                </c:pt>
                <c:pt idx="3201">
                  <c:v>0.32019999999999998</c:v>
                </c:pt>
                <c:pt idx="3202">
                  <c:v>0.32029999999999997</c:v>
                </c:pt>
                <c:pt idx="3203">
                  <c:v>0.32040000000000002</c:v>
                </c:pt>
                <c:pt idx="3204">
                  <c:v>0.32050000000000001</c:v>
                </c:pt>
                <c:pt idx="3205">
                  <c:v>0.3206</c:v>
                </c:pt>
                <c:pt idx="3206">
                  <c:v>0.32069999999999999</c:v>
                </c:pt>
                <c:pt idx="3207">
                  <c:v>0.32079999999999997</c:v>
                </c:pt>
                <c:pt idx="3208">
                  <c:v>0.32090000000000002</c:v>
                </c:pt>
                <c:pt idx="3209">
                  <c:v>0.32100000000000001</c:v>
                </c:pt>
                <c:pt idx="3210">
                  <c:v>0.3211</c:v>
                </c:pt>
                <c:pt idx="3211">
                  <c:v>0.32119999999999999</c:v>
                </c:pt>
                <c:pt idx="3212">
                  <c:v>0.32129999999999997</c:v>
                </c:pt>
                <c:pt idx="3213">
                  <c:v>0.32140000000000002</c:v>
                </c:pt>
                <c:pt idx="3214">
                  <c:v>0.32150000000000001</c:v>
                </c:pt>
                <c:pt idx="3215">
                  <c:v>0.3216</c:v>
                </c:pt>
                <c:pt idx="3216">
                  <c:v>0.32169999999999999</c:v>
                </c:pt>
                <c:pt idx="3217">
                  <c:v>0.32179999999999997</c:v>
                </c:pt>
                <c:pt idx="3218">
                  <c:v>0.32190000000000002</c:v>
                </c:pt>
                <c:pt idx="3219">
                  <c:v>0.32200000000000001</c:v>
                </c:pt>
                <c:pt idx="3220">
                  <c:v>0.3221</c:v>
                </c:pt>
                <c:pt idx="3221">
                  <c:v>0.32219999999999999</c:v>
                </c:pt>
                <c:pt idx="3222">
                  <c:v>0.32229999999999998</c:v>
                </c:pt>
                <c:pt idx="3223">
                  <c:v>0.32240000000000002</c:v>
                </c:pt>
                <c:pt idx="3224">
                  <c:v>0.32250000000000001</c:v>
                </c:pt>
                <c:pt idx="3225">
                  <c:v>0.3226</c:v>
                </c:pt>
                <c:pt idx="3226">
                  <c:v>0.32269999999999999</c:v>
                </c:pt>
                <c:pt idx="3227">
                  <c:v>0.32279999999999998</c:v>
                </c:pt>
                <c:pt idx="3228">
                  <c:v>0.32290000000000002</c:v>
                </c:pt>
                <c:pt idx="3229">
                  <c:v>0.32300000000000001</c:v>
                </c:pt>
                <c:pt idx="3230">
                  <c:v>0.3231</c:v>
                </c:pt>
                <c:pt idx="3231">
                  <c:v>0.32319999999999999</c:v>
                </c:pt>
                <c:pt idx="3232">
                  <c:v>0.32329999999999998</c:v>
                </c:pt>
                <c:pt idx="3233">
                  <c:v>0.32340000000000002</c:v>
                </c:pt>
                <c:pt idx="3234">
                  <c:v>0.32350000000000001</c:v>
                </c:pt>
                <c:pt idx="3235">
                  <c:v>0.3236</c:v>
                </c:pt>
                <c:pt idx="3236">
                  <c:v>0.32369999999999999</c:v>
                </c:pt>
                <c:pt idx="3237">
                  <c:v>0.32379999999999998</c:v>
                </c:pt>
                <c:pt idx="3238">
                  <c:v>0.32390000000000002</c:v>
                </c:pt>
                <c:pt idx="3239">
                  <c:v>0.32400000000000001</c:v>
                </c:pt>
                <c:pt idx="3240">
                  <c:v>0.3241</c:v>
                </c:pt>
                <c:pt idx="3241">
                  <c:v>0.32419999999999999</c:v>
                </c:pt>
                <c:pt idx="3242">
                  <c:v>0.32429999999999998</c:v>
                </c:pt>
                <c:pt idx="3243">
                  <c:v>0.32440000000000002</c:v>
                </c:pt>
                <c:pt idx="3244">
                  <c:v>0.32450000000000001</c:v>
                </c:pt>
                <c:pt idx="3245">
                  <c:v>0.3246</c:v>
                </c:pt>
                <c:pt idx="3246">
                  <c:v>0.32469999999999999</c:v>
                </c:pt>
                <c:pt idx="3247">
                  <c:v>0.32479999999999998</c:v>
                </c:pt>
                <c:pt idx="3248">
                  <c:v>0.32490000000000002</c:v>
                </c:pt>
                <c:pt idx="3249">
                  <c:v>0.32500000000000001</c:v>
                </c:pt>
                <c:pt idx="3250">
                  <c:v>0.3251</c:v>
                </c:pt>
                <c:pt idx="3251">
                  <c:v>0.32519999999999999</c:v>
                </c:pt>
                <c:pt idx="3252">
                  <c:v>0.32529999999999998</c:v>
                </c:pt>
                <c:pt idx="3253">
                  <c:v>0.32540000000000002</c:v>
                </c:pt>
                <c:pt idx="3254">
                  <c:v>0.32550000000000001</c:v>
                </c:pt>
                <c:pt idx="3255">
                  <c:v>0.3256</c:v>
                </c:pt>
                <c:pt idx="3256">
                  <c:v>0.32569999999999999</c:v>
                </c:pt>
                <c:pt idx="3257">
                  <c:v>0.32579999999999998</c:v>
                </c:pt>
                <c:pt idx="3258">
                  <c:v>0.32590000000000002</c:v>
                </c:pt>
                <c:pt idx="3259">
                  <c:v>0.32600000000000001</c:v>
                </c:pt>
                <c:pt idx="3260">
                  <c:v>0.3261</c:v>
                </c:pt>
                <c:pt idx="3261">
                  <c:v>0.32619999999999999</c:v>
                </c:pt>
                <c:pt idx="3262">
                  <c:v>0.32629999999999998</c:v>
                </c:pt>
                <c:pt idx="3263">
                  <c:v>0.32640000000000002</c:v>
                </c:pt>
                <c:pt idx="3264">
                  <c:v>0.32650000000000001</c:v>
                </c:pt>
                <c:pt idx="3265">
                  <c:v>0.3266</c:v>
                </c:pt>
                <c:pt idx="3266">
                  <c:v>0.32669999999999999</c:v>
                </c:pt>
                <c:pt idx="3267">
                  <c:v>0.32679999999999998</c:v>
                </c:pt>
                <c:pt idx="3268">
                  <c:v>0.32690000000000002</c:v>
                </c:pt>
                <c:pt idx="3269">
                  <c:v>0.32700000000000001</c:v>
                </c:pt>
                <c:pt idx="3270">
                  <c:v>0.3271</c:v>
                </c:pt>
                <c:pt idx="3271">
                  <c:v>0.32719999999999999</c:v>
                </c:pt>
                <c:pt idx="3272">
                  <c:v>0.32729999999999998</c:v>
                </c:pt>
                <c:pt idx="3273">
                  <c:v>0.32740000000000002</c:v>
                </c:pt>
                <c:pt idx="3274">
                  <c:v>0.32750000000000001</c:v>
                </c:pt>
                <c:pt idx="3275">
                  <c:v>0.3276</c:v>
                </c:pt>
                <c:pt idx="3276">
                  <c:v>0.32769999999999999</c:v>
                </c:pt>
                <c:pt idx="3277">
                  <c:v>0.32779999999999998</c:v>
                </c:pt>
                <c:pt idx="3278">
                  <c:v>0.32790000000000002</c:v>
                </c:pt>
                <c:pt idx="3279">
                  <c:v>0.32800000000000001</c:v>
                </c:pt>
                <c:pt idx="3280">
                  <c:v>0.3281</c:v>
                </c:pt>
                <c:pt idx="3281">
                  <c:v>0.32819999999999999</c:v>
                </c:pt>
                <c:pt idx="3282">
                  <c:v>0.32829999999999998</c:v>
                </c:pt>
                <c:pt idx="3283">
                  <c:v>0.32840000000000003</c:v>
                </c:pt>
                <c:pt idx="3284">
                  <c:v>0.32850000000000001</c:v>
                </c:pt>
                <c:pt idx="3285">
                  <c:v>0.3286</c:v>
                </c:pt>
                <c:pt idx="3286">
                  <c:v>0.32869999999999999</c:v>
                </c:pt>
                <c:pt idx="3287">
                  <c:v>0.32879999999999998</c:v>
                </c:pt>
                <c:pt idx="3288">
                  <c:v>0.32890000000000003</c:v>
                </c:pt>
                <c:pt idx="3289">
                  <c:v>0.32900000000000001</c:v>
                </c:pt>
                <c:pt idx="3290">
                  <c:v>0.3291</c:v>
                </c:pt>
                <c:pt idx="3291">
                  <c:v>0.32919999999999999</c:v>
                </c:pt>
                <c:pt idx="3292">
                  <c:v>0.32929999999999998</c:v>
                </c:pt>
                <c:pt idx="3293">
                  <c:v>0.32940000000000003</c:v>
                </c:pt>
                <c:pt idx="3294">
                  <c:v>0.32950000000000002</c:v>
                </c:pt>
                <c:pt idx="3295">
                  <c:v>0.3296</c:v>
                </c:pt>
                <c:pt idx="3296">
                  <c:v>0.32969999999999999</c:v>
                </c:pt>
                <c:pt idx="3297">
                  <c:v>0.32979999999999998</c:v>
                </c:pt>
                <c:pt idx="3298">
                  <c:v>0.32990000000000003</c:v>
                </c:pt>
                <c:pt idx="3299">
                  <c:v>0.33</c:v>
                </c:pt>
                <c:pt idx="3300">
                  <c:v>0.3301</c:v>
                </c:pt>
                <c:pt idx="3301">
                  <c:v>0.33019999999999999</c:v>
                </c:pt>
                <c:pt idx="3302">
                  <c:v>0.33029999999999998</c:v>
                </c:pt>
                <c:pt idx="3303">
                  <c:v>0.33040000000000003</c:v>
                </c:pt>
                <c:pt idx="3304">
                  <c:v>0.33050000000000002</c:v>
                </c:pt>
                <c:pt idx="3305">
                  <c:v>0.3306</c:v>
                </c:pt>
                <c:pt idx="3306">
                  <c:v>0.33069999999999999</c:v>
                </c:pt>
                <c:pt idx="3307">
                  <c:v>0.33079999999999998</c:v>
                </c:pt>
                <c:pt idx="3308">
                  <c:v>0.33090000000000003</c:v>
                </c:pt>
                <c:pt idx="3309">
                  <c:v>0.33100000000000002</c:v>
                </c:pt>
                <c:pt idx="3310">
                  <c:v>0.33110000000000001</c:v>
                </c:pt>
                <c:pt idx="3311">
                  <c:v>0.33119999999999999</c:v>
                </c:pt>
                <c:pt idx="3312">
                  <c:v>0.33129999999999998</c:v>
                </c:pt>
                <c:pt idx="3313">
                  <c:v>0.33139999999999997</c:v>
                </c:pt>
                <c:pt idx="3314">
                  <c:v>0.33150000000000002</c:v>
                </c:pt>
                <c:pt idx="3315">
                  <c:v>0.33160000000000001</c:v>
                </c:pt>
                <c:pt idx="3316">
                  <c:v>0.33169999999999999</c:v>
                </c:pt>
                <c:pt idx="3317">
                  <c:v>0.33179999999999998</c:v>
                </c:pt>
                <c:pt idx="3318">
                  <c:v>0.33189999999999997</c:v>
                </c:pt>
                <c:pt idx="3319">
                  <c:v>0.33200000000000002</c:v>
                </c:pt>
                <c:pt idx="3320">
                  <c:v>0.33210000000000001</c:v>
                </c:pt>
                <c:pt idx="3321">
                  <c:v>0.3322</c:v>
                </c:pt>
                <c:pt idx="3322">
                  <c:v>0.33229999999999998</c:v>
                </c:pt>
                <c:pt idx="3323">
                  <c:v>0.33239999999999997</c:v>
                </c:pt>
                <c:pt idx="3324">
                  <c:v>0.33250000000000002</c:v>
                </c:pt>
                <c:pt idx="3325">
                  <c:v>0.33260000000000001</c:v>
                </c:pt>
                <c:pt idx="3326">
                  <c:v>0.3327</c:v>
                </c:pt>
                <c:pt idx="3327">
                  <c:v>0.33279999999999998</c:v>
                </c:pt>
                <c:pt idx="3328">
                  <c:v>0.33289999999999997</c:v>
                </c:pt>
                <c:pt idx="3329">
                  <c:v>0.33300000000000002</c:v>
                </c:pt>
                <c:pt idx="3330">
                  <c:v>0.33310000000000001</c:v>
                </c:pt>
                <c:pt idx="3331">
                  <c:v>0.3332</c:v>
                </c:pt>
                <c:pt idx="3332">
                  <c:v>0.33329999999999999</c:v>
                </c:pt>
                <c:pt idx="3333">
                  <c:v>0.33339999999999997</c:v>
                </c:pt>
                <c:pt idx="3334">
                  <c:v>0.33350000000000002</c:v>
                </c:pt>
                <c:pt idx="3335">
                  <c:v>0.33360000000000001</c:v>
                </c:pt>
                <c:pt idx="3336">
                  <c:v>0.3337</c:v>
                </c:pt>
                <c:pt idx="3337">
                  <c:v>0.33379999999999999</c:v>
                </c:pt>
                <c:pt idx="3338">
                  <c:v>0.33389999999999997</c:v>
                </c:pt>
                <c:pt idx="3339">
                  <c:v>0.33400000000000002</c:v>
                </c:pt>
                <c:pt idx="3340">
                  <c:v>0.33410000000000001</c:v>
                </c:pt>
                <c:pt idx="3341">
                  <c:v>0.3342</c:v>
                </c:pt>
                <c:pt idx="3342">
                  <c:v>0.33429999999999999</c:v>
                </c:pt>
                <c:pt idx="3343">
                  <c:v>0.33439999999999998</c:v>
                </c:pt>
                <c:pt idx="3344">
                  <c:v>0.33450000000000002</c:v>
                </c:pt>
                <c:pt idx="3345">
                  <c:v>0.33460000000000001</c:v>
                </c:pt>
                <c:pt idx="3346">
                  <c:v>0.3347</c:v>
                </c:pt>
                <c:pt idx="3347">
                  <c:v>0.33479999999999999</c:v>
                </c:pt>
                <c:pt idx="3348">
                  <c:v>0.33489999999999998</c:v>
                </c:pt>
                <c:pt idx="3349">
                  <c:v>0.33500000000000002</c:v>
                </c:pt>
                <c:pt idx="3350">
                  <c:v>0.33510000000000001</c:v>
                </c:pt>
                <c:pt idx="3351">
                  <c:v>0.3352</c:v>
                </c:pt>
                <c:pt idx="3352">
                  <c:v>0.33529999999999999</c:v>
                </c:pt>
                <c:pt idx="3353">
                  <c:v>0.33539999999999998</c:v>
                </c:pt>
                <c:pt idx="3354">
                  <c:v>0.33550000000000002</c:v>
                </c:pt>
                <c:pt idx="3355">
                  <c:v>0.33560000000000001</c:v>
                </c:pt>
                <c:pt idx="3356">
                  <c:v>0.3357</c:v>
                </c:pt>
                <c:pt idx="3357">
                  <c:v>0.33579999999999999</c:v>
                </c:pt>
                <c:pt idx="3358">
                  <c:v>0.33589999999999998</c:v>
                </c:pt>
                <c:pt idx="3359">
                  <c:v>0.33600000000000002</c:v>
                </c:pt>
                <c:pt idx="3360">
                  <c:v>0.33610000000000001</c:v>
                </c:pt>
                <c:pt idx="3361">
                  <c:v>0.3362</c:v>
                </c:pt>
                <c:pt idx="3362">
                  <c:v>0.33629999999999999</c:v>
                </c:pt>
                <c:pt idx="3363">
                  <c:v>0.33639999999999998</c:v>
                </c:pt>
                <c:pt idx="3364">
                  <c:v>0.33650000000000002</c:v>
                </c:pt>
                <c:pt idx="3365">
                  <c:v>0.33660000000000001</c:v>
                </c:pt>
                <c:pt idx="3366">
                  <c:v>0.3367</c:v>
                </c:pt>
                <c:pt idx="3367">
                  <c:v>0.33679999999999999</c:v>
                </c:pt>
                <c:pt idx="3368">
                  <c:v>0.33689999999999998</c:v>
                </c:pt>
                <c:pt idx="3369">
                  <c:v>0.33700000000000002</c:v>
                </c:pt>
                <c:pt idx="3370">
                  <c:v>0.33710000000000001</c:v>
                </c:pt>
                <c:pt idx="3371">
                  <c:v>0.3372</c:v>
                </c:pt>
                <c:pt idx="3372">
                  <c:v>0.33729999999999999</c:v>
                </c:pt>
                <c:pt idx="3373">
                  <c:v>0.33739999999999998</c:v>
                </c:pt>
                <c:pt idx="3374">
                  <c:v>0.33750000000000002</c:v>
                </c:pt>
                <c:pt idx="3375">
                  <c:v>0.33760000000000001</c:v>
                </c:pt>
                <c:pt idx="3376">
                  <c:v>0.3377</c:v>
                </c:pt>
                <c:pt idx="3377">
                  <c:v>0.33779999999999999</c:v>
                </c:pt>
                <c:pt idx="3378">
                  <c:v>0.33789999999999998</c:v>
                </c:pt>
                <c:pt idx="3379">
                  <c:v>0.33800000000000002</c:v>
                </c:pt>
                <c:pt idx="3380">
                  <c:v>0.33810000000000001</c:v>
                </c:pt>
                <c:pt idx="3381">
                  <c:v>0.3382</c:v>
                </c:pt>
                <c:pt idx="3382">
                  <c:v>0.33829999999999999</c:v>
                </c:pt>
                <c:pt idx="3383">
                  <c:v>0.33839999999999998</c:v>
                </c:pt>
                <c:pt idx="3384">
                  <c:v>0.33850000000000002</c:v>
                </c:pt>
                <c:pt idx="3385">
                  <c:v>0.33860000000000001</c:v>
                </c:pt>
                <c:pt idx="3386">
                  <c:v>0.3387</c:v>
                </c:pt>
                <c:pt idx="3387">
                  <c:v>0.33879999999999999</c:v>
                </c:pt>
                <c:pt idx="3388">
                  <c:v>0.33889999999999998</c:v>
                </c:pt>
                <c:pt idx="3389">
                  <c:v>0.33900000000000002</c:v>
                </c:pt>
                <c:pt idx="3390">
                  <c:v>0.33910000000000001</c:v>
                </c:pt>
                <c:pt idx="3391">
                  <c:v>0.3392</c:v>
                </c:pt>
                <c:pt idx="3392">
                  <c:v>0.33929999999999999</c:v>
                </c:pt>
                <c:pt idx="3393">
                  <c:v>0.33939999999999998</c:v>
                </c:pt>
                <c:pt idx="3394">
                  <c:v>0.33950000000000002</c:v>
                </c:pt>
                <c:pt idx="3395">
                  <c:v>0.33960000000000001</c:v>
                </c:pt>
                <c:pt idx="3396">
                  <c:v>0.3397</c:v>
                </c:pt>
                <c:pt idx="3397">
                  <c:v>0.33979999999999999</c:v>
                </c:pt>
                <c:pt idx="3398">
                  <c:v>0.33989999999999998</c:v>
                </c:pt>
                <c:pt idx="3399">
                  <c:v>0.34</c:v>
                </c:pt>
                <c:pt idx="3400">
                  <c:v>0.34010000000000001</c:v>
                </c:pt>
                <c:pt idx="3401">
                  <c:v>0.3402</c:v>
                </c:pt>
                <c:pt idx="3402">
                  <c:v>0.34029999999999999</c:v>
                </c:pt>
                <c:pt idx="3403">
                  <c:v>0.34039999999999998</c:v>
                </c:pt>
                <c:pt idx="3404">
                  <c:v>0.34050000000000002</c:v>
                </c:pt>
                <c:pt idx="3405">
                  <c:v>0.34060000000000001</c:v>
                </c:pt>
                <c:pt idx="3406">
                  <c:v>0.3407</c:v>
                </c:pt>
                <c:pt idx="3407">
                  <c:v>0.34079999999999999</c:v>
                </c:pt>
                <c:pt idx="3408">
                  <c:v>0.34089999999999998</c:v>
                </c:pt>
                <c:pt idx="3409">
                  <c:v>0.34100000000000003</c:v>
                </c:pt>
                <c:pt idx="3410">
                  <c:v>0.34110000000000001</c:v>
                </c:pt>
                <c:pt idx="3411">
                  <c:v>0.3412</c:v>
                </c:pt>
                <c:pt idx="3412">
                  <c:v>0.34129999999999999</c:v>
                </c:pt>
                <c:pt idx="3413">
                  <c:v>0.34139999999999998</c:v>
                </c:pt>
                <c:pt idx="3414">
                  <c:v>0.34150000000000003</c:v>
                </c:pt>
                <c:pt idx="3415">
                  <c:v>0.34160000000000001</c:v>
                </c:pt>
                <c:pt idx="3416">
                  <c:v>0.3417</c:v>
                </c:pt>
                <c:pt idx="3417">
                  <c:v>0.34179999999999999</c:v>
                </c:pt>
                <c:pt idx="3418">
                  <c:v>0.34189999999999998</c:v>
                </c:pt>
                <c:pt idx="3419">
                  <c:v>0.34200000000000003</c:v>
                </c:pt>
                <c:pt idx="3420">
                  <c:v>0.34210000000000002</c:v>
                </c:pt>
                <c:pt idx="3421">
                  <c:v>0.3422</c:v>
                </c:pt>
                <c:pt idx="3422">
                  <c:v>0.34229999999999999</c:v>
                </c:pt>
                <c:pt idx="3423">
                  <c:v>0.34239999999999998</c:v>
                </c:pt>
                <c:pt idx="3424">
                  <c:v>0.34250000000000003</c:v>
                </c:pt>
                <c:pt idx="3425">
                  <c:v>0.34260000000000002</c:v>
                </c:pt>
                <c:pt idx="3426">
                  <c:v>0.3427</c:v>
                </c:pt>
                <c:pt idx="3427">
                  <c:v>0.34279999999999999</c:v>
                </c:pt>
                <c:pt idx="3428">
                  <c:v>0.34289999999999998</c:v>
                </c:pt>
                <c:pt idx="3429">
                  <c:v>0.34300000000000003</c:v>
                </c:pt>
                <c:pt idx="3430">
                  <c:v>0.34310000000000002</c:v>
                </c:pt>
                <c:pt idx="3431">
                  <c:v>0.34320000000000001</c:v>
                </c:pt>
                <c:pt idx="3432">
                  <c:v>0.34329999999999999</c:v>
                </c:pt>
                <c:pt idx="3433">
                  <c:v>0.34339999999999998</c:v>
                </c:pt>
                <c:pt idx="3434">
                  <c:v>0.34350000000000003</c:v>
                </c:pt>
                <c:pt idx="3435">
                  <c:v>0.34360000000000002</c:v>
                </c:pt>
                <c:pt idx="3436">
                  <c:v>0.34370000000000001</c:v>
                </c:pt>
                <c:pt idx="3437">
                  <c:v>0.34379999999999999</c:v>
                </c:pt>
                <c:pt idx="3438">
                  <c:v>0.34389999999999998</c:v>
                </c:pt>
                <c:pt idx="3439">
                  <c:v>0.34399999999999997</c:v>
                </c:pt>
                <c:pt idx="3440">
                  <c:v>0.34410000000000002</c:v>
                </c:pt>
                <c:pt idx="3441">
                  <c:v>0.34420000000000001</c:v>
                </c:pt>
                <c:pt idx="3442">
                  <c:v>0.34429999999999999</c:v>
                </c:pt>
                <c:pt idx="3443">
                  <c:v>0.34439999999999998</c:v>
                </c:pt>
                <c:pt idx="3444">
                  <c:v>0.34449999999999997</c:v>
                </c:pt>
                <c:pt idx="3445">
                  <c:v>0.34460000000000002</c:v>
                </c:pt>
                <c:pt idx="3446">
                  <c:v>0.34470000000000001</c:v>
                </c:pt>
                <c:pt idx="3447">
                  <c:v>0.3448</c:v>
                </c:pt>
                <c:pt idx="3448">
                  <c:v>0.34489999999999998</c:v>
                </c:pt>
                <c:pt idx="3449">
                  <c:v>0.34499999999999997</c:v>
                </c:pt>
                <c:pt idx="3450">
                  <c:v>0.34510000000000002</c:v>
                </c:pt>
                <c:pt idx="3451">
                  <c:v>0.34520000000000001</c:v>
                </c:pt>
                <c:pt idx="3452">
                  <c:v>0.3453</c:v>
                </c:pt>
                <c:pt idx="3453">
                  <c:v>0.34539999999999998</c:v>
                </c:pt>
                <c:pt idx="3454">
                  <c:v>0.34549999999999997</c:v>
                </c:pt>
                <c:pt idx="3455">
                  <c:v>0.34560000000000002</c:v>
                </c:pt>
                <c:pt idx="3456">
                  <c:v>0.34570000000000001</c:v>
                </c:pt>
                <c:pt idx="3457">
                  <c:v>0.3458</c:v>
                </c:pt>
                <c:pt idx="3458">
                  <c:v>0.34589999999999999</c:v>
                </c:pt>
                <c:pt idx="3459">
                  <c:v>0.34599999999999997</c:v>
                </c:pt>
                <c:pt idx="3460">
                  <c:v>0.34610000000000002</c:v>
                </c:pt>
                <c:pt idx="3461">
                  <c:v>0.34620000000000001</c:v>
                </c:pt>
                <c:pt idx="3462">
                  <c:v>0.3463</c:v>
                </c:pt>
                <c:pt idx="3463">
                  <c:v>0.34639999999999999</c:v>
                </c:pt>
                <c:pt idx="3464">
                  <c:v>0.34649999999999997</c:v>
                </c:pt>
                <c:pt idx="3465">
                  <c:v>0.34660000000000002</c:v>
                </c:pt>
                <c:pt idx="3466">
                  <c:v>0.34670000000000001</c:v>
                </c:pt>
                <c:pt idx="3467">
                  <c:v>0.3468</c:v>
                </c:pt>
                <c:pt idx="3468">
                  <c:v>0.34689999999999999</c:v>
                </c:pt>
                <c:pt idx="3469">
                  <c:v>0.34699999999999998</c:v>
                </c:pt>
                <c:pt idx="3470">
                  <c:v>0.34710000000000002</c:v>
                </c:pt>
                <c:pt idx="3471">
                  <c:v>0.34720000000000001</c:v>
                </c:pt>
                <c:pt idx="3472">
                  <c:v>0.3473</c:v>
                </c:pt>
                <c:pt idx="3473">
                  <c:v>0.34739999999999999</c:v>
                </c:pt>
                <c:pt idx="3474">
                  <c:v>0.34749999999999998</c:v>
                </c:pt>
                <c:pt idx="3475">
                  <c:v>0.34760000000000002</c:v>
                </c:pt>
                <c:pt idx="3476">
                  <c:v>0.34770000000000001</c:v>
                </c:pt>
                <c:pt idx="3477">
                  <c:v>0.3478</c:v>
                </c:pt>
                <c:pt idx="3478">
                  <c:v>0.34789999999999999</c:v>
                </c:pt>
                <c:pt idx="3479">
                  <c:v>0.34799999999999998</c:v>
                </c:pt>
                <c:pt idx="3480">
                  <c:v>0.34810000000000002</c:v>
                </c:pt>
                <c:pt idx="3481">
                  <c:v>0.34820000000000001</c:v>
                </c:pt>
                <c:pt idx="3482">
                  <c:v>0.3483</c:v>
                </c:pt>
                <c:pt idx="3483">
                  <c:v>0.34839999999999999</c:v>
                </c:pt>
                <c:pt idx="3484">
                  <c:v>0.34849999999999998</c:v>
                </c:pt>
                <c:pt idx="3485">
                  <c:v>0.34860000000000002</c:v>
                </c:pt>
                <c:pt idx="3486">
                  <c:v>0.34870000000000001</c:v>
                </c:pt>
                <c:pt idx="3487">
                  <c:v>0.3488</c:v>
                </c:pt>
                <c:pt idx="3488">
                  <c:v>0.34889999999999999</c:v>
                </c:pt>
                <c:pt idx="3489">
                  <c:v>0.34899999999999998</c:v>
                </c:pt>
                <c:pt idx="3490">
                  <c:v>0.34910000000000002</c:v>
                </c:pt>
                <c:pt idx="3491">
                  <c:v>0.34920000000000001</c:v>
                </c:pt>
                <c:pt idx="3492">
                  <c:v>0.3493</c:v>
                </c:pt>
                <c:pt idx="3493">
                  <c:v>0.34939999999999999</c:v>
                </c:pt>
                <c:pt idx="3494">
                  <c:v>0.34949999999999998</c:v>
                </c:pt>
                <c:pt idx="3495">
                  <c:v>0.34960000000000002</c:v>
                </c:pt>
                <c:pt idx="3496">
                  <c:v>0.34970000000000001</c:v>
                </c:pt>
                <c:pt idx="3497">
                  <c:v>0.3498</c:v>
                </c:pt>
                <c:pt idx="3498">
                  <c:v>0.34989999999999999</c:v>
                </c:pt>
                <c:pt idx="3499">
                  <c:v>0.35</c:v>
                </c:pt>
                <c:pt idx="3500">
                  <c:v>0.35010000000000002</c:v>
                </c:pt>
                <c:pt idx="3501">
                  <c:v>0.35020000000000001</c:v>
                </c:pt>
                <c:pt idx="3502">
                  <c:v>0.3503</c:v>
                </c:pt>
                <c:pt idx="3503">
                  <c:v>0.35039999999999999</c:v>
                </c:pt>
                <c:pt idx="3504">
                  <c:v>0.35049999999999998</c:v>
                </c:pt>
                <c:pt idx="3505">
                  <c:v>0.35060000000000002</c:v>
                </c:pt>
                <c:pt idx="3506">
                  <c:v>0.35070000000000001</c:v>
                </c:pt>
                <c:pt idx="3507">
                  <c:v>0.3508</c:v>
                </c:pt>
                <c:pt idx="3508">
                  <c:v>0.35089999999999999</c:v>
                </c:pt>
                <c:pt idx="3509">
                  <c:v>0.35099999999999998</c:v>
                </c:pt>
                <c:pt idx="3510">
                  <c:v>0.35110000000000002</c:v>
                </c:pt>
                <c:pt idx="3511">
                  <c:v>0.35120000000000001</c:v>
                </c:pt>
                <c:pt idx="3512">
                  <c:v>0.3513</c:v>
                </c:pt>
                <c:pt idx="3513">
                  <c:v>0.35139999999999999</c:v>
                </c:pt>
                <c:pt idx="3514">
                  <c:v>0.35149999999999998</c:v>
                </c:pt>
                <c:pt idx="3515">
                  <c:v>0.35160000000000002</c:v>
                </c:pt>
                <c:pt idx="3516">
                  <c:v>0.35170000000000001</c:v>
                </c:pt>
                <c:pt idx="3517">
                  <c:v>0.3518</c:v>
                </c:pt>
                <c:pt idx="3518">
                  <c:v>0.35189999999999999</c:v>
                </c:pt>
                <c:pt idx="3519">
                  <c:v>0.35199999999999998</c:v>
                </c:pt>
                <c:pt idx="3520">
                  <c:v>0.35210000000000002</c:v>
                </c:pt>
                <c:pt idx="3521">
                  <c:v>0.35220000000000001</c:v>
                </c:pt>
                <c:pt idx="3522">
                  <c:v>0.3523</c:v>
                </c:pt>
                <c:pt idx="3523">
                  <c:v>0.35239999999999999</c:v>
                </c:pt>
                <c:pt idx="3524">
                  <c:v>0.35249999999999998</c:v>
                </c:pt>
                <c:pt idx="3525">
                  <c:v>0.35260000000000002</c:v>
                </c:pt>
                <c:pt idx="3526">
                  <c:v>0.35270000000000001</c:v>
                </c:pt>
                <c:pt idx="3527">
                  <c:v>0.3528</c:v>
                </c:pt>
                <c:pt idx="3528">
                  <c:v>0.35289999999999999</c:v>
                </c:pt>
                <c:pt idx="3529">
                  <c:v>0.35299999999999998</c:v>
                </c:pt>
                <c:pt idx="3530">
                  <c:v>0.35310000000000002</c:v>
                </c:pt>
                <c:pt idx="3531">
                  <c:v>0.35320000000000001</c:v>
                </c:pt>
                <c:pt idx="3532">
                  <c:v>0.3533</c:v>
                </c:pt>
                <c:pt idx="3533">
                  <c:v>0.35339999999999999</c:v>
                </c:pt>
                <c:pt idx="3534">
                  <c:v>0.35349999999999998</c:v>
                </c:pt>
                <c:pt idx="3535">
                  <c:v>0.35360000000000003</c:v>
                </c:pt>
                <c:pt idx="3536">
                  <c:v>0.35370000000000001</c:v>
                </c:pt>
                <c:pt idx="3537">
                  <c:v>0.3538</c:v>
                </c:pt>
                <c:pt idx="3538">
                  <c:v>0.35389999999999999</c:v>
                </c:pt>
                <c:pt idx="3539">
                  <c:v>0.35399999999999998</c:v>
                </c:pt>
                <c:pt idx="3540">
                  <c:v>0.35410000000000003</c:v>
                </c:pt>
                <c:pt idx="3541">
                  <c:v>0.35420000000000001</c:v>
                </c:pt>
                <c:pt idx="3542">
                  <c:v>0.3543</c:v>
                </c:pt>
                <c:pt idx="3543">
                  <c:v>0.35439999999999999</c:v>
                </c:pt>
                <c:pt idx="3544">
                  <c:v>0.35449999999999998</c:v>
                </c:pt>
                <c:pt idx="3545">
                  <c:v>0.35460000000000003</c:v>
                </c:pt>
                <c:pt idx="3546">
                  <c:v>0.35470000000000002</c:v>
                </c:pt>
                <c:pt idx="3547">
                  <c:v>0.3548</c:v>
                </c:pt>
                <c:pt idx="3548">
                  <c:v>0.35489999999999999</c:v>
                </c:pt>
                <c:pt idx="3549">
                  <c:v>0.35499999999999998</c:v>
                </c:pt>
                <c:pt idx="3550">
                  <c:v>0.35510000000000003</c:v>
                </c:pt>
                <c:pt idx="3551">
                  <c:v>0.35520000000000002</c:v>
                </c:pt>
                <c:pt idx="3552">
                  <c:v>0.3553</c:v>
                </c:pt>
                <c:pt idx="3553">
                  <c:v>0.35539999999999999</c:v>
                </c:pt>
                <c:pt idx="3554">
                  <c:v>0.35549999999999998</c:v>
                </c:pt>
                <c:pt idx="3555">
                  <c:v>0.35560000000000003</c:v>
                </c:pt>
                <c:pt idx="3556">
                  <c:v>0.35570000000000002</c:v>
                </c:pt>
                <c:pt idx="3557">
                  <c:v>0.35580000000000001</c:v>
                </c:pt>
                <c:pt idx="3558">
                  <c:v>0.35589999999999999</c:v>
                </c:pt>
                <c:pt idx="3559">
                  <c:v>0.35599999999999998</c:v>
                </c:pt>
                <c:pt idx="3560">
                  <c:v>0.35610000000000003</c:v>
                </c:pt>
                <c:pt idx="3561">
                  <c:v>0.35620000000000002</c:v>
                </c:pt>
                <c:pt idx="3562">
                  <c:v>0.35630000000000001</c:v>
                </c:pt>
                <c:pt idx="3563">
                  <c:v>0.35639999999999999</c:v>
                </c:pt>
                <c:pt idx="3564">
                  <c:v>0.35649999999999998</c:v>
                </c:pt>
                <c:pt idx="3565">
                  <c:v>0.35659999999999997</c:v>
                </c:pt>
                <c:pt idx="3566">
                  <c:v>0.35670000000000002</c:v>
                </c:pt>
                <c:pt idx="3567">
                  <c:v>0.35680000000000001</c:v>
                </c:pt>
                <c:pt idx="3568">
                  <c:v>0.3569</c:v>
                </c:pt>
                <c:pt idx="3569">
                  <c:v>0.35699999999999998</c:v>
                </c:pt>
                <c:pt idx="3570">
                  <c:v>0.35709999999999997</c:v>
                </c:pt>
                <c:pt idx="3571">
                  <c:v>0.35720000000000002</c:v>
                </c:pt>
                <c:pt idx="3572">
                  <c:v>0.35730000000000001</c:v>
                </c:pt>
                <c:pt idx="3573">
                  <c:v>0.3574</c:v>
                </c:pt>
                <c:pt idx="3574">
                  <c:v>0.35749999999999998</c:v>
                </c:pt>
                <c:pt idx="3575">
                  <c:v>0.35759999999999997</c:v>
                </c:pt>
                <c:pt idx="3576">
                  <c:v>0.35770000000000002</c:v>
                </c:pt>
                <c:pt idx="3577">
                  <c:v>0.35780000000000001</c:v>
                </c:pt>
                <c:pt idx="3578">
                  <c:v>0.3579</c:v>
                </c:pt>
                <c:pt idx="3579">
                  <c:v>0.35799999999999998</c:v>
                </c:pt>
                <c:pt idx="3580">
                  <c:v>0.35809999999999997</c:v>
                </c:pt>
                <c:pt idx="3581">
                  <c:v>0.35820000000000002</c:v>
                </c:pt>
                <c:pt idx="3582">
                  <c:v>0.35830000000000001</c:v>
                </c:pt>
                <c:pt idx="3583">
                  <c:v>0.3584</c:v>
                </c:pt>
                <c:pt idx="3584">
                  <c:v>0.35849999999999999</c:v>
                </c:pt>
                <c:pt idx="3585">
                  <c:v>0.35859999999999997</c:v>
                </c:pt>
                <c:pt idx="3586">
                  <c:v>0.35870000000000002</c:v>
                </c:pt>
                <c:pt idx="3587">
                  <c:v>0.35880000000000001</c:v>
                </c:pt>
                <c:pt idx="3588">
                  <c:v>0.3589</c:v>
                </c:pt>
                <c:pt idx="3589">
                  <c:v>0.35899999999999999</c:v>
                </c:pt>
                <c:pt idx="3590">
                  <c:v>0.35909999999999997</c:v>
                </c:pt>
                <c:pt idx="3591">
                  <c:v>0.35920000000000002</c:v>
                </c:pt>
                <c:pt idx="3592">
                  <c:v>0.35930000000000001</c:v>
                </c:pt>
                <c:pt idx="3593">
                  <c:v>0.3594</c:v>
                </c:pt>
                <c:pt idx="3594">
                  <c:v>0.35949999999999999</c:v>
                </c:pt>
                <c:pt idx="3595">
                  <c:v>0.35959999999999998</c:v>
                </c:pt>
                <c:pt idx="3596">
                  <c:v>0.35970000000000002</c:v>
                </c:pt>
                <c:pt idx="3597">
                  <c:v>0.35980000000000001</c:v>
                </c:pt>
                <c:pt idx="3598">
                  <c:v>0.3599</c:v>
                </c:pt>
                <c:pt idx="3599">
                  <c:v>0.36</c:v>
                </c:pt>
                <c:pt idx="3600">
                  <c:v>0.36009999999999998</c:v>
                </c:pt>
                <c:pt idx="3601">
                  <c:v>0.36020000000000002</c:v>
                </c:pt>
                <c:pt idx="3602">
                  <c:v>0.36030000000000001</c:v>
                </c:pt>
                <c:pt idx="3603">
                  <c:v>0.3604</c:v>
                </c:pt>
                <c:pt idx="3604">
                  <c:v>0.36049999999999999</c:v>
                </c:pt>
                <c:pt idx="3605">
                  <c:v>0.36059999999999998</c:v>
                </c:pt>
                <c:pt idx="3606">
                  <c:v>0.36070000000000002</c:v>
                </c:pt>
                <c:pt idx="3607">
                  <c:v>0.36080000000000001</c:v>
                </c:pt>
                <c:pt idx="3608">
                  <c:v>0.3609</c:v>
                </c:pt>
                <c:pt idx="3609">
                  <c:v>0.36099999999999999</c:v>
                </c:pt>
                <c:pt idx="3610">
                  <c:v>0.36109999999999998</c:v>
                </c:pt>
                <c:pt idx="3611">
                  <c:v>0.36120000000000002</c:v>
                </c:pt>
                <c:pt idx="3612">
                  <c:v>0.36130000000000001</c:v>
                </c:pt>
                <c:pt idx="3613">
                  <c:v>0.3614</c:v>
                </c:pt>
                <c:pt idx="3614">
                  <c:v>0.36149999999999999</c:v>
                </c:pt>
                <c:pt idx="3615">
                  <c:v>0.36159999999999998</c:v>
                </c:pt>
                <c:pt idx="3616">
                  <c:v>0.36170000000000002</c:v>
                </c:pt>
                <c:pt idx="3617">
                  <c:v>0.36180000000000001</c:v>
                </c:pt>
                <c:pt idx="3618">
                  <c:v>0.3619</c:v>
                </c:pt>
                <c:pt idx="3619">
                  <c:v>0.36199999999999999</c:v>
                </c:pt>
                <c:pt idx="3620">
                  <c:v>0.36209999999999998</c:v>
                </c:pt>
                <c:pt idx="3621">
                  <c:v>0.36220000000000002</c:v>
                </c:pt>
                <c:pt idx="3622">
                  <c:v>0.36230000000000001</c:v>
                </c:pt>
                <c:pt idx="3623">
                  <c:v>0.3624</c:v>
                </c:pt>
                <c:pt idx="3624">
                  <c:v>0.36249999999999999</c:v>
                </c:pt>
                <c:pt idx="3625">
                  <c:v>0.36259999999999998</c:v>
                </c:pt>
                <c:pt idx="3626">
                  <c:v>0.36270000000000002</c:v>
                </c:pt>
                <c:pt idx="3627">
                  <c:v>0.36280000000000001</c:v>
                </c:pt>
                <c:pt idx="3628">
                  <c:v>0.3629</c:v>
                </c:pt>
                <c:pt idx="3629">
                  <c:v>0.36299999999999999</c:v>
                </c:pt>
                <c:pt idx="3630">
                  <c:v>0.36309999999999998</c:v>
                </c:pt>
                <c:pt idx="3631">
                  <c:v>0.36320000000000002</c:v>
                </c:pt>
                <c:pt idx="3632">
                  <c:v>0.36330000000000001</c:v>
                </c:pt>
                <c:pt idx="3633">
                  <c:v>0.3634</c:v>
                </c:pt>
                <c:pt idx="3634">
                  <c:v>0.36349999999999999</c:v>
                </c:pt>
                <c:pt idx="3635">
                  <c:v>0.36359999999999998</c:v>
                </c:pt>
                <c:pt idx="3636">
                  <c:v>0.36370000000000002</c:v>
                </c:pt>
                <c:pt idx="3637">
                  <c:v>0.36380000000000001</c:v>
                </c:pt>
                <c:pt idx="3638">
                  <c:v>0.3639</c:v>
                </c:pt>
                <c:pt idx="3639">
                  <c:v>0.36399999999999999</c:v>
                </c:pt>
                <c:pt idx="3640">
                  <c:v>0.36409999999999998</c:v>
                </c:pt>
                <c:pt idx="3641">
                  <c:v>0.36420000000000002</c:v>
                </c:pt>
                <c:pt idx="3642">
                  <c:v>0.36430000000000001</c:v>
                </c:pt>
                <c:pt idx="3643">
                  <c:v>0.3644</c:v>
                </c:pt>
                <c:pt idx="3644">
                  <c:v>0.36449999999999999</c:v>
                </c:pt>
                <c:pt idx="3645">
                  <c:v>0.36459999999999998</c:v>
                </c:pt>
                <c:pt idx="3646">
                  <c:v>0.36470000000000002</c:v>
                </c:pt>
                <c:pt idx="3647">
                  <c:v>0.36480000000000001</c:v>
                </c:pt>
                <c:pt idx="3648">
                  <c:v>0.3649</c:v>
                </c:pt>
                <c:pt idx="3649">
                  <c:v>0.36499999999999999</c:v>
                </c:pt>
                <c:pt idx="3650">
                  <c:v>0.36509999999999998</c:v>
                </c:pt>
                <c:pt idx="3651">
                  <c:v>0.36520000000000002</c:v>
                </c:pt>
                <c:pt idx="3652">
                  <c:v>0.36530000000000001</c:v>
                </c:pt>
                <c:pt idx="3653">
                  <c:v>0.3654</c:v>
                </c:pt>
                <c:pt idx="3654">
                  <c:v>0.36549999999999999</c:v>
                </c:pt>
                <c:pt idx="3655">
                  <c:v>0.36559999999999998</c:v>
                </c:pt>
                <c:pt idx="3656">
                  <c:v>0.36570000000000003</c:v>
                </c:pt>
                <c:pt idx="3657">
                  <c:v>0.36580000000000001</c:v>
                </c:pt>
                <c:pt idx="3658">
                  <c:v>0.3659</c:v>
                </c:pt>
                <c:pt idx="3659">
                  <c:v>0.36599999999999999</c:v>
                </c:pt>
                <c:pt idx="3660">
                  <c:v>0.36609999999999998</c:v>
                </c:pt>
                <c:pt idx="3661">
                  <c:v>0.36620000000000003</c:v>
                </c:pt>
                <c:pt idx="3662">
                  <c:v>0.36630000000000001</c:v>
                </c:pt>
                <c:pt idx="3663">
                  <c:v>0.3664</c:v>
                </c:pt>
                <c:pt idx="3664">
                  <c:v>0.36649999999999999</c:v>
                </c:pt>
                <c:pt idx="3665">
                  <c:v>0.36659999999999998</c:v>
                </c:pt>
                <c:pt idx="3666">
                  <c:v>0.36670000000000003</c:v>
                </c:pt>
                <c:pt idx="3667">
                  <c:v>0.36680000000000001</c:v>
                </c:pt>
                <c:pt idx="3668">
                  <c:v>0.3669</c:v>
                </c:pt>
                <c:pt idx="3669">
                  <c:v>0.36699999999999999</c:v>
                </c:pt>
                <c:pt idx="3670">
                  <c:v>0.36709999999999998</c:v>
                </c:pt>
                <c:pt idx="3671">
                  <c:v>0.36720000000000003</c:v>
                </c:pt>
                <c:pt idx="3672">
                  <c:v>0.36730000000000002</c:v>
                </c:pt>
                <c:pt idx="3673">
                  <c:v>0.3674</c:v>
                </c:pt>
                <c:pt idx="3674">
                  <c:v>0.36749999999999999</c:v>
                </c:pt>
                <c:pt idx="3675">
                  <c:v>0.36759999999999998</c:v>
                </c:pt>
                <c:pt idx="3676">
                  <c:v>0.36770000000000003</c:v>
                </c:pt>
                <c:pt idx="3677">
                  <c:v>0.36780000000000002</c:v>
                </c:pt>
                <c:pt idx="3678">
                  <c:v>0.3679</c:v>
                </c:pt>
                <c:pt idx="3679">
                  <c:v>0.36799999999999999</c:v>
                </c:pt>
                <c:pt idx="3680">
                  <c:v>0.36809999999999998</c:v>
                </c:pt>
                <c:pt idx="3681">
                  <c:v>0.36820000000000003</c:v>
                </c:pt>
                <c:pt idx="3682">
                  <c:v>0.36830000000000002</c:v>
                </c:pt>
                <c:pt idx="3683">
                  <c:v>0.36840000000000001</c:v>
                </c:pt>
                <c:pt idx="3684">
                  <c:v>0.36849999999999999</c:v>
                </c:pt>
                <c:pt idx="3685">
                  <c:v>0.36859999999999998</c:v>
                </c:pt>
                <c:pt idx="3686">
                  <c:v>0.36870000000000003</c:v>
                </c:pt>
                <c:pt idx="3687">
                  <c:v>0.36880000000000002</c:v>
                </c:pt>
                <c:pt idx="3688">
                  <c:v>0.36890000000000001</c:v>
                </c:pt>
                <c:pt idx="3689">
                  <c:v>0.36899999999999999</c:v>
                </c:pt>
                <c:pt idx="3690">
                  <c:v>0.36909999999999998</c:v>
                </c:pt>
                <c:pt idx="3691">
                  <c:v>0.36919999999999997</c:v>
                </c:pt>
                <c:pt idx="3692">
                  <c:v>0.36930000000000002</c:v>
                </c:pt>
                <c:pt idx="3693">
                  <c:v>0.36940000000000001</c:v>
                </c:pt>
                <c:pt idx="3694">
                  <c:v>0.3695</c:v>
                </c:pt>
                <c:pt idx="3695">
                  <c:v>0.36959999999999998</c:v>
                </c:pt>
                <c:pt idx="3696">
                  <c:v>0.36969999999999997</c:v>
                </c:pt>
                <c:pt idx="3697">
                  <c:v>0.36980000000000002</c:v>
                </c:pt>
                <c:pt idx="3698">
                  <c:v>0.36990000000000001</c:v>
                </c:pt>
                <c:pt idx="3699">
                  <c:v>0.37</c:v>
                </c:pt>
                <c:pt idx="3700">
                  <c:v>0.37009999999999998</c:v>
                </c:pt>
                <c:pt idx="3701">
                  <c:v>0.37019999999999997</c:v>
                </c:pt>
                <c:pt idx="3702">
                  <c:v>0.37030000000000002</c:v>
                </c:pt>
                <c:pt idx="3703">
                  <c:v>0.37040000000000001</c:v>
                </c:pt>
                <c:pt idx="3704">
                  <c:v>0.3705</c:v>
                </c:pt>
                <c:pt idx="3705">
                  <c:v>0.37059999999999998</c:v>
                </c:pt>
                <c:pt idx="3706">
                  <c:v>0.37069999999999997</c:v>
                </c:pt>
                <c:pt idx="3707">
                  <c:v>0.37080000000000002</c:v>
                </c:pt>
                <c:pt idx="3708">
                  <c:v>0.37090000000000001</c:v>
                </c:pt>
                <c:pt idx="3709">
                  <c:v>0.371</c:v>
                </c:pt>
                <c:pt idx="3710">
                  <c:v>0.37109999999999999</c:v>
                </c:pt>
                <c:pt idx="3711">
                  <c:v>0.37119999999999997</c:v>
                </c:pt>
                <c:pt idx="3712">
                  <c:v>0.37130000000000002</c:v>
                </c:pt>
                <c:pt idx="3713">
                  <c:v>0.37140000000000001</c:v>
                </c:pt>
                <c:pt idx="3714">
                  <c:v>0.3715</c:v>
                </c:pt>
                <c:pt idx="3715">
                  <c:v>0.37159999999999999</c:v>
                </c:pt>
                <c:pt idx="3716">
                  <c:v>0.37169999999999997</c:v>
                </c:pt>
                <c:pt idx="3717">
                  <c:v>0.37180000000000002</c:v>
                </c:pt>
                <c:pt idx="3718">
                  <c:v>0.37190000000000001</c:v>
                </c:pt>
                <c:pt idx="3719">
                  <c:v>0.372</c:v>
                </c:pt>
                <c:pt idx="3720">
                  <c:v>0.37209999999999999</c:v>
                </c:pt>
                <c:pt idx="3721">
                  <c:v>0.37219999999999998</c:v>
                </c:pt>
                <c:pt idx="3722">
                  <c:v>0.37230000000000002</c:v>
                </c:pt>
                <c:pt idx="3723">
                  <c:v>0.37240000000000001</c:v>
                </c:pt>
                <c:pt idx="3724">
                  <c:v>0.3725</c:v>
                </c:pt>
                <c:pt idx="3725">
                  <c:v>0.37259999999999999</c:v>
                </c:pt>
                <c:pt idx="3726">
                  <c:v>0.37269999999999998</c:v>
                </c:pt>
                <c:pt idx="3727">
                  <c:v>0.37280000000000002</c:v>
                </c:pt>
                <c:pt idx="3728">
                  <c:v>0.37290000000000001</c:v>
                </c:pt>
                <c:pt idx="3729">
                  <c:v>0.373</c:v>
                </c:pt>
                <c:pt idx="3730">
                  <c:v>0.37309999999999999</c:v>
                </c:pt>
                <c:pt idx="3731">
                  <c:v>0.37319999999999998</c:v>
                </c:pt>
                <c:pt idx="3732">
                  <c:v>0.37330000000000002</c:v>
                </c:pt>
                <c:pt idx="3733">
                  <c:v>0.37340000000000001</c:v>
                </c:pt>
                <c:pt idx="3734">
                  <c:v>0.3735</c:v>
                </c:pt>
                <c:pt idx="3735">
                  <c:v>0.37359999999999999</c:v>
                </c:pt>
                <c:pt idx="3736">
                  <c:v>0.37369999999999998</c:v>
                </c:pt>
                <c:pt idx="3737">
                  <c:v>0.37380000000000002</c:v>
                </c:pt>
                <c:pt idx="3738">
                  <c:v>0.37390000000000001</c:v>
                </c:pt>
                <c:pt idx="3739">
                  <c:v>0.374</c:v>
                </c:pt>
                <c:pt idx="3740">
                  <c:v>0.37409999999999999</c:v>
                </c:pt>
                <c:pt idx="3741">
                  <c:v>0.37419999999999998</c:v>
                </c:pt>
                <c:pt idx="3742">
                  <c:v>0.37430000000000002</c:v>
                </c:pt>
                <c:pt idx="3743">
                  <c:v>0.37440000000000001</c:v>
                </c:pt>
                <c:pt idx="3744">
                  <c:v>0.3745</c:v>
                </c:pt>
                <c:pt idx="3745">
                  <c:v>0.37459999999999999</c:v>
                </c:pt>
                <c:pt idx="3746">
                  <c:v>0.37469999999999998</c:v>
                </c:pt>
                <c:pt idx="3747">
                  <c:v>0.37480000000000002</c:v>
                </c:pt>
                <c:pt idx="3748">
                  <c:v>0.37490000000000001</c:v>
                </c:pt>
                <c:pt idx="3749">
                  <c:v>0.375</c:v>
                </c:pt>
                <c:pt idx="3750">
                  <c:v>0.37509999999999999</c:v>
                </c:pt>
                <c:pt idx="3751">
                  <c:v>0.37519999999999998</c:v>
                </c:pt>
                <c:pt idx="3752">
                  <c:v>0.37530000000000002</c:v>
                </c:pt>
                <c:pt idx="3753">
                  <c:v>0.37540000000000001</c:v>
                </c:pt>
                <c:pt idx="3754">
                  <c:v>0.3755</c:v>
                </c:pt>
                <c:pt idx="3755">
                  <c:v>0.37559999999999999</c:v>
                </c:pt>
                <c:pt idx="3756">
                  <c:v>0.37569999999999998</c:v>
                </c:pt>
                <c:pt idx="3757">
                  <c:v>0.37580000000000002</c:v>
                </c:pt>
                <c:pt idx="3758">
                  <c:v>0.37590000000000001</c:v>
                </c:pt>
                <c:pt idx="3759">
                  <c:v>0.376</c:v>
                </c:pt>
                <c:pt idx="3760">
                  <c:v>0.37609999999999999</c:v>
                </c:pt>
                <c:pt idx="3761">
                  <c:v>0.37619999999999998</c:v>
                </c:pt>
                <c:pt idx="3762">
                  <c:v>0.37630000000000002</c:v>
                </c:pt>
                <c:pt idx="3763">
                  <c:v>0.37640000000000001</c:v>
                </c:pt>
                <c:pt idx="3764">
                  <c:v>0.3765</c:v>
                </c:pt>
                <c:pt idx="3765">
                  <c:v>0.37659999999999999</c:v>
                </c:pt>
                <c:pt idx="3766">
                  <c:v>0.37669999999999998</c:v>
                </c:pt>
                <c:pt idx="3767">
                  <c:v>0.37680000000000002</c:v>
                </c:pt>
                <c:pt idx="3768">
                  <c:v>0.37690000000000001</c:v>
                </c:pt>
                <c:pt idx="3769">
                  <c:v>0.377</c:v>
                </c:pt>
                <c:pt idx="3770">
                  <c:v>0.37709999999999999</c:v>
                </c:pt>
                <c:pt idx="3771">
                  <c:v>0.37719999999999998</c:v>
                </c:pt>
                <c:pt idx="3772">
                  <c:v>0.37730000000000002</c:v>
                </c:pt>
                <c:pt idx="3773">
                  <c:v>0.37740000000000001</c:v>
                </c:pt>
                <c:pt idx="3774">
                  <c:v>0.3775</c:v>
                </c:pt>
                <c:pt idx="3775">
                  <c:v>0.37759999999999999</c:v>
                </c:pt>
                <c:pt idx="3776">
                  <c:v>0.37769999999999998</c:v>
                </c:pt>
                <c:pt idx="3777">
                  <c:v>0.37780000000000002</c:v>
                </c:pt>
                <c:pt idx="3778">
                  <c:v>0.37790000000000001</c:v>
                </c:pt>
                <c:pt idx="3779">
                  <c:v>0.378</c:v>
                </c:pt>
                <c:pt idx="3780">
                  <c:v>0.37809999999999999</c:v>
                </c:pt>
                <c:pt idx="3781">
                  <c:v>0.37819999999999998</c:v>
                </c:pt>
                <c:pt idx="3782">
                  <c:v>0.37830000000000003</c:v>
                </c:pt>
                <c:pt idx="3783">
                  <c:v>0.37840000000000001</c:v>
                </c:pt>
                <c:pt idx="3784">
                  <c:v>0.3785</c:v>
                </c:pt>
                <c:pt idx="3785">
                  <c:v>0.37859999999999999</c:v>
                </c:pt>
                <c:pt idx="3786">
                  <c:v>0.37869999999999998</c:v>
                </c:pt>
                <c:pt idx="3787">
                  <c:v>0.37880000000000003</c:v>
                </c:pt>
                <c:pt idx="3788">
                  <c:v>0.37890000000000001</c:v>
                </c:pt>
                <c:pt idx="3789">
                  <c:v>0.379</c:v>
                </c:pt>
                <c:pt idx="3790">
                  <c:v>0.37909999999999999</c:v>
                </c:pt>
                <c:pt idx="3791">
                  <c:v>0.37919999999999998</c:v>
                </c:pt>
                <c:pt idx="3792">
                  <c:v>0.37930000000000003</c:v>
                </c:pt>
                <c:pt idx="3793">
                  <c:v>0.37940000000000002</c:v>
                </c:pt>
                <c:pt idx="3794">
                  <c:v>0.3795</c:v>
                </c:pt>
                <c:pt idx="3795">
                  <c:v>0.37959999999999999</c:v>
                </c:pt>
                <c:pt idx="3796">
                  <c:v>0.37969999999999998</c:v>
                </c:pt>
                <c:pt idx="3797">
                  <c:v>0.37980000000000003</c:v>
                </c:pt>
                <c:pt idx="3798">
                  <c:v>0.37990000000000002</c:v>
                </c:pt>
                <c:pt idx="3799">
                  <c:v>0.38</c:v>
                </c:pt>
                <c:pt idx="3800">
                  <c:v>0.38009999999999999</c:v>
                </c:pt>
                <c:pt idx="3801">
                  <c:v>0.38019999999999998</c:v>
                </c:pt>
                <c:pt idx="3802">
                  <c:v>0.38030000000000003</c:v>
                </c:pt>
                <c:pt idx="3803">
                  <c:v>0.38040000000000002</c:v>
                </c:pt>
                <c:pt idx="3804">
                  <c:v>0.3805</c:v>
                </c:pt>
                <c:pt idx="3805">
                  <c:v>0.38059999999999999</c:v>
                </c:pt>
                <c:pt idx="3806">
                  <c:v>0.38069999999999998</c:v>
                </c:pt>
                <c:pt idx="3807">
                  <c:v>0.38080000000000003</c:v>
                </c:pt>
                <c:pt idx="3808">
                  <c:v>0.38090000000000002</c:v>
                </c:pt>
                <c:pt idx="3809">
                  <c:v>0.38100000000000001</c:v>
                </c:pt>
                <c:pt idx="3810">
                  <c:v>0.38109999999999999</c:v>
                </c:pt>
                <c:pt idx="3811">
                  <c:v>0.38119999999999998</c:v>
                </c:pt>
                <c:pt idx="3812">
                  <c:v>0.38129999999999997</c:v>
                </c:pt>
                <c:pt idx="3813">
                  <c:v>0.38140000000000002</c:v>
                </c:pt>
                <c:pt idx="3814">
                  <c:v>0.38150000000000001</c:v>
                </c:pt>
                <c:pt idx="3815">
                  <c:v>0.38159999999999999</c:v>
                </c:pt>
                <c:pt idx="3816">
                  <c:v>0.38169999999999998</c:v>
                </c:pt>
                <c:pt idx="3817">
                  <c:v>0.38179999999999997</c:v>
                </c:pt>
                <c:pt idx="3818">
                  <c:v>0.38190000000000002</c:v>
                </c:pt>
                <c:pt idx="3819">
                  <c:v>0.38200000000000001</c:v>
                </c:pt>
                <c:pt idx="3820">
                  <c:v>0.3821</c:v>
                </c:pt>
                <c:pt idx="3821">
                  <c:v>0.38219999999999998</c:v>
                </c:pt>
                <c:pt idx="3822">
                  <c:v>0.38229999999999997</c:v>
                </c:pt>
                <c:pt idx="3823">
                  <c:v>0.38240000000000002</c:v>
                </c:pt>
                <c:pt idx="3824">
                  <c:v>0.38250000000000001</c:v>
                </c:pt>
                <c:pt idx="3825">
                  <c:v>0.3826</c:v>
                </c:pt>
                <c:pt idx="3826">
                  <c:v>0.38269999999999998</c:v>
                </c:pt>
                <c:pt idx="3827">
                  <c:v>0.38279999999999997</c:v>
                </c:pt>
                <c:pt idx="3828">
                  <c:v>0.38290000000000002</c:v>
                </c:pt>
                <c:pt idx="3829">
                  <c:v>0.38300000000000001</c:v>
                </c:pt>
                <c:pt idx="3830">
                  <c:v>0.3831</c:v>
                </c:pt>
                <c:pt idx="3831">
                  <c:v>0.38319999999999999</c:v>
                </c:pt>
                <c:pt idx="3832">
                  <c:v>0.38329999999999997</c:v>
                </c:pt>
                <c:pt idx="3833">
                  <c:v>0.38340000000000002</c:v>
                </c:pt>
                <c:pt idx="3834">
                  <c:v>0.38350000000000001</c:v>
                </c:pt>
                <c:pt idx="3835">
                  <c:v>0.3836</c:v>
                </c:pt>
                <c:pt idx="3836">
                  <c:v>0.38369999999999999</c:v>
                </c:pt>
                <c:pt idx="3837">
                  <c:v>0.38379999999999997</c:v>
                </c:pt>
                <c:pt idx="3838">
                  <c:v>0.38390000000000002</c:v>
                </c:pt>
                <c:pt idx="3839">
                  <c:v>0.38400000000000001</c:v>
                </c:pt>
                <c:pt idx="3840">
                  <c:v>0.3841</c:v>
                </c:pt>
                <c:pt idx="3841">
                  <c:v>0.38419999999999999</c:v>
                </c:pt>
                <c:pt idx="3842">
                  <c:v>0.38429999999999997</c:v>
                </c:pt>
                <c:pt idx="3843">
                  <c:v>0.38440000000000002</c:v>
                </c:pt>
                <c:pt idx="3844">
                  <c:v>0.38450000000000001</c:v>
                </c:pt>
                <c:pt idx="3845">
                  <c:v>0.3846</c:v>
                </c:pt>
                <c:pt idx="3846">
                  <c:v>0.38469999999999999</c:v>
                </c:pt>
                <c:pt idx="3847">
                  <c:v>0.38479999999999998</c:v>
                </c:pt>
                <c:pt idx="3848">
                  <c:v>0.38490000000000002</c:v>
                </c:pt>
                <c:pt idx="3849">
                  <c:v>0.38500000000000001</c:v>
                </c:pt>
                <c:pt idx="3850">
                  <c:v>0.3851</c:v>
                </c:pt>
                <c:pt idx="3851">
                  <c:v>0.38519999999999999</c:v>
                </c:pt>
                <c:pt idx="3852">
                  <c:v>0.38529999999999998</c:v>
                </c:pt>
                <c:pt idx="3853">
                  <c:v>0.38540000000000002</c:v>
                </c:pt>
                <c:pt idx="3854">
                  <c:v>0.38550000000000001</c:v>
                </c:pt>
                <c:pt idx="3855">
                  <c:v>0.3856</c:v>
                </c:pt>
                <c:pt idx="3856">
                  <c:v>0.38569999999999999</c:v>
                </c:pt>
                <c:pt idx="3857">
                  <c:v>0.38579999999999998</c:v>
                </c:pt>
                <c:pt idx="3858">
                  <c:v>0.38590000000000002</c:v>
                </c:pt>
                <c:pt idx="3859">
                  <c:v>0.38600000000000001</c:v>
                </c:pt>
                <c:pt idx="3860">
                  <c:v>0.3861</c:v>
                </c:pt>
                <c:pt idx="3861">
                  <c:v>0.38619999999999999</c:v>
                </c:pt>
                <c:pt idx="3862">
                  <c:v>0.38629999999999998</c:v>
                </c:pt>
                <c:pt idx="3863">
                  <c:v>0.38640000000000002</c:v>
                </c:pt>
                <c:pt idx="3864">
                  <c:v>0.38650000000000001</c:v>
                </c:pt>
                <c:pt idx="3865">
                  <c:v>0.3866</c:v>
                </c:pt>
                <c:pt idx="3866">
                  <c:v>0.38669999999999999</c:v>
                </c:pt>
                <c:pt idx="3867">
                  <c:v>0.38679999999999998</c:v>
                </c:pt>
                <c:pt idx="3868">
                  <c:v>0.38690000000000002</c:v>
                </c:pt>
                <c:pt idx="3869">
                  <c:v>0.38700000000000001</c:v>
                </c:pt>
                <c:pt idx="3870">
                  <c:v>0.3871</c:v>
                </c:pt>
                <c:pt idx="3871">
                  <c:v>0.38719999999999999</c:v>
                </c:pt>
                <c:pt idx="3872">
                  <c:v>0.38729999999999998</c:v>
                </c:pt>
                <c:pt idx="3873">
                  <c:v>0.38740000000000002</c:v>
                </c:pt>
                <c:pt idx="3874">
                  <c:v>0.38750000000000001</c:v>
                </c:pt>
                <c:pt idx="3875">
                  <c:v>0.3876</c:v>
                </c:pt>
                <c:pt idx="3876">
                  <c:v>0.38769999999999999</c:v>
                </c:pt>
                <c:pt idx="3877">
                  <c:v>0.38779999999999998</c:v>
                </c:pt>
                <c:pt idx="3878">
                  <c:v>0.38790000000000002</c:v>
                </c:pt>
                <c:pt idx="3879">
                  <c:v>0.38800000000000001</c:v>
                </c:pt>
                <c:pt idx="3880">
                  <c:v>0.3881</c:v>
                </c:pt>
                <c:pt idx="3881">
                  <c:v>0.38819999999999999</c:v>
                </c:pt>
                <c:pt idx="3882">
                  <c:v>0.38829999999999998</c:v>
                </c:pt>
                <c:pt idx="3883">
                  <c:v>0.38840000000000002</c:v>
                </c:pt>
                <c:pt idx="3884">
                  <c:v>0.38850000000000001</c:v>
                </c:pt>
                <c:pt idx="3885">
                  <c:v>0.3886</c:v>
                </c:pt>
                <c:pt idx="3886">
                  <c:v>0.38869999999999999</c:v>
                </c:pt>
                <c:pt idx="3887">
                  <c:v>0.38879999999999998</c:v>
                </c:pt>
                <c:pt idx="3888">
                  <c:v>0.38890000000000002</c:v>
                </c:pt>
                <c:pt idx="3889">
                  <c:v>0.38900000000000001</c:v>
                </c:pt>
                <c:pt idx="3890">
                  <c:v>0.3891</c:v>
                </c:pt>
                <c:pt idx="3891">
                  <c:v>0.38919999999999999</c:v>
                </c:pt>
                <c:pt idx="3892">
                  <c:v>0.38929999999999998</c:v>
                </c:pt>
                <c:pt idx="3893">
                  <c:v>0.38940000000000002</c:v>
                </c:pt>
                <c:pt idx="3894">
                  <c:v>0.38950000000000001</c:v>
                </c:pt>
                <c:pt idx="3895">
                  <c:v>0.3896</c:v>
                </c:pt>
                <c:pt idx="3896">
                  <c:v>0.38969999999999999</c:v>
                </c:pt>
                <c:pt idx="3897">
                  <c:v>0.38979999999999998</c:v>
                </c:pt>
                <c:pt idx="3898">
                  <c:v>0.38990000000000002</c:v>
                </c:pt>
                <c:pt idx="3899">
                  <c:v>0.39</c:v>
                </c:pt>
                <c:pt idx="3900">
                  <c:v>0.3901</c:v>
                </c:pt>
                <c:pt idx="3901">
                  <c:v>0.39019999999999999</c:v>
                </c:pt>
                <c:pt idx="3902">
                  <c:v>0.39029999999999998</c:v>
                </c:pt>
                <c:pt idx="3903">
                  <c:v>0.39040000000000002</c:v>
                </c:pt>
                <c:pt idx="3904">
                  <c:v>0.39050000000000001</c:v>
                </c:pt>
                <c:pt idx="3905">
                  <c:v>0.3906</c:v>
                </c:pt>
                <c:pt idx="3906">
                  <c:v>0.39069999999999999</c:v>
                </c:pt>
                <c:pt idx="3907">
                  <c:v>0.39079999999999998</c:v>
                </c:pt>
                <c:pt idx="3908">
                  <c:v>0.39090000000000003</c:v>
                </c:pt>
                <c:pt idx="3909">
                  <c:v>0.39100000000000001</c:v>
                </c:pt>
                <c:pt idx="3910">
                  <c:v>0.3911</c:v>
                </c:pt>
                <c:pt idx="3911">
                  <c:v>0.39119999999999999</c:v>
                </c:pt>
                <c:pt idx="3912">
                  <c:v>0.39129999999999998</c:v>
                </c:pt>
                <c:pt idx="3913">
                  <c:v>0.39140000000000003</c:v>
                </c:pt>
                <c:pt idx="3914">
                  <c:v>0.39150000000000001</c:v>
                </c:pt>
                <c:pt idx="3915">
                  <c:v>0.3916</c:v>
                </c:pt>
                <c:pt idx="3916">
                  <c:v>0.39169999999999999</c:v>
                </c:pt>
                <c:pt idx="3917">
                  <c:v>0.39179999999999998</c:v>
                </c:pt>
                <c:pt idx="3918">
                  <c:v>0.39190000000000003</c:v>
                </c:pt>
                <c:pt idx="3919">
                  <c:v>0.39200000000000002</c:v>
                </c:pt>
                <c:pt idx="3920">
                  <c:v>0.3921</c:v>
                </c:pt>
                <c:pt idx="3921">
                  <c:v>0.39219999999999999</c:v>
                </c:pt>
                <c:pt idx="3922">
                  <c:v>0.39229999999999998</c:v>
                </c:pt>
                <c:pt idx="3923">
                  <c:v>0.39240000000000003</c:v>
                </c:pt>
                <c:pt idx="3924">
                  <c:v>0.39250000000000002</c:v>
                </c:pt>
                <c:pt idx="3925">
                  <c:v>0.3926</c:v>
                </c:pt>
                <c:pt idx="3926">
                  <c:v>0.39269999999999999</c:v>
                </c:pt>
                <c:pt idx="3927">
                  <c:v>0.39279999999999998</c:v>
                </c:pt>
                <c:pt idx="3928">
                  <c:v>0.39290000000000003</c:v>
                </c:pt>
                <c:pt idx="3929">
                  <c:v>0.39300000000000002</c:v>
                </c:pt>
                <c:pt idx="3930">
                  <c:v>0.3931</c:v>
                </c:pt>
                <c:pt idx="3931">
                  <c:v>0.39319999999999999</c:v>
                </c:pt>
                <c:pt idx="3932">
                  <c:v>0.39329999999999998</c:v>
                </c:pt>
                <c:pt idx="3933">
                  <c:v>0.39340000000000003</c:v>
                </c:pt>
                <c:pt idx="3934">
                  <c:v>0.39350000000000002</c:v>
                </c:pt>
                <c:pt idx="3935">
                  <c:v>0.39360000000000001</c:v>
                </c:pt>
                <c:pt idx="3936">
                  <c:v>0.39369999999999999</c:v>
                </c:pt>
                <c:pt idx="3937">
                  <c:v>0.39379999999999998</c:v>
                </c:pt>
                <c:pt idx="3938">
                  <c:v>0.39389999999999997</c:v>
                </c:pt>
                <c:pt idx="3939">
                  <c:v>0.39400000000000002</c:v>
                </c:pt>
                <c:pt idx="3940">
                  <c:v>0.39410000000000001</c:v>
                </c:pt>
                <c:pt idx="3941">
                  <c:v>0.39419999999999999</c:v>
                </c:pt>
                <c:pt idx="3942">
                  <c:v>0.39429999999999998</c:v>
                </c:pt>
                <c:pt idx="3943">
                  <c:v>0.39439999999999997</c:v>
                </c:pt>
                <c:pt idx="3944">
                  <c:v>0.39450000000000002</c:v>
                </c:pt>
                <c:pt idx="3945">
                  <c:v>0.39460000000000001</c:v>
                </c:pt>
                <c:pt idx="3946">
                  <c:v>0.3947</c:v>
                </c:pt>
                <c:pt idx="3947">
                  <c:v>0.39479999999999998</c:v>
                </c:pt>
                <c:pt idx="3948">
                  <c:v>0.39489999999999997</c:v>
                </c:pt>
                <c:pt idx="3949">
                  <c:v>0.39500000000000002</c:v>
                </c:pt>
                <c:pt idx="3950">
                  <c:v>0.39510000000000001</c:v>
                </c:pt>
                <c:pt idx="3951">
                  <c:v>0.3952</c:v>
                </c:pt>
                <c:pt idx="3952">
                  <c:v>0.39529999999999998</c:v>
                </c:pt>
                <c:pt idx="3953">
                  <c:v>0.39539999999999997</c:v>
                </c:pt>
                <c:pt idx="3954">
                  <c:v>0.39550000000000002</c:v>
                </c:pt>
                <c:pt idx="3955">
                  <c:v>0.39560000000000001</c:v>
                </c:pt>
                <c:pt idx="3956">
                  <c:v>0.3957</c:v>
                </c:pt>
                <c:pt idx="3957">
                  <c:v>0.39579999999999999</c:v>
                </c:pt>
                <c:pt idx="3958">
                  <c:v>0.39589999999999997</c:v>
                </c:pt>
                <c:pt idx="3959">
                  <c:v>0.39600000000000002</c:v>
                </c:pt>
                <c:pt idx="3960">
                  <c:v>0.39610000000000001</c:v>
                </c:pt>
                <c:pt idx="3961">
                  <c:v>0.3962</c:v>
                </c:pt>
                <c:pt idx="3962">
                  <c:v>0.39629999999999999</c:v>
                </c:pt>
                <c:pt idx="3963">
                  <c:v>0.39639999999999997</c:v>
                </c:pt>
                <c:pt idx="3964">
                  <c:v>0.39650000000000002</c:v>
                </c:pt>
                <c:pt idx="3965">
                  <c:v>0.39660000000000001</c:v>
                </c:pt>
                <c:pt idx="3966">
                  <c:v>0.3967</c:v>
                </c:pt>
                <c:pt idx="3967">
                  <c:v>0.39679999999999999</c:v>
                </c:pt>
                <c:pt idx="3968">
                  <c:v>0.39689999999999998</c:v>
                </c:pt>
                <c:pt idx="3969">
                  <c:v>0.39700000000000002</c:v>
                </c:pt>
                <c:pt idx="3970">
                  <c:v>0.39710000000000001</c:v>
                </c:pt>
                <c:pt idx="3971">
                  <c:v>0.3972</c:v>
                </c:pt>
                <c:pt idx="3972">
                  <c:v>0.39729999999999999</c:v>
                </c:pt>
                <c:pt idx="3973">
                  <c:v>0.39739999999999998</c:v>
                </c:pt>
                <c:pt idx="3974">
                  <c:v>0.39750000000000002</c:v>
                </c:pt>
                <c:pt idx="3975">
                  <c:v>0.39760000000000001</c:v>
                </c:pt>
                <c:pt idx="3976">
                  <c:v>0.3977</c:v>
                </c:pt>
                <c:pt idx="3977">
                  <c:v>0.39779999999999999</c:v>
                </c:pt>
                <c:pt idx="3978">
                  <c:v>0.39789999999999998</c:v>
                </c:pt>
                <c:pt idx="3979">
                  <c:v>0.39800000000000002</c:v>
                </c:pt>
                <c:pt idx="3980">
                  <c:v>0.39810000000000001</c:v>
                </c:pt>
                <c:pt idx="3981">
                  <c:v>0.3982</c:v>
                </c:pt>
                <c:pt idx="3982">
                  <c:v>0.39829999999999999</c:v>
                </c:pt>
                <c:pt idx="3983">
                  <c:v>0.39839999999999998</c:v>
                </c:pt>
                <c:pt idx="3984">
                  <c:v>0.39850000000000002</c:v>
                </c:pt>
                <c:pt idx="3985">
                  <c:v>0.39860000000000001</c:v>
                </c:pt>
                <c:pt idx="3986">
                  <c:v>0.3987</c:v>
                </c:pt>
                <c:pt idx="3987">
                  <c:v>0.39879999999999999</c:v>
                </c:pt>
                <c:pt idx="3988">
                  <c:v>0.39889999999999998</c:v>
                </c:pt>
                <c:pt idx="3989">
                  <c:v>0.39900000000000002</c:v>
                </c:pt>
                <c:pt idx="3990">
                  <c:v>0.39910000000000001</c:v>
                </c:pt>
                <c:pt idx="3991">
                  <c:v>0.3992</c:v>
                </c:pt>
                <c:pt idx="3992">
                  <c:v>0.39929999999999999</c:v>
                </c:pt>
                <c:pt idx="3993">
                  <c:v>0.39939999999999998</c:v>
                </c:pt>
                <c:pt idx="3994">
                  <c:v>0.39950000000000002</c:v>
                </c:pt>
                <c:pt idx="3995">
                  <c:v>0.39960000000000001</c:v>
                </c:pt>
                <c:pt idx="3996">
                  <c:v>0.3997</c:v>
                </c:pt>
                <c:pt idx="3997">
                  <c:v>0.39979999999999999</c:v>
                </c:pt>
                <c:pt idx="3998">
                  <c:v>0.39989999999999998</c:v>
                </c:pt>
                <c:pt idx="3999">
                  <c:v>0.4</c:v>
                </c:pt>
                <c:pt idx="4000">
                  <c:v>0.40010000000000001</c:v>
                </c:pt>
                <c:pt idx="4001">
                  <c:v>0.4002</c:v>
                </c:pt>
                <c:pt idx="4002">
                  <c:v>0.40029999999999999</c:v>
                </c:pt>
                <c:pt idx="4003">
                  <c:v>0.40039999999999998</c:v>
                </c:pt>
                <c:pt idx="4004">
                  <c:v>0.40050000000000002</c:v>
                </c:pt>
                <c:pt idx="4005">
                  <c:v>0.40060000000000001</c:v>
                </c:pt>
                <c:pt idx="4006">
                  <c:v>0.4007</c:v>
                </c:pt>
                <c:pt idx="4007">
                  <c:v>0.40079999999999999</c:v>
                </c:pt>
                <c:pt idx="4008">
                  <c:v>0.40089999999999998</c:v>
                </c:pt>
                <c:pt idx="4009">
                  <c:v>0.40100000000000002</c:v>
                </c:pt>
                <c:pt idx="4010">
                  <c:v>0.40110000000000001</c:v>
                </c:pt>
                <c:pt idx="4011">
                  <c:v>0.4012</c:v>
                </c:pt>
                <c:pt idx="4012">
                  <c:v>0.40129999999999999</c:v>
                </c:pt>
                <c:pt idx="4013">
                  <c:v>0.40139999999999998</c:v>
                </c:pt>
                <c:pt idx="4014">
                  <c:v>0.40150000000000002</c:v>
                </c:pt>
                <c:pt idx="4015">
                  <c:v>0.40160000000000001</c:v>
                </c:pt>
                <c:pt idx="4016">
                  <c:v>0.4017</c:v>
                </c:pt>
                <c:pt idx="4017">
                  <c:v>0.40179999999999999</c:v>
                </c:pt>
                <c:pt idx="4018">
                  <c:v>0.40189999999999998</c:v>
                </c:pt>
                <c:pt idx="4019">
                  <c:v>0.40200000000000002</c:v>
                </c:pt>
                <c:pt idx="4020">
                  <c:v>0.40210000000000001</c:v>
                </c:pt>
                <c:pt idx="4021">
                  <c:v>0.4022</c:v>
                </c:pt>
                <c:pt idx="4022">
                  <c:v>0.40229999999999999</c:v>
                </c:pt>
                <c:pt idx="4023">
                  <c:v>0.40239999999999998</c:v>
                </c:pt>
                <c:pt idx="4024">
                  <c:v>0.40250000000000002</c:v>
                </c:pt>
                <c:pt idx="4025">
                  <c:v>0.40260000000000001</c:v>
                </c:pt>
                <c:pt idx="4026">
                  <c:v>0.4027</c:v>
                </c:pt>
                <c:pt idx="4027">
                  <c:v>0.40279999999999999</c:v>
                </c:pt>
                <c:pt idx="4028">
                  <c:v>0.40289999999999998</c:v>
                </c:pt>
                <c:pt idx="4029">
                  <c:v>0.40300000000000002</c:v>
                </c:pt>
                <c:pt idx="4030">
                  <c:v>0.40310000000000001</c:v>
                </c:pt>
                <c:pt idx="4031">
                  <c:v>0.4032</c:v>
                </c:pt>
                <c:pt idx="4032">
                  <c:v>0.40329999999999999</c:v>
                </c:pt>
                <c:pt idx="4033">
                  <c:v>0.40339999999999998</c:v>
                </c:pt>
                <c:pt idx="4034">
                  <c:v>0.40350000000000003</c:v>
                </c:pt>
                <c:pt idx="4035">
                  <c:v>0.40360000000000001</c:v>
                </c:pt>
                <c:pt idx="4036">
                  <c:v>0.4037</c:v>
                </c:pt>
                <c:pt idx="4037">
                  <c:v>0.40379999999999999</c:v>
                </c:pt>
                <c:pt idx="4038">
                  <c:v>0.40389999999999998</c:v>
                </c:pt>
                <c:pt idx="4039">
                  <c:v>0.40400000000000003</c:v>
                </c:pt>
                <c:pt idx="4040">
                  <c:v>0.40410000000000001</c:v>
                </c:pt>
                <c:pt idx="4041">
                  <c:v>0.4042</c:v>
                </c:pt>
                <c:pt idx="4042">
                  <c:v>0.40429999999999999</c:v>
                </c:pt>
                <c:pt idx="4043">
                  <c:v>0.40439999999999998</c:v>
                </c:pt>
                <c:pt idx="4044">
                  <c:v>0.40450000000000003</c:v>
                </c:pt>
                <c:pt idx="4045">
                  <c:v>0.40460000000000002</c:v>
                </c:pt>
                <c:pt idx="4046">
                  <c:v>0.4047</c:v>
                </c:pt>
                <c:pt idx="4047">
                  <c:v>0.40479999999999999</c:v>
                </c:pt>
                <c:pt idx="4048">
                  <c:v>0.40489999999999998</c:v>
                </c:pt>
                <c:pt idx="4049">
                  <c:v>0.40500000000000003</c:v>
                </c:pt>
                <c:pt idx="4050">
                  <c:v>0.40510000000000002</c:v>
                </c:pt>
                <c:pt idx="4051">
                  <c:v>0.4052</c:v>
                </c:pt>
                <c:pt idx="4052">
                  <c:v>0.40529999999999999</c:v>
                </c:pt>
                <c:pt idx="4053">
                  <c:v>0.40539999999999998</c:v>
                </c:pt>
                <c:pt idx="4054">
                  <c:v>0.40550000000000003</c:v>
                </c:pt>
                <c:pt idx="4055">
                  <c:v>0.40560000000000002</c:v>
                </c:pt>
                <c:pt idx="4056">
                  <c:v>0.40570000000000001</c:v>
                </c:pt>
                <c:pt idx="4057">
                  <c:v>0.40579999999999999</c:v>
                </c:pt>
                <c:pt idx="4058">
                  <c:v>0.40589999999999998</c:v>
                </c:pt>
                <c:pt idx="4059">
                  <c:v>0.40600000000000003</c:v>
                </c:pt>
                <c:pt idx="4060">
                  <c:v>0.40610000000000002</c:v>
                </c:pt>
                <c:pt idx="4061">
                  <c:v>0.40620000000000001</c:v>
                </c:pt>
                <c:pt idx="4062">
                  <c:v>0.40629999999999999</c:v>
                </c:pt>
                <c:pt idx="4063">
                  <c:v>0.40639999999999998</c:v>
                </c:pt>
                <c:pt idx="4064">
                  <c:v>0.40649999999999997</c:v>
                </c:pt>
                <c:pt idx="4065">
                  <c:v>0.40660000000000002</c:v>
                </c:pt>
                <c:pt idx="4066">
                  <c:v>0.40670000000000001</c:v>
                </c:pt>
                <c:pt idx="4067">
                  <c:v>0.40679999999999999</c:v>
                </c:pt>
                <c:pt idx="4068">
                  <c:v>0.40689999999999998</c:v>
                </c:pt>
                <c:pt idx="4069">
                  <c:v>0.40699999999999997</c:v>
                </c:pt>
                <c:pt idx="4070">
                  <c:v>0.40710000000000002</c:v>
                </c:pt>
                <c:pt idx="4071">
                  <c:v>0.40720000000000001</c:v>
                </c:pt>
                <c:pt idx="4072">
                  <c:v>0.4073</c:v>
                </c:pt>
                <c:pt idx="4073">
                  <c:v>0.40739999999999998</c:v>
                </c:pt>
                <c:pt idx="4074">
                  <c:v>0.40749999999999997</c:v>
                </c:pt>
                <c:pt idx="4075">
                  <c:v>0.40760000000000002</c:v>
                </c:pt>
                <c:pt idx="4076">
                  <c:v>0.40770000000000001</c:v>
                </c:pt>
                <c:pt idx="4077">
                  <c:v>0.4078</c:v>
                </c:pt>
                <c:pt idx="4078">
                  <c:v>0.40789999999999998</c:v>
                </c:pt>
                <c:pt idx="4079">
                  <c:v>0.40799999999999997</c:v>
                </c:pt>
                <c:pt idx="4080">
                  <c:v>0.40810000000000002</c:v>
                </c:pt>
                <c:pt idx="4081">
                  <c:v>0.40820000000000001</c:v>
                </c:pt>
                <c:pt idx="4082">
                  <c:v>0.4083</c:v>
                </c:pt>
                <c:pt idx="4083">
                  <c:v>0.40839999999999999</c:v>
                </c:pt>
                <c:pt idx="4084">
                  <c:v>0.40849999999999997</c:v>
                </c:pt>
                <c:pt idx="4085">
                  <c:v>0.40860000000000002</c:v>
                </c:pt>
                <c:pt idx="4086">
                  <c:v>0.40870000000000001</c:v>
                </c:pt>
                <c:pt idx="4087">
                  <c:v>0.4088</c:v>
                </c:pt>
                <c:pt idx="4088">
                  <c:v>0.40889999999999999</c:v>
                </c:pt>
                <c:pt idx="4089">
                  <c:v>0.40899999999999997</c:v>
                </c:pt>
                <c:pt idx="4090">
                  <c:v>0.40910000000000002</c:v>
                </c:pt>
                <c:pt idx="4091">
                  <c:v>0.40920000000000001</c:v>
                </c:pt>
                <c:pt idx="4092">
                  <c:v>0.4093</c:v>
                </c:pt>
                <c:pt idx="4093">
                  <c:v>0.40939999999999999</c:v>
                </c:pt>
                <c:pt idx="4094">
                  <c:v>0.40949999999999998</c:v>
                </c:pt>
                <c:pt idx="4095">
                  <c:v>0.40960000000000002</c:v>
                </c:pt>
                <c:pt idx="4096">
                  <c:v>0.40970000000000001</c:v>
                </c:pt>
                <c:pt idx="4097">
                  <c:v>0.4098</c:v>
                </c:pt>
                <c:pt idx="4098">
                  <c:v>0.40989999999999999</c:v>
                </c:pt>
                <c:pt idx="4099">
                  <c:v>0.41</c:v>
                </c:pt>
                <c:pt idx="4100">
                  <c:v>0.41010000000000002</c:v>
                </c:pt>
                <c:pt idx="4101">
                  <c:v>0.41020000000000001</c:v>
                </c:pt>
                <c:pt idx="4102">
                  <c:v>0.4103</c:v>
                </c:pt>
                <c:pt idx="4103">
                  <c:v>0.41039999999999999</c:v>
                </c:pt>
                <c:pt idx="4104">
                  <c:v>0.41049999999999998</c:v>
                </c:pt>
                <c:pt idx="4105">
                  <c:v>0.41060000000000002</c:v>
                </c:pt>
                <c:pt idx="4106">
                  <c:v>0.41070000000000001</c:v>
                </c:pt>
                <c:pt idx="4107">
                  <c:v>0.4108</c:v>
                </c:pt>
                <c:pt idx="4108">
                  <c:v>0.41089999999999999</c:v>
                </c:pt>
                <c:pt idx="4109">
                  <c:v>0.41099999999999998</c:v>
                </c:pt>
                <c:pt idx="4110">
                  <c:v>0.41110000000000002</c:v>
                </c:pt>
                <c:pt idx="4111">
                  <c:v>0.41120000000000001</c:v>
                </c:pt>
                <c:pt idx="4112">
                  <c:v>0.4113</c:v>
                </c:pt>
                <c:pt idx="4113">
                  <c:v>0.41139999999999999</c:v>
                </c:pt>
                <c:pt idx="4114">
                  <c:v>0.41149999999999998</c:v>
                </c:pt>
                <c:pt idx="4115">
                  <c:v>0.41160000000000002</c:v>
                </c:pt>
                <c:pt idx="4116">
                  <c:v>0.41170000000000001</c:v>
                </c:pt>
                <c:pt idx="4117">
                  <c:v>0.4118</c:v>
                </c:pt>
                <c:pt idx="4118">
                  <c:v>0.41189999999999999</c:v>
                </c:pt>
                <c:pt idx="4119">
                  <c:v>0.41199999999999998</c:v>
                </c:pt>
                <c:pt idx="4120">
                  <c:v>0.41210000000000002</c:v>
                </c:pt>
                <c:pt idx="4121">
                  <c:v>0.41220000000000001</c:v>
                </c:pt>
                <c:pt idx="4122">
                  <c:v>0.4123</c:v>
                </c:pt>
                <c:pt idx="4123">
                  <c:v>0.41239999999999999</c:v>
                </c:pt>
                <c:pt idx="4124">
                  <c:v>0.41249999999999998</c:v>
                </c:pt>
                <c:pt idx="4125">
                  <c:v>0.41260000000000002</c:v>
                </c:pt>
                <c:pt idx="4126">
                  <c:v>0.41270000000000001</c:v>
                </c:pt>
                <c:pt idx="4127">
                  <c:v>0.4128</c:v>
                </c:pt>
                <c:pt idx="4128">
                  <c:v>0.41289999999999999</c:v>
                </c:pt>
                <c:pt idx="4129">
                  <c:v>0.41299999999999998</c:v>
                </c:pt>
                <c:pt idx="4130">
                  <c:v>0.41310000000000002</c:v>
                </c:pt>
                <c:pt idx="4131">
                  <c:v>0.41320000000000001</c:v>
                </c:pt>
                <c:pt idx="4132">
                  <c:v>0.4133</c:v>
                </c:pt>
                <c:pt idx="4133">
                  <c:v>0.41339999999999999</c:v>
                </c:pt>
                <c:pt idx="4134">
                  <c:v>0.41349999999999998</c:v>
                </c:pt>
                <c:pt idx="4135">
                  <c:v>0.41360000000000002</c:v>
                </c:pt>
                <c:pt idx="4136">
                  <c:v>0.41370000000000001</c:v>
                </c:pt>
                <c:pt idx="4137">
                  <c:v>0.4138</c:v>
                </c:pt>
                <c:pt idx="4138">
                  <c:v>0.41389999999999999</c:v>
                </c:pt>
                <c:pt idx="4139">
                  <c:v>0.41399999999999998</c:v>
                </c:pt>
                <c:pt idx="4140">
                  <c:v>0.41410000000000002</c:v>
                </c:pt>
                <c:pt idx="4141">
                  <c:v>0.41420000000000001</c:v>
                </c:pt>
                <c:pt idx="4142">
                  <c:v>0.4143</c:v>
                </c:pt>
                <c:pt idx="4143">
                  <c:v>0.41439999999999999</c:v>
                </c:pt>
                <c:pt idx="4144">
                  <c:v>0.41449999999999998</c:v>
                </c:pt>
                <c:pt idx="4145">
                  <c:v>0.41460000000000002</c:v>
                </c:pt>
                <c:pt idx="4146">
                  <c:v>0.41470000000000001</c:v>
                </c:pt>
                <c:pt idx="4147">
                  <c:v>0.4148</c:v>
                </c:pt>
                <c:pt idx="4148">
                  <c:v>0.41489999999999999</c:v>
                </c:pt>
                <c:pt idx="4149">
                  <c:v>0.41499999999999998</c:v>
                </c:pt>
                <c:pt idx="4150">
                  <c:v>0.41510000000000002</c:v>
                </c:pt>
                <c:pt idx="4151">
                  <c:v>0.41520000000000001</c:v>
                </c:pt>
                <c:pt idx="4152">
                  <c:v>0.4153</c:v>
                </c:pt>
                <c:pt idx="4153">
                  <c:v>0.41539999999999999</c:v>
                </c:pt>
                <c:pt idx="4154">
                  <c:v>0.41549999999999998</c:v>
                </c:pt>
                <c:pt idx="4155">
                  <c:v>0.41560000000000002</c:v>
                </c:pt>
                <c:pt idx="4156">
                  <c:v>0.41570000000000001</c:v>
                </c:pt>
                <c:pt idx="4157">
                  <c:v>0.4158</c:v>
                </c:pt>
                <c:pt idx="4158">
                  <c:v>0.41589999999999999</c:v>
                </c:pt>
                <c:pt idx="4159">
                  <c:v>0.41599999999999998</c:v>
                </c:pt>
                <c:pt idx="4160">
                  <c:v>0.41610000000000003</c:v>
                </c:pt>
                <c:pt idx="4161">
                  <c:v>0.41620000000000001</c:v>
                </c:pt>
                <c:pt idx="4162">
                  <c:v>0.4163</c:v>
                </c:pt>
                <c:pt idx="4163">
                  <c:v>0.41639999999999999</c:v>
                </c:pt>
                <c:pt idx="4164">
                  <c:v>0.41649999999999998</c:v>
                </c:pt>
                <c:pt idx="4165">
                  <c:v>0.41660000000000003</c:v>
                </c:pt>
                <c:pt idx="4166">
                  <c:v>0.41670000000000001</c:v>
                </c:pt>
                <c:pt idx="4167">
                  <c:v>0.4168</c:v>
                </c:pt>
                <c:pt idx="4168">
                  <c:v>0.41689999999999999</c:v>
                </c:pt>
                <c:pt idx="4169">
                  <c:v>0.41699999999999998</c:v>
                </c:pt>
                <c:pt idx="4170">
                  <c:v>0.41710000000000003</c:v>
                </c:pt>
                <c:pt idx="4171">
                  <c:v>0.41720000000000002</c:v>
                </c:pt>
                <c:pt idx="4172">
                  <c:v>0.4173</c:v>
                </c:pt>
                <c:pt idx="4173">
                  <c:v>0.41739999999999999</c:v>
                </c:pt>
                <c:pt idx="4174">
                  <c:v>0.41749999999999998</c:v>
                </c:pt>
                <c:pt idx="4175">
                  <c:v>0.41760000000000003</c:v>
                </c:pt>
                <c:pt idx="4176">
                  <c:v>0.41770000000000002</c:v>
                </c:pt>
                <c:pt idx="4177">
                  <c:v>0.4178</c:v>
                </c:pt>
                <c:pt idx="4178">
                  <c:v>0.41789999999999999</c:v>
                </c:pt>
                <c:pt idx="4179">
                  <c:v>0.41799999999999998</c:v>
                </c:pt>
                <c:pt idx="4180">
                  <c:v>0.41810000000000003</c:v>
                </c:pt>
                <c:pt idx="4181">
                  <c:v>0.41820000000000002</c:v>
                </c:pt>
                <c:pt idx="4182">
                  <c:v>0.41830000000000001</c:v>
                </c:pt>
                <c:pt idx="4183">
                  <c:v>0.41839999999999999</c:v>
                </c:pt>
                <c:pt idx="4184">
                  <c:v>0.41849999999999998</c:v>
                </c:pt>
                <c:pt idx="4185">
                  <c:v>0.41860000000000003</c:v>
                </c:pt>
                <c:pt idx="4186">
                  <c:v>0.41870000000000002</c:v>
                </c:pt>
                <c:pt idx="4187">
                  <c:v>0.41880000000000001</c:v>
                </c:pt>
                <c:pt idx="4188">
                  <c:v>0.41889999999999999</c:v>
                </c:pt>
                <c:pt idx="4189">
                  <c:v>0.41899999999999998</c:v>
                </c:pt>
                <c:pt idx="4190">
                  <c:v>0.41909999999999997</c:v>
                </c:pt>
                <c:pt idx="4191">
                  <c:v>0.41920000000000002</c:v>
                </c:pt>
                <c:pt idx="4192">
                  <c:v>0.41930000000000001</c:v>
                </c:pt>
                <c:pt idx="4193">
                  <c:v>0.4194</c:v>
                </c:pt>
                <c:pt idx="4194">
                  <c:v>0.41949999999999998</c:v>
                </c:pt>
                <c:pt idx="4195">
                  <c:v>0.41959999999999997</c:v>
                </c:pt>
                <c:pt idx="4196">
                  <c:v>0.41970000000000002</c:v>
                </c:pt>
                <c:pt idx="4197">
                  <c:v>0.41980000000000001</c:v>
                </c:pt>
                <c:pt idx="4198">
                  <c:v>0.4199</c:v>
                </c:pt>
                <c:pt idx="4199">
                  <c:v>0.42</c:v>
                </c:pt>
                <c:pt idx="4200">
                  <c:v>0.42009999999999997</c:v>
                </c:pt>
                <c:pt idx="4201">
                  <c:v>0.42020000000000002</c:v>
                </c:pt>
                <c:pt idx="4202">
                  <c:v>0.42030000000000001</c:v>
                </c:pt>
                <c:pt idx="4203">
                  <c:v>0.4204</c:v>
                </c:pt>
                <c:pt idx="4204">
                  <c:v>0.42049999999999998</c:v>
                </c:pt>
                <c:pt idx="4205">
                  <c:v>0.42059999999999997</c:v>
                </c:pt>
                <c:pt idx="4206">
                  <c:v>0.42070000000000002</c:v>
                </c:pt>
                <c:pt idx="4207">
                  <c:v>0.42080000000000001</c:v>
                </c:pt>
                <c:pt idx="4208">
                  <c:v>0.4209</c:v>
                </c:pt>
                <c:pt idx="4209">
                  <c:v>0.42099999999999999</c:v>
                </c:pt>
                <c:pt idx="4210">
                  <c:v>0.42109999999999997</c:v>
                </c:pt>
                <c:pt idx="4211">
                  <c:v>0.42120000000000002</c:v>
                </c:pt>
                <c:pt idx="4212">
                  <c:v>0.42130000000000001</c:v>
                </c:pt>
                <c:pt idx="4213">
                  <c:v>0.4214</c:v>
                </c:pt>
                <c:pt idx="4214">
                  <c:v>0.42149999999999999</c:v>
                </c:pt>
                <c:pt idx="4215">
                  <c:v>0.42159999999999997</c:v>
                </c:pt>
                <c:pt idx="4216">
                  <c:v>0.42170000000000002</c:v>
                </c:pt>
                <c:pt idx="4217">
                  <c:v>0.42180000000000001</c:v>
                </c:pt>
                <c:pt idx="4218">
                  <c:v>0.4219</c:v>
                </c:pt>
                <c:pt idx="4219">
                  <c:v>0.42199999999999999</c:v>
                </c:pt>
                <c:pt idx="4220">
                  <c:v>0.42209999999999998</c:v>
                </c:pt>
                <c:pt idx="4221">
                  <c:v>0.42220000000000002</c:v>
                </c:pt>
                <c:pt idx="4222">
                  <c:v>0.42230000000000001</c:v>
                </c:pt>
                <c:pt idx="4223">
                  <c:v>0.4224</c:v>
                </c:pt>
                <c:pt idx="4224">
                  <c:v>0.42249999999999999</c:v>
                </c:pt>
                <c:pt idx="4225">
                  <c:v>0.42259999999999998</c:v>
                </c:pt>
                <c:pt idx="4226">
                  <c:v>0.42270000000000002</c:v>
                </c:pt>
                <c:pt idx="4227">
                  <c:v>0.42280000000000001</c:v>
                </c:pt>
                <c:pt idx="4228">
                  <c:v>0.4229</c:v>
                </c:pt>
                <c:pt idx="4229">
                  <c:v>0.42299999999999999</c:v>
                </c:pt>
                <c:pt idx="4230">
                  <c:v>0.42309999999999998</c:v>
                </c:pt>
                <c:pt idx="4231">
                  <c:v>0.42320000000000002</c:v>
                </c:pt>
                <c:pt idx="4232">
                  <c:v>0.42330000000000001</c:v>
                </c:pt>
                <c:pt idx="4233">
                  <c:v>0.4234</c:v>
                </c:pt>
                <c:pt idx="4234">
                  <c:v>0.42349999999999999</c:v>
                </c:pt>
                <c:pt idx="4235">
                  <c:v>0.42359999999999998</c:v>
                </c:pt>
                <c:pt idx="4236">
                  <c:v>0.42370000000000002</c:v>
                </c:pt>
                <c:pt idx="4237">
                  <c:v>0.42380000000000001</c:v>
                </c:pt>
                <c:pt idx="4238">
                  <c:v>0.4239</c:v>
                </c:pt>
                <c:pt idx="4239">
                  <c:v>0.42399999999999999</c:v>
                </c:pt>
                <c:pt idx="4240">
                  <c:v>0.42409999999999998</c:v>
                </c:pt>
                <c:pt idx="4241">
                  <c:v>0.42420000000000002</c:v>
                </c:pt>
                <c:pt idx="4242">
                  <c:v>0.42430000000000001</c:v>
                </c:pt>
                <c:pt idx="4243">
                  <c:v>0.4244</c:v>
                </c:pt>
                <c:pt idx="4244">
                  <c:v>0.42449999999999999</c:v>
                </c:pt>
                <c:pt idx="4245">
                  <c:v>0.42459999999999998</c:v>
                </c:pt>
                <c:pt idx="4246">
                  <c:v>0.42470000000000002</c:v>
                </c:pt>
                <c:pt idx="4247">
                  <c:v>0.42480000000000001</c:v>
                </c:pt>
                <c:pt idx="4248">
                  <c:v>0.4249</c:v>
                </c:pt>
                <c:pt idx="4249">
                  <c:v>0.42499999999999999</c:v>
                </c:pt>
                <c:pt idx="4250">
                  <c:v>0.42509999999999998</c:v>
                </c:pt>
                <c:pt idx="4251">
                  <c:v>0.42520000000000002</c:v>
                </c:pt>
                <c:pt idx="4252">
                  <c:v>0.42530000000000001</c:v>
                </c:pt>
                <c:pt idx="4253">
                  <c:v>0.4254</c:v>
                </c:pt>
                <c:pt idx="4254">
                  <c:v>0.42549999999999999</c:v>
                </c:pt>
                <c:pt idx="4255">
                  <c:v>0.42559999999999998</c:v>
                </c:pt>
                <c:pt idx="4256">
                  <c:v>0.42570000000000002</c:v>
                </c:pt>
                <c:pt idx="4257">
                  <c:v>0.42580000000000001</c:v>
                </c:pt>
                <c:pt idx="4258">
                  <c:v>0.4259</c:v>
                </c:pt>
                <c:pt idx="4259">
                  <c:v>0.42599999999999999</c:v>
                </c:pt>
                <c:pt idx="4260">
                  <c:v>0.42609999999999998</c:v>
                </c:pt>
                <c:pt idx="4261">
                  <c:v>0.42620000000000002</c:v>
                </c:pt>
                <c:pt idx="4262">
                  <c:v>0.42630000000000001</c:v>
                </c:pt>
                <c:pt idx="4263">
                  <c:v>0.4264</c:v>
                </c:pt>
                <c:pt idx="4264">
                  <c:v>0.42649999999999999</c:v>
                </c:pt>
                <c:pt idx="4265">
                  <c:v>0.42659999999999998</c:v>
                </c:pt>
                <c:pt idx="4266">
                  <c:v>0.42670000000000002</c:v>
                </c:pt>
                <c:pt idx="4267">
                  <c:v>0.42680000000000001</c:v>
                </c:pt>
                <c:pt idx="4268">
                  <c:v>0.4269</c:v>
                </c:pt>
                <c:pt idx="4269">
                  <c:v>0.42699999999999999</c:v>
                </c:pt>
                <c:pt idx="4270">
                  <c:v>0.42709999999999998</c:v>
                </c:pt>
                <c:pt idx="4271">
                  <c:v>0.42720000000000002</c:v>
                </c:pt>
                <c:pt idx="4272">
                  <c:v>0.42730000000000001</c:v>
                </c:pt>
                <c:pt idx="4273">
                  <c:v>0.4274</c:v>
                </c:pt>
                <c:pt idx="4274">
                  <c:v>0.42749999999999999</c:v>
                </c:pt>
                <c:pt idx="4275">
                  <c:v>0.42759999999999998</c:v>
                </c:pt>
                <c:pt idx="4276">
                  <c:v>0.42770000000000002</c:v>
                </c:pt>
                <c:pt idx="4277">
                  <c:v>0.42780000000000001</c:v>
                </c:pt>
                <c:pt idx="4278">
                  <c:v>0.4279</c:v>
                </c:pt>
                <c:pt idx="4279">
                  <c:v>0.42799999999999999</c:v>
                </c:pt>
                <c:pt idx="4280">
                  <c:v>0.42809999999999998</c:v>
                </c:pt>
                <c:pt idx="4281">
                  <c:v>0.42820000000000003</c:v>
                </c:pt>
                <c:pt idx="4282">
                  <c:v>0.42830000000000001</c:v>
                </c:pt>
                <c:pt idx="4283">
                  <c:v>0.4284</c:v>
                </c:pt>
                <c:pt idx="4284">
                  <c:v>0.42849999999999999</c:v>
                </c:pt>
                <c:pt idx="4285">
                  <c:v>0.42859999999999998</c:v>
                </c:pt>
                <c:pt idx="4286">
                  <c:v>0.42870000000000003</c:v>
                </c:pt>
                <c:pt idx="4287">
                  <c:v>0.42880000000000001</c:v>
                </c:pt>
                <c:pt idx="4288">
                  <c:v>0.4289</c:v>
                </c:pt>
                <c:pt idx="4289">
                  <c:v>0.42899999999999999</c:v>
                </c:pt>
                <c:pt idx="4290">
                  <c:v>0.42909999999999998</c:v>
                </c:pt>
                <c:pt idx="4291">
                  <c:v>0.42920000000000003</c:v>
                </c:pt>
                <c:pt idx="4292">
                  <c:v>0.42930000000000001</c:v>
                </c:pt>
                <c:pt idx="4293">
                  <c:v>0.4294</c:v>
                </c:pt>
                <c:pt idx="4294">
                  <c:v>0.42949999999999999</c:v>
                </c:pt>
                <c:pt idx="4295">
                  <c:v>0.42959999999999998</c:v>
                </c:pt>
                <c:pt idx="4296">
                  <c:v>0.42970000000000003</c:v>
                </c:pt>
                <c:pt idx="4297">
                  <c:v>0.42980000000000002</c:v>
                </c:pt>
                <c:pt idx="4298">
                  <c:v>0.4299</c:v>
                </c:pt>
                <c:pt idx="4299">
                  <c:v>0.43</c:v>
                </c:pt>
                <c:pt idx="4300">
                  <c:v>0.43009999999999998</c:v>
                </c:pt>
                <c:pt idx="4301">
                  <c:v>0.43020000000000003</c:v>
                </c:pt>
                <c:pt idx="4302">
                  <c:v>0.43030000000000002</c:v>
                </c:pt>
                <c:pt idx="4303">
                  <c:v>0.4304</c:v>
                </c:pt>
                <c:pt idx="4304">
                  <c:v>0.43049999999999999</c:v>
                </c:pt>
                <c:pt idx="4305">
                  <c:v>0.43059999999999998</c:v>
                </c:pt>
                <c:pt idx="4306">
                  <c:v>0.43070000000000003</c:v>
                </c:pt>
                <c:pt idx="4307">
                  <c:v>0.43080000000000002</c:v>
                </c:pt>
                <c:pt idx="4308">
                  <c:v>0.43090000000000001</c:v>
                </c:pt>
                <c:pt idx="4309">
                  <c:v>0.43099999999999999</c:v>
                </c:pt>
                <c:pt idx="4310">
                  <c:v>0.43109999999999998</c:v>
                </c:pt>
                <c:pt idx="4311">
                  <c:v>0.43120000000000003</c:v>
                </c:pt>
                <c:pt idx="4312">
                  <c:v>0.43130000000000002</c:v>
                </c:pt>
                <c:pt idx="4313">
                  <c:v>0.43140000000000001</c:v>
                </c:pt>
                <c:pt idx="4314">
                  <c:v>0.43149999999999999</c:v>
                </c:pt>
                <c:pt idx="4315">
                  <c:v>0.43159999999999998</c:v>
                </c:pt>
                <c:pt idx="4316">
                  <c:v>0.43169999999999997</c:v>
                </c:pt>
                <c:pt idx="4317">
                  <c:v>0.43180000000000002</c:v>
                </c:pt>
                <c:pt idx="4318">
                  <c:v>0.43190000000000001</c:v>
                </c:pt>
                <c:pt idx="4319">
                  <c:v>0.432</c:v>
                </c:pt>
                <c:pt idx="4320">
                  <c:v>0.43209999999999998</c:v>
                </c:pt>
                <c:pt idx="4321">
                  <c:v>0.43219999999999997</c:v>
                </c:pt>
                <c:pt idx="4322">
                  <c:v>0.43230000000000002</c:v>
                </c:pt>
                <c:pt idx="4323">
                  <c:v>0.43240000000000001</c:v>
                </c:pt>
                <c:pt idx="4324">
                  <c:v>0.4325</c:v>
                </c:pt>
                <c:pt idx="4325">
                  <c:v>0.43259999999999998</c:v>
                </c:pt>
                <c:pt idx="4326">
                  <c:v>0.43269999999999997</c:v>
                </c:pt>
                <c:pt idx="4327">
                  <c:v>0.43280000000000002</c:v>
                </c:pt>
                <c:pt idx="4328">
                  <c:v>0.43290000000000001</c:v>
                </c:pt>
                <c:pt idx="4329">
                  <c:v>0.433</c:v>
                </c:pt>
                <c:pt idx="4330">
                  <c:v>0.43309999999999998</c:v>
                </c:pt>
                <c:pt idx="4331">
                  <c:v>0.43319999999999997</c:v>
                </c:pt>
                <c:pt idx="4332">
                  <c:v>0.43330000000000002</c:v>
                </c:pt>
                <c:pt idx="4333">
                  <c:v>0.43340000000000001</c:v>
                </c:pt>
                <c:pt idx="4334">
                  <c:v>0.4335</c:v>
                </c:pt>
                <c:pt idx="4335">
                  <c:v>0.43359999999999999</c:v>
                </c:pt>
                <c:pt idx="4336">
                  <c:v>0.43369999999999997</c:v>
                </c:pt>
                <c:pt idx="4337">
                  <c:v>0.43380000000000002</c:v>
                </c:pt>
                <c:pt idx="4338">
                  <c:v>0.43390000000000001</c:v>
                </c:pt>
                <c:pt idx="4339">
                  <c:v>0.434</c:v>
                </c:pt>
                <c:pt idx="4340">
                  <c:v>0.43409999999999999</c:v>
                </c:pt>
                <c:pt idx="4341">
                  <c:v>0.43419999999999997</c:v>
                </c:pt>
                <c:pt idx="4342">
                  <c:v>0.43430000000000002</c:v>
                </c:pt>
                <c:pt idx="4343">
                  <c:v>0.43440000000000001</c:v>
                </c:pt>
                <c:pt idx="4344">
                  <c:v>0.4345</c:v>
                </c:pt>
                <c:pt idx="4345">
                  <c:v>0.43459999999999999</c:v>
                </c:pt>
                <c:pt idx="4346">
                  <c:v>0.43469999999999998</c:v>
                </c:pt>
                <c:pt idx="4347">
                  <c:v>0.43480000000000002</c:v>
                </c:pt>
                <c:pt idx="4348">
                  <c:v>0.43490000000000001</c:v>
                </c:pt>
                <c:pt idx="4349">
                  <c:v>0.435</c:v>
                </c:pt>
                <c:pt idx="4350">
                  <c:v>0.43509999999999999</c:v>
                </c:pt>
                <c:pt idx="4351">
                  <c:v>0.43519999999999998</c:v>
                </c:pt>
                <c:pt idx="4352">
                  <c:v>0.43530000000000002</c:v>
                </c:pt>
                <c:pt idx="4353">
                  <c:v>0.43540000000000001</c:v>
                </c:pt>
                <c:pt idx="4354">
                  <c:v>0.4355</c:v>
                </c:pt>
                <c:pt idx="4355">
                  <c:v>0.43559999999999999</c:v>
                </c:pt>
                <c:pt idx="4356">
                  <c:v>0.43569999999999998</c:v>
                </c:pt>
                <c:pt idx="4357">
                  <c:v>0.43580000000000002</c:v>
                </c:pt>
                <c:pt idx="4358">
                  <c:v>0.43590000000000001</c:v>
                </c:pt>
                <c:pt idx="4359">
                  <c:v>0.436</c:v>
                </c:pt>
                <c:pt idx="4360">
                  <c:v>0.43609999999999999</c:v>
                </c:pt>
                <c:pt idx="4361">
                  <c:v>0.43619999999999998</c:v>
                </c:pt>
                <c:pt idx="4362">
                  <c:v>0.43630000000000002</c:v>
                </c:pt>
                <c:pt idx="4363">
                  <c:v>0.43640000000000001</c:v>
                </c:pt>
                <c:pt idx="4364">
                  <c:v>0.4365</c:v>
                </c:pt>
                <c:pt idx="4365">
                  <c:v>0.43659999999999999</c:v>
                </c:pt>
                <c:pt idx="4366">
                  <c:v>0.43669999999999998</c:v>
                </c:pt>
                <c:pt idx="4367">
                  <c:v>0.43680000000000002</c:v>
                </c:pt>
                <c:pt idx="4368">
                  <c:v>0.43690000000000001</c:v>
                </c:pt>
                <c:pt idx="4369">
                  <c:v>0.437</c:v>
                </c:pt>
                <c:pt idx="4370">
                  <c:v>0.43709999999999999</c:v>
                </c:pt>
                <c:pt idx="4371">
                  <c:v>0.43719999999999998</c:v>
                </c:pt>
                <c:pt idx="4372">
                  <c:v>0.43730000000000002</c:v>
                </c:pt>
                <c:pt idx="4373">
                  <c:v>0.43740000000000001</c:v>
                </c:pt>
                <c:pt idx="4374">
                  <c:v>0.4375</c:v>
                </c:pt>
                <c:pt idx="4375">
                  <c:v>0.43759999999999999</c:v>
                </c:pt>
                <c:pt idx="4376">
                  <c:v>0.43769999999999998</c:v>
                </c:pt>
                <c:pt idx="4377">
                  <c:v>0.43780000000000002</c:v>
                </c:pt>
                <c:pt idx="4378">
                  <c:v>0.43790000000000001</c:v>
                </c:pt>
                <c:pt idx="4379">
                  <c:v>0.438</c:v>
                </c:pt>
                <c:pt idx="4380">
                  <c:v>0.43809999999999999</c:v>
                </c:pt>
                <c:pt idx="4381">
                  <c:v>0.43819999999999998</c:v>
                </c:pt>
                <c:pt idx="4382">
                  <c:v>0.43830000000000002</c:v>
                </c:pt>
                <c:pt idx="4383">
                  <c:v>0.43840000000000001</c:v>
                </c:pt>
                <c:pt idx="4384">
                  <c:v>0.4385</c:v>
                </c:pt>
                <c:pt idx="4385">
                  <c:v>0.43859999999999999</c:v>
                </c:pt>
                <c:pt idx="4386">
                  <c:v>0.43869999999999998</c:v>
                </c:pt>
                <c:pt idx="4387">
                  <c:v>0.43880000000000002</c:v>
                </c:pt>
                <c:pt idx="4388">
                  <c:v>0.43890000000000001</c:v>
                </c:pt>
                <c:pt idx="4389">
                  <c:v>0.439</c:v>
                </c:pt>
                <c:pt idx="4390">
                  <c:v>0.43909999999999999</c:v>
                </c:pt>
                <c:pt idx="4391">
                  <c:v>0.43919999999999998</c:v>
                </c:pt>
                <c:pt idx="4392">
                  <c:v>0.43930000000000002</c:v>
                </c:pt>
                <c:pt idx="4393">
                  <c:v>0.43940000000000001</c:v>
                </c:pt>
                <c:pt idx="4394">
                  <c:v>0.4395</c:v>
                </c:pt>
                <c:pt idx="4395">
                  <c:v>0.43959999999999999</c:v>
                </c:pt>
                <c:pt idx="4396">
                  <c:v>0.43969999999999998</c:v>
                </c:pt>
                <c:pt idx="4397">
                  <c:v>0.43980000000000002</c:v>
                </c:pt>
                <c:pt idx="4398">
                  <c:v>0.43990000000000001</c:v>
                </c:pt>
                <c:pt idx="4399">
                  <c:v>0.44</c:v>
                </c:pt>
                <c:pt idx="4400">
                  <c:v>0.44009999999999999</c:v>
                </c:pt>
                <c:pt idx="4401">
                  <c:v>0.44019999999999998</c:v>
                </c:pt>
                <c:pt idx="4402">
                  <c:v>0.44030000000000002</c:v>
                </c:pt>
                <c:pt idx="4403">
                  <c:v>0.44040000000000001</c:v>
                </c:pt>
                <c:pt idx="4404">
                  <c:v>0.4405</c:v>
                </c:pt>
                <c:pt idx="4405">
                  <c:v>0.44059999999999999</c:v>
                </c:pt>
                <c:pt idx="4406">
                  <c:v>0.44069999999999998</c:v>
                </c:pt>
                <c:pt idx="4407">
                  <c:v>0.44080000000000003</c:v>
                </c:pt>
                <c:pt idx="4408">
                  <c:v>0.44090000000000001</c:v>
                </c:pt>
                <c:pt idx="4409">
                  <c:v>0.441</c:v>
                </c:pt>
                <c:pt idx="4410">
                  <c:v>0.44109999999999999</c:v>
                </c:pt>
                <c:pt idx="4411">
                  <c:v>0.44119999999999998</c:v>
                </c:pt>
                <c:pt idx="4412">
                  <c:v>0.44130000000000003</c:v>
                </c:pt>
                <c:pt idx="4413">
                  <c:v>0.44140000000000001</c:v>
                </c:pt>
                <c:pt idx="4414">
                  <c:v>0.4415</c:v>
                </c:pt>
                <c:pt idx="4415">
                  <c:v>0.44159999999999999</c:v>
                </c:pt>
                <c:pt idx="4416">
                  <c:v>0.44169999999999998</c:v>
                </c:pt>
                <c:pt idx="4417">
                  <c:v>0.44180000000000003</c:v>
                </c:pt>
                <c:pt idx="4418">
                  <c:v>0.44190000000000002</c:v>
                </c:pt>
                <c:pt idx="4419">
                  <c:v>0.442</c:v>
                </c:pt>
                <c:pt idx="4420">
                  <c:v>0.44209999999999999</c:v>
                </c:pt>
                <c:pt idx="4421">
                  <c:v>0.44219999999999998</c:v>
                </c:pt>
                <c:pt idx="4422">
                  <c:v>0.44230000000000003</c:v>
                </c:pt>
                <c:pt idx="4423">
                  <c:v>0.44240000000000002</c:v>
                </c:pt>
                <c:pt idx="4424">
                  <c:v>0.4425</c:v>
                </c:pt>
                <c:pt idx="4425">
                  <c:v>0.44259999999999999</c:v>
                </c:pt>
                <c:pt idx="4426">
                  <c:v>0.44269999999999998</c:v>
                </c:pt>
                <c:pt idx="4427">
                  <c:v>0.44280000000000003</c:v>
                </c:pt>
                <c:pt idx="4428">
                  <c:v>0.44290000000000002</c:v>
                </c:pt>
                <c:pt idx="4429">
                  <c:v>0.443</c:v>
                </c:pt>
                <c:pt idx="4430">
                  <c:v>0.44309999999999999</c:v>
                </c:pt>
                <c:pt idx="4431">
                  <c:v>0.44319999999999998</c:v>
                </c:pt>
                <c:pt idx="4432">
                  <c:v>0.44330000000000003</c:v>
                </c:pt>
                <c:pt idx="4433">
                  <c:v>0.44340000000000002</c:v>
                </c:pt>
                <c:pt idx="4434">
                  <c:v>0.44350000000000001</c:v>
                </c:pt>
                <c:pt idx="4435">
                  <c:v>0.44359999999999999</c:v>
                </c:pt>
                <c:pt idx="4436">
                  <c:v>0.44369999999999998</c:v>
                </c:pt>
                <c:pt idx="4437">
                  <c:v>0.44379999999999997</c:v>
                </c:pt>
                <c:pt idx="4438">
                  <c:v>0.44390000000000002</c:v>
                </c:pt>
                <c:pt idx="4439">
                  <c:v>0.44400000000000001</c:v>
                </c:pt>
                <c:pt idx="4440">
                  <c:v>0.44409999999999999</c:v>
                </c:pt>
                <c:pt idx="4441">
                  <c:v>0.44419999999999998</c:v>
                </c:pt>
                <c:pt idx="4442">
                  <c:v>0.44429999999999997</c:v>
                </c:pt>
                <c:pt idx="4443">
                  <c:v>0.44440000000000002</c:v>
                </c:pt>
                <c:pt idx="4444">
                  <c:v>0.44450000000000001</c:v>
                </c:pt>
                <c:pt idx="4445">
                  <c:v>0.4446</c:v>
                </c:pt>
                <c:pt idx="4446">
                  <c:v>0.44469999999999998</c:v>
                </c:pt>
                <c:pt idx="4447">
                  <c:v>0.44479999999999997</c:v>
                </c:pt>
                <c:pt idx="4448">
                  <c:v>0.44490000000000002</c:v>
                </c:pt>
                <c:pt idx="4449">
                  <c:v>0.44500000000000001</c:v>
                </c:pt>
                <c:pt idx="4450">
                  <c:v>0.4451</c:v>
                </c:pt>
                <c:pt idx="4451">
                  <c:v>0.44519999999999998</c:v>
                </c:pt>
                <c:pt idx="4452">
                  <c:v>0.44529999999999997</c:v>
                </c:pt>
                <c:pt idx="4453">
                  <c:v>0.44540000000000002</c:v>
                </c:pt>
                <c:pt idx="4454">
                  <c:v>0.44550000000000001</c:v>
                </c:pt>
                <c:pt idx="4455">
                  <c:v>0.4456</c:v>
                </c:pt>
                <c:pt idx="4456">
                  <c:v>0.44569999999999999</c:v>
                </c:pt>
                <c:pt idx="4457">
                  <c:v>0.44579999999999997</c:v>
                </c:pt>
                <c:pt idx="4458">
                  <c:v>0.44590000000000002</c:v>
                </c:pt>
                <c:pt idx="4459">
                  <c:v>0.44600000000000001</c:v>
                </c:pt>
                <c:pt idx="4460">
                  <c:v>0.4461</c:v>
                </c:pt>
                <c:pt idx="4461">
                  <c:v>0.44619999999999999</c:v>
                </c:pt>
                <c:pt idx="4462">
                  <c:v>0.44629999999999997</c:v>
                </c:pt>
                <c:pt idx="4463">
                  <c:v>0.44640000000000002</c:v>
                </c:pt>
                <c:pt idx="4464">
                  <c:v>0.44650000000000001</c:v>
                </c:pt>
                <c:pt idx="4465">
                  <c:v>0.4466</c:v>
                </c:pt>
                <c:pt idx="4466">
                  <c:v>0.44669999999999999</c:v>
                </c:pt>
                <c:pt idx="4467">
                  <c:v>0.44679999999999997</c:v>
                </c:pt>
                <c:pt idx="4468">
                  <c:v>0.44690000000000002</c:v>
                </c:pt>
                <c:pt idx="4469">
                  <c:v>0.44700000000000001</c:v>
                </c:pt>
                <c:pt idx="4470">
                  <c:v>0.4471</c:v>
                </c:pt>
                <c:pt idx="4471">
                  <c:v>0.44719999999999999</c:v>
                </c:pt>
                <c:pt idx="4472">
                  <c:v>0.44729999999999998</c:v>
                </c:pt>
                <c:pt idx="4473">
                  <c:v>0.44740000000000002</c:v>
                </c:pt>
                <c:pt idx="4474">
                  <c:v>0.44750000000000001</c:v>
                </c:pt>
                <c:pt idx="4475">
                  <c:v>0.4476</c:v>
                </c:pt>
                <c:pt idx="4476">
                  <c:v>0.44769999999999999</c:v>
                </c:pt>
                <c:pt idx="4477">
                  <c:v>0.44779999999999998</c:v>
                </c:pt>
                <c:pt idx="4478">
                  <c:v>0.44790000000000002</c:v>
                </c:pt>
                <c:pt idx="4479">
                  <c:v>0.44800000000000001</c:v>
                </c:pt>
                <c:pt idx="4480">
                  <c:v>0.4481</c:v>
                </c:pt>
                <c:pt idx="4481">
                  <c:v>0.44819999999999999</c:v>
                </c:pt>
                <c:pt idx="4482">
                  <c:v>0.44829999999999998</c:v>
                </c:pt>
                <c:pt idx="4483">
                  <c:v>0.44840000000000002</c:v>
                </c:pt>
                <c:pt idx="4484">
                  <c:v>0.44850000000000001</c:v>
                </c:pt>
                <c:pt idx="4485">
                  <c:v>0.4486</c:v>
                </c:pt>
                <c:pt idx="4486">
                  <c:v>0.44869999999999999</c:v>
                </c:pt>
                <c:pt idx="4487">
                  <c:v>0.44879999999999998</c:v>
                </c:pt>
                <c:pt idx="4488">
                  <c:v>0.44890000000000002</c:v>
                </c:pt>
                <c:pt idx="4489">
                  <c:v>0.44900000000000001</c:v>
                </c:pt>
                <c:pt idx="4490">
                  <c:v>0.4491</c:v>
                </c:pt>
                <c:pt idx="4491">
                  <c:v>0.44919999999999999</c:v>
                </c:pt>
                <c:pt idx="4492">
                  <c:v>0.44929999999999998</c:v>
                </c:pt>
                <c:pt idx="4493">
                  <c:v>0.44940000000000002</c:v>
                </c:pt>
                <c:pt idx="4494">
                  <c:v>0.44950000000000001</c:v>
                </c:pt>
                <c:pt idx="4495">
                  <c:v>0.4496</c:v>
                </c:pt>
                <c:pt idx="4496">
                  <c:v>0.44969999999999999</c:v>
                </c:pt>
                <c:pt idx="4497">
                  <c:v>0.44979999999999998</c:v>
                </c:pt>
                <c:pt idx="4498">
                  <c:v>0.44990000000000002</c:v>
                </c:pt>
                <c:pt idx="4499">
                  <c:v>0.45</c:v>
                </c:pt>
                <c:pt idx="4500">
                  <c:v>0.4501</c:v>
                </c:pt>
                <c:pt idx="4501">
                  <c:v>0.45019999999999999</c:v>
                </c:pt>
                <c:pt idx="4502">
                  <c:v>0.45029999999999998</c:v>
                </c:pt>
                <c:pt idx="4503">
                  <c:v>0.45040000000000002</c:v>
                </c:pt>
                <c:pt idx="4504">
                  <c:v>0.45050000000000001</c:v>
                </c:pt>
                <c:pt idx="4505">
                  <c:v>0.4506</c:v>
                </c:pt>
                <c:pt idx="4506">
                  <c:v>0.45069999999999999</c:v>
                </c:pt>
                <c:pt idx="4507">
                  <c:v>0.45079999999999998</c:v>
                </c:pt>
                <c:pt idx="4508">
                  <c:v>0.45090000000000002</c:v>
                </c:pt>
                <c:pt idx="4509">
                  <c:v>0.45100000000000001</c:v>
                </c:pt>
                <c:pt idx="4510">
                  <c:v>0.4511</c:v>
                </c:pt>
                <c:pt idx="4511">
                  <c:v>0.45119999999999999</c:v>
                </c:pt>
                <c:pt idx="4512">
                  <c:v>0.45129999999999998</c:v>
                </c:pt>
                <c:pt idx="4513">
                  <c:v>0.45140000000000002</c:v>
                </c:pt>
                <c:pt idx="4514">
                  <c:v>0.45150000000000001</c:v>
                </c:pt>
                <c:pt idx="4515">
                  <c:v>0.4516</c:v>
                </c:pt>
                <c:pt idx="4516">
                  <c:v>0.45169999999999999</c:v>
                </c:pt>
                <c:pt idx="4517">
                  <c:v>0.45179999999999998</c:v>
                </c:pt>
                <c:pt idx="4518">
                  <c:v>0.45190000000000002</c:v>
                </c:pt>
                <c:pt idx="4519">
                  <c:v>0.45200000000000001</c:v>
                </c:pt>
                <c:pt idx="4520">
                  <c:v>0.4521</c:v>
                </c:pt>
                <c:pt idx="4521">
                  <c:v>0.45219999999999999</c:v>
                </c:pt>
                <c:pt idx="4522">
                  <c:v>0.45229999999999998</c:v>
                </c:pt>
                <c:pt idx="4523">
                  <c:v>0.45240000000000002</c:v>
                </c:pt>
                <c:pt idx="4524">
                  <c:v>0.45250000000000001</c:v>
                </c:pt>
                <c:pt idx="4525">
                  <c:v>0.4526</c:v>
                </c:pt>
                <c:pt idx="4526">
                  <c:v>0.45269999999999999</c:v>
                </c:pt>
                <c:pt idx="4527">
                  <c:v>0.45279999999999998</c:v>
                </c:pt>
                <c:pt idx="4528">
                  <c:v>0.45290000000000002</c:v>
                </c:pt>
                <c:pt idx="4529">
                  <c:v>0.45300000000000001</c:v>
                </c:pt>
                <c:pt idx="4530">
                  <c:v>0.4531</c:v>
                </c:pt>
                <c:pt idx="4531">
                  <c:v>0.45319999999999999</c:v>
                </c:pt>
                <c:pt idx="4532">
                  <c:v>0.45329999999999998</c:v>
                </c:pt>
                <c:pt idx="4533">
                  <c:v>0.45340000000000003</c:v>
                </c:pt>
                <c:pt idx="4534">
                  <c:v>0.45350000000000001</c:v>
                </c:pt>
                <c:pt idx="4535">
                  <c:v>0.4536</c:v>
                </c:pt>
                <c:pt idx="4536">
                  <c:v>0.45369999999999999</c:v>
                </c:pt>
                <c:pt idx="4537">
                  <c:v>0.45379999999999998</c:v>
                </c:pt>
                <c:pt idx="4538">
                  <c:v>0.45390000000000003</c:v>
                </c:pt>
                <c:pt idx="4539">
                  <c:v>0.45400000000000001</c:v>
                </c:pt>
                <c:pt idx="4540">
                  <c:v>0.4541</c:v>
                </c:pt>
                <c:pt idx="4541">
                  <c:v>0.45419999999999999</c:v>
                </c:pt>
                <c:pt idx="4542">
                  <c:v>0.45429999999999998</c:v>
                </c:pt>
                <c:pt idx="4543">
                  <c:v>0.45440000000000003</c:v>
                </c:pt>
                <c:pt idx="4544">
                  <c:v>0.45450000000000002</c:v>
                </c:pt>
                <c:pt idx="4545">
                  <c:v>0.4546</c:v>
                </c:pt>
                <c:pt idx="4546">
                  <c:v>0.45469999999999999</c:v>
                </c:pt>
                <c:pt idx="4547">
                  <c:v>0.45479999999999998</c:v>
                </c:pt>
                <c:pt idx="4548">
                  <c:v>0.45490000000000003</c:v>
                </c:pt>
                <c:pt idx="4549">
                  <c:v>0.45500000000000002</c:v>
                </c:pt>
                <c:pt idx="4550">
                  <c:v>0.4551</c:v>
                </c:pt>
                <c:pt idx="4551">
                  <c:v>0.45519999999999999</c:v>
                </c:pt>
                <c:pt idx="4552">
                  <c:v>0.45529999999999998</c:v>
                </c:pt>
                <c:pt idx="4553">
                  <c:v>0.45540000000000003</c:v>
                </c:pt>
                <c:pt idx="4554">
                  <c:v>0.45550000000000002</c:v>
                </c:pt>
                <c:pt idx="4555">
                  <c:v>0.4556</c:v>
                </c:pt>
                <c:pt idx="4556">
                  <c:v>0.45569999999999999</c:v>
                </c:pt>
                <c:pt idx="4557">
                  <c:v>0.45579999999999998</c:v>
                </c:pt>
                <c:pt idx="4558">
                  <c:v>0.45590000000000003</c:v>
                </c:pt>
                <c:pt idx="4559">
                  <c:v>0.45600000000000002</c:v>
                </c:pt>
                <c:pt idx="4560">
                  <c:v>0.45610000000000001</c:v>
                </c:pt>
                <c:pt idx="4561">
                  <c:v>0.45619999999999999</c:v>
                </c:pt>
                <c:pt idx="4562">
                  <c:v>0.45629999999999998</c:v>
                </c:pt>
                <c:pt idx="4563">
                  <c:v>0.45639999999999997</c:v>
                </c:pt>
                <c:pt idx="4564">
                  <c:v>0.45650000000000002</c:v>
                </c:pt>
                <c:pt idx="4565">
                  <c:v>0.45660000000000001</c:v>
                </c:pt>
                <c:pt idx="4566">
                  <c:v>0.45669999999999999</c:v>
                </c:pt>
                <c:pt idx="4567">
                  <c:v>0.45679999999999998</c:v>
                </c:pt>
                <c:pt idx="4568">
                  <c:v>0.45689999999999997</c:v>
                </c:pt>
                <c:pt idx="4569">
                  <c:v>0.45700000000000002</c:v>
                </c:pt>
                <c:pt idx="4570">
                  <c:v>0.45710000000000001</c:v>
                </c:pt>
                <c:pt idx="4571">
                  <c:v>0.4572</c:v>
                </c:pt>
                <c:pt idx="4572">
                  <c:v>0.45729999999999998</c:v>
                </c:pt>
                <c:pt idx="4573">
                  <c:v>0.45739999999999997</c:v>
                </c:pt>
                <c:pt idx="4574">
                  <c:v>0.45750000000000002</c:v>
                </c:pt>
                <c:pt idx="4575">
                  <c:v>0.45760000000000001</c:v>
                </c:pt>
                <c:pt idx="4576">
                  <c:v>0.4577</c:v>
                </c:pt>
                <c:pt idx="4577">
                  <c:v>0.45779999999999998</c:v>
                </c:pt>
                <c:pt idx="4578">
                  <c:v>0.45789999999999997</c:v>
                </c:pt>
                <c:pt idx="4579">
                  <c:v>0.45800000000000002</c:v>
                </c:pt>
                <c:pt idx="4580">
                  <c:v>0.45810000000000001</c:v>
                </c:pt>
                <c:pt idx="4581">
                  <c:v>0.4582</c:v>
                </c:pt>
                <c:pt idx="4582">
                  <c:v>0.45829999999999999</c:v>
                </c:pt>
                <c:pt idx="4583">
                  <c:v>0.45839999999999997</c:v>
                </c:pt>
                <c:pt idx="4584">
                  <c:v>0.45850000000000002</c:v>
                </c:pt>
                <c:pt idx="4585">
                  <c:v>0.45860000000000001</c:v>
                </c:pt>
                <c:pt idx="4586">
                  <c:v>0.4587</c:v>
                </c:pt>
                <c:pt idx="4587">
                  <c:v>0.45879999999999999</c:v>
                </c:pt>
                <c:pt idx="4588">
                  <c:v>0.45889999999999997</c:v>
                </c:pt>
                <c:pt idx="4589">
                  <c:v>0.45900000000000002</c:v>
                </c:pt>
                <c:pt idx="4590">
                  <c:v>0.45910000000000001</c:v>
                </c:pt>
                <c:pt idx="4591">
                  <c:v>0.4592</c:v>
                </c:pt>
                <c:pt idx="4592">
                  <c:v>0.45929999999999999</c:v>
                </c:pt>
                <c:pt idx="4593">
                  <c:v>0.45939999999999998</c:v>
                </c:pt>
                <c:pt idx="4594">
                  <c:v>0.45950000000000002</c:v>
                </c:pt>
                <c:pt idx="4595">
                  <c:v>0.45960000000000001</c:v>
                </c:pt>
                <c:pt idx="4596">
                  <c:v>0.4597</c:v>
                </c:pt>
                <c:pt idx="4597">
                  <c:v>0.45979999999999999</c:v>
                </c:pt>
                <c:pt idx="4598">
                  <c:v>0.45989999999999998</c:v>
                </c:pt>
                <c:pt idx="4599">
                  <c:v>0.46</c:v>
                </c:pt>
                <c:pt idx="4600">
                  <c:v>0.46010000000000001</c:v>
                </c:pt>
                <c:pt idx="4601">
                  <c:v>0.4602</c:v>
                </c:pt>
                <c:pt idx="4602">
                  <c:v>0.46029999999999999</c:v>
                </c:pt>
                <c:pt idx="4603">
                  <c:v>0.46039999999999998</c:v>
                </c:pt>
                <c:pt idx="4604">
                  <c:v>0.46050000000000002</c:v>
                </c:pt>
                <c:pt idx="4605">
                  <c:v>0.46060000000000001</c:v>
                </c:pt>
                <c:pt idx="4606">
                  <c:v>0.4607</c:v>
                </c:pt>
                <c:pt idx="4607">
                  <c:v>0.46079999999999999</c:v>
                </c:pt>
                <c:pt idx="4608">
                  <c:v>0.46089999999999998</c:v>
                </c:pt>
                <c:pt idx="4609">
                  <c:v>0.46100000000000002</c:v>
                </c:pt>
                <c:pt idx="4610">
                  <c:v>0.46110000000000001</c:v>
                </c:pt>
                <c:pt idx="4611">
                  <c:v>0.4612</c:v>
                </c:pt>
                <c:pt idx="4612">
                  <c:v>0.46129999999999999</c:v>
                </c:pt>
                <c:pt idx="4613">
                  <c:v>0.46139999999999998</c:v>
                </c:pt>
                <c:pt idx="4614">
                  <c:v>0.46150000000000002</c:v>
                </c:pt>
                <c:pt idx="4615">
                  <c:v>0.46160000000000001</c:v>
                </c:pt>
                <c:pt idx="4616">
                  <c:v>0.4617</c:v>
                </c:pt>
                <c:pt idx="4617">
                  <c:v>0.46179999999999999</c:v>
                </c:pt>
                <c:pt idx="4618">
                  <c:v>0.46189999999999998</c:v>
                </c:pt>
                <c:pt idx="4619">
                  <c:v>0.46200000000000002</c:v>
                </c:pt>
                <c:pt idx="4620">
                  <c:v>0.46210000000000001</c:v>
                </c:pt>
                <c:pt idx="4621">
                  <c:v>0.4622</c:v>
                </c:pt>
                <c:pt idx="4622">
                  <c:v>0.46229999999999999</c:v>
                </c:pt>
                <c:pt idx="4623">
                  <c:v>0.46239999999999998</c:v>
                </c:pt>
                <c:pt idx="4624">
                  <c:v>0.46250000000000002</c:v>
                </c:pt>
                <c:pt idx="4625">
                  <c:v>0.46260000000000001</c:v>
                </c:pt>
                <c:pt idx="4626">
                  <c:v>0.4627</c:v>
                </c:pt>
                <c:pt idx="4627">
                  <c:v>0.46279999999999999</c:v>
                </c:pt>
                <c:pt idx="4628">
                  <c:v>0.46289999999999998</c:v>
                </c:pt>
                <c:pt idx="4629">
                  <c:v>0.46300000000000002</c:v>
                </c:pt>
                <c:pt idx="4630">
                  <c:v>0.46310000000000001</c:v>
                </c:pt>
                <c:pt idx="4631">
                  <c:v>0.4632</c:v>
                </c:pt>
                <c:pt idx="4632">
                  <c:v>0.46329999999999999</c:v>
                </c:pt>
                <c:pt idx="4633">
                  <c:v>0.46339999999999998</c:v>
                </c:pt>
                <c:pt idx="4634">
                  <c:v>0.46350000000000002</c:v>
                </c:pt>
                <c:pt idx="4635">
                  <c:v>0.46360000000000001</c:v>
                </c:pt>
                <c:pt idx="4636">
                  <c:v>0.4637</c:v>
                </c:pt>
                <c:pt idx="4637">
                  <c:v>0.46379999999999999</c:v>
                </c:pt>
                <c:pt idx="4638">
                  <c:v>0.46389999999999998</c:v>
                </c:pt>
                <c:pt idx="4639">
                  <c:v>0.46400000000000002</c:v>
                </c:pt>
                <c:pt idx="4640">
                  <c:v>0.46410000000000001</c:v>
                </c:pt>
                <c:pt idx="4641">
                  <c:v>0.4642</c:v>
                </c:pt>
                <c:pt idx="4642">
                  <c:v>0.46429999999999999</c:v>
                </c:pt>
                <c:pt idx="4643">
                  <c:v>0.46439999999999998</c:v>
                </c:pt>
                <c:pt idx="4644">
                  <c:v>0.46450000000000002</c:v>
                </c:pt>
                <c:pt idx="4645">
                  <c:v>0.46460000000000001</c:v>
                </c:pt>
                <c:pt idx="4646">
                  <c:v>0.4647</c:v>
                </c:pt>
                <c:pt idx="4647">
                  <c:v>0.46479999999999999</c:v>
                </c:pt>
                <c:pt idx="4648">
                  <c:v>0.46489999999999998</c:v>
                </c:pt>
                <c:pt idx="4649">
                  <c:v>0.46500000000000002</c:v>
                </c:pt>
                <c:pt idx="4650">
                  <c:v>0.46510000000000001</c:v>
                </c:pt>
                <c:pt idx="4651">
                  <c:v>0.4652</c:v>
                </c:pt>
                <c:pt idx="4652">
                  <c:v>0.46529999999999999</c:v>
                </c:pt>
                <c:pt idx="4653">
                  <c:v>0.46539999999999998</c:v>
                </c:pt>
                <c:pt idx="4654">
                  <c:v>0.46550000000000002</c:v>
                </c:pt>
                <c:pt idx="4655">
                  <c:v>0.46560000000000001</c:v>
                </c:pt>
                <c:pt idx="4656">
                  <c:v>0.4657</c:v>
                </c:pt>
                <c:pt idx="4657">
                  <c:v>0.46579999999999999</c:v>
                </c:pt>
                <c:pt idx="4658">
                  <c:v>0.46589999999999998</c:v>
                </c:pt>
                <c:pt idx="4659">
                  <c:v>0.46600000000000003</c:v>
                </c:pt>
                <c:pt idx="4660">
                  <c:v>0.46610000000000001</c:v>
                </c:pt>
                <c:pt idx="4661">
                  <c:v>0.4662</c:v>
                </c:pt>
                <c:pt idx="4662">
                  <c:v>0.46629999999999999</c:v>
                </c:pt>
                <c:pt idx="4663">
                  <c:v>0.46639999999999998</c:v>
                </c:pt>
                <c:pt idx="4664">
                  <c:v>0.46650000000000003</c:v>
                </c:pt>
                <c:pt idx="4665">
                  <c:v>0.46660000000000001</c:v>
                </c:pt>
                <c:pt idx="4666">
                  <c:v>0.4667</c:v>
                </c:pt>
                <c:pt idx="4667">
                  <c:v>0.46679999999999999</c:v>
                </c:pt>
                <c:pt idx="4668">
                  <c:v>0.46689999999999998</c:v>
                </c:pt>
                <c:pt idx="4669">
                  <c:v>0.46700000000000003</c:v>
                </c:pt>
                <c:pt idx="4670">
                  <c:v>0.46710000000000002</c:v>
                </c:pt>
                <c:pt idx="4671">
                  <c:v>0.4672</c:v>
                </c:pt>
                <c:pt idx="4672">
                  <c:v>0.46729999999999999</c:v>
                </c:pt>
                <c:pt idx="4673">
                  <c:v>0.46739999999999998</c:v>
                </c:pt>
                <c:pt idx="4674">
                  <c:v>0.46750000000000003</c:v>
                </c:pt>
                <c:pt idx="4675">
                  <c:v>0.46760000000000002</c:v>
                </c:pt>
                <c:pt idx="4676">
                  <c:v>0.4677</c:v>
                </c:pt>
                <c:pt idx="4677">
                  <c:v>0.46779999999999999</c:v>
                </c:pt>
                <c:pt idx="4678">
                  <c:v>0.46789999999999998</c:v>
                </c:pt>
                <c:pt idx="4679">
                  <c:v>0.46800000000000003</c:v>
                </c:pt>
                <c:pt idx="4680">
                  <c:v>0.46810000000000002</c:v>
                </c:pt>
                <c:pt idx="4681">
                  <c:v>0.46820000000000001</c:v>
                </c:pt>
                <c:pt idx="4682">
                  <c:v>0.46829999999999999</c:v>
                </c:pt>
                <c:pt idx="4683">
                  <c:v>0.46839999999999998</c:v>
                </c:pt>
                <c:pt idx="4684">
                  <c:v>0.46850000000000003</c:v>
                </c:pt>
                <c:pt idx="4685">
                  <c:v>0.46860000000000002</c:v>
                </c:pt>
                <c:pt idx="4686">
                  <c:v>0.46870000000000001</c:v>
                </c:pt>
                <c:pt idx="4687">
                  <c:v>0.46879999999999999</c:v>
                </c:pt>
                <c:pt idx="4688">
                  <c:v>0.46889999999999998</c:v>
                </c:pt>
                <c:pt idx="4689">
                  <c:v>0.46899999999999997</c:v>
                </c:pt>
                <c:pt idx="4690">
                  <c:v>0.46910000000000002</c:v>
                </c:pt>
                <c:pt idx="4691">
                  <c:v>0.46920000000000001</c:v>
                </c:pt>
                <c:pt idx="4692">
                  <c:v>0.46929999999999999</c:v>
                </c:pt>
                <c:pt idx="4693">
                  <c:v>0.46939999999999998</c:v>
                </c:pt>
                <c:pt idx="4694">
                  <c:v>0.46949999999999997</c:v>
                </c:pt>
                <c:pt idx="4695">
                  <c:v>0.46960000000000002</c:v>
                </c:pt>
                <c:pt idx="4696">
                  <c:v>0.46970000000000001</c:v>
                </c:pt>
                <c:pt idx="4697">
                  <c:v>0.4698</c:v>
                </c:pt>
                <c:pt idx="4698">
                  <c:v>0.46989999999999998</c:v>
                </c:pt>
                <c:pt idx="4699">
                  <c:v>0.47</c:v>
                </c:pt>
                <c:pt idx="4700">
                  <c:v>0.47010000000000002</c:v>
                </c:pt>
                <c:pt idx="4701">
                  <c:v>0.47020000000000001</c:v>
                </c:pt>
                <c:pt idx="4702">
                  <c:v>0.4703</c:v>
                </c:pt>
                <c:pt idx="4703">
                  <c:v>0.47039999999999998</c:v>
                </c:pt>
                <c:pt idx="4704">
                  <c:v>0.47049999999999997</c:v>
                </c:pt>
                <c:pt idx="4705">
                  <c:v>0.47060000000000002</c:v>
                </c:pt>
                <c:pt idx="4706">
                  <c:v>0.47070000000000001</c:v>
                </c:pt>
                <c:pt idx="4707">
                  <c:v>0.4708</c:v>
                </c:pt>
                <c:pt idx="4708">
                  <c:v>0.47089999999999999</c:v>
                </c:pt>
                <c:pt idx="4709">
                  <c:v>0.47099999999999997</c:v>
                </c:pt>
                <c:pt idx="4710">
                  <c:v>0.47110000000000002</c:v>
                </c:pt>
                <c:pt idx="4711">
                  <c:v>0.47120000000000001</c:v>
                </c:pt>
                <c:pt idx="4712">
                  <c:v>0.4713</c:v>
                </c:pt>
                <c:pt idx="4713">
                  <c:v>0.47139999999999999</c:v>
                </c:pt>
                <c:pt idx="4714">
                  <c:v>0.47149999999999997</c:v>
                </c:pt>
                <c:pt idx="4715">
                  <c:v>0.47160000000000002</c:v>
                </c:pt>
                <c:pt idx="4716">
                  <c:v>0.47170000000000001</c:v>
                </c:pt>
                <c:pt idx="4717">
                  <c:v>0.4718</c:v>
                </c:pt>
                <c:pt idx="4718">
                  <c:v>0.47189999999999999</c:v>
                </c:pt>
                <c:pt idx="4719">
                  <c:v>0.47199999999999998</c:v>
                </c:pt>
                <c:pt idx="4720">
                  <c:v>0.47210000000000002</c:v>
                </c:pt>
                <c:pt idx="4721">
                  <c:v>0.47220000000000001</c:v>
                </c:pt>
                <c:pt idx="4722">
                  <c:v>0.4723</c:v>
                </c:pt>
                <c:pt idx="4723">
                  <c:v>0.47239999999999999</c:v>
                </c:pt>
                <c:pt idx="4724">
                  <c:v>0.47249999999999998</c:v>
                </c:pt>
                <c:pt idx="4725">
                  <c:v>0.47260000000000002</c:v>
                </c:pt>
                <c:pt idx="4726">
                  <c:v>0.47270000000000001</c:v>
                </c:pt>
                <c:pt idx="4727">
                  <c:v>0.4728</c:v>
                </c:pt>
                <c:pt idx="4728">
                  <c:v>0.47289999999999999</c:v>
                </c:pt>
                <c:pt idx="4729">
                  <c:v>0.47299999999999998</c:v>
                </c:pt>
                <c:pt idx="4730">
                  <c:v>0.47310000000000002</c:v>
                </c:pt>
                <c:pt idx="4731">
                  <c:v>0.47320000000000001</c:v>
                </c:pt>
                <c:pt idx="4732">
                  <c:v>0.4733</c:v>
                </c:pt>
                <c:pt idx="4733">
                  <c:v>0.47339999999999999</c:v>
                </c:pt>
                <c:pt idx="4734">
                  <c:v>0.47349999999999998</c:v>
                </c:pt>
                <c:pt idx="4735">
                  <c:v>0.47360000000000002</c:v>
                </c:pt>
                <c:pt idx="4736">
                  <c:v>0.47370000000000001</c:v>
                </c:pt>
                <c:pt idx="4737">
                  <c:v>0.4738</c:v>
                </c:pt>
                <c:pt idx="4738">
                  <c:v>0.47389999999999999</c:v>
                </c:pt>
                <c:pt idx="4739">
                  <c:v>0.47399999999999998</c:v>
                </c:pt>
                <c:pt idx="4740">
                  <c:v>0.47410000000000002</c:v>
                </c:pt>
                <c:pt idx="4741">
                  <c:v>0.47420000000000001</c:v>
                </c:pt>
                <c:pt idx="4742">
                  <c:v>0.4743</c:v>
                </c:pt>
                <c:pt idx="4743">
                  <c:v>0.47439999999999999</c:v>
                </c:pt>
                <c:pt idx="4744">
                  <c:v>0.47449999999999998</c:v>
                </c:pt>
                <c:pt idx="4745">
                  <c:v>0.47460000000000002</c:v>
                </c:pt>
                <c:pt idx="4746">
                  <c:v>0.47470000000000001</c:v>
                </c:pt>
                <c:pt idx="4747">
                  <c:v>0.4748</c:v>
                </c:pt>
                <c:pt idx="4748">
                  <c:v>0.47489999999999999</c:v>
                </c:pt>
                <c:pt idx="4749">
                  <c:v>0.47499999999999998</c:v>
                </c:pt>
                <c:pt idx="4750">
                  <c:v>0.47510000000000002</c:v>
                </c:pt>
                <c:pt idx="4751">
                  <c:v>0.47520000000000001</c:v>
                </c:pt>
                <c:pt idx="4752">
                  <c:v>0.4753</c:v>
                </c:pt>
                <c:pt idx="4753">
                  <c:v>0.47539999999999999</c:v>
                </c:pt>
                <c:pt idx="4754">
                  <c:v>0.47549999999999998</c:v>
                </c:pt>
                <c:pt idx="4755">
                  <c:v>0.47560000000000002</c:v>
                </c:pt>
                <c:pt idx="4756">
                  <c:v>0.47570000000000001</c:v>
                </c:pt>
                <c:pt idx="4757">
                  <c:v>0.4758</c:v>
                </c:pt>
                <c:pt idx="4758">
                  <c:v>0.47589999999999999</c:v>
                </c:pt>
                <c:pt idx="4759">
                  <c:v>0.47599999999999998</c:v>
                </c:pt>
                <c:pt idx="4760">
                  <c:v>0.47610000000000002</c:v>
                </c:pt>
                <c:pt idx="4761">
                  <c:v>0.47620000000000001</c:v>
                </c:pt>
                <c:pt idx="4762">
                  <c:v>0.4763</c:v>
                </c:pt>
                <c:pt idx="4763">
                  <c:v>0.47639999999999999</c:v>
                </c:pt>
                <c:pt idx="4764">
                  <c:v>0.47649999999999998</c:v>
                </c:pt>
                <c:pt idx="4765">
                  <c:v>0.47660000000000002</c:v>
                </c:pt>
                <c:pt idx="4766">
                  <c:v>0.47670000000000001</c:v>
                </c:pt>
                <c:pt idx="4767">
                  <c:v>0.4768</c:v>
                </c:pt>
                <c:pt idx="4768">
                  <c:v>0.47689999999999999</c:v>
                </c:pt>
                <c:pt idx="4769">
                  <c:v>0.47699999999999998</c:v>
                </c:pt>
                <c:pt idx="4770">
                  <c:v>0.47710000000000002</c:v>
                </c:pt>
                <c:pt idx="4771">
                  <c:v>0.47720000000000001</c:v>
                </c:pt>
                <c:pt idx="4772">
                  <c:v>0.4773</c:v>
                </c:pt>
                <c:pt idx="4773">
                  <c:v>0.47739999999999999</c:v>
                </c:pt>
                <c:pt idx="4774">
                  <c:v>0.47749999999999998</c:v>
                </c:pt>
                <c:pt idx="4775">
                  <c:v>0.47760000000000002</c:v>
                </c:pt>
                <c:pt idx="4776">
                  <c:v>0.47770000000000001</c:v>
                </c:pt>
                <c:pt idx="4777">
                  <c:v>0.4778</c:v>
                </c:pt>
                <c:pt idx="4778">
                  <c:v>0.47789999999999999</c:v>
                </c:pt>
                <c:pt idx="4779">
                  <c:v>0.47799999999999998</c:v>
                </c:pt>
                <c:pt idx="4780">
                  <c:v>0.47810000000000002</c:v>
                </c:pt>
                <c:pt idx="4781">
                  <c:v>0.47820000000000001</c:v>
                </c:pt>
                <c:pt idx="4782">
                  <c:v>0.4783</c:v>
                </c:pt>
                <c:pt idx="4783">
                  <c:v>0.47839999999999999</c:v>
                </c:pt>
                <c:pt idx="4784">
                  <c:v>0.47849999999999998</c:v>
                </c:pt>
                <c:pt idx="4785">
                  <c:v>0.47860000000000003</c:v>
                </c:pt>
                <c:pt idx="4786">
                  <c:v>0.47870000000000001</c:v>
                </c:pt>
                <c:pt idx="4787">
                  <c:v>0.4788</c:v>
                </c:pt>
                <c:pt idx="4788">
                  <c:v>0.47889999999999999</c:v>
                </c:pt>
                <c:pt idx="4789">
                  <c:v>0.47899999999999998</c:v>
                </c:pt>
                <c:pt idx="4790">
                  <c:v>0.47910000000000003</c:v>
                </c:pt>
                <c:pt idx="4791">
                  <c:v>0.47920000000000001</c:v>
                </c:pt>
                <c:pt idx="4792">
                  <c:v>0.4793</c:v>
                </c:pt>
                <c:pt idx="4793">
                  <c:v>0.47939999999999999</c:v>
                </c:pt>
                <c:pt idx="4794">
                  <c:v>0.47949999999999998</c:v>
                </c:pt>
                <c:pt idx="4795">
                  <c:v>0.47960000000000003</c:v>
                </c:pt>
                <c:pt idx="4796">
                  <c:v>0.47970000000000002</c:v>
                </c:pt>
                <c:pt idx="4797">
                  <c:v>0.4798</c:v>
                </c:pt>
                <c:pt idx="4798">
                  <c:v>0.47989999999999999</c:v>
                </c:pt>
                <c:pt idx="4799">
                  <c:v>0.48</c:v>
                </c:pt>
                <c:pt idx="4800">
                  <c:v>0.48010000000000003</c:v>
                </c:pt>
                <c:pt idx="4801">
                  <c:v>0.48020000000000002</c:v>
                </c:pt>
                <c:pt idx="4802">
                  <c:v>0.4803</c:v>
                </c:pt>
                <c:pt idx="4803">
                  <c:v>0.48039999999999999</c:v>
                </c:pt>
                <c:pt idx="4804">
                  <c:v>0.48049999999999998</c:v>
                </c:pt>
                <c:pt idx="4805">
                  <c:v>0.48060000000000003</c:v>
                </c:pt>
                <c:pt idx="4806">
                  <c:v>0.48070000000000002</c:v>
                </c:pt>
                <c:pt idx="4807">
                  <c:v>0.48080000000000001</c:v>
                </c:pt>
                <c:pt idx="4808">
                  <c:v>0.48089999999999999</c:v>
                </c:pt>
                <c:pt idx="4809">
                  <c:v>0.48099999999999998</c:v>
                </c:pt>
                <c:pt idx="4810">
                  <c:v>0.48110000000000003</c:v>
                </c:pt>
                <c:pt idx="4811">
                  <c:v>0.48120000000000002</c:v>
                </c:pt>
                <c:pt idx="4812">
                  <c:v>0.48130000000000001</c:v>
                </c:pt>
                <c:pt idx="4813">
                  <c:v>0.48139999999999999</c:v>
                </c:pt>
                <c:pt idx="4814">
                  <c:v>0.48149999999999998</c:v>
                </c:pt>
                <c:pt idx="4815">
                  <c:v>0.48159999999999997</c:v>
                </c:pt>
                <c:pt idx="4816">
                  <c:v>0.48170000000000002</c:v>
                </c:pt>
                <c:pt idx="4817">
                  <c:v>0.48180000000000001</c:v>
                </c:pt>
                <c:pt idx="4818">
                  <c:v>0.4819</c:v>
                </c:pt>
                <c:pt idx="4819">
                  <c:v>0.48199999999999998</c:v>
                </c:pt>
                <c:pt idx="4820">
                  <c:v>0.48209999999999997</c:v>
                </c:pt>
                <c:pt idx="4821">
                  <c:v>0.48220000000000002</c:v>
                </c:pt>
                <c:pt idx="4822">
                  <c:v>0.48230000000000001</c:v>
                </c:pt>
                <c:pt idx="4823">
                  <c:v>0.4824</c:v>
                </c:pt>
                <c:pt idx="4824">
                  <c:v>0.48249999999999998</c:v>
                </c:pt>
                <c:pt idx="4825">
                  <c:v>0.48259999999999997</c:v>
                </c:pt>
                <c:pt idx="4826">
                  <c:v>0.48270000000000002</c:v>
                </c:pt>
                <c:pt idx="4827">
                  <c:v>0.48280000000000001</c:v>
                </c:pt>
                <c:pt idx="4828">
                  <c:v>0.4829</c:v>
                </c:pt>
                <c:pt idx="4829">
                  <c:v>0.48299999999999998</c:v>
                </c:pt>
                <c:pt idx="4830">
                  <c:v>0.48309999999999997</c:v>
                </c:pt>
                <c:pt idx="4831">
                  <c:v>0.48320000000000002</c:v>
                </c:pt>
                <c:pt idx="4832">
                  <c:v>0.48330000000000001</c:v>
                </c:pt>
                <c:pt idx="4833">
                  <c:v>0.4834</c:v>
                </c:pt>
                <c:pt idx="4834">
                  <c:v>0.48349999999999999</c:v>
                </c:pt>
                <c:pt idx="4835">
                  <c:v>0.48359999999999997</c:v>
                </c:pt>
                <c:pt idx="4836">
                  <c:v>0.48370000000000002</c:v>
                </c:pt>
                <c:pt idx="4837">
                  <c:v>0.48380000000000001</c:v>
                </c:pt>
                <c:pt idx="4838">
                  <c:v>0.4839</c:v>
                </c:pt>
                <c:pt idx="4839">
                  <c:v>0.48399999999999999</c:v>
                </c:pt>
                <c:pt idx="4840">
                  <c:v>0.48409999999999997</c:v>
                </c:pt>
                <c:pt idx="4841">
                  <c:v>0.48420000000000002</c:v>
                </c:pt>
                <c:pt idx="4842">
                  <c:v>0.48430000000000001</c:v>
                </c:pt>
                <c:pt idx="4843">
                  <c:v>0.4844</c:v>
                </c:pt>
                <c:pt idx="4844">
                  <c:v>0.48449999999999999</c:v>
                </c:pt>
                <c:pt idx="4845">
                  <c:v>0.48459999999999998</c:v>
                </c:pt>
                <c:pt idx="4846">
                  <c:v>0.48470000000000002</c:v>
                </c:pt>
                <c:pt idx="4847">
                  <c:v>0.48480000000000001</c:v>
                </c:pt>
                <c:pt idx="4848">
                  <c:v>0.4849</c:v>
                </c:pt>
                <c:pt idx="4849">
                  <c:v>0.48499999999999999</c:v>
                </c:pt>
                <c:pt idx="4850">
                  <c:v>0.48509999999999998</c:v>
                </c:pt>
                <c:pt idx="4851">
                  <c:v>0.48520000000000002</c:v>
                </c:pt>
                <c:pt idx="4852">
                  <c:v>0.48530000000000001</c:v>
                </c:pt>
                <c:pt idx="4853">
                  <c:v>0.4854</c:v>
                </c:pt>
                <c:pt idx="4854">
                  <c:v>0.48549999999999999</c:v>
                </c:pt>
                <c:pt idx="4855">
                  <c:v>0.48559999999999998</c:v>
                </c:pt>
                <c:pt idx="4856">
                  <c:v>0.48570000000000002</c:v>
                </c:pt>
                <c:pt idx="4857">
                  <c:v>0.48580000000000001</c:v>
                </c:pt>
                <c:pt idx="4858">
                  <c:v>0.4859</c:v>
                </c:pt>
                <c:pt idx="4859">
                  <c:v>0.48599999999999999</c:v>
                </c:pt>
                <c:pt idx="4860">
                  <c:v>0.48609999999999998</c:v>
                </c:pt>
                <c:pt idx="4861">
                  <c:v>0.48620000000000002</c:v>
                </c:pt>
                <c:pt idx="4862">
                  <c:v>0.48630000000000001</c:v>
                </c:pt>
                <c:pt idx="4863">
                  <c:v>0.4864</c:v>
                </c:pt>
                <c:pt idx="4864">
                  <c:v>0.48649999999999999</c:v>
                </c:pt>
                <c:pt idx="4865">
                  <c:v>0.48659999999999998</c:v>
                </c:pt>
                <c:pt idx="4866">
                  <c:v>0.48670000000000002</c:v>
                </c:pt>
                <c:pt idx="4867">
                  <c:v>0.48680000000000001</c:v>
                </c:pt>
                <c:pt idx="4868">
                  <c:v>0.4869</c:v>
                </c:pt>
                <c:pt idx="4869">
                  <c:v>0.48699999999999999</c:v>
                </c:pt>
                <c:pt idx="4870">
                  <c:v>0.48709999999999998</c:v>
                </c:pt>
                <c:pt idx="4871">
                  <c:v>0.48720000000000002</c:v>
                </c:pt>
                <c:pt idx="4872">
                  <c:v>0.48730000000000001</c:v>
                </c:pt>
                <c:pt idx="4873">
                  <c:v>0.4874</c:v>
                </c:pt>
                <c:pt idx="4874">
                  <c:v>0.48749999999999999</c:v>
                </c:pt>
                <c:pt idx="4875">
                  <c:v>0.48759999999999998</c:v>
                </c:pt>
                <c:pt idx="4876">
                  <c:v>0.48770000000000002</c:v>
                </c:pt>
                <c:pt idx="4877">
                  <c:v>0.48780000000000001</c:v>
                </c:pt>
                <c:pt idx="4878">
                  <c:v>0.4879</c:v>
                </c:pt>
                <c:pt idx="4879">
                  <c:v>0.48799999999999999</c:v>
                </c:pt>
                <c:pt idx="4880">
                  <c:v>0.48809999999999998</c:v>
                </c:pt>
                <c:pt idx="4881">
                  <c:v>0.48820000000000002</c:v>
                </c:pt>
                <c:pt idx="4882">
                  <c:v>0.48830000000000001</c:v>
                </c:pt>
                <c:pt idx="4883">
                  <c:v>0.4884</c:v>
                </c:pt>
                <c:pt idx="4884">
                  <c:v>0.48849999999999999</c:v>
                </c:pt>
                <c:pt idx="4885">
                  <c:v>0.48859999999999998</c:v>
                </c:pt>
                <c:pt idx="4886">
                  <c:v>0.48870000000000002</c:v>
                </c:pt>
                <c:pt idx="4887">
                  <c:v>0.48880000000000001</c:v>
                </c:pt>
                <c:pt idx="4888">
                  <c:v>0.4889</c:v>
                </c:pt>
                <c:pt idx="4889">
                  <c:v>0.48899999999999999</c:v>
                </c:pt>
                <c:pt idx="4890">
                  <c:v>0.48909999999999998</c:v>
                </c:pt>
                <c:pt idx="4891">
                  <c:v>0.48920000000000002</c:v>
                </c:pt>
                <c:pt idx="4892">
                  <c:v>0.48930000000000001</c:v>
                </c:pt>
                <c:pt idx="4893">
                  <c:v>0.4894</c:v>
                </c:pt>
                <c:pt idx="4894">
                  <c:v>0.48949999999999999</c:v>
                </c:pt>
                <c:pt idx="4895">
                  <c:v>0.48959999999999998</c:v>
                </c:pt>
                <c:pt idx="4896">
                  <c:v>0.48970000000000002</c:v>
                </c:pt>
                <c:pt idx="4897">
                  <c:v>0.48980000000000001</c:v>
                </c:pt>
                <c:pt idx="4898">
                  <c:v>0.4899</c:v>
                </c:pt>
                <c:pt idx="4899">
                  <c:v>0.49</c:v>
                </c:pt>
                <c:pt idx="4900">
                  <c:v>0.49009999999999998</c:v>
                </c:pt>
                <c:pt idx="4901">
                  <c:v>0.49020000000000002</c:v>
                </c:pt>
                <c:pt idx="4902">
                  <c:v>0.49030000000000001</c:v>
                </c:pt>
                <c:pt idx="4903">
                  <c:v>0.4904</c:v>
                </c:pt>
                <c:pt idx="4904">
                  <c:v>0.49049999999999999</c:v>
                </c:pt>
                <c:pt idx="4905">
                  <c:v>0.49059999999999998</c:v>
                </c:pt>
                <c:pt idx="4906">
                  <c:v>0.49070000000000003</c:v>
                </c:pt>
                <c:pt idx="4907">
                  <c:v>0.49080000000000001</c:v>
                </c:pt>
                <c:pt idx="4908">
                  <c:v>0.4909</c:v>
                </c:pt>
                <c:pt idx="4909">
                  <c:v>0.49099999999999999</c:v>
                </c:pt>
                <c:pt idx="4910">
                  <c:v>0.49109999999999998</c:v>
                </c:pt>
                <c:pt idx="4911">
                  <c:v>0.49120000000000003</c:v>
                </c:pt>
                <c:pt idx="4912">
                  <c:v>0.49130000000000001</c:v>
                </c:pt>
                <c:pt idx="4913">
                  <c:v>0.4914</c:v>
                </c:pt>
                <c:pt idx="4914">
                  <c:v>0.49149999999999999</c:v>
                </c:pt>
                <c:pt idx="4915">
                  <c:v>0.49159999999999998</c:v>
                </c:pt>
                <c:pt idx="4916">
                  <c:v>0.49170000000000003</c:v>
                </c:pt>
                <c:pt idx="4917">
                  <c:v>0.49180000000000001</c:v>
                </c:pt>
                <c:pt idx="4918">
                  <c:v>0.4919</c:v>
                </c:pt>
                <c:pt idx="4919">
                  <c:v>0.49199999999999999</c:v>
                </c:pt>
                <c:pt idx="4920">
                  <c:v>0.49209999999999998</c:v>
                </c:pt>
                <c:pt idx="4921">
                  <c:v>0.49220000000000003</c:v>
                </c:pt>
                <c:pt idx="4922">
                  <c:v>0.49230000000000002</c:v>
                </c:pt>
                <c:pt idx="4923">
                  <c:v>0.4924</c:v>
                </c:pt>
                <c:pt idx="4924">
                  <c:v>0.49249999999999999</c:v>
                </c:pt>
                <c:pt idx="4925">
                  <c:v>0.49259999999999998</c:v>
                </c:pt>
                <c:pt idx="4926">
                  <c:v>0.49270000000000003</c:v>
                </c:pt>
                <c:pt idx="4927">
                  <c:v>0.49280000000000002</c:v>
                </c:pt>
                <c:pt idx="4928">
                  <c:v>0.4929</c:v>
                </c:pt>
                <c:pt idx="4929">
                  <c:v>0.49299999999999999</c:v>
                </c:pt>
                <c:pt idx="4930">
                  <c:v>0.49309999999999998</c:v>
                </c:pt>
                <c:pt idx="4931">
                  <c:v>0.49320000000000003</c:v>
                </c:pt>
                <c:pt idx="4932">
                  <c:v>0.49330000000000002</c:v>
                </c:pt>
                <c:pt idx="4933">
                  <c:v>0.49340000000000001</c:v>
                </c:pt>
                <c:pt idx="4934">
                  <c:v>0.49349999999999999</c:v>
                </c:pt>
                <c:pt idx="4935">
                  <c:v>0.49359999999999998</c:v>
                </c:pt>
                <c:pt idx="4936">
                  <c:v>0.49370000000000003</c:v>
                </c:pt>
                <c:pt idx="4937">
                  <c:v>0.49380000000000002</c:v>
                </c:pt>
                <c:pt idx="4938">
                  <c:v>0.49390000000000001</c:v>
                </c:pt>
                <c:pt idx="4939">
                  <c:v>0.49399999999999999</c:v>
                </c:pt>
                <c:pt idx="4940">
                  <c:v>0.49409999999999998</c:v>
                </c:pt>
                <c:pt idx="4941">
                  <c:v>0.49419999999999997</c:v>
                </c:pt>
                <c:pt idx="4942">
                  <c:v>0.49430000000000002</c:v>
                </c:pt>
                <c:pt idx="4943">
                  <c:v>0.49440000000000001</c:v>
                </c:pt>
                <c:pt idx="4944">
                  <c:v>0.4945</c:v>
                </c:pt>
                <c:pt idx="4945">
                  <c:v>0.49459999999999998</c:v>
                </c:pt>
                <c:pt idx="4946">
                  <c:v>0.49469999999999997</c:v>
                </c:pt>
                <c:pt idx="4947">
                  <c:v>0.49480000000000002</c:v>
                </c:pt>
                <c:pt idx="4948">
                  <c:v>0.49490000000000001</c:v>
                </c:pt>
                <c:pt idx="4949">
                  <c:v>0.495</c:v>
                </c:pt>
                <c:pt idx="4950">
                  <c:v>0.49509999999999998</c:v>
                </c:pt>
                <c:pt idx="4951">
                  <c:v>0.49519999999999997</c:v>
                </c:pt>
                <c:pt idx="4952">
                  <c:v>0.49530000000000002</c:v>
                </c:pt>
                <c:pt idx="4953">
                  <c:v>0.49540000000000001</c:v>
                </c:pt>
                <c:pt idx="4954">
                  <c:v>0.4955</c:v>
                </c:pt>
                <c:pt idx="4955">
                  <c:v>0.49559999999999998</c:v>
                </c:pt>
                <c:pt idx="4956">
                  <c:v>0.49569999999999997</c:v>
                </c:pt>
                <c:pt idx="4957">
                  <c:v>0.49580000000000002</c:v>
                </c:pt>
                <c:pt idx="4958">
                  <c:v>0.49590000000000001</c:v>
                </c:pt>
                <c:pt idx="4959">
                  <c:v>0.496</c:v>
                </c:pt>
                <c:pt idx="4960">
                  <c:v>0.49609999999999999</c:v>
                </c:pt>
                <c:pt idx="4961">
                  <c:v>0.49619999999999997</c:v>
                </c:pt>
                <c:pt idx="4962">
                  <c:v>0.49630000000000002</c:v>
                </c:pt>
                <c:pt idx="4963">
                  <c:v>0.49640000000000001</c:v>
                </c:pt>
                <c:pt idx="4964">
                  <c:v>0.4965</c:v>
                </c:pt>
                <c:pt idx="4965">
                  <c:v>0.49659999999999999</c:v>
                </c:pt>
                <c:pt idx="4966">
                  <c:v>0.49669999999999997</c:v>
                </c:pt>
                <c:pt idx="4967">
                  <c:v>0.49680000000000002</c:v>
                </c:pt>
                <c:pt idx="4968">
                  <c:v>0.49690000000000001</c:v>
                </c:pt>
                <c:pt idx="4969">
                  <c:v>0.497</c:v>
                </c:pt>
                <c:pt idx="4970">
                  <c:v>0.49709999999999999</c:v>
                </c:pt>
                <c:pt idx="4971">
                  <c:v>0.49719999999999998</c:v>
                </c:pt>
                <c:pt idx="4972">
                  <c:v>0.49730000000000002</c:v>
                </c:pt>
                <c:pt idx="4973">
                  <c:v>0.49740000000000001</c:v>
                </c:pt>
                <c:pt idx="4974">
                  <c:v>0.4975</c:v>
                </c:pt>
                <c:pt idx="4975">
                  <c:v>0.49759999999999999</c:v>
                </c:pt>
                <c:pt idx="4976">
                  <c:v>0.49769999999999998</c:v>
                </c:pt>
                <c:pt idx="4977">
                  <c:v>0.49780000000000002</c:v>
                </c:pt>
                <c:pt idx="4978">
                  <c:v>0.49790000000000001</c:v>
                </c:pt>
                <c:pt idx="4979">
                  <c:v>0.498</c:v>
                </c:pt>
                <c:pt idx="4980">
                  <c:v>0.49809999999999999</c:v>
                </c:pt>
                <c:pt idx="4981">
                  <c:v>0.49819999999999998</c:v>
                </c:pt>
                <c:pt idx="4982">
                  <c:v>0.49830000000000002</c:v>
                </c:pt>
                <c:pt idx="4983">
                  <c:v>0.49840000000000001</c:v>
                </c:pt>
                <c:pt idx="4984">
                  <c:v>0.4985</c:v>
                </c:pt>
                <c:pt idx="4985">
                  <c:v>0.49859999999999999</c:v>
                </c:pt>
                <c:pt idx="4986">
                  <c:v>0.49869999999999998</c:v>
                </c:pt>
                <c:pt idx="4987">
                  <c:v>0.49880000000000002</c:v>
                </c:pt>
                <c:pt idx="4988">
                  <c:v>0.49890000000000001</c:v>
                </c:pt>
                <c:pt idx="4989">
                  <c:v>0.499</c:v>
                </c:pt>
                <c:pt idx="4990">
                  <c:v>0.49909999999999999</c:v>
                </c:pt>
                <c:pt idx="4991">
                  <c:v>0.49919999999999998</c:v>
                </c:pt>
                <c:pt idx="4992">
                  <c:v>0.49930000000000002</c:v>
                </c:pt>
                <c:pt idx="4993">
                  <c:v>0.49940000000000001</c:v>
                </c:pt>
                <c:pt idx="4994">
                  <c:v>0.4995</c:v>
                </c:pt>
                <c:pt idx="4995">
                  <c:v>0.49959999999999999</c:v>
                </c:pt>
                <c:pt idx="4996">
                  <c:v>0.49969999999999998</c:v>
                </c:pt>
                <c:pt idx="4997">
                  <c:v>0.49980000000000002</c:v>
                </c:pt>
                <c:pt idx="4998">
                  <c:v>0.49990000000000001</c:v>
                </c:pt>
                <c:pt idx="4999">
                  <c:v>0.5</c:v>
                </c:pt>
                <c:pt idx="5000">
                  <c:v>0.50009999999999999</c:v>
                </c:pt>
                <c:pt idx="5001">
                  <c:v>0.50019999999999998</c:v>
                </c:pt>
                <c:pt idx="5002">
                  <c:v>0.50029999999999997</c:v>
                </c:pt>
                <c:pt idx="5003">
                  <c:v>0.50039999999999996</c:v>
                </c:pt>
                <c:pt idx="5004">
                  <c:v>0.50049999999999994</c:v>
                </c:pt>
                <c:pt idx="5005">
                  <c:v>0.50060000000000004</c:v>
                </c:pt>
                <c:pt idx="5006">
                  <c:v>0.50070000000000003</c:v>
                </c:pt>
                <c:pt idx="5007">
                  <c:v>0.50080000000000002</c:v>
                </c:pt>
                <c:pt idx="5008">
                  <c:v>0.50090000000000001</c:v>
                </c:pt>
                <c:pt idx="5009">
                  <c:v>0.501</c:v>
                </c:pt>
                <c:pt idx="5010">
                  <c:v>0.50109999999999999</c:v>
                </c:pt>
                <c:pt idx="5011">
                  <c:v>0.50119999999999998</c:v>
                </c:pt>
                <c:pt idx="5012">
                  <c:v>0.50129999999999997</c:v>
                </c:pt>
                <c:pt idx="5013">
                  <c:v>0.50139999999999996</c:v>
                </c:pt>
                <c:pt idx="5014">
                  <c:v>0.50149999999999995</c:v>
                </c:pt>
                <c:pt idx="5015">
                  <c:v>0.50160000000000005</c:v>
                </c:pt>
                <c:pt idx="5016">
                  <c:v>0.50170000000000003</c:v>
                </c:pt>
                <c:pt idx="5017">
                  <c:v>0.50180000000000002</c:v>
                </c:pt>
                <c:pt idx="5018">
                  <c:v>0.50190000000000001</c:v>
                </c:pt>
                <c:pt idx="5019">
                  <c:v>0.502</c:v>
                </c:pt>
                <c:pt idx="5020">
                  <c:v>0.50209999999999999</c:v>
                </c:pt>
                <c:pt idx="5021">
                  <c:v>0.50219999999999998</c:v>
                </c:pt>
                <c:pt idx="5022">
                  <c:v>0.50229999999999997</c:v>
                </c:pt>
                <c:pt idx="5023">
                  <c:v>0.50239999999999996</c:v>
                </c:pt>
                <c:pt idx="5024">
                  <c:v>0.50249999999999995</c:v>
                </c:pt>
                <c:pt idx="5025">
                  <c:v>0.50260000000000005</c:v>
                </c:pt>
                <c:pt idx="5026">
                  <c:v>0.50270000000000004</c:v>
                </c:pt>
                <c:pt idx="5027">
                  <c:v>0.50280000000000002</c:v>
                </c:pt>
                <c:pt idx="5028">
                  <c:v>0.50290000000000001</c:v>
                </c:pt>
                <c:pt idx="5029">
                  <c:v>0.503</c:v>
                </c:pt>
                <c:pt idx="5030">
                  <c:v>0.50309999999999999</c:v>
                </c:pt>
                <c:pt idx="5031">
                  <c:v>0.50319999999999998</c:v>
                </c:pt>
                <c:pt idx="5032">
                  <c:v>0.50329999999999997</c:v>
                </c:pt>
                <c:pt idx="5033">
                  <c:v>0.50339999999999996</c:v>
                </c:pt>
                <c:pt idx="5034">
                  <c:v>0.50349999999999995</c:v>
                </c:pt>
                <c:pt idx="5035">
                  <c:v>0.50360000000000005</c:v>
                </c:pt>
                <c:pt idx="5036">
                  <c:v>0.50370000000000004</c:v>
                </c:pt>
                <c:pt idx="5037">
                  <c:v>0.50380000000000003</c:v>
                </c:pt>
                <c:pt idx="5038">
                  <c:v>0.50390000000000001</c:v>
                </c:pt>
                <c:pt idx="5039">
                  <c:v>0.504</c:v>
                </c:pt>
                <c:pt idx="5040">
                  <c:v>0.50409999999999999</c:v>
                </c:pt>
                <c:pt idx="5041">
                  <c:v>0.50419999999999998</c:v>
                </c:pt>
                <c:pt idx="5042">
                  <c:v>0.50429999999999997</c:v>
                </c:pt>
                <c:pt idx="5043">
                  <c:v>0.50439999999999996</c:v>
                </c:pt>
                <c:pt idx="5044">
                  <c:v>0.50449999999999995</c:v>
                </c:pt>
                <c:pt idx="5045">
                  <c:v>0.50460000000000005</c:v>
                </c:pt>
                <c:pt idx="5046">
                  <c:v>0.50470000000000004</c:v>
                </c:pt>
                <c:pt idx="5047">
                  <c:v>0.50480000000000003</c:v>
                </c:pt>
                <c:pt idx="5048">
                  <c:v>0.50490000000000002</c:v>
                </c:pt>
                <c:pt idx="5049">
                  <c:v>0.505</c:v>
                </c:pt>
                <c:pt idx="5050">
                  <c:v>0.50509999999999999</c:v>
                </c:pt>
                <c:pt idx="5051">
                  <c:v>0.50519999999999998</c:v>
                </c:pt>
                <c:pt idx="5052">
                  <c:v>0.50529999999999997</c:v>
                </c:pt>
                <c:pt idx="5053">
                  <c:v>0.50539999999999996</c:v>
                </c:pt>
                <c:pt idx="5054">
                  <c:v>0.50549999999999995</c:v>
                </c:pt>
                <c:pt idx="5055">
                  <c:v>0.50560000000000005</c:v>
                </c:pt>
                <c:pt idx="5056">
                  <c:v>0.50570000000000004</c:v>
                </c:pt>
                <c:pt idx="5057">
                  <c:v>0.50580000000000003</c:v>
                </c:pt>
                <c:pt idx="5058">
                  <c:v>0.50590000000000002</c:v>
                </c:pt>
                <c:pt idx="5059">
                  <c:v>0.50600000000000001</c:v>
                </c:pt>
                <c:pt idx="5060">
                  <c:v>0.50609999999999999</c:v>
                </c:pt>
                <c:pt idx="5061">
                  <c:v>0.50619999999999998</c:v>
                </c:pt>
                <c:pt idx="5062">
                  <c:v>0.50629999999999997</c:v>
                </c:pt>
                <c:pt idx="5063">
                  <c:v>0.50639999999999996</c:v>
                </c:pt>
                <c:pt idx="5064">
                  <c:v>0.50649999999999995</c:v>
                </c:pt>
                <c:pt idx="5065">
                  <c:v>0.50660000000000005</c:v>
                </c:pt>
                <c:pt idx="5066">
                  <c:v>0.50670000000000004</c:v>
                </c:pt>
                <c:pt idx="5067">
                  <c:v>0.50680000000000003</c:v>
                </c:pt>
                <c:pt idx="5068">
                  <c:v>0.50690000000000002</c:v>
                </c:pt>
                <c:pt idx="5069">
                  <c:v>0.50700000000000001</c:v>
                </c:pt>
                <c:pt idx="5070">
                  <c:v>0.5071</c:v>
                </c:pt>
                <c:pt idx="5071">
                  <c:v>0.50719999999999998</c:v>
                </c:pt>
                <c:pt idx="5072">
                  <c:v>0.50729999999999997</c:v>
                </c:pt>
                <c:pt idx="5073">
                  <c:v>0.50739999999999996</c:v>
                </c:pt>
                <c:pt idx="5074">
                  <c:v>0.50749999999999995</c:v>
                </c:pt>
                <c:pt idx="5075">
                  <c:v>0.50760000000000005</c:v>
                </c:pt>
                <c:pt idx="5076">
                  <c:v>0.50770000000000004</c:v>
                </c:pt>
                <c:pt idx="5077">
                  <c:v>0.50780000000000003</c:v>
                </c:pt>
                <c:pt idx="5078">
                  <c:v>0.50790000000000002</c:v>
                </c:pt>
                <c:pt idx="5079">
                  <c:v>0.50800000000000001</c:v>
                </c:pt>
                <c:pt idx="5080">
                  <c:v>0.5081</c:v>
                </c:pt>
                <c:pt idx="5081">
                  <c:v>0.50819999999999999</c:v>
                </c:pt>
                <c:pt idx="5082">
                  <c:v>0.50829999999999997</c:v>
                </c:pt>
                <c:pt idx="5083">
                  <c:v>0.50839999999999996</c:v>
                </c:pt>
                <c:pt idx="5084">
                  <c:v>0.50849999999999995</c:v>
                </c:pt>
                <c:pt idx="5085">
                  <c:v>0.50860000000000005</c:v>
                </c:pt>
                <c:pt idx="5086">
                  <c:v>0.50870000000000004</c:v>
                </c:pt>
                <c:pt idx="5087">
                  <c:v>0.50880000000000003</c:v>
                </c:pt>
                <c:pt idx="5088">
                  <c:v>0.50890000000000002</c:v>
                </c:pt>
                <c:pt idx="5089">
                  <c:v>0.50900000000000001</c:v>
                </c:pt>
                <c:pt idx="5090">
                  <c:v>0.5091</c:v>
                </c:pt>
                <c:pt idx="5091">
                  <c:v>0.50919999999999999</c:v>
                </c:pt>
                <c:pt idx="5092">
                  <c:v>0.50929999999999997</c:v>
                </c:pt>
                <c:pt idx="5093">
                  <c:v>0.50939999999999996</c:v>
                </c:pt>
                <c:pt idx="5094">
                  <c:v>0.50949999999999995</c:v>
                </c:pt>
                <c:pt idx="5095">
                  <c:v>0.50960000000000005</c:v>
                </c:pt>
                <c:pt idx="5096">
                  <c:v>0.50970000000000004</c:v>
                </c:pt>
                <c:pt idx="5097">
                  <c:v>0.50980000000000003</c:v>
                </c:pt>
                <c:pt idx="5098">
                  <c:v>0.50990000000000002</c:v>
                </c:pt>
                <c:pt idx="5099">
                  <c:v>0.51</c:v>
                </c:pt>
                <c:pt idx="5100">
                  <c:v>0.5101</c:v>
                </c:pt>
                <c:pt idx="5101">
                  <c:v>0.51019999999999999</c:v>
                </c:pt>
                <c:pt idx="5102">
                  <c:v>0.51029999999999998</c:v>
                </c:pt>
                <c:pt idx="5103">
                  <c:v>0.51039999999999996</c:v>
                </c:pt>
                <c:pt idx="5104">
                  <c:v>0.51049999999999995</c:v>
                </c:pt>
                <c:pt idx="5105">
                  <c:v>0.51060000000000005</c:v>
                </c:pt>
                <c:pt idx="5106">
                  <c:v>0.51070000000000004</c:v>
                </c:pt>
                <c:pt idx="5107">
                  <c:v>0.51080000000000003</c:v>
                </c:pt>
                <c:pt idx="5108">
                  <c:v>0.51090000000000002</c:v>
                </c:pt>
                <c:pt idx="5109">
                  <c:v>0.51100000000000001</c:v>
                </c:pt>
                <c:pt idx="5110">
                  <c:v>0.5111</c:v>
                </c:pt>
                <c:pt idx="5111">
                  <c:v>0.51119999999999999</c:v>
                </c:pt>
                <c:pt idx="5112">
                  <c:v>0.51129999999999998</c:v>
                </c:pt>
                <c:pt idx="5113">
                  <c:v>0.51139999999999997</c:v>
                </c:pt>
                <c:pt idx="5114">
                  <c:v>0.51149999999999995</c:v>
                </c:pt>
                <c:pt idx="5115">
                  <c:v>0.51160000000000005</c:v>
                </c:pt>
                <c:pt idx="5116">
                  <c:v>0.51170000000000004</c:v>
                </c:pt>
                <c:pt idx="5117">
                  <c:v>0.51180000000000003</c:v>
                </c:pt>
                <c:pt idx="5118">
                  <c:v>0.51190000000000002</c:v>
                </c:pt>
                <c:pt idx="5119">
                  <c:v>0.51200000000000001</c:v>
                </c:pt>
                <c:pt idx="5120">
                  <c:v>0.5121</c:v>
                </c:pt>
                <c:pt idx="5121">
                  <c:v>0.51219999999999999</c:v>
                </c:pt>
                <c:pt idx="5122">
                  <c:v>0.51229999999999998</c:v>
                </c:pt>
                <c:pt idx="5123">
                  <c:v>0.51239999999999997</c:v>
                </c:pt>
                <c:pt idx="5124">
                  <c:v>0.51249999999999996</c:v>
                </c:pt>
                <c:pt idx="5125">
                  <c:v>0.51259999999999994</c:v>
                </c:pt>
                <c:pt idx="5126">
                  <c:v>0.51270000000000004</c:v>
                </c:pt>
                <c:pt idx="5127">
                  <c:v>0.51280000000000003</c:v>
                </c:pt>
                <c:pt idx="5128">
                  <c:v>0.51290000000000002</c:v>
                </c:pt>
                <c:pt idx="5129">
                  <c:v>0.51300000000000001</c:v>
                </c:pt>
                <c:pt idx="5130">
                  <c:v>0.5131</c:v>
                </c:pt>
                <c:pt idx="5131">
                  <c:v>0.51319999999999999</c:v>
                </c:pt>
                <c:pt idx="5132">
                  <c:v>0.51329999999999998</c:v>
                </c:pt>
                <c:pt idx="5133">
                  <c:v>0.51339999999999997</c:v>
                </c:pt>
                <c:pt idx="5134">
                  <c:v>0.51349999999999996</c:v>
                </c:pt>
                <c:pt idx="5135">
                  <c:v>0.51359999999999995</c:v>
                </c:pt>
                <c:pt idx="5136">
                  <c:v>0.51370000000000005</c:v>
                </c:pt>
                <c:pt idx="5137">
                  <c:v>0.51380000000000003</c:v>
                </c:pt>
                <c:pt idx="5138">
                  <c:v>0.51390000000000002</c:v>
                </c:pt>
                <c:pt idx="5139">
                  <c:v>0.51400000000000001</c:v>
                </c:pt>
                <c:pt idx="5140">
                  <c:v>0.5141</c:v>
                </c:pt>
                <c:pt idx="5141">
                  <c:v>0.51419999999999999</c:v>
                </c:pt>
                <c:pt idx="5142">
                  <c:v>0.51429999999999998</c:v>
                </c:pt>
                <c:pt idx="5143">
                  <c:v>0.51439999999999997</c:v>
                </c:pt>
                <c:pt idx="5144">
                  <c:v>0.51449999999999996</c:v>
                </c:pt>
                <c:pt idx="5145">
                  <c:v>0.51459999999999995</c:v>
                </c:pt>
                <c:pt idx="5146">
                  <c:v>0.51470000000000005</c:v>
                </c:pt>
                <c:pt idx="5147">
                  <c:v>0.51480000000000004</c:v>
                </c:pt>
                <c:pt idx="5148">
                  <c:v>0.51490000000000002</c:v>
                </c:pt>
                <c:pt idx="5149">
                  <c:v>0.51500000000000001</c:v>
                </c:pt>
                <c:pt idx="5150">
                  <c:v>0.5151</c:v>
                </c:pt>
                <c:pt idx="5151">
                  <c:v>0.51519999999999999</c:v>
                </c:pt>
                <c:pt idx="5152">
                  <c:v>0.51529999999999998</c:v>
                </c:pt>
                <c:pt idx="5153">
                  <c:v>0.51539999999999997</c:v>
                </c:pt>
                <c:pt idx="5154">
                  <c:v>0.51549999999999996</c:v>
                </c:pt>
                <c:pt idx="5155">
                  <c:v>0.51559999999999995</c:v>
                </c:pt>
                <c:pt idx="5156">
                  <c:v>0.51570000000000005</c:v>
                </c:pt>
                <c:pt idx="5157">
                  <c:v>0.51580000000000004</c:v>
                </c:pt>
                <c:pt idx="5158">
                  <c:v>0.51590000000000003</c:v>
                </c:pt>
                <c:pt idx="5159">
                  <c:v>0.51600000000000001</c:v>
                </c:pt>
                <c:pt idx="5160">
                  <c:v>0.5161</c:v>
                </c:pt>
                <c:pt idx="5161">
                  <c:v>0.51619999999999999</c:v>
                </c:pt>
                <c:pt idx="5162">
                  <c:v>0.51629999999999998</c:v>
                </c:pt>
                <c:pt idx="5163">
                  <c:v>0.51639999999999997</c:v>
                </c:pt>
                <c:pt idx="5164">
                  <c:v>0.51649999999999996</c:v>
                </c:pt>
                <c:pt idx="5165">
                  <c:v>0.51659999999999995</c:v>
                </c:pt>
                <c:pt idx="5166">
                  <c:v>0.51670000000000005</c:v>
                </c:pt>
                <c:pt idx="5167">
                  <c:v>0.51680000000000004</c:v>
                </c:pt>
                <c:pt idx="5168">
                  <c:v>0.51690000000000003</c:v>
                </c:pt>
                <c:pt idx="5169">
                  <c:v>0.51700000000000002</c:v>
                </c:pt>
                <c:pt idx="5170">
                  <c:v>0.5171</c:v>
                </c:pt>
                <c:pt idx="5171">
                  <c:v>0.51719999999999999</c:v>
                </c:pt>
                <c:pt idx="5172">
                  <c:v>0.51729999999999998</c:v>
                </c:pt>
                <c:pt idx="5173">
                  <c:v>0.51739999999999997</c:v>
                </c:pt>
                <c:pt idx="5174">
                  <c:v>0.51749999999999996</c:v>
                </c:pt>
                <c:pt idx="5175">
                  <c:v>0.51759999999999995</c:v>
                </c:pt>
                <c:pt idx="5176">
                  <c:v>0.51770000000000005</c:v>
                </c:pt>
                <c:pt idx="5177">
                  <c:v>0.51780000000000004</c:v>
                </c:pt>
                <c:pt idx="5178">
                  <c:v>0.51790000000000003</c:v>
                </c:pt>
                <c:pt idx="5179">
                  <c:v>0.51800000000000002</c:v>
                </c:pt>
                <c:pt idx="5180">
                  <c:v>0.5181</c:v>
                </c:pt>
                <c:pt idx="5181">
                  <c:v>0.51819999999999999</c:v>
                </c:pt>
                <c:pt idx="5182">
                  <c:v>0.51829999999999998</c:v>
                </c:pt>
                <c:pt idx="5183">
                  <c:v>0.51839999999999997</c:v>
                </c:pt>
                <c:pt idx="5184">
                  <c:v>0.51849999999999996</c:v>
                </c:pt>
                <c:pt idx="5185">
                  <c:v>0.51859999999999995</c:v>
                </c:pt>
                <c:pt idx="5186">
                  <c:v>0.51870000000000005</c:v>
                </c:pt>
                <c:pt idx="5187">
                  <c:v>0.51880000000000004</c:v>
                </c:pt>
                <c:pt idx="5188">
                  <c:v>0.51890000000000003</c:v>
                </c:pt>
                <c:pt idx="5189">
                  <c:v>0.51900000000000002</c:v>
                </c:pt>
                <c:pt idx="5190">
                  <c:v>0.51910000000000001</c:v>
                </c:pt>
                <c:pt idx="5191">
                  <c:v>0.51919999999999999</c:v>
                </c:pt>
                <c:pt idx="5192">
                  <c:v>0.51929999999999998</c:v>
                </c:pt>
                <c:pt idx="5193">
                  <c:v>0.51939999999999997</c:v>
                </c:pt>
                <c:pt idx="5194">
                  <c:v>0.51949999999999996</c:v>
                </c:pt>
                <c:pt idx="5195">
                  <c:v>0.51959999999999995</c:v>
                </c:pt>
                <c:pt idx="5196">
                  <c:v>0.51970000000000005</c:v>
                </c:pt>
                <c:pt idx="5197">
                  <c:v>0.51980000000000004</c:v>
                </c:pt>
                <c:pt idx="5198">
                  <c:v>0.51990000000000003</c:v>
                </c:pt>
                <c:pt idx="5199">
                  <c:v>0.52</c:v>
                </c:pt>
                <c:pt idx="5200">
                  <c:v>0.52010000000000001</c:v>
                </c:pt>
                <c:pt idx="5201">
                  <c:v>0.5202</c:v>
                </c:pt>
                <c:pt idx="5202">
                  <c:v>0.52029999999999998</c:v>
                </c:pt>
                <c:pt idx="5203">
                  <c:v>0.52039999999999997</c:v>
                </c:pt>
                <c:pt idx="5204">
                  <c:v>0.52049999999999996</c:v>
                </c:pt>
                <c:pt idx="5205">
                  <c:v>0.52059999999999995</c:v>
                </c:pt>
                <c:pt idx="5206">
                  <c:v>0.52070000000000005</c:v>
                </c:pt>
                <c:pt idx="5207">
                  <c:v>0.52080000000000004</c:v>
                </c:pt>
                <c:pt idx="5208">
                  <c:v>0.52090000000000003</c:v>
                </c:pt>
                <c:pt idx="5209">
                  <c:v>0.52100000000000002</c:v>
                </c:pt>
                <c:pt idx="5210">
                  <c:v>0.52110000000000001</c:v>
                </c:pt>
                <c:pt idx="5211">
                  <c:v>0.5212</c:v>
                </c:pt>
                <c:pt idx="5212">
                  <c:v>0.52129999999999999</c:v>
                </c:pt>
                <c:pt idx="5213">
                  <c:v>0.52139999999999997</c:v>
                </c:pt>
                <c:pt idx="5214">
                  <c:v>0.52149999999999996</c:v>
                </c:pt>
                <c:pt idx="5215">
                  <c:v>0.52159999999999995</c:v>
                </c:pt>
                <c:pt idx="5216">
                  <c:v>0.52170000000000005</c:v>
                </c:pt>
                <c:pt idx="5217">
                  <c:v>0.52180000000000004</c:v>
                </c:pt>
                <c:pt idx="5218">
                  <c:v>0.52190000000000003</c:v>
                </c:pt>
                <c:pt idx="5219">
                  <c:v>0.52200000000000002</c:v>
                </c:pt>
                <c:pt idx="5220">
                  <c:v>0.52210000000000001</c:v>
                </c:pt>
                <c:pt idx="5221">
                  <c:v>0.5222</c:v>
                </c:pt>
                <c:pt idx="5222">
                  <c:v>0.52229999999999999</c:v>
                </c:pt>
                <c:pt idx="5223">
                  <c:v>0.52239999999999998</c:v>
                </c:pt>
                <c:pt idx="5224">
                  <c:v>0.52249999999999996</c:v>
                </c:pt>
                <c:pt idx="5225">
                  <c:v>0.52259999999999995</c:v>
                </c:pt>
                <c:pt idx="5226">
                  <c:v>0.52270000000000005</c:v>
                </c:pt>
                <c:pt idx="5227">
                  <c:v>0.52280000000000004</c:v>
                </c:pt>
                <c:pt idx="5228">
                  <c:v>0.52290000000000003</c:v>
                </c:pt>
                <c:pt idx="5229">
                  <c:v>0.52300000000000002</c:v>
                </c:pt>
                <c:pt idx="5230">
                  <c:v>0.52310000000000001</c:v>
                </c:pt>
                <c:pt idx="5231">
                  <c:v>0.5232</c:v>
                </c:pt>
                <c:pt idx="5232">
                  <c:v>0.52329999999999999</c:v>
                </c:pt>
                <c:pt idx="5233">
                  <c:v>0.52339999999999998</c:v>
                </c:pt>
                <c:pt idx="5234">
                  <c:v>0.52349999999999997</c:v>
                </c:pt>
                <c:pt idx="5235">
                  <c:v>0.52359999999999995</c:v>
                </c:pt>
                <c:pt idx="5236">
                  <c:v>0.52370000000000005</c:v>
                </c:pt>
                <c:pt idx="5237">
                  <c:v>0.52380000000000004</c:v>
                </c:pt>
                <c:pt idx="5238">
                  <c:v>0.52390000000000003</c:v>
                </c:pt>
                <c:pt idx="5239">
                  <c:v>0.52400000000000002</c:v>
                </c:pt>
                <c:pt idx="5240">
                  <c:v>0.52410000000000001</c:v>
                </c:pt>
                <c:pt idx="5241">
                  <c:v>0.5242</c:v>
                </c:pt>
                <c:pt idx="5242">
                  <c:v>0.52429999999999999</c:v>
                </c:pt>
                <c:pt idx="5243">
                  <c:v>0.52439999999999998</c:v>
                </c:pt>
                <c:pt idx="5244">
                  <c:v>0.52449999999999997</c:v>
                </c:pt>
                <c:pt idx="5245">
                  <c:v>0.52459999999999996</c:v>
                </c:pt>
                <c:pt idx="5246">
                  <c:v>0.52470000000000006</c:v>
                </c:pt>
                <c:pt idx="5247">
                  <c:v>0.52480000000000004</c:v>
                </c:pt>
                <c:pt idx="5248">
                  <c:v>0.52490000000000003</c:v>
                </c:pt>
                <c:pt idx="5249">
                  <c:v>0.52500000000000002</c:v>
                </c:pt>
                <c:pt idx="5250">
                  <c:v>0.52510000000000001</c:v>
                </c:pt>
                <c:pt idx="5251">
                  <c:v>0.5252</c:v>
                </c:pt>
                <c:pt idx="5252">
                  <c:v>0.52529999999999999</c:v>
                </c:pt>
                <c:pt idx="5253">
                  <c:v>0.52539999999999998</c:v>
                </c:pt>
                <c:pt idx="5254">
                  <c:v>0.52549999999999997</c:v>
                </c:pt>
                <c:pt idx="5255">
                  <c:v>0.52559999999999996</c:v>
                </c:pt>
                <c:pt idx="5256">
                  <c:v>0.52569999999999995</c:v>
                </c:pt>
                <c:pt idx="5257">
                  <c:v>0.52580000000000005</c:v>
                </c:pt>
                <c:pt idx="5258">
                  <c:v>0.52590000000000003</c:v>
                </c:pt>
                <c:pt idx="5259">
                  <c:v>0.52600000000000002</c:v>
                </c:pt>
                <c:pt idx="5260">
                  <c:v>0.52610000000000001</c:v>
                </c:pt>
                <c:pt idx="5261">
                  <c:v>0.5262</c:v>
                </c:pt>
                <c:pt idx="5262">
                  <c:v>0.52629999999999999</c:v>
                </c:pt>
                <c:pt idx="5263">
                  <c:v>0.52639999999999998</c:v>
                </c:pt>
                <c:pt idx="5264">
                  <c:v>0.52649999999999997</c:v>
                </c:pt>
                <c:pt idx="5265">
                  <c:v>0.52659999999999996</c:v>
                </c:pt>
                <c:pt idx="5266">
                  <c:v>0.52669999999999995</c:v>
                </c:pt>
                <c:pt idx="5267">
                  <c:v>0.52680000000000005</c:v>
                </c:pt>
                <c:pt idx="5268">
                  <c:v>0.52690000000000003</c:v>
                </c:pt>
                <c:pt idx="5269">
                  <c:v>0.52700000000000002</c:v>
                </c:pt>
                <c:pt idx="5270">
                  <c:v>0.52710000000000001</c:v>
                </c:pt>
                <c:pt idx="5271">
                  <c:v>0.5272</c:v>
                </c:pt>
                <c:pt idx="5272">
                  <c:v>0.52729999999999999</c:v>
                </c:pt>
                <c:pt idx="5273">
                  <c:v>0.52739999999999998</c:v>
                </c:pt>
                <c:pt idx="5274">
                  <c:v>0.52749999999999997</c:v>
                </c:pt>
                <c:pt idx="5275">
                  <c:v>0.52759999999999996</c:v>
                </c:pt>
                <c:pt idx="5276">
                  <c:v>0.52769999999999995</c:v>
                </c:pt>
                <c:pt idx="5277">
                  <c:v>0.52780000000000005</c:v>
                </c:pt>
                <c:pt idx="5278">
                  <c:v>0.52790000000000004</c:v>
                </c:pt>
                <c:pt idx="5279">
                  <c:v>0.52800000000000002</c:v>
                </c:pt>
                <c:pt idx="5280">
                  <c:v>0.52810000000000001</c:v>
                </c:pt>
                <c:pt idx="5281">
                  <c:v>0.5282</c:v>
                </c:pt>
                <c:pt idx="5282">
                  <c:v>0.52829999999999999</c:v>
                </c:pt>
                <c:pt idx="5283">
                  <c:v>0.52839999999999998</c:v>
                </c:pt>
                <c:pt idx="5284">
                  <c:v>0.52849999999999997</c:v>
                </c:pt>
                <c:pt idx="5285">
                  <c:v>0.52859999999999996</c:v>
                </c:pt>
                <c:pt idx="5286">
                  <c:v>0.52869999999999995</c:v>
                </c:pt>
                <c:pt idx="5287">
                  <c:v>0.52880000000000005</c:v>
                </c:pt>
                <c:pt idx="5288">
                  <c:v>0.52890000000000004</c:v>
                </c:pt>
                <c:pt idx="5289">
                  <c:v>0.52900000000000003</c:v>
                </c:pt>
                <c:pt idx="5290">
                  <c:v>0.52910000000000001</c:v>
                </c:pt>
                <c:pt idx="5291">
                  <c:v>0.5292</c:v>
                </c:pt>
                <c:pt idx="5292">
                  <c:v>0.52929999999999999</c:v>
                </c:pt>
                <c:pt idx="5293">
                  <c:v>0.52939999999999998</c:v>
                </c:pt>
                <c:pt idx="5294">
                  <c:v>0.52949999999999997</c:v>
                </c:pt>
                <c:pt idx="5295">
                  <c:v>0.52959999999999996</c:v>
                </c:pt>
                <c:pt idx="5296">
                  <c:v>0.52969999999999995</c:v>
                </c:pt>
                <c:pt idx="5297">
                  <c:v>0.52980000000000005</c:v>
                </c:pt>
                <c:pt idx="5298">
                  <c:v>0.52990000000000004</c:v>
                </c:pt>
                <c:pt idx="5299">
                  <c:v>0.53</c:v>
                </c:pt>
                <c:pt idx="5300">
                  <c:v>0.53010000000000002</c:v>
                </c:pt>
                <c:pt idx="5301">
                  <c:v>0.5302</c:v>
                </c:pt>
                <c:pt idx="5302">
                  <c:v>0.53029999999999999</c:v>
                </c:pt>
                <c:pt idx="5303">
                  <c:v>0.53039999999999998</c:v>
                </c:pt>
                <c:pt idx="5304">
                  <c:v>0.53049999999999997</c:v>
                </c:pt>
                <c:pt idx="5305">
                  <c:v>0.53059999999999996</c:v>
                </c:pt>
                <c:pt idx="5306">
                  <c:v>0.53069999999999995</c:v>
                </c:pt>
                <c:pt idx="5307">
                  <c:v>0.53080000000000005</c:v>
                </c:pt>
                <c:pt idx="5308">
                  <c:v>0.53090000000000004</c:v>
                </c:pt>
                <c:pt idx="5309">
                  <c:v>0.53100000000000003</c:v>
                </c:pt>
                <c:pt idx="5310">
                  <c:v>0.53110000000000002</c:v>
                </c:pt>
                <c:pt idx="5311">
                  <c:v>0.53120000000000001</c:v>
                </c:pt>
                <c:pt idx="5312">
                  <c:v>0.53129999999999999</c:v>
                </c:pt>
                <c:pt idx="5313">
                  <c:v>0.53139999999999998</c:v>
                </c:pt>
                <c:pt idx="5314">
                  <c:v>0.53149999999999997</c:v>
                </c:pt>
                <c:pt idx="5315">
                  <c:v>0.53159999999999996</c:v>
                </c:pt>
                <c:pt idx="5316">
                  <c:v>0.53169999999999995</c:v>
                </c:pt>
                <c:pt idx="5317">
                  <c:v>0.53180000000000005</c:v>
                </c:pt>
                <c:pt idx="5318">
                  <c:v>0.53190000000000004</c:v>
                </c:pt>
                <c:pt idx="5319">
                  <c:v>0.53200000000000003</c:v>
                </c:pt>
                <c:pt idx="5320">
                  <c:v>0.53210000000000002</c:v>
                </c:pt>
                <c:pt idx="5321">
                  <c:v>0.53220000000000001</c:v>
                </c:pt>
                <c:pt idx="5322">
                  <c:v>0.5323</c:v>
                </c:pt>
                <c:pt idx="5323">
                  <c:v>0.53239999999999998</c:v>
                </c:pt>
                <c:pt idx="5324">
                  <c:v>0.53249999999999997</c:v>
                </c:pt>
                <c:pt idx="5325">
                  <c:v>0.53259999999999996</c:v>
                </c:pt>
                <c:pt idx="5326">
                  <c:v>0.53269999999999995</c:v>
                </c:pt>
                <c:pt idx="5327">
                  <c:v>0.53280000000000005</c:v>
                </c:pt>
                <c:pt idx="5328">
                  <c:v>0.53290000000000004</c:v>
                </c:pt>
                <c:pt idx="5329">
                  <c:v>0.53300000000000003</c:v>
                </c:pt>
                <c:pt idx="5330">
                  <c:v>0.53310000000000002</c:v>
                </c:pt>
                <c:pt idx="5331">
                  <c:v>0.53320000000000001</c:v>
                </c:pt>
                <c:pt idx="5332">
                  <c:v>0.5333</c:v>
                </c:pt>
                <c:pt idx="5333">
                  <c:v>0.53339999999999999</c:v>
                </c:pt>
                <c:pt idx="5334">
                  <c:v>0.53349999999999997</c:v>
                </c:pt>
                <c:pt idx="5335">
                  <c:v>0.53359999999999996</c:v>
                </c:pt>
                <c:pt idx="5336">
                  <c:v>0.53369999999999995</c:v>
                </c:pt>
                <c:pt idx="5337">
                  <c:v>0.53380000000000005</c:v>
                </c:pt>
                <c:pt idx="5338">
                  <c:v>0.53390000000000004</c:v>
                </c:pt>
                <c:pt idx="5339">
                  <c:v>0.53400000000000003</c:v>
                </c:pt>
                <c:pt idx="5340">
                  <c:v>0.53410000000000002</c:v>
                </c:pt>
                <c:pt idx="5341">
                  <c:v>0.53420000000000001</c:v>
                </c:pt>
                <c:pt idx="5342">
                  <c:v>0.5343</c:v>
                </c:pt>
                <c:pt idx="5343">
                  <c:v>0.53439999999999999</c:v>
                </c:pt>
                <c:pt idx="5344">
                  <c:v>0.53449999999999998</c:v>
                </c:pt>
                <c:pt idx="5345">
                  <c:v>0.53459999999999996</c:v>
                </c:pt>
                <c:pt idx="5346">
                  <c:v>0.53469999999999995</c:v>
                </c:pt>
                <c:pt idx="5347">
                  <c:v>0.53480000000000005</c:v>
                </c:pt>
                <c:pt idx="5348">
                  <c:v>0.53490000000000004</c:v>
                </c:pt>
                <c:pt idx="5349">
                  <c:v>0.53500000000000003</c:v>
                </c:pt>
                <c:pt idx="5350">
                  <c:v>0.53510000000000002</c:v>
                </c:pt>
                <c:pt idx="5351">
                  <c:v>0.53520000000000001</c:v>
                </c:pt>
                <c:pt idx="5352">
                  <c:v>0.5353</c:v>
                </c:pt>
                <c:pt idx="5353">
                  <c:v>0.53539999999999999</c:v>
                </c:pt>
                <c:pt idx="5354">
                  <c:v>0.53549999999999998</c:v>
                </c:pt>
                <c:pt idx="5355">
                  <c:v>0.53559999999999997</c:v>
                </c:pt>
                <c:pt idx="5356">
                  <c:v>0.53569999999999995</c:v>
                </c:pt>
                <c:pt idx="5357">
                  <c:v>0.53580000000000005</c:v>
                </c:pt>
                <c:pt idx="5358">
                  <c:v>0.53590000000000004</c:v>
                </c:pt>
                <c:pt idx="5359">
                  <c:v>0.53600000000000003</c:v>
                </c:pt>
                <c:pt idx="5360">
                  <c:v>0.53610000000000002</c:v>
                </c:pt>
                <c:pt idx="5361">
                  <c:v>0.53620000000000001</c:v>
                </c:pt>
                <c:pt idx="5362">
                  <c:v>0.5363</c:v>
                </c:pt>
                <c:pt idx="5363">
                  <c:v>0.53639999999999999</c:v>
                </c:pt>
                <c:pt idx="5364">
                  <c:v>0.53649999999999998</c:v>
                </c:pt>
                <c:pt idx="5365">
                  <c:v>0.53659999999999997</c:v>
                </c:pt>
                <c:pt idx="5366">
                  <c:v>0.53669999999999995</c:v>
                </c:pt>
                <c:pt idx="5367">
                  <c:v>0.53680000000000005</c:v>
                </c:pt>
                <c:pt idx="5368">
                  <c:v>0.53690000000000004</c:v>
                </c:pt>
                <c:pt idx="5369">
                  <c:v>0.53700000000000003</c:v>
                </c:pt>
                <c:pt idx="5370">
                  <c:v>0.53710000000000002</c:v>
                </c:pt>
                <c:pt idx="5371">
                  <c:v>0.53720000000000001</c:v>
                </c:pt>
                <c:pt idx="5372">
                  <c:v>0.5373</c:v>
                </c:pt>
                <c:pt idx="5373">
                  <c:v>0.53739999999999999</c:v>
                </c:pt>
                <c:pt idx="5374">
                  <c:v>0.53749999999999998</c:v>
                </c:pt>
                <c:pt idx="5375">
                  <c:v>0.53759999999999997</c:v>
                </c:pt>
                <c:pt idx="5376">
                  <c:v>0.53769999999999996</c:v>
                </c:pt>
                <c:pt idx="5377">
                  <c:v>0.53779999999999994</c:v>
                </c:pt>
                <c:pt idx="5378">
                  <c:v>0.53790000000000004</c:v>
                </c:pt>
                <c:pt idx="5379">
                  <c:v>0.53800000000000003</c:v>
                </c:pt>
                <c:pt idx="5380">
                  <c:v>0.53810000000000002</c:v>
                </c:pt>
                <c:pt idx="5381">
                  <c:v>0.53820000000000001</c:v>
                </c:pt>
                <c:pt idx="5382">
                  <c:v>0.5383</c:v>
                </c:pt>
                <c:pt idx="5383">
                  <c:v>0.53839999999999999</c:v>
                </c:pt>
                <c:pt idx="5384">
                  <c:v>0.53849999999999998</c:v>
                </c:pt>
                <c:pt idx="5385">
                  <c:v>0.53859999999999997</c:v>
                </c:pt>
                <c:pt idx="5386">
                  <c:v>0.53869999999999996</c:v>
                </c:pt>
                <c:pt idx="5387">
                  <c:v>0.53879999999999995</c:v>
                </c:pt>
                <c:pt idx="5388">
                  <c:v>0.53890000000000005</c:v>
                </c:pt>
                <c:pt idx="5389">
                  <c:v>0.53900000000000003</c:v>
                </c:pt>
                <c:pt idx="5390">
                  <c:v>0.53910000000000002</c:v>
                </c:pt>
                <c:pt idx="5391">
                  <c:v>0.53920000000000001</c:v>
                </c:pt>
                <c:pt idx="5392">
                  <c:v>0.5393</c:v>
                </c:pt>
                <c:pt idx="5393">
                  <c:v>0.53939999999999999</c:v>
                </c:pt>
                <c:pt idx="5394">
                  <c:v>0.53949999999999998</c:v>
                </c:pt>
                <c:pt idx="5395">
                  <c:v>0.53959999999999997</c:v>
                </c:pt>
                <c:pt idx="5396">
                  <c:v>0.53969999999999996</c:v>
                </c:pt>
                <c:pt idx="5397">
                  <c:v>0.53979999999999995</c:v>
                </c:pt>
                <c:pt idx="5398">
                  <c:v>0.53990000000000005</c:v>
                </c:pt>
                <c:pt idx="5399">
                  <c:v>0.54</c:v>
                </c:pt>
                <c:pt idx="5400">
                  <c:v>0.54010000000000002</c:v>
                </c:pt>
                <c:pt idx="5401">
                  <c:v>0.54020000000000001</c:v>
                </c:pt>
                <c:pt idx="5402">
                  <c:v>0.5403</c:v>
                </c:pt>
                <c:pt idx="5403">
                  <c:v>0.54039999999999999</c:v>
                </c:pt>
                <c:pt idx="5404">
                  <c:v>0.54049999999999998</c:v>
                </c:pt>
                <c:pt idx="5405">
                  <c:v>0.54059999999999997</c:v>
                </c:pt>
                <c:pt idx="5406">
                  <c:v>0.54069999999999996</c:v>
                </c:pt>
                <c:pt idx="5407">
                  <c:v>0.54079999999999995</c:v>
                </c:pt>
                <c:pt idx="5408">
                  <c:v>0.54090000000000005</c:v>
                </c:pt>
                <c:pt idx="5409">
                  <c:v>0.54100000000000004</c:v>
                </c:pt>
                <c:pt idx="5410">
                  <c:v>0.54110000000000003</c:v>
                </c:pt>
                <c:pt idx="5411">
                  <c:v>0.54120000000000001</c:v>
                </c:pt>
                <c:pt idx="5412">
                  <c:v>0.5413</c:v>
                </c:pt>
                <c:pt idx="5413">
                  <c:v>0.54139999999999999</c:v>
                </c:pt>
                <c:pt idx="5414">
                  <c:v>0.54149999999999998</c:v>
                </c:pt>
                <c:pt idx="5415">
                  <c:v>0.54159999999999997</c:v>
                </c:pt>
                <c:pt idx="5416">
                  <c:v>0.54169999999999996</c:v>
                </c:pt>
                <c:pt idx="5417">
                  <c:v>0.54179999999999995</c:v>
                </c:pt>
                <c:pt idx="5418">
                  <c:v>0.54190000000000005</c:v>
                </c:pt>
                <c:pt idx="5419">
                  <c:v>0.54200000000000004</c:v>
                </c:pt>
                <c:pt idx="5420">
                  <c:v>0.54210000000000003</c:v>
                </c:pt>
                <c:pt idx="5421">
                  <c:v>0.54220000000000002</c:v>
                </c:pt>
                <c:pt idx="5422">
                  <c:v>0.5423</c:v>
                </c:pt>
                <c:pt idx="5423">
                  <c:v>0.54239999999999999</c:v>
                </c:pt>
                <c:pt idx="5424">
                  <c:v>0.54249999999999998</c:v>
                </c:pt>
                <c:pt idx="5425">
                  <c:v>0.54259999999999997</c:v>
                </c:pt>
                <c:pt idx="5426">
                  <c:v>0.54269999999999996</c:v>
                </c:pt>
                <c:pt idx="5427">
                  <c:v>0.54279999999999995</c:v>
                </c:pt>
                <c:pt idx="5428">
                  <c:v>0.54290000000000005</c:v>
                </c:pt>
                <c:pt idx="5429">
                  <c:v>0.54300000000000004</c:v>
                </c:pt>
                <c:pt idx="5430">
                  <c:v>0.54310000000000003</c:v>
                </c:pt>
                <c:pt idx="5431">
                  <c:v>0.54320000000000002</c:v>
                </c:pt>
                <c:pt idx="5432">
                  <c:v>0.54330000000000001</c:v>
                </c:pt>
                <c:pt idx="5433">
                  <c:v>0.54339999999999999</c:v>
                </c:pt>
                <c:pt idx="5434">
                  <c:v>0.54349999999999998</c:v>
                </c:pt>
                <c:pt idx="5435">
                  <c:v>0.54359999999999997</c:v>
                </c:pt>
                <c:pt idx="5436">
                  <c:v>0.54369999999999996</c:v>
                </c:pt>
                <c:pt idx="5437">
                  <c:v>0.54379999999999995</c:v>
                </c:pt>
                <c:pt idx="5438">
                  <c:v>0.54390000000000005</c:v>
                </c:pt>
                <c:pt idx="5439">
                  <c:v>0.54400000000000004</c:v>
                </c:pt>
                <c:pt idx="5440">
                  <c:v>0.54410000000000003</c:v>
                </c:pt>
                <c:pt idx="5441">
                  <c:v>0.54420000000000002</c:v>
                </c:pt>
                <c:pt idx="5442">
                  <c:v>0.54430000000000001</c:v>
                </c:pt>
                <c:pt idx="5443">
                  <c:v>0.5444</c:v>
                </c:pt>
                <c:pt idx="5444">
                  <c:v>0.54449999999999998</c:v>
                </c:pt>
                <c:pt idx="5445">
                  <c:v>0.54459999999999997</c:v>
                </c:pt>
                <c:pt idx="5446">
                  <c:v>0.54469999999999996</c:v>
                </c:pt>
                <c:pt idx="5447">
                  <c:v>0.54479999999999995</c:v>
                </c:pt>
                <c:pt idx="5448">
                  <c:v>0.54490000000000005</c:v>
                </c:pt>
                <c:pt idx="5449">
                  <c:v>0.54500000000000004</c:v>
                </c:pt>
                <c:pt idx="5450">
                  <c:v>0.54510000000000003</c:v>
                </c:pt>
                <c:pt idx="5451">
                  <c:v>0.54520000000000002</c:v>
                </c:pt>
                <c:pt idx="5452">
                  <c:v>0.54530000000000001</c:v>
                </c:pt>
                <c:pt idx="5453">
                  <c:v>0.5454</c:v>
                </c:pt>
                <c:pt idx="5454">
                  <c:v>0.54549999999999998</c:v>
                </c:pt>
                <c:pt idx="5455">
                  <c:v>0.54559999999999997</c:v>
                </c:pt>
                <c:pt idx="5456">
                  <c:v>0.54569999999999996</c:v>
                </c:pt>
                <c:pt idx="5457">
                  <c:v>0.54579999999999995</c:v>
                </c:pt>
                <c:pt idx="5458">
                  <c:v>0.54590000000000005</c:v>
                </c:pt>
                <c:pt idx="5459">
                  <c:v>0.54600000000000004</c:v>
                </c:pt>
                <c:pt idx="5460">
                  <c:v>0.54610000000000003</c:v>
                </c:pt>
                <c:pt idx="5461">
                  <c:v>0.54620000000000002</c:v>
                </c:pt>
                <c:pt idx="5462">
                  <c:v>0.54630000000000001</c:v>
                </c:pt>
                <c:pt idx="5463">
                  <c:v>0.5464</c:v>
                </c:pt>
                <c:pt idx="5464">
                  <c:v>0.54649999999999999</c:v>
                </c:pt>
                <c:pt idx="5465">
                  <c:v>0.54659999999999997</c:v>
                </c:pt>
                <c:pt idx="5466">
                  <c:v>0.54669999999999996</c:v>
                </c:pt>
                <c:pt idx="5467">
                  <c:v>0.54679999999999995</c:v>
                </c:pt>
                <c:pt idx="5468">
                  <c:v>0.54690000000000005</c:v>
                </c:pt>
                <c:pt idx="5469">
                  <c:v>0.54700000000000004</c:v>
                </c:pt>
                <c:pt idx="5470">
                  <c:v>0.54710000000000003</c:v>
                </c:pt>
                <c:pt idx="5471">
                  <c:v>0.54720000000000002</c:v>
                </c:pt>
                <c:pt idx="5472">
                  <c:v>0.54730000000000001</c:v>
                </c:pt>
                <c:pt idx="5473">
                  <c:v>0.5474</c:v>
                </c:pt>
                <c:pt idx="5474">
                  <c:v>0.54749999999999999</c:v>
                </c:pt>
                <c:pt idx="5475">
                  <c:v>0.54759999999999998</c:v>
                </c:pt>
                <c:pt idx="5476">
                  <c:v>0.54769999999999996</c:v>
                </c:pt>
                <c:pt idx="5477">
                  <c:v>0.54779999999999995</c:v>
                </c:pt>
                <c:pt idx="5478">
                  <c:v>0.54790000000000005</c:v>
                </c:pt>
                <c:pt idx="5479">
                  <c:v>0.54800000000000004</c:v>
                </c:pt>
                <c:pt idx="5480">
                  <c:v>0.54810000000000003</c:v>
                </c:pt>
                <c:pt idx="5481">
                  <c:v>0.54820000000000002</c:v>
                </c:pt>
                <c:pt idx="5482">
                  <c:v>0.54830000000000001</c:v>
                </c:pt>
                <c:pt idx="5483">
                  <c:v>0.5484</c:v>
                </c:pt>
                <c:pt idx="5484">
                  <c:v>0.54849999999999999</c:v>
                </c:pt>
                <c:pt idx="5485">
                  <c:v>0.54859999999999998</c:v>
                </c:pt>
                <c:pt idx="5486">
                  <c:v>0.54869999999999997</c:v>
                </c:pt>
                <c:pt idx="5487">
                  <c:v>0.54879999999999995</c:v>
                </c:pt>
                <c:pt idx="5488">
                  <c:v>0.54890000000000005</c:v>
                </c:pt>
                <c:pt idx="5489">
                  <c:v>0.54900000000000004</c:v>
                </c:pt>
                <c:pt idx="5490">
                  <c:v>0.54910000000000003</c:v>
                </c:pt>
                <c:pt idx="5491">
                  <c:v>0.54920000000000002</c:v>
                </c:pt>
                <c:pt idx="5492">
                  <c:v>0.54930000000000001</c:v>
                </c:pt>
                <c:pt idx="5493">
                  <c:v>0.5494</c:v>
                </c:pt>
                <c:pt idx="5494">
                  <c:v>0.54949999999999999</c:v>
                </c:pt>
                <c:pt idx="5495">
                  <c:v>0.54959999999999998</c:v>
                </c:pt>
                <c:pt idx="5496">
                  <c:v>0.54969999999999997</c:v>
                </c:pt>
                <c:pt idx="5497">
                  <c:v>0.54979999999999996</c:v>
                </c:pt>
                <c:pt idx="5498">
                  <c:v>0.54990000000000006</c:v>
                </c:pt>
                <c:pt idx="5499">
                  <c:v>0.55000000000000004</c:v>
                </c:pt>
                <c:pt idx="5500">
                  <c:v>0.55010000000000003</c:v>
                </c:pt>
                <c:pt idx="5501">
                  <c:v>0.55020000000000002</c:v>
                </c:pt>
                <c:pt idx="5502">
                  <c:v>0.55030000000000001</c:v>
                </c:pt>
                <c:pt idx="5503">
                  <c:v>0.5504</c:v>
                </c:pt>
                <c:pt idx="5504">
                  <c:v>0.55049999999999999</c:v>
                </c:pt>
                <c:pt idx="5505">
                  <c:v>0.55059999999999998</c:v>
                </c:pt>
                <c:pt idx="5506">
                  <c:v>0.55069999999999997</c:v>
                </c:pt>
                <c:pt idx="5507">
                  <c:v>0.55079999999999996</c:v>
                </c:pt>
                <c:pt idx="5508">
                  <c:v>0.55089999999999995</c:v>
                </c:pt>
                <c:pt idx="5509">
                  <c:v>0.55100000000000005</c:v>
                </c:pt>
                <c:pt idx="5510">
                  <c:v>0.55110000000000003</c:v>
                </c:pt>
                <c:pt idx="5511">
                  <c:v>0.55120000000000002</c:v>
                </c:pt>
                <c:pt idx="5512">
                  <c:v>0.55130000000000001</c:v>
                </c:pt>
                <c:pt idx="5513">
                  <c:v>0.5514</c:v>
                </c:pt>
                <c:pt idx="5514">
                  <c:v>0.55149999999999999</c:v>
                </c:pt>
                <c:pt idx="5515">
                  <c:v>0.55159999999999998</c:v>
                </c:pt>
                <c:pt idx="5516">
                  <c:v>0.55169999999999997</c:v>
                </c:pt>
                <c:pt idx="5517">
                  <c:v>0.55179999999999996</c:v>
                </c:pt>
                <c:pt idx="5518">
                  <c:v>0.55189999999999995</c:v>
                </c:pt>
                <c:pt idx="5519">
                  <c:v>0.55200000000000005</c:v>
                </c:pt>
                <c:pt idx="5520">
                  <c:v>0.55210000000000004</c:v>
                </c:pt>
                <c:pt idx="5521">
                  <c:v>0.55220000000000002</c:v>
                </c:pt>
                <c:pt idx="5522">
                  <c:v>0.55230000000000001</c:v>
                </c:pt>
                <c:pt idx="5523">
                  <c:v>0.5524</c:v>
                </c:pt>
                <c:pt idx="5524">
                  <c:v>0.55249999999999999</c:v>
                </c:pt>
                <c:pt idx="5525">
                  <c:v>0.55259999999999998</c:v>
                </c:pt>
                <c:pt idx="5526">
                  <c:v>0.55269999999999997</c:v>
                </c:pt>
                <c:pt idx="5527">
                  <c:v>0.55279999999999996</c:v>
                </c:pt>
                <c:pt idx="5528">
                  <c:v>0.55289999999999995</c:v>
                </c:pt>
                <c:pt idx="5529">
                  <c:v>0.55300000000000005</c:v>
                </c:pt>
                <c:pt idx="5530">
                  <c:v>0.55310000000000004</c:v>
                </c:pt>
                <c:pt idx="5531">
                  <c:v>0.55320000000000003</c:v>
                </c:pt>
                <c:pt idx="5532">
                  <c:v>0.55330000000000001</c:v>
                </c:pt>
                <c:pt idx="5533">
                  <c:v>0.5534</c:v>
                </c:pt>
                <c:pt idx="5534">
                  <c:v>0.55349999999999999</c:v>
                </c:pt>
                <c:pt idx="5535">
                  <c:v>0.55359999999999998</c:v>
                </c:pt>
                <c:pt idx="5536">
                  <c:v>0.55369999999999997</c:v>
                </c:pt>
                <c:pt idx="5537">
                  <c:v>0.55379999999999996</c:v>
                </c:pt>
                <c:pt idx="5538">
                  <c:v>0.55389999999999995</c:v>
                </c:pt>
                <c:pt idx="5539">
                  <c:v>0.55400000000000005</c:v>
                </c:pt>
                <c:pt idx="5540">
                  <c:v>0.55410000000000004</c:v>
                </c:pt>
                <c:pt idx="5541">
                  <c:v>0.55420000000000003</c:v>
                </c:pt>
                <c:pt idx="5542">
                  <c:v>0.55430000000000001</c:v>
                </c:pt>
                <c:pt idx="5543">
                  <c:v>0.5544</c:v>
                </c:pt>
                <c:pt idx="5544">
                  <c:v>0.55449999999999999</c:v>
                </c:pt>
                <c:pt idx="5545">
                  <c:v>0.55459999999999998</c:v>
                </c:pt>
                <c:pt idx="5546">
                  <c:v>0.55469999999999997</c:v>
                </c:pt>
                <c:pt idx="5547">
                  <c:v>0.55479999999999996</c:v>
                </c:pt>
                <c:pt idx="5548">
                  <c:v>0.55489999999999995</c:v>
                </c:pt>
                <c:pt idx="5549">
                  <c:v>0.55500000000000005</c:v>
                </c:pt>
                <c:pt idx="5550">
                  <c:v>0.55510000000000004</c:v>
                </c:pt>
                <c:pt idx="5551">
                  <c:v>0.55520000000000003</c:v>
                </c:pt>
                <c:pt idx="5552">
                  <c:v>0.55530000000000002</c:v>
                </c:pt>
                <c:pt idx="5553">
                  <c:v>0.5554</c:v>
                </c:pt>
                <c:pt idx="5554">
                  <c:v>0.55549999999999999</c:v>
                </c:pt>
                <c:pt idx="5555">
                  <c:v>0.55559999999999998</c:v>
                </c:pt>
                <c:pt idx="5556">
                  <c:v>0.55569999999999997</c:v>
                </c:pt>
                <c:pt idx="5557">
                  <c:v>0.55579999999999996</c:v>
                </c:pt>
                <c:pt idx="5558">
                  <c:v>0.55589999999999995</c:v>
                </c:pt>
                <c:pt idx="5559">
                  <c:v>0.55600000000000005</c:v>
                </c:pt>
                <c:pt idx="5560">
                  <c:v>0.55610000000000004</c:v>
                </c:pt>
                <c:pt idx="5561">
                  <c:v>0.55620000000000003</c:v>
                </c:pt>
                <c:pt idx="5562">
                  <c:v>0.55630000000000002</c:v>
                </c:pt>
                <c:pt idx="5563">
                  <c:v>0.55640000000000001</c:v>
                </c:pt>
                <c:pt idx="5564">
                  <c:v>0.55649999999999999</c:v>
                </c:pt>
                <c:pt idx="5565">
                  <c:v>0.55659999999999998</c:v>
                </c:pt>
                <c:pt idx="5566">
                  <c:v>0.55669999999999997</c:v>
                </c:pt>
                <c:pt idx="5567">
                  <c:v>0.55679999999999996</c:v>
                </c:pt>
                <c:pt idx="5568">
                  <c:v>0.55689999999999995</c:v>
                </c:pt>
                <c:pt idx="5569">
                  <c:v>0.55700000000000005</c:v>
                </c:pt>
                <c:pt idx="5570">
                  <c:v>0.55710000000000004</c:v>
                </c:pt>
                <c:pt idx="5571">
                  <c:v>0.55720000000000003</c:v>
                </c:pt>
                <c:pt idx="5572">
                  <c:v>0.55730000000000002</c:v>
                </c:pt>
                <c:pt idx="5573">
                  <c:v>0.55740000000000001</c:v>
                </c:pt>
                <c:pt idx="5574">
                  <c:v>0.5575</c:v>
                </c:pt>
                <c:pt idx="5575">
                  <c:v>0.55759999999999998</c:v>
                </c:pt>
                <c:pt idx="5576">
                  <c:v>0.55769999999999997</c:v>
                </c:pt>
                <c:pt idx="5577">
                  <c:v>0.55779999999999996</c:v>
                </c:pt>
                <c:pt idx="5578">
                  <c:v>0.55789999999999995</c:v>
                </c:pt>
                <c:pt idx="5579">
                  <c:v>0.55800000000000005</c:v>
                </c:pt>
                <c:pt idx="5580">
                  <c:v>0.55810000000000004</c:v>
                </c:pt>
                <c:pt idx="5581">
                  <c:v>0.55820000000000003</c:v>
                </c:pt>
                <c:pt idx="5582">
                  <c:v>0.55830000000000002</c:v>
                </c:pt>
                <c:pt idx="5583">
                  <c:v>0.55840000000000001</c:v>
                </c:pt>
                <c:pt idx="5584">
                  <c:v>0.5585</c:v>
                </c:pt>
                <c:pt idx="5585">
                  <c:v>0.55859999999999999</c:v>
                </c:pt>
                <c:pt idx="5586">
                  <c:v>0.55869999999999997</c:v>
                </c:pt>
                <c:pt idx="5587">
                  <c:v>0.55879999999999996</c:v>
                </c:pt>
                <c:pt idx="5588">
                  <c:v>0.55889999999999995</c:v>
                </c:pt>
                <c:pt idx="5589">
                  <c:v>0.55900000000000005</c:v>
                </c:pt>
                <c:pt idx="5590">
                  <c:v>0.55910000000000004</c:v>
                </c:pt>
                <c:pt idx="5591">
                  <c:v>0.55920000000000003</c:v>
                </c:pt>
                <c:pt idx="5592">
                  <c:v>0.55930000000000002</c:v>
                </c:pt>
                <c:pt idx="5593">
                  <c:v>0.55940000000000001</c:v>
                </c:pt>
                <c:pt idx="5594">
                  <c:v>0.5595</c:v>
                </c:pt>
                <c:pt idx="5595">
                  <c:v>0.55959999999999999</c:v>
                </c:pt>
                <c:pt idx="5596">
                  <c:v>0.55969999999999998</c:v>
                </c:pt>
                <c:pt idx="5597">
                  <c:v>0.55979999999999996</c:v>
                </c:pt>
                <c:pt idx="5598">
                  <c:v>0.55989999999999995</c:v>
                </c:pt>
                <c:pt idx="5599">
                  <c:v>0.56000000000000005</c:v>
                </c:pt>
                <c:pt idx="5600">
                  <c:v>0.56010000000000004</c:v>
                </c:pt>
                <c:pt idx="5601">
                  <c:v>0.56020000000000003</c:v>
                </c:pt>
                <c:pt idx="5602">
                  <c:v>0.56030000000000002</c:v>
                </c:pt>
                <c:pt idx="5603">
                  <c:v>0.56040000000000001</c:v>
                </c:pt>
                <c:pt idx="5604">
                  <c:v>0.5605</c:v>
                </c:pt>
                <c:pt idx="5605">
                  <c:v>0.56059999999999999</c:v>
                </c:pt>
                <c:pt idx="5606">
                  <c:v>0.56069999999999998</c:v>
                </c:pt>
                <c:pt idx="5607">
                  <c:v>0.56079999999999997</c:v>
                </c:pt>
                <c:pt idx="5608">
                  <c:v>0.56089999999999995</c:v>
                </c:pt>
                <c:pt idx="5609">
                  <c:v>0.56100000000000005</c:v>
                </c:pt>
                <c:pt idx="5610">
                  <c:v>0.56110000000000004</c:v>
                </c:pt>
                <c:pt idx="5611">
                  <c:v>0.56120000000000003</c:v>
                </c:pt>
                <c:pt idx="5612">
                  <c:v>0.56130000000000002</c:v>
                </c:pt>
                <c:pt idx="5613">
                  <c:v>0.56140000000000001</c:v>
                </c:pt>
                <c:pt idx="5614">
                  <c:v>0.5615</c:v>
                </c:pt>
                <c:pt idx="5615">
                  <c:v>0.56159999999999999</c:v>
                </c:pt>
                <c:pt idx="5616">
                  <c:v>0.56169999999999998</c:v>
                </c:pt>
                <c:pt idx="5617">
                  <c:v>0.56179999999999997</c:v>
                </c:pt>
                <c:pt idx="5618">
                  <c:v>0.56189999999999996</c:v>
                </c:pt>
                <c:pt idx="5619">
                  <c:v>0.56200000000000006</c:v>
                </c:pt>
                <c:pt idx="5620">
                  <c:v>0.56210000000000004</c:v>
                </c:pt>
                <c:pt idx="5621">
                  <c:v>0.56220000000000003</c:v>
                </c:pt>
                <c:pt idx="5622">
                  <c:v>0.56230000000000002</c:v>
                </c:pt>
                <c:pt idx="5623">
                  <c:v>0.56240000000000001</c:v>
                </c:pt>
                <c:pt idx="5624">
                  <c:v>0.5625</c:v>
                </c:pt>
                <c:pt idx="5625">
                  <c:v>0.56259999999999999</c:v>
                </c:pt>
                <c:pt idx="5626">
                  <c:v>0.56269999999999998</c:v>
                </c:pt>
                <c:pt idx="5627">
                  <c:v>0.56279999999999997</c:v>
                </c:pt>
                <c:pt idx="5628">
                  <c:v>0.56289999999999996</c:v>
                </c:pt>
                <c:pt idx="5629">
                  <c:v>0.56299999999999994</c:v>
                </c:pt>
                <c:pt idx="5630">
                  <c:v>0.56310000000000004</c:v>
                </c:pt>
                <c:pt idx="5631">
                  <c:v>0.56320000000000003</c:v>
                </c:pt>
                <c:pt idx="5632">
                  <c:v>0.56330000000000002</c:v>
                </c:pt>
                <c:pt idx="5633">
                  <c:v>0.56340000000000001</c:v>
                </c:pt>
                <c:pt idx="5634">
                  <c:v>0.5635</c:v>
                </c:pt>
                <c:pt idx="5635">
                  <c:v>0.56359999999999999</c:v>
                </c:pt>
                <c:pt idx="5636">
                  <c:v>0.56369999999999998</c:v>
                </c:pt>
                <c:pt idx="5637">
                  <c:v>0.56379999999999997</c:v>
                </c:pt>
                <c:pt idx="5638">
                  <c:v>0.56389999999999996</c:v>
                </c:pt>
                <c:pt idx="5639">
                  <c:v>0.56399999999999995</c:v>
                </c:pt>
                <c:pt idx="5640">
                  <c:v>0.56410000000000005</c:v>
                </c:pt>
                <c:pt idx="5641">
                  <c:v>0.56420000000000003</c:v>
                </c:pt>
                <c:pt idx="5642">
                  <c:v>0.56430000000000002</c:v>
                </c:pt>
                <c:pt idx="5643">
                  <c:v>0.56440000000000001</c:v>
                </c:pt>
                <c:pt idx="5644">
                  <c:v>0.5645</c:v>
                </c:pt>
                <c:pt idx="5645">
                  <c:v>0.56459999999999999</c:v>
                </c:pt>
                <c:pt idx="5646">
                  <c:v>0.56469999999999998</c:v>
                </c:pt>
                <c:pt idx="5647">
                  <c:v>0.56479999999999997</c:v>
                </c:pt>
                <c:pt idx="5648">
                  <c:v>0.56489999999999996</c:v>
                </c:pt>
                <c:pt idx="5649">
                  <c:v>0.56499999999999995</c:v>
                </c:pt>
                <c:pt idx="5650">
                  <c:v>0.56510000000000005</c:v>
                </c:pt>
                <c:pt idx="5651">
                  <c:v>0.56520000000000004</c:v>
                </c:pt>
                <c:pt idx="5652">
                  <c:v>0.56530000000000002</c:v>
                </c:pt>
                <c:pt idx="5653">
                  <c:v>0.56540000000000001</c:v>
                </c:pt>
                <c:pt idx="5654">
                  <c:v>0.5655</c:v>
                </c:pt>
                <c:pt idx="5655">
                  <c:v>0.56559999999999999</c:v>
                </c:pt>
                <c:pt idx="5656">
                  <c:v>0.56569999999999998</c:v>
                </c:pt>
                <c:pt idx="5657">
                  <c:v>0.56579999999999997</c:v>
                </c:pt>
                <c:pt idx="5658">
                  <c:v>0.56589999999999996</c:v>
                </c:pt>
                <c:pt idx="5659">
                  <c:v>0.56599999999999995</c:v>
                </c:pt>
                <c:pt idx="5660">
                  <c:v>0.56610000000000005</c:v>
                </c:pt>
                <c:pt idx="5661">
                  <c:v>0.56620000000000004</c:v>
                </c:pt>
                <c:pt idx="5662">
                  <c:v>0.56630000000000003</c:v>
                </c:pt>
                <c:pt idx="5663">
                  <c:v>0.56640000000000001</c:v>
                </c:pt>
                <c:pt idx="5664">
                  <c:v>0.5665</c:v>
                </c:pt>
                <c:pt idx="5665">
                  <c:v>0.56659999999999999</c:v>
                </c:pt>
                <c:pt idx="5666">
                  <c:v>0.56669999999999998</c:v>
                </c:pt>
                <c:pt idx="5667">
                  <c:v>0.56679999999999997</c:v>
                </c:pt>
                <c:pt idx="5668">
                  <c:v>0.56689999999999996</c:v>
                </c:pt>
                <c:pt idx="5669">
                  <c:v>0.56699999999999995</c:v>
                </c:pt>
                <c:pt idx="5670">
                  <c:v>0.56710000000000005</c:v>
                </c:pt>
                <c:pt idx="5671">
                  <c:v>0.56720000000000004</c:v>
                </c:pt>
                <c:pt idx="5672">
                  <c:v>0.56730000000000003</c:v>
                </c:pt>
                <c:pt idx="5673">
                  <c:v>0.56740000000000002</c:v>
                </c:pt>
                <c:pt idx="5674">
                  <c:v>0.5675</c:v>
                </c:pt>
                <c:pt idx="5675">
                  <c:v>0.56759999999999999</c:v>
                </c:pt>
                <c:pt idx="5676">
                  <c:v>0.56769999999999998</c:v>
                </c:pt>
                <c:pt idx="5677">
                  <c:v>0.56779999999999997</c:v>
                </c:pt>
                <c:pt idx="5678">
                  <c:v>0.56789999999999996</c:v>
                </c:pt>
                <c:pt idx="5679">
                  <c:v>0.56799999999999995</c:v>
                </c:pt>
                <c:pt idx="5680">
                  <c:v>0.56810000000000005</c:v>
                </c:pt>
                <c:pt idx="5681">
                  <c:v>0.56820000000000004</c:v>
                </c:pt>
                <c:pt idx="5682">
                  <c:v>0.56830000000000003</c:v>
                </c:pt>
                <c:pt idx="5683">
                  <c:v>0.56840000000000002</c:v>
                </c:pt>
                <c:pt idx="5684">
                  <c:v>0.56850000000000001</c:v>
                </c:pt>
                <c:pt idx="5685">
                  <c:v>0.56859999999999999</c:v>
                </c:pt>
                <c:pt idx="5686">
                  <c:v>0.56869999999999998</c:v>
                </c:pt>
                <c:pt idx="5687">
                  <c:v>0.56879999999999997</c:v>
                </c:pt>
                <c:pt idx="5688">
                  <c:v>0.56889999999999996</c:v>
                </c:pt>
                <c:pt idx="5689">
                  <c:v>0.56899999999999995</c:v>
                </c:pt>
                <c:pt idx="5690">
                  <c:v>0.56910000000000005</c:v>
                </c:pt>
                <c:pt idx="5691">
                  <c:v>0.56920000000000004</c:v>
                </c:pt>
                <c:pt idx="5692">
                  <c:v>0.56930000000000003</c:v>
                </c:pt>
                <c:pt idx="5693">
                  <c:v>0.56940000000000002</c:v>
                </c:pt>
                <c:pt idx="5694">
                  <c:v>0.56950000000000001</c:v>
                </c:pt>
                <c:pt idx="5695">
                  <c:v>0.5696</c:v>
                </c:pt>
                <c:pt idx="5696">
                  <c:v>0.56969999999999998</c:v>
                </c:pt>
                <c:pt idx="5697">
                  <c:v>0.56979999999999997</c:v>
                </c:pt>
                <c:pt idx="5698">
                  <c:v>0.56989999999999996</c:v>
                </c:pt>
                <c:pt idx="5699">
                  <c:v>0.56999999999999995</c:v>
                </c:pt>
                <c:pt idx="5700">
                  <c:v>0.57010000000000005</c:v>
                </c:pt>
                <c:pt idx="5701">
                  <c:v>0.57020000000000004</c:v>
                </c:pt>
                <c:pt idx="5702">
                  <c:v>0.57030000000000003</c:v>
                </c:pt>
                <c:pt idx="5703">
                  <c:v>0.57040000000000002</c:v>
                </c:pt>
                <c:pt idx="5704">
                  <c:v>0.57050000000000001</c:v>
                </c:pt>
                <c:pt idx="5705">
                  <c:v>0.5706</c:v>
                </c:pt>
                <c:pt idx="5706">
                  <c:v>0.57069999999999999</c:v>
                </c:pt>
                <c:pt idx="5707">
                  <c:v>0.57079999999999997</c:v>
                </c:pt>
                <c:pt idx="5708">
                  <c:v>0.57089999999999996</c:v>
                </c:pt>
                <c:pt idx="5709">
                  <c:v>0.57099999999999995</c:v>
                </c:pt>
                <c:pt idx="5710">
                  <c:v>0.57110000000000005</c:v>
                </c:pt>
                <c:pt idx="5711">
                  <c:v>0.57120000000000004</c:v>
                </c:pt>
                <c:pt idx="5712">
                  <c:v>0.57130000000000003</c:v>
                </c:pt>
                <c:pt idx="5713">
                  <c:v>0.57140000000000002</c:v>
                </c:pt>
                <c:pt idx="5714">
                  <c:v>0.57150000000000001</c:v>
                </c:pt>
                <c:pt idx="5715">
                  <c:v>0.5716</c:v>
                </c:pt>
                <c:pt idx="5716">
                  <c:v>0.57169999999999999</c:v>
                </c:pt>
                <c:pt idx="5717">
                  <c:v>0.57179999999999997</c:v>
                </c:pt>
                <c:pt idx="5718">
                  <c:v>0.57189999999999996</c:v>
                </c:pt>
                <c:pt idx="5719">
                  <c:v>0.57199999999999995</c:v>
                </c:pt>
                <c:pt idx="5720">
                  <c:v>0.57210000000000005</c:v>
                </c:pt>
                <c:pt idx="5721">
                  <c:v>0.57220000000000004</c:v>
                </c:pt>
                <c:pt idx="5722">
                  <c:v>0.57230000000000003</c:v>
                </c:pt>
                <c:pt idx="5723">
                  <c:v>0.57240000000000002</c:v>
                </c:pt>
                <c:pt idx="5724">
                  <c:v>0.57250000000000001</c:v>
                </c:pt>
                <c:pt idx="5725">
                  <c:v>0.5726</c:v>
                </c:pt>
                <c:pt idx="5726">
                  <c:v>0.57269999999999999</c:v>
                </c:pt>
                <c:pt idx="5727">
                  <c:v>0.57279999999999998</c:v>
                </c:pt>
                <c:pt idx="5728">
                  <c:v>0.57289999999999996</c:v>
                </c:pt>
                <c:pt idx="5729">
                  <c:v>0.57299999999999995</c:v>
                </c:pt>
                <c:pt idx="5730">
                  <c:v>0.57310000000000005</c:v>
                </c:pt>
                <c:pt idx="5731">
                  <c:v>0.57320000000000004</c:v>
                </c:pt>
                <c:pt idx="5732">
                  <c:v>0.57330000000000003</c:v>
                </c:pt>
                <c:pt idx="5733">
                  <c:v>0.57340000000000002</c:v>
                </c:pt>
                <c:pt idx="5734">
                  <c:v>0.57350000000000001</c:v>
                </c:pt>
                <c:pt idx="5735">
                  <c:v>0.5736</c:v>
                </c:pt>
                <c:pt idx="5736">
                  <c:v>0.57369999999999999</c:v>
                </c:pt>
                <c:pt idx="5737">
                  <c:v>0.57379999999999998</c:v>
                </c:pt>
                <c:pt idx="5738">
                  <c:v>0.57389999999999997</c:v>
                </c:pt>
                <c:pt idx="5739">
                  <c:v>0.57399999999999995</c:v>
                </c:pt>
                <c:pt idx="5740">
                  <c:v>0.57410000000000005</c:v>
                </c:pt>
                <c:pt idx="5741">
                  <c:v>0.57420000000000004</c:v>
                </c:pt>
                <c:pt idx="5742">
                  <c:v>0.57430000000000003</c:v>
                </c:pt>
                <c:pt idx="5743">
                  <c:v>0.57440000000000002</c:v>
                </c:pt>
                <c:pt idx="5744">
                  <c:v>0.57450000000000001</c:v>
                </c:pt>
                <c:pt idx="5745">
                  <c:v>0.5746</c:v>
                </c:pt>
                <c:pt idx="5746">
                  <c:v>0.57469999999999999</c:v>
                </c:pt>
                <c:pt idx="5747">
                  <c:v>0.57479999999999998</c:v>
                </c:pt>
                <c:pt idx="5748">
                  <c:v>0.57489999999999997</c:v>
                </c:pt>
                <c:pt idx="5749">
                  <c:v>0.57499999999999996</c:v>
                </c:pt>
                <c:pt idx="5750">
                  <c:v>0.57509999999999994</c:v>
                </c:pt>
                <c:pt idx="5751">
                  <c:v>0.57520000000000004</c:v>
                </c:pt>
                <c:pt idx="5752">
                  <c:v>0.57530000000000003</c:v>
                </c:pt>
                <c:pt idx="5753">
                  <c:v>0.57540000000000002</c:v>
                </c:pt>
                <c:pt idx="5754">
                  <c:v>0.57550000000000001</c:v>
                </c:pt>
                <c:pt idx="5755">
                  <c:v>0.5756</c:v>
                </c:pt>
                <c:pt idx="5756">
                  <c:v>0.57569999999999999</c:v>
                </c:pt>
                <c:pt idx="5757">
                  <c:v>0.57579999999999998</c:v>
                </c:pt>
                <c:pt idx="5758">
                  <c:v>0.57589999999999997</c:v>
                </c:pt>
                <c:pt idx="5759">
                  <c:v>0.57599999999999996</c:v>
                </c:pt>
                <c:pt idx="5760">
                  <c:v>0.57609999999999995</c:v>
                </c:pt>
                <c:pt idx="5761">
                  <c:v>0.57620000000000005</c:v>
                </c:pt>
                <c:pt idx="5762">
                  <c:v>0.57630000000000003</c:v>
                </c:pt>
                <c:pt idx="5763">
                  <c:v>0.57640000000000002</c:v>
                </c:pt>
                <c:pt idx="5764">
                  <c:v>0.57650000000000001</c:v>
                </c:pt>
                <c:pt idx="5765">
                  <c:v>0.5766</c:v>
                </c:pt>
                <c:pt idx="5766">
                  <c:v>0.57669999999999999</c:v>
                </c:pt>
                <c:pt idx="5767">
                  <c:v>0.57679999999999998</c:v>
                </c:pt>
                <c:pt idx="5768">
                  <c:v>0.57689999999999997</c:v>
                </c:pt>
                <c:pt idx="5769">
                  <c:v>0.57699999999999996</c:v>
                </c:pt>
                <c:pt idx="5770">
                  <c:v>0.57709999999999995</c:v>
                </c:pt>
                <c:pt idx="5771">
                  <c:v>0.57720000000000005</c:v>
                </c:pt>
                <c:pt idx="5772">
                  <c:v>0.57730000000000004</c:v>
                </c:pt>
                <c:pt idx="5773">
                  <c:v>0.57740000000000002</c:v>
                </c:pt>
                <c:pt idx="5774">
                  <c:v>0.57750000000000001</c:v>
                </c:pt>
                <c:pt idx="5775">
                  <c:v>0.5776</c:v>
                </c:pt>
                <c:pt idx="5776">
                  <c:v>0.57769999999999999</c:v>
                </c:pt>
                <c:pt idx="5777">
                  <c:v>0.57779999999999998</c:v>
                </c:pt>
                <c:pt idx="5778">
                  <c:v>0.57789999999999997</c:v>
                </c:pt>
                <c:pt idx="5779">
                  <c:v>0.57799999999999996</c:v>
                </c:pt>
                <c:pt idx="5780">
                  <c:v>0.57809999999999995</c:v>
                </c:pt>
                <c:pt idx="5781">
                  <c:v>0.57820000000000005</c:v>
                </c:pt>
                <c:pt idx="5782">
                  <c:v>0.57830000000000004</c:v>
                </c:pt>
                <c:pt idx="5783">
                  <c:v>0.57840000000000003</c:v>
                </c:pt>
                <c:pt idx="5784">
                  <c:v>0.57850000000000001</c:v>
                </c:pt>
                <c:pt idx="5785">
                  <c:v>0.5786</c:v>
                </c:pt>
                <c:pt idx="5786">
                  <c:v>0.57869999999999999</c:v>
                </c:pt>
                <c:pt idx="5787">
                  <c:v>0.57879999999999998</c:v>
                </c:pt>
                <c:pt idx="5788">
                  <c:v>0.57889999999999997</c:v>
                </c:pt>
                <c:pt idx="5789">
                  <c:v>0.57899999999999996</c:v>
                </c:pt>
                <c:pt idx="5790">
                  <c:v>0.57909999999999995</c:v>
                </c:pt>
                <c:pt idx="5791">
                  <c:v>0.57920000000000005</c:v>
                </c:pt>
                <c:pt idx="5792">
                  <c:v>0.57930000000000004</c:v>
                </c:pt>
                <c:pt idx="5793">
                  <c:v>0.57940000000000003</c:v>
                </c:pt>
                <c:pt idx="5794">
                  <c:v>0.57950000000000002</c:v>
                </c:pt>
                <c:pt idx="5795">
                  <c:v>0.5796</c:v>
                </c:pt>
                <c:pt idx="5796">
                  <c:v>0.57969999999999999</c:v>
                </c:pt>
                <c:pt idx="5797">
                  <c:v>0.57979999999999998</c:v>
                </c:pt>
                <c:pt idx="5798">
                  <c:v>0.57989999999999997</c:v>
                </c:pt>
                <c:pt idx="5799">
                  <c:v>0.57999999999999996</c:v>
                </c:pt>
                <c:pt idx="5800">
                  <c:v>0.58009999999999995</c:v>
                </c:pt>
                <c:pt idx="5801">
                  <c:v>0.58020000000000005</c:v>
                </c:pt>
                <c:pt idx="5802">
                  <c:v>0.58030000000000004</c:v>
                </c:pt>
                <c:pt idx="5803">
                  <c:v>0.58040000000000003</c:v>
                </c:pt>
                <c:pt idx="5804">
                  <c:v>0.58050000000000002</c:v>
                </c:pt>
                <c:pt idx="5805">
                  <c:v>0.5806</c:v>
                </c:pt>
                <c:pt idx="5806">
                  <c:v>0.58069999999999999</c:v>
                </c:pt>
                <c:pt idx="5807">
                  <c:v>0.58079999999999998</c:v>
                </c:pt>
                <c:pt idx="5808">
                  <c:v>0.58089999999999997</c:v>
                </c:pt>
                <c:pt idx="5809">
                  <c:v>0.58099999999999996</c:v>
                </c:pt>
                <c:pt idx="5810">
                  <c:v>0.58109999999999995</c:v>
                </c:pt>
                <c:pt idx="5811">
                  <c:v>0.58120000000000005</c:v>
                </c:pt>
                <c:pt idx="5812">
                  <c:v>0.58130000000000004</c:v>
                </c:pt>
                <c:pt idx="5813">
                  <c:v>0.58140000000000003</c:v>
                </c:pt>
                <c:pt idx="5814">
                  <c:v>0.58150000000000002</c:v>
                </c:pt>
                <c:pt idx="5815">
                  <c:v>0.58160000000000001</c:v>
                </c:pt>
                <c:pt idx="5816">
                  <c:v>0.58169999999999999</c:v>
                </c:pt>
                <c:pt idx="5817">
                  <c:v>0.58179999999999998</c:v>
                </c:pt>
                <c:pt idx="5818">
                  <c:v>0.58189999999999997</c:v>
                </c:pt>
                <c:pt idx="5819">
                  <c:v>0.58199999999999996</c:v>
                </c:pt>
                <c:pt idx="5820">
                  <c:v>0.58209999999999995</c:v>
                </c:pt>
                <c:pt idx="5821">
                  <c:v>0.58220000000000005</c:v>
                </c:pt>
                <c:pt idx="5822">
                  <c:v>0.58230000000000004</c:v>
                </c:pt>
                <c:pt idx="5823">
                  <c:v>0.58240000000000003</c:v>
                </c:pt>
                <c:pt idx="5824">
                  <c:v>0.58250000000000002</c:v>
                </c:pt>
                <c:pt idx="5825">
                  <c:v>0.58260000000000001</c:v>
                </c:pt>
                <c:pt idx="5826">
                  <c:v>0.5827</c:v>
                </c:pt>
                <c:pt idx="5827">
                  <c:v>0.58279999999999998</c:v>
                </c:pt>
                <c:pt idx="5828">
                  <c:v>0.58289999999999997</c:v>
                </c:pt>
                <c:pt idx="5829">
                  <c:v>0.58299999999999996</c:v>
                </c:pt>
                <c:pt idx="5830">
                  <c:v>0.58309999999999995</c:v>
                </c:pt>
                <c:pt idx="5831">
                  <c:v>0.58320000000000005</c:v>
                </c:pt>
                <c:pt idx="5832">
                  <c:v>0.58330000000000004</c:v>
                </c:pt>
                <c:pt idx="5833">
                  <c:v>0.58340000000000003</c:v>
                </c:pt>
                <c:pt idx="5834">
                  <c:v>0.58350000000000002</c:v>
                </c:pt>
                <c:pt idx="5835">
                  <c:v>0.58360000000000001</c:v>
                </c:pt>
                <c:pt idx="5836">
                  <c:v>0.5837</c:v>
                </c:pt>
                <c:pt idx="5837">
                  <c:v>0.58379999999999999</c:v>
                </c:pt>
                <c:pt idx="5838">
                  <c:v>0.58389999999999997</c:v>
                </c:pt>
                <c:pt idx="5839">
                  <c:v>0.58399999999999996</c:v>
                </c:pt>
                <c:pt idx="5840">
                  <c:v>0.58409999999999995</c:v>
                </c:pt>
                <c:pt idx="5841">
                  <c:v>0.58420000000000005</c:v>
                </c:pt>
                <c:pt idx="5842">
                  <c:v>0.58430000000000004</c:v>
                </c:pt>
                <c:pt idx="5843">
                  <c:v>0.58440000000000003</c:v>
                </c:pt>
                <c:pt idx="5844">
                  <c:v>0.58450000000000002</c:v>
                </c:pt>
                <c:pt idx="5845">
                  <c:v>0.58460000000000001</c:v>
                </c:pt>
                <c:pt idx="5846">
                  <c:v>0.5847</c:v>
                </c:pt>
                <c:pt idx="5847">
                  <c:v>0.58479999999999999</c:v>
                </c:pt>
                <c:pt idx="5848">
                  <c:v>0.58489999999999998</c:v>
                </c:pt>
                <c:pt idx="5849">
                  <c:v>0.58499999999999996</c:v>
                </c:pt>
                <c:pt idx="5850">
                  <c:v>0.58509999999999995</c:v>
                </c:pt>
                <c:pt idx="5851">
                  <c:v>0.58520000000000005</c:v>
                </c:pt>
                <c:pt idx="5852">
                  <c:v>0.58530000000000004</c:v>
                </c:pt>
                <c:pt idx="5853">
                  <c:v>0.58540000000000003</c:v>
                </c:pt>
                <c:pt idx="5854">
                  <c:v>0.58550000000000002</c:v>
                </c:pt>
                <c:pt idx="5855">
                  <c:v>0.58560000000000001</c:v>
                </c:pt>
                <c:pt idx="5856">
                  <c:v>0.5857</c:v>
                </c:pt>
                <c:pt idx="5857">
                  <c:v>0.58579999999999999</c:v>
                </c:pt>
                <c:pt idx="5858">
                  <c:v>0.58589999999999998</c:v>
                </c:pt>
                <c:pt idx="5859">
                  <c:v>0.58599999999999997</c:v>
                </c:pt>
                <c:pt idx="5860">
                  <c:v>0.58609999999999995</c:v>
                </c:pt>
                <c:pt idx="5861">
                  <c:v>0.58620000000000005</c:v>
                </c:pt>
                <c:pt idx="5862">
                  <c:v>0.58630000000000004</c:v>
                </c:pt>
                <c:pt idx="5863">
                  <c:v>0.58640000000000003</c:v>
                </c:pt>
                <c:pt idx="5864">
                  <c:v>0.58650000000000002</c:v>
                </c:pt>
                <c:pt idx="5865">
                  <c:v>0.58660000000000001</c:v>
                </c:pt>
                <c:pt idx="5866">
                  <c:v>0.5867</c:v>
                </c:pt>
                <c:pt idx="5867">
                  <c:v>0.58679999999999999</c:v>
                </c:pt>
                <c:pt idx="5868">
                  <c:v>0.58689999999999998</c:v>
                </c:pt>
                <c:pt idx="5869">
                  <c:v>0.58699999999999997</c:v>
                </c:pt>
                <c:pt idx="5870">
                  <c:v>0.58709999999999996</c:v>
                </c:pt>
                <c:pt idx="5871">
                  <c:v>0.58720000000000006</c:v>
                </c:pt>
                <c:pt idx="5872">
                  <c:v>0.58730000000000004</c:v>
                </c:pt>
                <c:pt idx="5873">
                  <c:v>0.58740000000000003</c:v>
                </c:pt>
                <c:pt idx="5874">
                  <c:v>0.58750000000000002</c:v>
                </c:pt>
                <c:pt idx="5875">
                  <c:v>0.58760000000000001</c:v>
                </c:pt>
                <c:pt idx="5876">
                  <c:v>0.5877</c:v>
                </c:pt>
                <c:pt idx="5877">
                  <c:v>0.58779999999999999</c:v>
                </c:pt>
                <c:pt idx="5878">
                  <c:v>0.58789999999999998</c:v>
                </c:pt>
                <c:pt idx="5879">
                  <c:v>0.58799999999999997</c:v>
                </c:pt>
                <c:pt idx="5880">
                  <c:v>0.58809999999999996</c:v>
                </c:pt>
                <c:pt idx="5881">
                  <c:v>0.58819999999999995</c:v>
                </c:pt>
                <c:pt idx="5882">
                  <c:v>0.58830000000000005</c:v>
                </c:pt>
                <c:pt idx="5883">
                  <c:v>0.58840000000000003</c:v>
                </c:pt>
                <c:pt idx="5884">
                  <c:v>0.58850000000000002</c:v>
                </c:pt>
                <c:pt idx="5885">
                  <c:v>0.58860000000000001</c:v>
                </c:pt>
                <c:pt idx="5886">
                  <c:v>0.5887</c:v>
                </c:pt>
                <c:pt idx="5887">
                  <c:v>0.58879999999999999</c:v>
                </c:pt>
                <c:pt idx="5888">
                  <c:v>0.58889999999999998</c:v>
                </c:pt>
                <c:pt idx="5889">
                  <c:v>0.58899999999999997</c:v>
                </c:pt>
                <c:pt idx="5890">
                  <c:v>0.58909999999999996</c:v>
                </c:pt>
                <c:pt idx="5891">
                  <c:v>0.58919999999999995</c:v>
                </c:pt>
                <c:pt idx="5892">
                  <c:v>0.58930000000000005</c:v>
                </c:pt>
                <c:pt idx="5893">
                  <c:v>0.58940000000000003</c:v>
                </c:pt>
                <c:pt idx="5894">
                  <c:v>0.58950000000000002</c:v>
                </c:pt>
                <c:pt idx="5895">
                  <c:v>0.58960000000000001</c:v>
                </c:pt>
                <c:pt idx="5896">
                  <c:v>0.5897</c:v>
                </c:pt>
                <c:pt idx="5897">
                  <c:v>0.58979999999999999</c:v>
                </c:pt>
                <c:pt idx="5898">
                  <c:v>0.58989999999999998</c:v>
                </c:pt>
                <c:pt idx="5899">
                  <c:v>0.59</c:v>
                </c:pt>
                <c:pt idx="5900">
                  <c:v>0.59009999999999996</c:v>
                </c:pt>
                <c:pt idx="5901">
                  <c:v>0.59019999999999995</c:v>
                </c:pt>
                <c:pt idx="5902">
                  <c:v>0.59030000000000005</c:v>
                </c:pt>
                <c:pt idx="5903">
                  <c:v>0.59040000000000004</c:v>
                </c:pt>
                <c:pt idx="5904">
                  <c:v>0.59050000000000002</c:v>
                </c:pt>
                <c:pt idx="5905">
                  <c:v>0.59060000000000001</c:v>
                </c:pt>
                <c:pt idx="5906">
                  <c:v>0.5907</c:v>
                </c:pt>
                <c:pt idx="5907">
                  <c:v>0.59079999999999999</c:v>
                </c:pt>
                <c:pt idx="5908">
                  <c:v>0.59089999999999998</c:v>
                </c:pt>
                <c:pt idx="5909">
                  <c:v>0.59099999999999997</c:v>
                </c:pt>
                <c:pt idx="5910">
                  <c:v>0.59109999999999996</c:v>
                </c:pt>
                <c:pt idx="5911">
                  <c:v>0.59119999999999995</c:v>
                </c:pt>
                <c:pt idx="5912">
                  <c:v>0.59130000000000005</c:v>
                </c:pt>
                <c:pt idx="5913">
                  <c:v>0.59140000000000004</c:v>
                </c:pt>
                <c:pt idx="5914">
                  <c:v>0.59150000000000003</c:v>
                </c:pt>
                <c:pt idx="5915">
                  <c:v>0.59160000000000001</c:v>
                </c:pt>
                <c:pt idx="5916">
                  <c:v>0.5917</c:v>
                </c:pt>
                <c:pt idx="5917">
                  <c:v>0.59179999999999999</c:v>
                </c:pt>
                <c:pt idx="5918">
                  <c:v>0.59189999999999998</c:v>
                </c:pt>
                <c:pt idx="5919">
                  <c:v>0.59199999999999997</c:v>
                </c:pt>
                <c:pt idx="5920">
                  <c:v>0.59209999999999996</c:v>
                </c:pt>
                <c:pt idx="5921">
                  <c:v>0.59219999999999995</c:v>
                </c:pt>
                <c:pt idx="5922">
                  <c:v>0.59230000000000005</c:v>
                </c:pt>
                <c:pt idx="5923">
                  <c:v>0.59240000000000004</c:v>
                </c:pt>
                <c:pt idx="5924">
                  <c:v>0.59250000000000003</c:v>
                </c:pt>
                <c:pt idx="5925">
                  <c:v>0.59260000000000002</c:v>
                </c:pt>
                <c:pt idx="5926">
                  <c:v>0.5927</c:v>
                </c:pt>
                <c:pt idx="5927">
                  <c:v>0.59279999999999999</c:v>
                </c:pt>
                <c:pt idx="5928">
                  <c:v>0.59289999999999998</c:v>
                </c:pt>
                <c:pt idx="5929">
                  <c:v>0.59299999999999997</c:v>
                </c:pt>
                <c:pt idx="5930">
                  <c:v>0.59309999999999996</c:v>
                </c:pt>
                <c:pt idx="5931">
                  <c:v>0.59319999999999995</c:v>
                </c:pt>
                <c:pt idx="5932">
                  <c:v>0.59330000000000005</c:v>
                </c:pt>
                <c:pt idx="5933">
                  <c:v>0.59340000000000004</c:v>
                </c:pt>
                <c:pt idx="5934">
                  <c:v>0.59350000000000003</c:v>
                </c:pt>
                <c:pt idx="5935">
                  <c:v>0.59360000000000002</c:v>
                </c:pt>
                <c:pt idx="5936">
                  <c:v>0.59370000000000001</c:v>
                </c:pt>
                <c:pt idx="5937">
                  <c:v>0.59379999999999999</c:v>
                </c:pt>
                <c:pt idx="5938">
                  <c:v>0.59389999999999998</c:v>
                </c:pt>
                <c:pt idx="5939">
                  <c:v>0.59399999999999997</c:v>
                </c:pt>
                <c:pt idx="5940">
                  <c:v>0.59409999999999996</c:v>
                </c:pt>
                <c:pt idx="5941">
                  <c:v>0.59419999999999995</c:v>
                </c:pt>
                <c:pt idx="5942">
                  <c:v>0.59430000000000005</c:v>
                </c:pt>
                <c:pt idx="5943">
                  <c:v>0.59440000000000004</c:v>
                </c:pt>
                <c:pt idx="5944">
                  <c:v>0.59450000000000003</c:v>
                </c:pt>
                <c:pt idx="5945">
                  <c:v>0.59460000000000002</c:v>
                </c:pt>
                <c:pt idx="5946">
                  <c:v>0.59470000000000001</c:v>
                </c:pt>
                <c:pt idx="5947">
                  <c:v>0.5948</c:v>
                </c:pt>
                <c:pt idx="5948">
                  <c:v>0.59489999999999998</c:v>
                </c:pt>
                <c:pt idx="5949">
                  <c:v>0.59499999999999997</c:v>
                </c:pt>
                <c:pt idx="5950">
                  <c:v>0.59509999999999996</c:v>
                </c:pt>
                <c:pt idx="5951">
                  <c:v>0.59519999999999995</c:v>
                </c:pt>
                <c:pt idx="5952">
                  <c:v>0.59530000000000005</c:v>
                </c:pt>
                <c:pt idx="5953">
                  <c:v>0.59540000000000004</c:v>
                </c:pt>
                <c:pt idx="5954">
                  <c:v>0.59550000000000003</c:v>
                </c:pt>
                <c:pt idx="5955">
                  <c:v>0.59560000000000002</c:v>
                </c:pt>
                <c:pt idx="5956">
                  <c:v>0.59570000000000001</c:v>
                </c:pt>
                <c:pt idx="5957">
                  <c:v>0.5958</c:v>
                </c:pt>
                <c:pt idx="5958">
                  <c:v>0.59589999999999999</c:v>
                </c:pt>
                <c:pt idx="5959">
                  <c:v>0.59599999999999997</c:v>
                </c:pt>
                <c:pt idx="5960">
                  <c:v>0.59609999999999996</c:v>
                </c:pt>
                <c:pt idx="5961">
                  <c:v>0.59619999999999995</c:v>
                </c:pt>
                <c:pt idx="5962">
                  <c:v>0.59630000000000005</c:v>
                </c:pt>
                <c:pt idx="5963">
                  <c:v>0.59640000000000004</c:v>
                </c:pt>
                <c:pt idx="5964">
                  <c:v>0.59650000000000003</c:v>
                </c:pt>
                <c:pt idx="5965">
                  <c:v>0.59660000000000002</c:v>
                </c:pt>
                <c:pt idx="5966">
                  <c:v>0.59670000000000001</c:v>
                </c:pt>
                <c:pt idx="5967">
                  <c:v>0.5968</c:v>
                </c:pt>
                <c:pt idx="5968">
                  <c:v>0.59689999999999999</c:v>
                </c:pt>
                <c:pt idx="5969">
                  <c:v>0.59699999999999998</c:v>
                </c:pt>
                <c:pt idx="5970">
                  <c:v>0.59709999999999996</c:v>
                </c:pt>
                <c:pt idx="5971">
                  <c:v>0.59719999999999995</c:v>
                </c:pt>
                <c:pt idx="5972">
                  <c:v>0.59730000000000005</c:v>
                </c:pt>
                <c:pt idx="5973">
                  <c:v>0.59740000000000004</c:v>
                </c:pt>
                <c:pt idx="5974">
                  <c:v>0.59750000000000003</c:v>
                </c:pt>
                <c:pt idx="5975">
                  <c:v>0.59760000000000002</c:v>
                </c:pt>
                <c:pt idx="5976">
                  <c:v>0.59770000000000001</c:v>
                </c:pt>
                <c:pt idx="5977">
                  <c:v>0.5978</c:v>
                </c:pt>
                <c:pt idx="5978">
                  <c:v>0.59789999999999999</c:v>
                </c:pt>
                <c:pt idx="5979">
                  <c:v>0.59799999999999998</c:v>
                </c:pt>
                <c:pt idx="5980">
                  <c:v>0.59809999999999997</c:v>
                </c:pt>
                <c:pt idx="5981">
                  <c:v>0.59819999999999995</c:v>
                </c:pt>
                <c:pt idx="5982">
                  <c:v>0.59830000000000005</c:v>
                </c:pt>
                <c:pt idx="5983">
                  <c:v>0.59840000000000004</c:v>
                </c:pt>
                <c:pt idx="5984">
                  <c:v>0.59850000000000003</c:v>
                </c:pt>
                <c:pt idx="5985">
                  <c:v>0.59860000000000002</c:v>
                </c:pt>
                <c:pt idx="5986">
                  <c:v>0.59870000000000001</c:v>
                </c:pt>
                <c:pt idx="5987">
                  <c:v>0.5988</c:v>
                </c:pt>
                <c:pt idx="5988">
                  <c:v>0.59889999999999999</c:v>
                </c:pt>
                <c:pt idx="5989">
                  <c:v>0.59899999999999998</c:v>
                </c:pt>
                <c:pt idx="5990">
                  <c:v>0.59909999999999997</c:v>
                </c:pt>
                <c:pt idx="5991">
                  <c:v>0.59919999999999995</c:v>
                </c:pt>
                <c:pt idx="5992">
                  <c:v>0.59930000000000005</c:v>
                </c:pt>
                <c:pt idx="5993">
                  <c:v>0.59940000000000004</c:v>
                </c:pt>
                <c:pt idx="5994">
                  <c:v>0.59950000000000003</c:v>
                </c:pt>
                <c:pt idx="5995">
                  <c:v>0.59960000000000002</c:v>
                </c:pt>
                <c:pt idx="5996">
                  <c:v>0.59970000000000001</c:v>
                </c:pt>
                <c:pt idx="5997">
                  <c:v>0.5998</c:v>
                </c:pt>
                <c:pt idx="5998">
                  <c:v>0.59989999999999999</c:v>
                </c:pt>
                <c:pt idx="5999">
                  <c:v>0.6</c:v>
                </c:pt>
                <c:pt idx="6000">
                  <c:v>0.60009999999999997</c:v>
                </c:pt>
                <c:pt idx="6001">
                  <c:v>0.60019999999999996</c:v>
                </c:pt>
                <c:pt idx="6002">
                  <c:v>0.60029999999999994</c:v>
                </c:pt>
                <c:pt idx="6003">
                  <c:v>0.60040000000000004</c:v>
                </c:pt>
                <c:pt idx="6004">
                  <c:v>0.60050000000000003</c:v>
                </c:pt>
                <c:pt idx="6005">
                  <c:v>0.60060000000000002</c:v>
                </c:pt>
                <c:pt idx="6006">
                  <c:v>0.60070000000000001</c:v>
                </c:pt>
                <c:pt idx="6007">
                  <c:v>0.6008</c:v>
                </c:pt>
                <c:pt idx="6008">
                  <c:v>0.60089999999999999</c:v>
                </c:pt>
                <c:pt idx="6009">
                  <c:v>0.60099999999999998</c:v>
                </c:pt>
                <c:pt idx="6010">
                  <c:v>0.60109999999999997</c:v>
                </c:pt>
                <c:pt idx="6011">
                  <c:v>0.60119999999999996</c:v>
                </c:pt>
                <c:pt idx="6012">
                  <c:v>0.60129999999999995</c:v>
                </c:pt>
                <c:pt idx="6013">
                  <c:v>0.60140000000000005</c:v>
                </c:pt>
                <c:pt idx="6014">
                  <c:v>0.60150000000000003</c:v>
                </c:pt>
                <c:pt idx="6015">
                  <c:v>0.60160000000000002</c:v>
                </c:pt>
                <c:pt idx="6016">
                  <c:v>0.60170000000000001</c:v>
                </c:pt>
                <c:pt idx="6017">
                  <c:v>0.6018</c:v>
                </c:pt>
                <c:pt idx="6018">
                  <c:v>0.60189999999999999</c:v>
                </c:pt>
                <c:pt idx="6019">
                  <c:v>0.60199999999999998</c:v>
                </c:pt>
                <c:pt idx="6020">
                  <c:v>0.60209999999999997</c:v>
                </c:pt>
                <c:pt idx="6021">
                  <c:v>0.60219999999999996</c:v>
                </c:pt>
                <c:pt idx="6022">
                  <c:v>0.60229999999999995</c:v>
                </c:pt>
                <c:pt idx="6023">
                  <c:v>0.60240000000000005</c:v>
                </c:pt>
                <c:pt idx="6024">
                  <c:v>0.60250000000000004</c:v>
                </c:pt>
                <c:pt idx="6025">
                  <c:v>0.60260000000000002</c:v>
                </c:pt>
                <c:pt idx="6026">
                  <c:v>0.60270000000000001</c:v>
                </c:pt>
                <c:pt idx="6027">
                  <c:v>0.6028</c:v>
                </c:pt>
                <c:pt idx="6028">
                  <c:v>0.60289999999999999</c:v>
                </c:pt>
                <c:pt idx="6029">
                  <c:v>0.60299999999999998</c:v>
                </c:pt>
                <c:pt idx="6030">
                  <c:v>0.60309999999999997</c:v>
                </c:pt>
                <c:pt idx="6031">
                  <c:v>0.60319999999999996</c:v>
                </c:pt>
                <c:pt idx="6032">
                  <c:v>0.60329999999999995</c:v>
                </c:pt>
                <c:pt idx="6033">
                  <c:v>0.60340000000000005</c:v>
                </c:pt>
                <c:pt idx="6034">
                  <c:v>0.60350000000000004</c:v>
                </c:pt>
                <c:pt idx="6035">
                  <c:v>0.60360000000000003</c:v>
                </c:pt>
                <c:pt idx="6036">
                  <c:v>0.60370000000000001</c:v>
                </c:pt>
                <c:pt idx="6037">
                  <c:v>0.6038</c:v>
                </c:pt>
                <c:pt idx="6038">
                  <c:v>0.60389999999999999</c:v>
                </c:pt>
                <c:pt idx="6039">
                  <c:v>0.60399999999999998</c:v>
                </c:pt>
                <c:pt idx="6040">
                  <c:v>0.60409999999999997</c:v>
                </c:pt>
                <c:pt idx="6041">
                  <c:v>0.60419999999999996</c:v>
                </c:pt>
                <c:pt idx="6042">
                  <c:v>0.60429999999999995</c:v>
                </c:pt>
                <c:pt idx="6043">
                  <c:v>0.60440000000000005</c:v>
                </c:pt>
                <c:pt idx="6044">
                  <c:v>0.60450000000000004</c:v>
                </c:pt>
                <c:pt idx="6045">
                  <c:v>0.60460000000000003</c:v>
                </c:pt>
                <c:pt idx="6046">
                  <c:v>0.60470000000000002</c:v>
                </c:pt>
                <c:pt idx="6047">
                  <c:v>0.6048</c:v>
                </c:pt>
                <c:pt idx="6048">
                  <c:v>0.60489999999999999</c:v>
                </c:pt>
                <c:pt idx="6049">
                  <c:v>0.60499999999999998</c:v>
                </c:pt>
                <c:pt idx="6050">
                  <c:v>0.60509999999999997</c:v>
                </c:pt>
                <c:pt idx="6051">
                  <c:v>0.60519999999999996</c:v>
                </c:pt>
                <c:pt idx="6052">
                  <c:v>0.60529999999999995</c:v>
                </c:pt>
                <c:pt idx="6053">
                  <c:v>0.60540000000000005</c:v>
                </c:pt>
                <c:pt idx="6054">
                  <c:v>0.60550000000000004</c:v>
                </c:pt>
                <c:pt idx="6055">
                  <c:v>0.60560000000000003</c:v>
                </c:pt>
                <c:pt idx="6056">
                  <c:v>0.60570000000000002</c:v>
                </c:pt>
                <c:pt idx="6057">
                  <c:v>0.60580000000000001</c:v>
                </c:pt>
                <c:pt idx="6058">
                  <c:v>0.60589999999999999</c:v>
                </c:pt>
                <c:pt idx="6059">
                  <c:v>0.60599999999999998</c:v>
                </c:pt>
                <c:pt idx="6060">
                  <c:v>0.60609999999999997</c:v>
                </c:pt>
                <c:pt idx="6061">
                  <c:v>0.60619999999999996</c:v>
                </c:pt>
                <c:pt idx="6062">
                  <c:v>0.60629999999999995</c:v>
                </c:pt>
                <c:pt idx="6063">
                  <c:v>0.60640000000000005</c:v>
                </c:pt>
                <c:pt idx="6064">
                  <c:v>0.60650000000000004</c:v>
                </c:pt>
                <c:pt idx="6065">
                  <c:v>0.60660000000000003</c:v>
                </c:pt>
                <c:pt idx="6066">
                  <c:v>0.60670000000000002</c:v>
                </c:pt>
                <c:pt idx="6067">
                  <c:v>0.60680000000000001</c:v>
                </c:pt>
                <c:pt idx="6068">
                  <c:v>0.6069</c:v>
                </c:pt>
                <c:pt idx="6069">
                  <c:v>0.60699999999999998</c:v>
                </c:pt>
                <c:pt idx="6070">
                  <c:v>0.60709999999999997</c:v>
                </c:pt>
                <c:pt idx="6071">
                  <c:v>0.60719999999999996</c:v>
                </c:pt>
                <c:pt idx="6072">
                  <c:v>0.60729999999999995</c:v>
                </c:pt>
                <c:pt idx="6073">
                  <c:v>0.60740000000000005</c:v>
                </c:pt>
                <c:pt idx="6074">
                  <c:v>0.60750000000000004</c:v>
                </c:pt>
                <c:pt idx="6075">
                  <c:v>0.60760000000000003</c:v>
                </c:pt>
                <c:pt idx="6076">
                  <c:v>0.60770000000000002</c:v>
                </c:pt>
                <c:pt idx="6077">
                  <c:v>0.60780000000000001</c:v>
                </c:pt>
                <c:pt idx="6078">
                  <c:v>0.6079</c:v>
                </c:pt>
                <c:pt idx="6079">
                  <c:v>0.60799999999999998</c:v>
                </c:pt>
                <c:pt idx="6080">
                  <c:v>0.60809999999999997</c:v>
                </c:pt>
                <c:pt idx="6081">
                  <c:v>0.60819999999999996</c:v>
                </c:pt>
                <c:pt idx="6082">
                  <c:v>0.60829999999999995</c:v>
                </c:pt>
                <c:pt idx="6083">
                  <c:v>0.60840000000000005</c:v>
                </c:pt>
                <c:pt idx="6084">
                  <c:v>0.60850000000000004</c:v>
                </c:pt>
                <c:pt idx="6085">
                  <c:v>0.60860000000000003</c:v>
                </c:pt>
                <c:pt idx="6086">
                  <c:v>0.60870000000000002</c:v>
                </c:pt>
                <c:pt idx="6087">
                  <c:v>0.60880000000000001</c:v>
                </c:pt>
                <c:pt idx="6088">
                  <c:v>0.6089</c:v>
                </c:pt>
                <c:pt idx="6089">
                  <c:v>0.60899999999999999</c:v>
                </c:pt>
                <c:pt idx="6090">
                  <c:v>0.60909999999999997</c:v>
                </c:pt>
                <c:pt idx="6091">
                  <c:v>0.60919999999999996</c:v>
                </c:pt>
                <c:pt idx="6092">
                  <c:v>0.60929999999999995</c:v>
                </c:pt>
                <c:pt idx="6093">
                  <c:v>0.60940000000000005</c:v>
                </c:pt>
                <c:pt idx="6094">
                  <c:v>0.60950000000000004</c:v>
                </c:pt>
                <c:pt idx="6095">
                  <c:v>0.60960000000000003</c:v>
                </c:pt>
                <c:pt idx="6096">
                  <c:v>0.60970000000000002</c:v>
                </c:pt>
                <c:pt idx="6097">
                  <c:v>0.60980000000000001</c:v>
                </c:pt>
                <c:pt idx="6098">
                  <c:v>0.6099</c:v>
                </c:pt>
                <c:pt idx="6099">
                  <c:v>0.61</c:v>
                </c:pt>
                <c:pt idx="6100">
                  <c:v>0.61009999999999998</c:v>
                </c:pt>
                <c:pt idx="6101">
                  <c:v>0.61019999999999996</c:v>
                </c:pt>
                <c:pt idx="6102">
                  <c:v>0.61029999999999995</c:v>
                </c:pt>
                <c:pt idx="6103">
                  <c:v>0.61040000000000005</c:v>
                </c:pt>
                <c:pt idx="6104">
                  <c:v>0.61050000000000004</c:v>
                </c:pt>
                <c:pt idx="6105">
                  <c:v>0.61060000000000003</c:v>
                </c:pt>
                <c:pt idx="6106">
                  <c:v>0.61070000000000002</c:v>
                </c:pt>
                <c:pt idx="6107">
                  <c:v>0.61080000000000001</c:v>
                </c:pt>
                <c:pt idx="6108">
                  <c:v>0.6109</c:v>
                </c:pt>
                <c:pt idx="6109">
                  <c:v>0.61099999999999999</c:v>
                </c:pt>
                <c:pt idx="6110">
                  <c:v>0.61109999999999998</c:v>
                </c:pt>
                <c:pt idx="6111">
                  <c:v>0.61119999999999997</c:v>
                </c:pt>
                <c:pt idx="6112">
                  <c:v>0.61129999999999995</c:v>
                </c:pt>
                <c:pt idx="6113">
                  <c:v>0.61140000000000005</c:v>
                </c:pt>
                <c:pt idx="6114">
                  <c:v>0.61150000000000004</c:v>
                </c:pt>
                <c:pt idx="6115">
                  <c:v>0.61160000000000003</c:v>
                </c:pt>
                <c:pt idx="6116">
                  <c:v>0.61170000000000002</c:v>
                </c:pt>
                <c:pt idx="6117">
                  <c:v>0.61180000000000001</c:v>
                </c:pt>
                <c:pt idx="6118">
                  <c:v>0.6119</c:v>
                </c:pt>
                <c:pt idx="6119">
                  <c:v>0.61199999999999999</c:v>
                </c:pt>
                <c:pt idx="6120">
                  <c:v>0.61209999999999998</c:v>
                </c:pt>
                <c:pt idx="6121">
                  <c:v>0.61219999999999997</c:v>
                </c:pt>
                <c:pt idx="6122">
                  <c:v>0.61229999999999996</c:v>
                </c:pt>
                <c:pt idx="6123">
                  <c:v>0.61240000000000006</c:v>
                </c:pt>
                <c:pt idx="6124">
                  <c:v>0.61250000000000004</c:v>
                </c:pt>
                <c:pt idx="6125">
                  <c:v>0.61260000000000003</c:v>
                </c:pt>
                <c:pt idx="6126">
                  <c:v>0.61270000000000002</c:v>
                </c:pt>
                <c:pt idx="6127">
                  <c:v>0.61280000000000001</c:v>
                </c:pt>
                <c:pt idx="6128">
                  <c:v>0.6129</c:v>
                </c:pt>
                <c:pt idx="6129">
                  <c:v>0.61299999999999999</c:v>
                </c:pt>
                <c:pt idx="6130">
                  <c:v>0.61309999999999998</c:v>
                </c:pt>
                <c:pt idx="6131">
                  <c:v>0.61319999999999997</c:v>
                </c:pt>
                <c:pt idx="6132">
                  <c:v>0.61329999999999996</c:v>
                </c:pt>
                <c:pt idx="6133">
                  <c:v>0.61339999999999995</c:v>
                </c:pt>
                <c:pt idx="6134">
                  <c:v>0.61350000000000005</c:v>
                </c:pt>
                <c:pt idx="6135">
                  <c:v>0.61360000000000003</c:v>
                </c:pt>
                <c:pt idx="6136">
                  <c:v>0.61370000000000002</c:v>
                </c:pt>
                <c:pt idx="6137">
                  <c:v>0.61380000000000001</c:v>
                </c:pt>
                <c:pt idx="6138">
                  <c:v>0.6139</c:v>
                </c:pt>
                <c:pt idx="6139">
                  <c:v>0.61399999999999999</c:v>
                </c:pt>
                <c:pt idx="6140">
                  <c:v>0.61409999999999998</c:v>
                </c:pt>
                <c:pt idx="6141">
                  <c:v>0.61419999999999997</c:v>
                </c:pt>
                <c:pt idx="6142">
                  <c:v>0.61429999999999996</c:v>
                </c:pt>
                <c:pt idx="6143">
                  <c:v>0.61439999999999995</c:v>
                </c:pt>
                <c:pt idx="6144">
                  <c:v>0.61450000000000005</c:v>
                </c:pt>
                <c:pt idx="6145">
                  <c:v>0.61460000000000004</c:v>
                </c:pt>
                <c:pt idx="6146">
                  <c:v>0.61470000000000002</c:v>
                </c:pt>
                <c:pt idx="6147">
                  <c:v>0.61480000000000001</c:v>
                </c:pt>
                <c:pt idx="6148">
                  <c:v>0.6149</c:v>
                </c:pt>
                <c:pt idx="6149">
                  <c:v>0.61499999999999999</c:v>
                </c:pt>
                <c:pt idx="6150">
                  <c:v>0.61509999999999998</c:v>
                </c:pt>
                <c:pt idx="6151">
                  <c:v>0.61519999999999997</c:v>
                </c:pt>
                <c:pt idx="6152">
                  <c:v>0.61529999999999996</c:v>
                </c:pt>
                <c:pt idx="6153">
                  <c:v>0.61539999999999995</c:v>
                </c:pt>
                <c:pt idx="6154">
                  <c:v>0.61550000000000005</c:v>
                </c:pt>
                <c:pt idx="6155">
                  <c:v>0.61560000000000004</c:v>
                </c:pt>
                <c:pt idx="6156">
                  <c:v>0.61570000000000003</c:v>
                </c:pt>
                <c:pt idx="6157">
                  <c:v>0.61580000000000001</c:v>
                </c:pt>
                <c:pt idx="6158">
                  <c:v>0.6159</c:v>
                </c:pt>
                <c:pt idx="6159">
                  <c:v>0.61599999999999999</c:v>
                </c:pt>
                <c:pt idx="6160">
                  <c:v>0.61609999999999998</c:v>
                </c:pt>
                <c:pt idx="6161">
                  <c:v>0.61619999999999997</c:v>
                </c:pt>
                <c:pt idx="6162">
                  <c:v>0.61629999999999996</c:v>
                </c:pt>
                <c:pt idx="6163">
                  <c:v>0.61639999999999995</c:v>
                </c:pt>
                <c:pt idx="6164">
                  <c:v>0.61650000000000005</c:v>
                </c:pt>
                <c:pt idx="6165">
                  <c:v>0.61660000000000004</c:v>
                </c:pt>
                <c:pt idx="6166">
                  <c:v>0.61670000000000003</c:v>
                </c:pt>
                <c:pt idx="6167">
                  <c:v>0.61680000000000001</c:v>
                </c:pt>
                <c:pt idx="6168">
                  <c:v>0.6169</c:v>
                </c:pt>
                <c:pt idx="6169">
                  <c:v>0.61699999999999999</c:v>
                </c:pt>
                <c:pt idx="6170">
                  <c:v>0.61709999999999998</c:v>
                </c:pt>
                <c:pt idx="6171">
                  <c:v>0.61719999999999997</c:v>
                </c:pt>
                <c:pt idx="6172">
                  <c:v>0.61729999999999996</c:v>
                </c:pt>
                <c:pt idx="6173">
                  <c:v>0.61739999999999995</c:v>
                </c:pt>
                <c:pt idx="6174">
                  <c:v>0.61750000000000005</c:v>
                </c:pt>
                <c:pt idx="6175">
                  <c:v>0.61760000000000004</c:v>
                </c:pt>
                <c:pt idx="6176">
                  <c:v>0.61770000000000003</c:v>
                </c:pt>
                <c:pt idx="6177">
                  <c:v>0.61780000000000002</c:v>
                </c:pt>
                <c:pt idx="6178">
                  <c:v>0.6179</c:v>
                </c:pt>
                <c:pt idx="6179">
                  <c:v>0.61799999999999999</c:v>
                </c:pt>
                <c:pt idx="6180">
                  <c:v>0.61809999999999998</c:v>
                </c:pt>
                <c:pt idx="6181">
                  <c:v>0.61819999999999997</c:v>
                </c:pt>
                <c:pt idx="6182">
                  <c:v>0.61829999999999996</c:v>
                </c:pt>
                <c:pt idx="6183">
                  <c:v>0.61839999999999995</c:v>
                </c:pt>
                <c:pt idx="6184">
                  <c:v>0.61850000000000005</c:v>
                </c:pt>
                <c:pt idx="6185">
                  <c:v>0.61860000000000004</c:v>
                </c:pt>
                <c:pt idx="6186">
                  <c:v>0.61870000000000003</c:v>
                </c:pt>
                <c:pt idx="6187">
                  <c:v>0.61880000000000002</c:v>
                </c:pt>
                <c:pt idx="6188">
                  <c:v>0.61890000000000001</c:v>
                </c:pt>
                <c:pt idx="6189">
                  <c:v>0.61899999999999999</c:v>
                </c:pt>
                <c:pt idx="6190">
                  <c:v>0.61909999999999998</c:v>
                </c:pt>
                <c:pt idx="6191">
                  <c:v>0.61919999999999997</c:v>
                </c:pt>
                <c:pt idx="6192">
                  <c:v>0.61929999999999996</c:v>
                </c:pt>
                <c:pt idx="6193">
                  <c:v>0.61939999999999995</c:v>
                </c:pt>
                <c:pt idx="6194">
                  <c:v>0.61950000000000005</c:v>
                </c:pt>
                <c:pt idx="6195">
                  <c:v>0.61960000000000004</c:v>
                </c:pt>
                <c:pt idx="6196">
                  <c:v>0.61970000000000003</c:v>
                </c:pt>
                <c:pt idx="6197">
                  <c:v>0.61980000000000002</c:v>
                </c:pt>
                <c:pt idx="6198">
                  <c:v>0.61990000000000001</c:v>
                </c:pt>
                <c:pt idx="6199">
                  <c:v>0.62</c:v>
                </c:pt>
                <c:pt idx="6200">
                  <c:v>0.62009999999999998</c:v>
                </c:pt>
                <c:pt idx="6201">
                  <c:v>0.62019999999999997</c:v>
                </c:pt>
                <c:pt idx="6202">
                  <c:v>0.62029999999999996</c:v>
                </c:pt>
                <c:pt idx="6203">
                  <c:v>0.62039999999999995</c:v>
                </c:pt>
                <c:pt idx="6204">
                  <c:v>0.62050000000000005</c:v>
                </c:pt>
                <c:pt idx="6205">
                  <c:v>0.62060000000000004</c:v>
                </c:pt>
                <c:pt idx="6206">
                  <c:v>0.62070000000000003</c:v>
                </c:pt>
                <c:pt idx="6207">
                  <c:v>0.62080000000000002</c:v>
                </c:pt>
                <c:pt idx="6208">
                  <c:v>0.62090000000000001</c:v>
                </c:pt>
                <c:pt idx="6209">
                  <c:v>0.621</c:v>
                </c:pt>
                <c:pt idx="6210">
                  <c:v>0.62109999999999999</c:v>
                </c:pt>
                <c:pt idx="6211">
                  <c:v>0.62119999999999997</c:v>
                </c:pt>
                <c:pt idx="6212">
                  <c:v>0.62129999999999996</c:v>
                </c:pt>
                <c:pt idx="6213">
                  <c:v>0.62139999999999995</c:v>
                </c:pt>
                <c:pt idx="6214">
                  <c:v>0.62150000000000005</c:v>
                </c:pt>
                <c:pt idx="6215">
                  <c:v>0.62160000000000004</c:v>
                </c:pt>
                <c:pt idx="6216">
                  <c:v>0.62170000000000003</c:v>
                </c:pt>
                <c:pt idx="6217">
                  <c:v>0.62180000000000002</c:v>
                </c:pt>
                <c:pt idx="6218">
                  <c:v>0.62190000000000001</c:v>
                </c:pt>
                <c:pt idx="6219">
                  <c:v>0.622</c:v>
                </c:pt>
                <c:pt idx="6220">
                  <c:v>0.62209999999999999</c:v>
                </c:pt>
                <c:pt idx="6221">
                  <c:v>0.62219999999999998</c:v>
                </c:pt>
                <c:pt idx="6222">
                  <c:v>0.62229999999999996</c:v>
                </c:pt>
                <c:pt idx="6223">
                  <c:v>0.62239999999999995</c:v>
                </c:pt>
                <c:pt idx="6224">
                  <c:v>0.62250000000000005</c:v>
                </c:pt>
                <c:pt idx="6225">
                  <c:v>0.62260000000000004</c:v>
                </c:pt>
                <c:pt idx="6226">
                  <c:v>0.62270000000000003</c:v>
                </c:pt>
                <c:pt idx="6227">
                  <c:v>0.62280000000000002</c:v>
                </c:pt>
                <c:pt idx="6228">
                  <c:v>0.62290000000000001</c:v>
                </c:pt>
                <c:pt idx="6229">
                  <c:v>0.623</c:v>
                </c:pt>
                <c:pt idx="6230">
                  <c:v>0.62309999999999999</c:v>
                </c:pt>
                <c:pt idx="6231">
                  <c:v>0.62319999999999998</c:v>
                </c:pt>
                <c:pt idx="6232">
                  <c:v>0.62329999999999997</c:v>
                </c:pt>
                <c:pt idx="6233">
                  <c:v>0.62339999999999995</c:v>
                </c:pt>
                <c:pt idx="6234">
                  <c:v>0.62350000000000005</c:v>
                </c:pt>
                <c:pt idx="6235">
                  <c:v>0.62360000000000004</c:v>
                </c:pt>
                <c:pt idx="6236">
                  <c:v>0.62370000000000003</c:v>
                </c:pt>
                <c:pt idx="6237">
                  <c:v>0.62380000000000002</c:v>
                </c:pt>
                <c:pt idx="6238">
                  <c:v>0.62390000000000001</c:v>
                </c:pt>
                <c:pt idx="6239">
                  <c:v>0.624</c:v>
                </c:pt>
                <c:pt idx="6240">
                  <c:v>0.62409999999999999</c:v>
                </c:pt>
                <c:pt idx="6241">
                  <c:v>0.62419999999999998</c:v>
                </c:pt>
                <c:pt idx="6242">
                  <c:v>0.62429999999999997</c:v>
                </c:pt>
                <c:pt idx="6243">
                  <c:v>0.62439999999999996</c:v>
                </c:pt>
                <c:pt idx="6244">
                  <c:v>0.62450000000000006</c:v>
                </c:pt>
                <c:pt idx="6245">
                  <c:v>0.62460000000000004</c:v>
                </c:pt>
                <c:pt idx="6246">
                  <c:v>0.62470000000000003</c:v>
                </c:pt>
                <c:pt idx="6247">
                  <c:v>0.62480000000000002</c:v>
                </c:pt>
                <c:pt idx="6248">
                  <c:v>0.62490000000000001</c:v>
                </c:pt>
                <c:pt idx="6249">
                  <c:v>0.625</c:v>
                </c:pt>
                <c:pt idx="6250">
                  <c:v>0.62509999999999999</c:v>
                </c:pt>
                <c:pt idx="6251">
                  <c:v>0.62519999999999998</c:v>
                </c:pt>
                <c:pt idx="6252">
                  <c:v>0.62529999999999997</c:v>
                </c:pt>
                <c:pt idx="6253">
                  <c:v>0.62539999999999996</c:v>
                </c:pt>
                <c:pt idx="6254">
                  <c:v>0.62549999999999994</c:v>
                </c:pt>
                <c:pt idx="6255">
                  <c:v>0.62560000000000004</c:v>
                </c:pt>
                <c:pt idx="6256">
                  <c:v>0.62570000000000003</c:v>
                </c:pt>
                <c:pt idx="6257">
                  <c:v>0.62580000000000002</c:v>
                </c:pt>
                <c:pt idx="6258">
                  <c:v>0.62590000000000001</c:v>
                </c:pt>
                <c:pt idx="6259">
                  <c:v>0.626</c:v>
                </c:pt>
                <c:pt idx="6260">
                  <c:v>0.62609999999999999</c:v>
                </c:pt>
                <c:pt idx="6261">
                  <c:v>0.62619999999999998</c:v>
                </c:pt>
                <c:pt idx="6262">
                  <c:v>0.62629999999999997</c:v>
                </c:pt>
                <c:pt idx="6263">
                  <c:v>0.62639999999999996</c:v>
                </c:pt>
                <c:pt idx="6264">
                  <c:v>0.62649999999999995</c:v>
                </c:pt>
                <c:pt idx="6265">
                  <c:v>0.62660000000000005</c:v>
                </c:pt>
                <c:pt idx="6266">
                  <c:v>0.62670000000000003</c:v>
                </c:pt>
                <c:pt idx="6267">
                  <c:v>0.62680000000000002</c:v>
                </c:pt>
                <c:pt idx="6268">
                  <c:v>0.62690000000000001</c:v>
                </c:pt>
                <c:pt idx="6269">
                  <c:v>0.627</c:v>
                </c:pt>
                <c:pt idx="6270">
                  <c:v>0.62709999999999999</c:v>
                </c:pt>
                <c:pt idx="6271">
                  <c:v>0.62719999999999998</c:v>
                </c:pt>
                <c:pt idx="6272">
                  <c:v>0.62729999999999997</c:v>
                </c:pt>
                <c:pt idx="6273">
                  <c:v>0.62739999999999996</c:v>
                </c:pt>
                <c:pt idx="6274">
                  <c:v>0.62749999999999995</c:v>
                </c:pt>
                <c:pt idx="6275">
                  <c:v>0.62760000000000005</c:v>
                </c:pt>
                <c:pt idx="6276">
                  <c:v>0.62770000000000004</c:v>
                </c:pt>
                <c:pt idx="6277">
                  <c:v>0.62780000000000002</c:v>
                </c:pt>
                <c:pt idx="6278">
                  <c:v>0.62790000000000001</c:v>
                </c:pt>
                <c:pt idx="6279">
                  <c:v>0.628</c:v>
                </c:pt>
                <c:pt idx="6280">
                  <c:v>0.62809999999999999</c:v>
                </c:pt>
                <c:pt idx="6281">
                  <c:v>0.62819999999999998</c:v>
                </c:pt>
                <c:pt idx="6282">
                  <c:v>0.62829999999999997</c:v>
                </c:pt>
                <c:pt idx="6283">
                  <c:v>0.62839999999999996</c:v>
                </c:pt>
                <c:pt idx="6284">
                  <c:v>0.62849999999999995</c:v>
                </c:pt>
                <c:pt idx="6285">
                  <c:v>0.62860000000000005</c:v>
                </c:pt>
                <c:pt idx="6286">
                  <c:v>0.62870000000000004</c:v>
                </c:pt>
                <c:pt idx="6287">
                  <c:v>0.62880000000000003</c:v>
                </c:pt>
                <c:pt idx="6288">
                  <c:v>0.62890000000000001</c:v>
                </c:pt>
                <c:pt idx="6289">
                  <c:v>0.629</c:v>
                </c:pt>
                <c:pt idx="6290">
                  <c:v>0.62909999999999999</c:v>
                </c:pt>
                <c:pt idx="6291">
                  <c:v>0.62919999999999998</c:v>
                </c:pt>
                <c:pt idx="6292">
                  <c:v>0.62929999999999997</c:v>
                </c:pt>
                <c:pt idx="6293">
                  <c:v>0.62939999999999996</c:v>
                </c:pt>
                <c:pt idx="6294">
                  <c:v>0.62949999999999995</c:v>
                </c:pt>
                <c:pt idx="6295">
                  <c:v>0.62960000000000005</c:v>
                </c:pt>
                <c:pt idx="6296">
                  <c:v>0.62970000000000004</c:v>
                </c:pt>
                <c:pt idx="6297">
                  <c:v>0.62980000000000003</c:v>
                </c:pt>
                <c:pt idx="6298">
                  <c:v>0.62990000000000002</c:v>
                </c:pt>
                <c:pt idx="6299">
                  <c:v>0.63</c:v>
                </c:pt>
                <c:pt idx="6300">
                  <c:v>0.63009999999999999</c:v>
                </c:pt>
                <c:pt idx="6301">
                  <c:v>0.63019999999999998</c:v>
                </c:pt>
                <c:pt idx="6302">
                  <c:v>0.63029999999999997</c:v>
                </c:pt>
                <c:pt idx="6303">
                  <c:v>0.63039999999999996</c:v>
                </c:pt>
                <c:pt idx="6304">
                  <c:v>0.63049999999999995</c:v>
                </c:pt>
                <c:pt idx="6305">
                  <c:v>0.63060000000000005</c:v>
                </c:pt>
                <c:pt idx="6306">
                  <c:v>0.63070000000000004</c:v>
                </c:pt>
                <c:pt idx="6307">
                  <c:v>0.63080000000000003</c:v>
                </c:pt>
                <c:pt idx="6308">
                  <c:v>0.63090000000000002</c:v>
                </c:pt>
                <c:pt idx="6309">
                  <c:v>0.63100000000000001</c:v>
                </c:pt>
                <c:pt idx="6310">
                  <c:v>0.63109999999999999</c:v>
                </c:pt>
                <c:pt idx="6311">
                  <c:v>0.63119999999999998</c:v>
                </c:pt>
                <c:pt idx="6312">
                  <c:v>0.63129999999999997</c:v>
                </c:pt>
                <c:pt idx="6313">
                  <c:v>0.63139999999999996</c:v>
                </c:pt>
                <c:pt idx="6314">
                  <c:v>0.63149999999999995</c:v>
                </c:pt>
                <c:pt idx="6315">
                  <c:v>0.63160000000000005</c:v>
                </c:pt>
                <c:pt idx="6316">
                  <c:v>0.63170000000000004</c:v>
                </c:pt>
                <c:pt idx="6317">
                  <c:v>0.63180000000000003</c:v>
                </c:pt>
                <c:pt idx="6318">
                  <c:v>0.63190000000000002</c:v>
                </c:pt>
                <c:pt idx="6319">
                  <c:v>0.63200000000000001</c:v>
                </c:pt>
                <c:pt idx="6320">
                  <c:v>0.6321</c:v>
                </c:pt>
                <c:pt idx="6321">
                  <c:v>0.63219999999999998</c:v>
                </c:pt>
                <c:pt idx="6322">
                  <c:v>0.63229999999999997</c:v>
                </c:pt>
                <c:pt idx="6323">
                  <c:v>0.63239999999999996</c:v>
                </c:pt>
                <c:pt idx="6324">
                  <c:v>0.63249999999999995</c:v>
                </c:pt>
                <c:pt idx="6325">
                  <c:v>0.63260000000000005</c:v>
                </c:pt>
                <c:pt idx="6326">
                  <c:v>0.63270000000000004</c:v>
                </c:pt>
                <c:pt idx="6327">
                  <c:v>0.63280000000000003</c:v>
                </c:pt>
                <c:pt idx="6328">
                  <c:v>0.63290000000000002</c:v>
                </c:pt>
                <c:pt idx="6329">
                  <c:v>0.63300000000000001</c:v>
                </c:pt>
                <c:pt idx="6330">
                  <c:v>0.6331</c:v>
                </c:pt>
                <c:pt idx="6331">
                  <c:v>0.63319999999999999</c:v>
                </c:pt>
                <c:pt idx="6332">
                  <c:v>0.63329999999999997</c:v>
                </c:pt>
                <c:pt idx="6333">
                  <c:v>0.63339999999999996</c:v>
                </c:pt>
                <c:pt idx="6334">
                  <c:v>0.63349999999999995</c:v>
                </c:pt>
                <c:pt idx="6335">
                  <c:v>0.63360000000000005</c:v>
                </c:pt>
                <c:pt idx="6336">
                  <c:v>0.63370000000000004</c:v>
                </c:pt>
                <c:pt idx="6337">
                  <c:v>0.63380000000000003</c:v>
                </c:pt>
                <c:pt idx="6338">
                  <c:v>0.63390000000000002</c:v>
                </c:pt>
                <c:pt idx="6339">
                  <c:v>0.63400000000000001</c:v>
                </c:pt>
                <c:pt idx="6340">
                  <c:v>0.6341</c:v>
                </c:pt>
                <c:pt idx="6341">
                  <c:v>0.63419999999999999</c:v>
                </c:pt>
                <c:pt idx="6342">
                  <c:v>0.63429999999999997</c:v>
                </c:pt>
                <c:pt idx="6343">
                  <c:v>0.63439999999999996</c:v>
                </c:pt>
                <c:pt idx="6344">
                  <c:v>0.63449999999999995</c:v>
                </c:pt>
                <c:pt idx="6345">
                  <c:v>0.63460000000000005</c:v>
                </c:pt>
                <c:pt idx="6346">
                  <c:v>0.63470000000000004</c:v>
                </c:pt>
                <c:pt idx="6347">
                  <c:v>0.63480000000000003</c:v>
                </c:pt>
                <c:pt idx="6348">
                  <c:v>0.63490000000000002</c:v>
                </c:pt>
                <c:pt idx="6349">
                  <c:v>0.63500000000000001</c:v>
                </c:pt>
                <c:pt idx="6350">
                  <c:v>0.6351</c:v>
                </c:pt>
                <c:pt idx="6351">
                  <c:v>0.63519999999999999</c:v>
                </c:pt>
                <c:pt idx="6352">
                  <c:v>0.63529999999999998</c:v>
                </c:pt>
                <c:pt idx="6353">
                  <c:v>0.63539999999999996</c:v>
                </c:pt>
                <c:pt idx="6354">
                  <c:v>0.63549999999999995</c:v>
                </c:pt>
                <c:pt idx="6355">
                  <c:v>0.63560000000000005</c:v>
                </c:pt>
                <c:pt idx="6356">
                  <c:v>0.63570000000000004</c:v>
                </c:pt>
                <c:pt idx="6357">
                  <c:v>0.63580000000000003</c:v>
                </c:pt>
                <c:pt idx="6358">
                  <c:v>0.63590000000000002</c:v>
                </c:pt>
                <c:pt idx="6359">
                  <c:v>0.63600000000000001</c:v>
                </c:pt>
                <c:pt idx="6360">
                  <c:v>0.6361</c:v>
                </c:pt>
                <c:pt idx="6361">
                  <c:v>0.63619999999999999</c:v>
                </c:pt>
                <c:pt idx="6362">
                  <c:v>0.63629999999999998</c:v>
                </c:pt>
                <c:pt idx="6363">
                  <c:v>0.63639999999999997</c:v>
                </c:pt>
                <c:pt idx="6364">
                  <c:v>0.63649999999999995</c:v>
                </c:pt>
                <c:pt idx="6365">
                  <c:v>0.63660000000000005</c:v>
                </c:pt>
                <c:pt idx="6366">
                  <c:v>0.63670000000000004</c:v>
                </c:pt>
                <c:pt idx="6367">
                  <c:v>0.63680000000000003</c:v>
                </c:pt>
                <c:pt idx="6368">
                  <c:v>0.63690000000000002</c:v>
                </c:pt>
                <c:pt idx="6369">
                  <c:v>0.63700000000000001</c:v>
                </c:pt>
                <c:pt idx="6370">
                  <c:v>0.6371</c:v>
                </c:pt>
                <c:pt idx="6371">
                  <c:v>0.63719999999999999</c:v>
                </c:pt>
                <c:pt idx="6372">
                  <c:v>0.63729999999999998</c:v>
                </c:pt>
                <c:pt idx="6373">
                  <c:v>0.63739999999999997</c:v>
                </c:pt>
                <c:pt idx="6374">
                  <c:v>0.63749999999999996</c:v>
                </c:pt>
                <c:pt idx="6375">
                  <c:v>0.63759999999999994</c:v>
                </c:pt>
                <c:pt idx="6376">
                  <c:v>0.63770000000000004</c:v>
                </c:pt>
                <c:pt idx="6377">
                  <c:v>0.63780000000000003</c:v>
                </c:pt>
                <c:pt idx="6378">
                  <c:v>0.63790000000000002</c:v>
                </c:pt>
                <c:pt idx="6379">
                  <c:v>0.63800000000000001</c:v>
                </c:pt>
                <c:pt idx="6380">
                  <c:v>0.6381</c:v>
                </c:pt>
                <c:pt idx="6381">
                  <c:v>0.63819999999999999</c:v>
                </c:pt>
                <c:pt idx="6382">
                  <c:v>0.63829999999999998</c:v>
                </c:pt>
                <c:pt idx="6383">
                  <c:v>0.63839999999999997</c:v>
                </c:pt>
                <c:pt idx="6384">
                  <c:v>0.63849999999999996</c:v>
                </c:pt>
                <c:pt idx="6385">
                  <c:v>0.63859999999999995</c:v>
                </c:pt>
                <c:pt idx="6386">
                  <c:v>0.63870000000000005</c:v>
                </c:pt>
                <c:pt idx="6387">
                  <c:v>0.63880000000000003</c:v>
                </c:pt>
                <c:pt idx="6388">
                  <c:v>0.63890000000000002</c:v>
                </c:pt>
                <c:pt idx="6389">
                  <c:v>0.63900000000000001</c:v>
                </c:pt>
                <c:pt idx="6390">
                  <c:v>0.6391</c:v>
                </c:pt>
                <c:pt idx="6391">
                  <c:v>0.63919999999999999</c:v>
                </c:pt>
                <c:pt idx="6392">
                  <c:v>0.63929999999999998</c:v>
                </c:pt>
                <c:pt idx="6393">
                  <c:v>0.63939999999999997</c:v>
                </c:pt>
                <c:pt idx="6394">
                  <c:v>0.63949999999999996</c:v>
                </c:pt>
                <c:pt idx="6395">
                  <c:v>0.63959999999999995</c:v>
                </c:pt>
                <c:pt idx="6396">
                  <c:v>0.63970000000000005</c:v>
                </c:pt>
                <c:pt idx="6397">
                  <c:v>0.63980000000000004</c:v>
                </c:pt>
                <c:pt idx="6398">
                  <c:v>0.63990000000000002</c:v>
                </c:pt>
                <c:pt idx="6399">
                  <c:v>0.64</c:v>
                </c:pt>
                <c:pt idx="6400">
                  <c:v>0.6401</c:v>
                </c:pt>
                <c:pt idx="6401">
                  <c:v>0.64019999999999999</c:v>
                </c:pt>
                <c:pt idx="6402">
                  <c:v>0.64029999999999998</c:v>
                </c:pt>
                <c:pt idx="6403">
                  <c:v>0.64039999999999997</c:v>
                </c:pt>
                <c:pt idx="6404">
                  <c:v>0.64049999999999996</c:v>
                </c:pt>
                <c:pt idx="6405">
                  <c:v>0.64059999999999995</c:v>
                </c:pt>
                <c:pt idx="6406">
                  <c:v>0.64070000000000005</c:v>
                </c:pt>
                <c:pt idx="6407">
                  <c:v>0.64080000000000004</c:v>
                </c:pt>
                <c:pt idx="6408">
                  <c:v>0.64090000000000003</c:v>
                </c:pt>
                <c:pt idx="6409">
                  <c:v>0.64100000000000001</c:v>
                </c:pt>
                <c:pt idx="6410">
                  <c:v>0.6411</c:v>
                </c:pt>
                <c:pt idx="6411">
                  <c:v>0.64119999999999999</c:v>
                </c:pt>
                <c:pt idx="6412">
                  <c:v>0.64129999999999998</c:v>
                </c:pt>
                <c:pt idx="6413">
                  <c:v>0.64139999999999997</c:v>
                </c:pt>
                <c:pt idx="6414">
                  <c:v>0.64149999999999996</c:v>
                </c:pt>
                <c:pt idx="6415">
                  <c:v>0.64159999999999995</c:v>
                </c:pt>
                <c:pt idx="6416">
                  <c:v>0.64170000000000005</c:v>
                </c:pt>
                <c:pt idx="6417">
                  <c:v>0.64180000000000004</c:v>
                </c:pt>
                <c:pt idx="6418">
                  <c:v>0.64190000000000003</c:v>
                </c:pt>
                <c:pt idx="6419">
                  <c:v>0.64200000000000002</c:v>
                </c:pt>
                <c:pt idx="6420">
                  <c:v>0.6421</c:v>
                </c:pt>
                <c:pt idx="6421">
                  <c:v>0.64219999999999999</c:v>
                </c:pt>
                <c:pt idx="6422">
                  <c:v>0.64229999999999998</c:v>
                </c:pt>
                <c:pt idx="6423">
                  <c:v>0.64239999999999997</c:v>
                </c:pt>
                <c:pt idx="6424">
                  <c:v>0.64249999999999996</c:v>
                </c:pt>
                <c:pt idx="6425">
                  <c:v>0.64259999999999995</c:v>
                </c:pt>
                <c:pt idx="6426">
                  <c:v>0.64270000000000005</c:v>
                </c:pt>
                <c:pt idx="6427">
                  <c:v>0.64280000000000004</c:v>
                </c:pt>
                <c:pt idx="6428">
                  <c:v>0.64290000000000003</c:v>
                </c:pt>
                <c:pt idx="6429">
                  <c:v>0.64300000000000002</c:v>
                </c:pt>
                <c:pt idx="6430">
                  <c:v>0.6431</c:v>
                </c:pt>
                <c:pt idx="6431">
                  <c:v>0.64319999999999999</c:v>
                </c:pt>
                <c:pt idx="6432">
                  <c:v>0.64329999999999998</c:v>
                </c:pt>
                <c:pt idx="6433">
                  <c:v>0.64339999999999997</c:v>
                </c:pt>
                <c:pt idx="6434">
                  <c:v>0.64349999999999996</c:v>
                </c:pt>
                <c:pt idx="6435">
                  <c:v>0.64359999999999995</c:v>
                </c:pt>
                <c:pt idx="6436">
                  <c:v>0.64370000000000005</c:v>
                </c:pt>
                <c:pt idx="6437">
                  <c:v>0.64380000000000004</c:v>
                </c:pt>
                <c:pt idx="6438">
                  <c:v>0.64390000000000003</c:v>
                </c:pt>
                <c:pt idx="6439">
                  <c:v>0.64400000000000002</c:v>
                </c:pt>
                <c:pt idx="6440">
                  <c:v>0.64410000000000001</c:v>
                </c:pt>
                <c:pt idx="6441">
                  <c:v>0.64419999999999999</c:v>
                </c:pt>
                <c:pt idx="6442">
                  <c:v>0.64429999999999998</c:v>
                </c:pt>
                <c:pt idx="6443">
                  <c:v>0.64439999999999997</c:v>
                </c:pt>
                <c:pt idx="6444">
                  <c:v>0.64449999999999996</c:v>
                </c:pt>
                <c:pt idx="6445">
                  <c:v>0.64459999999999995</c:v>
                </c:pt>
                <c:pt idx="6446">
                  <c:v>0.64470000000000005</c:v>
                </c:pt>
                <c:pt idx="6447">
                  <c:v>0.64480000000000004</c:v>
                </c:pt>
                <c:pt idx="6448">
                  <c:v>0.64490000000000003</c:v>
                </c:pt>
                <c:pt idx="6449">
                  <c:v>0.64500000000000002</c:v>
                </c:pt>
                <c:pt idx="6450">
                  <c:v>0.64510000000000001</c:v>
                </c:pt>
                <c:pt idx="6451">
                  <c:v>0.6452</c:v>
                </c:pt>
                <c:pt idx="6452">
                  <c:v>0.64529999999999998</c:v>
                </c:pt>
                <c:pt idx="6453">
                  <c:v>0.64539999999999997</c:v>
                </c:pt>
                <c:pt idx="6454">
                  <c:v>0.64549999999999996</c:v>
                </c:pt>
                <c:pt idx="6455">
                  <c:v>0.64559999999999995</c:v>
                </c:pt>
                <c:pt idx="6456">
                  <c:v>0.64570000000000005</c:v>
                </c:pt>
                <c:pt idx="6457">
                  <c:v>0.64580000000000004</c:v>
                </c:pt>
                <c:pt idx="6458">
                  <c:v>0.64590000000000003</c:v>
                </c:pt>
                <c:pt idx="6459">
                  <c:v>0.64600000000000002</c:v>
                </c:pt>
                <c:pt idx="6460">
                  <c:v>0.64610000000000001</c:v>
                </c:pt>
                <c:pt idx="6461">
                  <c:v>0.6462</c:v>
                </c:pt>
                <c:pt idx="6462">
                  <c:v>0.64629999999999999</c:v>
                </c:pt>
                <c:pt idx="6463">
                  <c:v>0.64639999999999997</c:v>
                </c:pt>
                <c:pt idx="6464">
                  <c:v>0.64649999999999996</c:v>
                </c:pt>
                <c:pt idx="6465">
                  <c:v>0.64659999999999995</c:v>
                </c:pt>
                <c:pt idx="6466">
                  <c:v>0.64670000000000005</c:v>
                </c:pt>
                <c:pt idx="6467">
                  <c:v>0.64680000000000004</c:v>
                </c:pt>
                <c:pt idx="6468">
                  <c:v>0.64690000000000003</c:v>
                </c:pt>
                <c:pt idx="6469">
                  <c:v>0.64700000000000002</c:v>
                </c:pt>
                <c:pt idx="6470">
                  <c:v>0.64710000000000001</c:v>
                </c:pt>
                <c:pt idx="6471">
                  <c:v>0.6472</c:v>
                </c:pt>
                <c:pt idx="6472">
                  <c:v>0.64729999999999999</c:v>
                </c:pt>
                <c:pt idx="6473">
                  <c:v>0.64739999999999998</c:v>
                </c:pt>
                <c:pt idx="6474">
                  <c:v>0.64749999999999996</c:v>
                </c:pt>
                <c:pt idx="6475">
                  <c:v>0.64759999999999995</c:v>
                </c:pt>
                <c:pt idx="6476">
                  <c:v>0.64770000000000005</c:v>
                </c:pt>
                <c:pt idx="6477">
                  <c:v>0.64780000000000004</c:v>
                </c:pt>
                <c:pt idx="6478">
                  <c:v>0.64790000000000003</c:v>
                </c:pt>
                <c:pt idx="6479">
                  <c:v>0.64800000000000002</c:v>
                </c:pt>
                <c:pt idx="6480">
                  <c:v>0.64810000000000001</c:v>
                </c:pt>
                <c:pt idx="6481">
                  <c:v>0.6482</c:v>
                </c:pt>
                <c:pt idx="6482">
                  <c:v>0.64829999999999999</c:v>
                </c:pt>
                <c:pt idx="6483">
                  <c:v>0.64839999999999998</c:v>
                </c:pt>
                <c:pt idx="6484">
                  <c:v>0.64849999999999997</c:v>
                </c:pt>
                <c:pt idx="6485">
                  <c:v>0.64859999999999995</c:v>
                </c:pt>
                <c:pt idx="6486">
                  <c:v>0.64870000000000005</c:v>
                </c:pt>
                <c:pt idx="6487">
                  <c:v>0.64880000000000004</c:v>
                </c:pt>
                <c:pt idx="6488">
                  <c:v>0.64890000000000003</c:v>
                </c:pt>
                <c:pt idx="6489">
                  <c:v>0.64900000000000002</c:v>
                </c:pt>
                <c:pt idx="6490">
                  <c:v>0.64910000000000001</c:v>
                </c:pt>
                <c:pt idx="6491">
                  <c:v>0.6492</c:v>
                </c:pt>
                <c:pt idx="6492">
                  <c:v>0.64929999999999999</c:v>
                </c:pt>
                <c:pt idx="6493">
                  <c:v>0.64939999999999998</c:v>
                </c:pt>
                <c:pt idx="6494">
                  <c:v>0.64949999999999997</c:v>
                </c:pt>
                <c:pt idx="6495">
                  <c:v>0.64959999999999996</c:v>
                </c:pt>
                <c:pt idx="6496">
                  <c:v>0.64970000000000006</c:v>
                </c:pt>
                <c:pt idx="6497">
                  <c:v>0.64980000000000004</c:v>
                </c:pt>
                <c:pt idx="6498">
                  <c:v>0.64990000000000003</c:v>
                </c:pt>
                <c:pt idx="6499">
                  <c:v>0.65</c:v>
                </c:pt>
                <c:pt idx="6500">
                  <c:v>0.65010000000000001</c:v>
                </c:pt>
                <c:pt idx="6501">
                  <c:v>0.6502</c:v>
                </c:pt>
                <c:pt idx="6502">
                  <c:v>0.65029999999999999</c:v>
                </c:pt>
                <c:pt idx="6503">
                  <c:v>0.65039999999999998</c:v>
                </c:pt>
                <c:pt idx="6504">
                  <c:v>0.65049999999999997</c:v>
                </c:pt>
                <c:pt idx="6505">
                  <c:v>0.65059999999999996</c:v>
                </c:pt>
                <c:pt idx="6506">
                  <c:v>0.65069999999999995</c:v>
                </c:pt>
                <c:pt idx="6507">
                  <c:v>0.65080000000000005</c:v>
                </c:pt>
                <c:pt idx="6508">
                  <c:v>0.65090000000000003</c:v>
                </c:pt>
                <c:pt idx="6509">
                  <c:v>0.65100000000000002</c:v>
                </c:pt>
                <c:pt idx="6510">
                  <c:v>0.65110000000000001</c:v>
                </c:pt>
                <c:pt idx="6511">
                  <c:v>0.6512</c:v>
                </c:pt>
                <c:pt idx="6512">
                  <c:v>0.65129999999999999</c:v>
                </c:pt>
                <c:pt idx="6513">
                  <c:v>0.65139999999999998</c:v>
                </c:pt>
                <c:pt idx="6514">
                  <c:v>0.65149999999999997</c:v>
                </c:pt>
                <c:pt idx="6515">
                  <c:v>0.65159999999999996</c:v>
                </c:pt>
                <c:pt idx="6516">
                  <c:v>0.65169999999999995</c:v>
                </c:pt>
                <c:pt idx="6517">
                  <c:v>0.65180000000000005</c:v>
                </c:pt>
                <c:pt idx="6518">
                  <c:v>0.65190000000000003</c:v>
                </c:pt>
                <c:pt idx="6519">
                  <c:v>0.65200000000000002</c:v>
                </c:pt>
                <c:pt idx="6520">
                  <c:v>0.65210000000000001</c:v>
                </c:pt>
                <c:pt idx="6521">
                  <c:v>0.6522</c:v>
                </c:pt>
                <c:pt idx="6522">
                  <c:v>0.65229999999999999</c:v>
                </c:pt>
                <c:pt idx="6523">
                  <c:v>0.65239999999999998</c:v>
                </c:pt>
                <c:pt idx="6524">
                  <c:v>0.65249999999999997</c:v>
                </c:pt>
                <c:pt idx="6525">
                  <c:v>0.65259999999999996</c:v>
                </c:pt>
                <c:pt idx="6526">
                  <c:v>0.65269999999999995</c:v>
                </c:pt>
                <c:pt idx="6527">
                  <c:v>0.65280000000000005</c:v>
                </c:pt>
                <c:pt idx="6528">
                  <c:v>0.65290000000000004</c:v>
                </c:pt>
                <c:pt idx="6529">
                  <c:v>0.65300000000000002</c:v>
                </c:pt>
                <c:pt idx="6530">
                  <c:v>0.65310000000000001</c:v>
                </c:pt>
                <c:pt idx="6531">
                  <c:v>0.6532</c:v>
                </c:pt>
                <c:pt idx="6532">
                  <c:v>0.65329999999999999</c:v>
                </c:pt>
                <c:pt idx="6533">
                  <c:v>0.65339999999999998</c:v>
                </c:pt>
                <c:pt idx="6534">
                  <c:v>0.65349999999999997</c:v>
                </c:pt>
                <c:pt idx="6535">
                  <c:v>0.65359999999999996</c:v>
                </c:pt>
                <c:pt idx="6536">
                  <c:v>0.65369999999999995</c:v>
                </c:pt>
                <c:pt idx="6537">
                  <c:v>0.65380000000000005</c:v>
                </c:pt>
                <c:pt idx="6538">
                  <c:v>0.65390000000000004</c:v>
                </c:pt>
                <c:pt idx="6539">
                  <c:v>0.65400000000000003</c:v>
                </c:pt>
                <c:pt idx="6540">
                  <c:v>0.65410000000000001</c:v>
                </c:pt>
                <c:pt idx="6541">
                  <c:v>0.6542</c:v>
                </c:pt>
                <c:pt idx="6542">
                  <c:v>0.65429999999999999</c:v>
                </c:pt>
                <c:pt idx="6543">
                  <c:v>0.65439999999999998</c:v>
                </c:pt>
                <c:pt idx="6544">
                  <c:v>0.65449999999999997</c:v>
                </c:pt>
                <c:pt idx="6545">
                  <c:v>0.65459999999999996</c:v>
                </c:pt>
                <c:pt idx="6546">
                  <c:v>0.65469999999999995</c:v>
                </c:pt>
                <c:pt idx="6547">
                  <c:v>0.65480000000000005</c:v>
                </c:pt>
                <c:pt idx="6548">
                  <c:v>0.65490000000000004</c:v>
                </c:pt>
                <c:pt idx="6549">
                  <c:v>0.65500000000000003</c:v>
                </c:pt>
                <c:pt idx="6550">
                  <c:v>0.65510000000000002</c:v>
                </c:pt>
                <c:pt idx="6551">
                  <c:v>0.6552</c:v>
                </c:pt>
                <c:pt idx="6552">
                  <c:v>0.65529999999999999</c:v>
                </c:pt>
                <c:pt idx="6553">
                  <c:v>0.65539999999999998</c:v>
                </c:pt>
                <c:pt idx="6554">
                  <c:v>0.65549999999999997</c:v>
                </c:pt>
                <c:pt idx="6555">
                  <c:v>0.65559999999999996</c:v>
                </c:pt>
                <c:pt idx="6556">
                  <c:v>0.65569999999999995</c:v>
                </c:pt>
                <c:pt idx="6557">
                  <c:v>0.65580000000000005</c:v>
                </c:pt>
                <c:pt idx="6558">
                  <c:v>0.65590000000000004</c:v>
                </c:pt>
                <c:pt idx="6559">
                  <c:v>0.65600000000000003</c:v>
                </c:pt>
                <c:pt idx="6560">
                  <c:v>0.65610000000000002</c:v>
                </c:pt>
                <c:pt idx="6561">
                  <c:v>0.65620000000000001</c:v>
                </c:pt>
                <c:pt idx="6562">
                  <c:v>0.65629999999999999</c:v>
                </c:pt>
                <c:pt idx="6563">
                  <c:v>0.65639999999999998</c:v>
                </c:pt>
                <c:pt idx="6564">
                  <c:v>0.65649999999999997</c:v>
                </c:pt>
                <c:pt idx="6565">
                  <c:v>0.65659999999999996</c:v>
                </c:pt>
                <c:pt idx="6566">
                  <c:v>0.65669999999999995</c:v>
                </c:pt>
                <c:pt idx="6567">
                  <c:v>0.65680000000000005</c:v>
                </c:pt>
                <c:pt idx="6568">
                  <c:v>0.65690000000000004</c:v>
                </c:pt>
                <c:pt idx="6569">
                  <c:v>0.65700000000000003</c:v>
                </c:pt>
                <c:pt idx="6570">
                  <c:v>0.65710000000000002</c:v>
                </c:pt>
                <c:pt idx="6571">
                  <c:v>0.65720000000000001</c:v>
                </c:pt>
                <c:pt idx="6572">
                  <c:v>0.6573</c:v>
                </c:pt>
                <c:pt idx="6573">
                  <c:v>0.65739999999999998</c:v>
                </c:pt>
                <c:pt idx="6574">
                  <c:v>0.65749999999999997</c:v>
                </c:pt>
                <c:pt idx="6575">
                  <c:v>0.65759999999999996</c:v>
                </c:pt>
                <c:pt idx="6576">
                  <c:v>0.65769999999999995</c:v>
                </c:pt>
                <c:pt idx="6577">
                  <c:v>0.65780000000000005</c:v>
                </c:pt>
                <c:pt idx="6578">
                  <c:v>0.65790000000000004</c:v>
                </c:pt>
                <c:pt idx="6579">
                  <c:v>0.65800000000000003</c:v>
                </c:pt>
                <c:pt idx="6580">
                  <c:v>0.65810000000000002</c:v>
                </c:pt>
                <c:pt idx="6581">
                  <c:v>0.65820000000000001</c:v>
                </c:pt>
                <c:pt idx="6582">
                  <c:v>0.6583</c:v>
                </c:pt>
                <c:pt idx="6583">
                  <c:v>0.65839999999999999</c:v>
                </c:pt>
                <c:pt idx="6584">
                  <c:v>0.65849999999999997</c:v>
                </c:pt>
                <c:pt idx="6585">
                  <c:v>0.65859999999999996</c:v>
                </c:pt>
                <c:pt idx="6586">
                  <c:v>0.65869999999999995</c:v>
                </c:pt>
                <c:pt idx="6587">
                  <c:v>0.65880000000000005</c:v>
                </c:pt>
                <c:pt idx="6588">
                  <c:v>0.65890000000000004</c:v>
                </c:pt>
                <c:pt idx="6589">
                  <c:v>0.65900000000000003</c:v>
                </c:pt>
                <c:pt idx="6590">
                  <c:v>0.65910000000000002</c:v>
                </c:pt>
                <c:pt idx="6591">
                  <c:v>0.65920000000000001</c:v>
                </c:pt>
                <c:pt idx="6592">
                  <c:v>0.6593</c:v>
                </c:pt>
                <c:pt idx="6593">
                  <c:v>0.65939999999999999</c:v>
                </c:pt>
                <c:pt idx="6594">
                  <c:v>0.65949999999999998</c:v>
                </c:pt>
                <c:pt idx="6595">
                  <c:v>0.65959999999999996</c:v>
                </c:pt>
                <c:pt idx="6596">
                  <c:v>0.65969999999999995</c:v>
                </c:pt>
                <c:pt idx="6597">
                  <c:v>0.65980000000000005</c:v>
                </c:pt>
                <c:pt idx="6598">
                  <c:v>0.65990000000000004</c:v>
                </c:pt>
                <c:pt idx="6599">
                  <c:v>0.66</c:v>
                </c:pt>
                <c:pt idx="6600">
                  <c:v>0.66010000000000002</c:v>
                </c:pt>
                <c:pt idx="6601">
                  <c:v>0.66020000000000001</c:v>
                </c:pt>
                <c:pt idx="6602">
                  <c:v>0.6603</c:v>
                </c:pt>
                <c:pt idx="6603">
                  <c:v>0.66039999999999999</c:v>
                </c:pt>
                <c:pt idx="6604">
                  <c:v>0.66049999999999998</c:v>
                </c:pt>
                <c:pt idx="6605">
                  <c:v>0.66059999999999997</c:v>
                </c:pt>
                <c:pt idx="6606">
                  <c:v>0.66069999999999995</c:v>
                </c:pt>
                <c:pt idx="6607">
                  <c:v>0.66080000000000005</c:v>
                </c:pt>
                <c:pt idx="6608">
                  <c:v>0.66090000000000004</c:v>
                </c:pt>
                <c:pt idx="6609">
                  <c:v>0.66100000000000003</c:v>
                </c:pt>
                <c:pt idx="6610">
                  <c:v>0.66110000000000002</c:v>
                </c:pt>
                <c:pt idx="6611">
                  <c:v>0.66120000000000001</c:v>
                </c:pt>
                <c:pt idx="6612">
                  <c:v>0.6613</c:v>
                </c:pt>
                <c:pt idx="6613">
                  <c:v>0.66139999999999999</c:v>
                </c:pt>
                <c:pt idx="6614">
                  <c:v>0.66149999999999998</c:v>
                </c:pt>
                <c:pt idx="6615">
                  <c:v>0.66159999999999997</c:v>
                </c:pt>
                <c:pt idx="6616">
                  <c:v>0.66169999999999995</c:v>
                </c:pt>
                <c:pt idx="6617">
                  <c:v>0.66180000000000005</c:v>
                </c:pt>
                <c:pt idx="6618">
                  <c:v>0.66190000000000004</c:v>
                </c:pt>
                <c:pt idx="6619">
                  <c:v>0.66200000000000003</c:v>
                </c:pt>
                <c:pt idx="6620">
                  <c:v>0.66210000000000002</c:v>
                </c:pt>
                <c:pt idx="6621">
                  <c:v>0.66220000000000001</c:v>
                </c:pt>
                <c:pt idx="6622">
                  <c:v>0.6623</c:v>
                </c:pt>
                <c:pt idx="6623">
                  <c:v>0.66239999999999999</c:v>
                </c:pt>
                <c:pt idx="6624">
                  <c:v>0.66249999999999998</c:v>
                </c:pt>
                <c:pt idx="6625">
                  <c:v>0.66259999999999997</c:v>
                </c:pt>
                <c:pt idx="6626">
                  <c:v>0.66269999999999996</c:v>
                </c:pt>
                <c:pt idx="6627">
                  <c:v>0.66279999999999994</c:v>
                </c:pt>
                <c:pt idx="6628">
                  <c:v>0.66290000000000004</c:v>
                </c:pt>
                <c:pt idx="6629">
                  <c:v>0.66300000000000003</c:v>
                </c:pt>
                <c:pt idx="6630">
                  <c:v>0.66310000000000002</c:v>
                </c:pt>
                <c:pt idx="6631">
                  <c:v>0.66320000000000001</c:v>
                </c:pt>
                <c:pt idx="6632">
                  <c:v>0.6633</c:v>
                </c:pt>
                <c:pt idx="6633">
                  <c:v>0.66339999999999999</c:v>
                </c:pt>
                <c:pt idx="6634">
                  <c:v>0.66349999999999998</c:v>
                </c:pt>
                <c:pt idx="6635">
                  <c:v>0.66359999999999997</c:v>
                </c:pt>
                <c:pt idx="6636">
                  <c:v>0.66369999999999996</c:v>
                </c:pt>
                <c:pt idx="6637">
                  <c:v>0.66379999999999995</c:v>
                </c:pt>
                <c:pt idx="6638">
                  <c:v>0.66390000000000005</c:v>
                </c:pt>
                <c:pt idx="6639">
                  <c:v>0.66400000000000003</c:v>
                </c:pt>
                <c:pt idx="6640">
                  <c:v>0.66410000000000002</c:v>
                </c:pt>
                <c:pt idx="6641">
                  <c:v>0.66420000000000001</c:v>
                </c:pt>
                <c:pt idx="6642">
                  <c:v>0.6643</c:v>
                </c:pt>
                <c:pt idx="6643">
                  <c:v>0.66439999999999999</c:v>
                </c:pt>
                <c:pt idx="6644">
                  <c:v>0.66449999999999998</c:v>
                </c:pt>
                <c:pt idx="6645">
                  <c:v>0.66459999999999997</c:v>
                </c:pt>
                <c:pt idx="6646">
                  <c:v>0.66469999999999996</c:v>
                </c:pt>
                <c:pt idx="6647">
                  <c:v>0.66479999999999995</c:v>
                </c:pt>
                <c:pt idx="6648">
                  <c:v>0.66490000000000005</c:v>
                </c:pt>
                <c:pt idx="6649">
                  <c:v>0.66500000000000004</c:v>
                </c:pt>
                <c:pt idx="6650">
                  <c:v>0.66510000000000002</c:v>
                </c:pt>
                <c:pt idx="6651">
                  <c:v>0.66520000000000001</c:v>
                </c:pt>
                <c:pt idx="6652">
                  <c:v>0.6653</c:v>
                </c:pt>
                <c:pt idx="6653">
                  <c:v>0.66539999999999999</c:v>
                </c:pt>
                <c:pt idx="6654">
                  <c:v>0.66549999999999998</c:v>
                </c:pt>
                <c:pt idx="6655">
                  <c:v>0.66559999999999997</c:v>
                </c:pt>
                <c:pt idx="6656">
                  <c:v>0.66569999999999996</c:v>
                </c:pt>
                <c:pt idx="6657">
                  <c:v>0.66579999999999995</c:v>
                </c:pt>
                <c:pt idx="6658">
                  <c:v>0.66590000000000005</c:v>
                </c:pt>
                <c:pt idx="6659">
                  <c:v>0.66600000000000004</c:v>
                </c:pt>
                <c:pt idx="6660">
                  <c:v>0.66610000000000003</c:v>
                </c:pt>
                <c:pt idx="6661">
                  <c:v>0.66620000000000001</c:v>
                </c:pt>
                <c:pt idx="6662">
                  <c:v>0.6663</c:v>
                </c:pt>
                <c:pt idx="6663">
                  <c:v>0.66639999999999999</c:v>
                </c:pt>
                <c:pt idx="6664">
                  <c:v>0.66649999999999998</c:v>
                </c:pt>
                <c:pt idx="6665">
                  <c:v>0.66659999999999997</c:v>
                </c:pt>
                <c:pt idx="6666">
                  <c:v>0.66669999999999996</c:v>
                </c:pt>
                <c:pt idx="6667">
                  <c:v>0.66679999999999995</c:v>
                </c:pt>
                <c:pt idx="6668">
                  <c:v>0.66690000000000005</c:v>
                </c:pt>
                <c:pt idx="6669">
                  <c:v>0.66700000000000004</c:v>
                </c:pt>
                <c:pt idx="6670">
                  <c:v>0.66710000000000003</c:v>
                </c:pt>
                <c:pt idx="6671">
                  <c:v>0.66720000000000002</c:v>
                </c:pt>
                <c:pt idx="6672">
                  <c:v>0.6673</c:v>
                </c:pt>
                <c:pt idx="6673">
                  <c:v>0.66739999999999999</c:v>
                </c:pt>
                <c:pt idx="6674">
                  <c:v>0.66749999999999998</c:v>
                </c:pt>
                <c:pt idx="6675">
                  <c:v>0.66759999999999997</c:v>
                </c:pt>
                <c:pt idx="6676">
                  <c:v>0.66769999999999996</c:v>
                </c:pt>
                <c:pt idx="6677">
                  <c:v>0.66779999999999995</c:v>
                </c:pt>
                <c:pt idx="6678">
                  <c:v>0.66790000000000005</c:v>
                </c:pt>
                <c:pt idx="6679">
                  <c:v>0.66800000000000004</c:v>
                </c:pt>
                <c:pt idx="6680">
                  <c:v>0.66810000000000003</c:v>
                </c:pt>
                <c:pt idx="6681">
                  <c:v>0.66820000000000002</c:v>
                </c:pt>
                <c:pt idx="6682">
                  <c:v>0.66830000000000001</c:v>
                </c:pt>
                <c:pt idx="6683">
                  <c:v>0.66839999999999999</c:v>
                </c:pt>
                <c:pt idx="6684">
                  <c:v>0.66849999999999998</c:v>
                </c:pt>
                <c:pt idx="6685">
                  <c:v>0.66859999999999997</c:v>
                </c:pt>
                <c:pt idx="6686">
                  <c:v>0.66869999999999996</c:v>
                </c:pt>
                <c:pt idx="6687">
                  <c:v>0.66879999999999995</c:v>
                </c:pt>
                <c:pt idx="6688">
                  <c:v>0.66890000000000005</c:v>
                </c:pt>
                <c:pt idx="6689">
                  <c:v>0.66900000000000004</c:v>
                </c:pt>
                <c:pt idx="6690">
                  <c:v>0.66910000000000003</c:v>
                </c:pt>
                <c:pt idx="6691">
                  <c:v>0.66920000000000002</c:v>
                </c:pt>
                <c:pt idx="6692">
                  <c:v>0.66930000000000001</c:v>
                </c:pt>
                <c:pt idx="6693">
                  <c:v>0.6694</c:v>
                </c:pt>
                <c:pt idx="6694">
                  <c:v>0.66949999999999998</c:v>
                </c:pt>
                <c:pt idx="6695">
                  <c:v>0.66959999999999997</c:v>
                </c:pt>
                <c:pt idx="6696">
                  <c:v>0.66969999999999996</c:v>
                </c:pt>
                <c:pt idx="6697">
                  <c:v>0.66979999999999995</c:v>
                </c:pt>
                <c:pt idx="6698">
                  <c:v>0.66990000000000005</c:v>
                </c:pt>
                <c:pt idx="6699">
                  <c:v>0.67</c:v>
                </c:pt>
                <c:pt idx="6700">
                  <c:v>0.67010000000000003</c:v>
                </c:pt>
                <c:pt idx="6701">
                  <c:v>0.67020000000000002</c:v>
                </c:pt>
                <c:pt idx="6702">
                  <c:v>0.67030000000000001</c:v>
                </c:pt>
                <c:pt idx="6703">
                  <c:v>0.6704</c:v>
                </c:pt>
                <c:pt idx="6704">
                  <c:v>0.67049999999999998</c:v>
                </c:pt>
                <c:pt idx="6705">
                  <c:v>0.67059999999999997</c:v>
                </c:pt>
                <c:pt idx="6706">
                  <c:v>0.67069999999999996</c:v>
                </c:pt>
                <c:pt idx="6707">
                  <c:v>0.67079999999999995</c:v>
                </c:pt>
                <c:pt idx="6708">
                  <c:v>0.67090000000000005</c:v>
                </c:pt>
                <c:pt idx="6709">
                  <c:v>0.67100000000000004</c:v>
                </c:pt>
                <c:pt idx="6710">
                  <c:v>0.67110000000000003</c:v>
                </c:pt>
                <c:pt idx="6711">
                  <c:v>0.67120000000000002</c:v>
                </c:pt>
                <c:pt idx="6712">
                  <c:v>0.67130000000000001</c:v>
                </c:pt>
                <c:pt idx="6713">
                  <c:v>0.6714</c:v>
                </c:pt>
                <c:pt idx="6714">
                  <c:v>0.67149999999999999</c:v>
                </c:pt>
                <c:pt idx="6715">
                  <c:v>0.67159999999999997</c:v>
                </c:pt>
                <c:pt idx="6716">
                  <c:v>0.67169999999999996</c:v>
                </c:pt>
                <c:pt idx="6717">
                  <c:v>0.67179999999999995</c:v>
                </c:pt>
                <c:pt idx="6718">
                  <c:v>0.67190000000000005</c:v>
                </c:pt>
                <c:pt idx="6719">
                  <c:v>0.67200000000000004</c:v>
                </c:pt>
                <c:pt idx="6720">
                  <c:v>0.67210000000000003</c:v>
                </c:pt>
                <c:pt idx="6721">
                  <c:v>0.67220000000000002</c:v>
                </c:pt>
                <c:pt idx="6722">
                  <c:v>0.67230000000000001</c:v>
                </c:pt>
                <c:pt idx="6723">
                  <c:v>0.6724</c:v>
                </c:pt>
                <c:pt idx="6724">
                  <c:v>0.67249999999999999</c:v>
                </c:pt>
                <c:pt idx="6725">
                  <c:v>0.67259999999999998</c:v>
                </c:pt>
                <c:pt idx="6726">
                  <c:v>0.67269999999999996</c:v>
                </c:pt>
                <c:pt idx="6727">
                  <c:v>0.67279999999999995</c:v>
                </c:pt>
                <c:pt idx="6728">
                  <c:v>0.67290000000000005</c:v>
                </c:pt>
                <c:pt idx="6729">
                  <c:v>0.67300000000000004</c:v>
                </c:pt>
                <c:pt idx="6730">
                  <c:v>0.67310000000000003</c:v>
                </c:pt>
                <c:pt idx="6731">
                  <c:v>0.67320000000000002</c:v>
                </c:pt>
                <c:pt idx="6732">
                  <c:v>0.67330000000000001</c:v>
                </c:pt>
                <c:pt idx="6733">
                  <c:v>0.6734</c:v>
                </c:pt>
                <c:pt idx="6734">
                  <c:v>0.67349999999999999</c:v>
                </c:pt>
                <c:pt idx="6735">
                  <c:v>0.67359999999999998</c:v>
                </c:pt>
                <c:pt idx="6736">
                  <c:v>0.67369999999999997</c:v>
                </c:pt>
                <c:pt idx="6737">
                  <c:v>0.67379999999999995</c:v>
                </c:pt>
                <c:pt idx="6738">
                  <c:v>0.67390000000000005</c:v>
                </c:pt>
                <c:pt idx="6739">
                  <c:v>0.67400000000000004</c:v>
                </c:pt>
                <c:pt idx="6740">
                  <c:v>0.67410000000000003</c:v>
                </c:pt>
                <c:pt idx="6741">
                  <c:v>0.67420000000000002</c:v>
                </c:pt>
                <c:pt idx="6742">
                  <c:v>0.67430000000000001</c:v>
                </c:pt>
                <c:pt idx="6743">
                  <c:v>0.6744</c:v>
                </c:pt>
                <c:pt idx="6744">
                  <c:v>0.67449999999999999</c:v>
                </c:pt>
                <c:pt idx="6745">
                  <c:v>0.67459999999999998</c:v>
                </c:pt>
                <c:pt idx="6746">
                  <c:v>0.67469999999999997</c:v>
                </c:pt>
                <c:pt idx="6747">
                  <c:v>0.67479999999999996</c:v>
                </c:pt>
                <c:pt idx="6748">
                  <c:v>0.67490000000000006</c:v>
                </c:pt>
                <c:pt idx="6749">
                  <c:v>0.67500000000000004</c:v>
                </c:pt>
                <c:pt idx="6750">
                  <c:v>0.67510000000000003</c:v>
                </c:pt>
                <c:pt idx="6751">
                  <c:v>0.67520000000000002</c:v>
                </c:pt>
                <c:pt idx="6752">
                  <c:v>0.67530000000000001</c:v>
                </c:pt>
                <c:pt idx="6753">
                  <c:v>0.6754</c:v>
                </c:pt>
                <c:pt idx="6754">
                  <c:v>0.67549999999999999</c:v>
                </c:pt>
                <c:pt idx="6755">
                  <c:v>0.67559999999999998</c:v>
                </c:pt>
                <c:pt idx="6756">
                  <c:v>0.67569999999999997</c:v>
                </c:pt>
                <c:pt idx="6757">
                  <c:v>0.67579999999999996</c:v>
                </c:pt>
                <c:pt idx="6758">
                  <c:v>0.67589999999999995</c:v>
                </c:pt>
                <c:pt idx="6759">
                  <c:v>0.67600000000000005</c:v>
                </c:pt>
                <c:pt idx="6760">
                  <c:v>0.67610000000000003</c:v>
                </c:pt>
                <c:pt idx="6761">
                  <c:v>0.67620000000000002</c:v>
                </c:pt>
                <c:pt idx="6762">
                  <c:v>0.67630000000000001</c:v>
                </c:pt>
                <c:pt idx="6763">
                  <c:v>0.6764</c:v>
                </c:pt>
                <c:pt idx="6764">
                  <c:v>0.67649999999999999</c:v>
                </c:pt>
                <c:pt idx="6765">
                  <c:v>0.67659999999999998</c:v>
                </c:pt>
                <c:pt idx="6766">
                  <c:v>0.67669999999999997</c:v>
                </c:pt>
                <c:pt idx="6767">
                  <c:v>0.67679999999999996</c:v>
                </c:pt>
                <c:pt idx="6768">
                  <c:v>0.67689999999999995</c:v>
                </c:pt>
                <c:pt idx="6769">
                  <c:v>0.67700000000000005</c:v>
                </c:pt>
                <c:pt idx="6770">
                  <c:v>0.67710000000000004</c:v>
                </c:pt>
                <c:pt idx="6771">
                  <c:v>0.67720000000000002</c:v>
                </c:pt>
                <c:pt idx="6772">
                  <c:v>0.67730000000000001</c:v>
                </c:pt>
                <c:pt idx="6773">
                  <c:v>0.6774</c:v>
                </c:pt>
                <c:pt idx="6774">
                  <c:v>0.67749999999999999</c:v>
                </c:pt>
                <c:pt idx="6775">
                  <c:v>0.67759999999999998</c:v>
                </c:pt>
                <c:pt idx="6776">
                  <c:v>0.67769999999999997</c:v>
                </c:pt>
                <c:pt idx="6777">
                  <c:v>0.67779999999999996</c:v>
                </c:pt>
                <c:pt idx="6778">
                  <c:v>0.67789999999999995</c:v>
                </c:pt>
                <c:pt idx="6779">
                  <c:v>0.67800000000000005</c:v>
                </c:pt>
                <c:pt idx="6780">
                  <c:v>0.67810000000000004</c:v>
                </c:pt>
                <c:pt idx="6781">
                  <c:v>0.67820000000000003</c:v>
                </c:pt>
                <c:pt idx="6782">
                  <c:v>0.67830000000000001</c:v>
                </c:pt>
                <c:pt idx="6783">
                  <c:v>0.6784</c:v>
                </c:pt>
                <c:pt idx="6784">
                  <c:v>0.67849999999999999</c:v>
                </c:pt>
                <c:pt idx="6785">
                  <c:v>0.67859999999999998</c:v>
                </c:pt>
                <c:pt idx="6786">
                  <c:v>0.67869999999999997</c:v>
                </c:pt>
                <c:pt idx="6787">
                  <c:v>0.67879999999999996</c:v>
                </c:pt>
                <c:pt idx="6788">
                  <c:v>0.67889999999999995</c:v>
                </c:pt>
                <c:pt idx="6789">
                  <c:v>0.67900000000000005</c:v>
                </c:pt>
                <c:pt idx="6790">
                  <c:v>0.67910000000000004</c:v>
                </c:pt>
                <c:pt idx="6791">
                  <c:v>0.67920000000000003</c:v>
                </c:pt>
                <c:pt idx="6792">
                  <c:v>0.67930000000000001</c:v>
                </c:pt>
                <c:pt idx="6793">
                  <c:v>0.6794</c:v>
                </c:pt>
                <c:pt idx="6794">
                  <c:v>0.67949999999999999</c:v>
                </c:pt>
                <c:pt idx="6795">
                  <c:v>0.67959999999999998</c:v>
                </c:pt>
                <c:pt idx="6796">
                  <c:v>0.67969999999999997</c:v>
                </c:pt>
                <c:pt idx="6797">
                  <c:v>0.67979999999999996</c:v>
                </c:pt>
                <c:pt idx="6798">
                  <c:v>0.67989999999999995</c:v>
                </c:pt>
                <c:pt idx="6799">
                  <c:v>0.68</c:v>
                </c:pt>
                <c:pt idx="6800">
                  <c:v>0.68010000000000004</c:v>
                </c:pt>
                <c:pt idx="6801">
                  <c:v>0.68020000000000003</c:v>
                </c:pt>
                <c:pt idx="6802">
                  <c:v>0.68030000000000002</c:v>
                </c:pt>
                <c:pt idx="6803">
                  <c:v>0.6804</c:v>
                </c:pt>
                <c:pt idx="6804">
                  <c:v>0.68049999999999999</c:v>
                </c:pt>
                <c:pt idx="6805">
                  <c:v>0.68059999999999998</c:v>
                </c:pt>
                <c:pt idx="6806">
                  <c:v>0.68069999999999997</c:v>
                </c:pt>
                <c:pt idx="6807">
                  <c:v>0.68079999999999996</c:v>
                </c:pt>
                <c:pt idx="6808">
                  <c:v>0.68089999999999995</c:v>
                </c:pt>
                <c:pt idx="6809">
                  <c:v>0.68100000000000005</c:v>
                </c:pt>
                <c:pt idx="6810">
                  <c:v>0.68110000000000004</c:v>
                </c:pt>
                <c:pt idx="6811">
                  <c:v>0.68120000000000003</c:v>
                </c:pt>
                <c:pt idx="6812">
                  <c:v>0.68130000000000002</c:v>
                </c:pt>
                <c:pt idx="6813">
                  <c:v>0.68140000000000001</c:v>
                </c:pt>
                <c:pt idx="6814">
                  <c:v>0.68149999999999999</c:v>
                </c:pt>
                <c:pt idx="6815">
                  <c:v>0.68159999999999998</c:v>
                </c:pt>
                <c:pt idx="6816">
                  <c:v>0.68169999999999997</c:v>
                </c:pt>
                <c:pt idx="6817">
                  <c:v>0.68179999999999996</c:v>
                </c:pt>
                <c:pt idx="6818">
                  <c:v>0.68189999999999995</c:v>
                </c:pt>
                <c:pt idx="6819">
                  <c:v>0.68200000000000005</c:v>
                </c:pt>
                <c:pt idx="6820">
                  <c:v>0.68210000000000004</c:v>
                </c:pt>
                <c:pt idx="6821">
                  <c:v>0.68220000000000003</c:v>
                </c:pt>
                <c:pt idx="6822">
                  <c:v>0.68230000000000002</c:v>
                </c:pt>
                <c:pt idx="6823">
                  <c:v>0.68240000000000001</c:v>
                </c:pt>
                <c:pt idx="6824">
                  <c:v>0.6825</c:v>
                </c:pt>
                <c:pt idx="6825">
                  <c:v>0.68259999999999998</c:v>
                </c:pt>
                <c:pt idx="6826">
                  <c:v>0.68269999999999997</c:v>
                </c:pt>
                <c:pt idx="6827">
                  <c:v>0.68279999999999996</c:v>
                </c:pt>
                <c:pt idx="6828">
                  <c:v>0.68289999999999995</c:v>
                </c:pt>
                <c:pt idx="6829">
                  <c:v>0.68300000000000005</c:v>
                </c:pt>
                <c:pt idx="6830">
                  <c:v>0.68310000000000004</c:v>
                </c:pt>
                <c:pt idx="6831">
                  <c:v>0.68320000000000003</c:v>
                </c:pt>
                <c:pt idx="6832">
                  <c:v>0.68330000000000002</c:v>
                </c:pt>
                <c:pt idx="6833">
                  <c:v>0.68340000000000001</c:v>
                </c:pt>
                <c:pt idx="6834">
                  <c:v>0.6835</c:v>
                </c:pt>
                <c:pt idx="6835">
                  <c:v>0.68359999999999999</c:v>
                </c:pt>
                <c:pt idx="6836">
                  <c:v>0.68369999999999997</c:v>
                </c:pt>
                <c:pt idx="6837">
                  <c:v>0.68379999999999996</c:v>
                </c:pt>
                <c:pt idx="6838">
                  <c:v>0.68389999999999995</c:v>
                </c:pt>
                <c:pt idx="6839">
                  <c:v>0.68400000000000005</c:v>
                </c:pt>
                <c:pt idx="6840">
                  <c:v>0.68410000000000004</c:v>
                </c:pt>
                <c:pt idx="6841">
                  <c:v>0.68420000000000003</c:v>
                </c:pt>
                <c:pt idx="6842">
                  <c:v>0.68430000000000002</c:v>
                </c:pt>
                <c:pt idx="6843">
                  <c:v>0.68440000000000001</c:v>
                </c:pt>
                <c:pt idx="6844">
                  <c:v>0.6845</c:v>
                </c:pt>
                <c:pt idx="6845">
                  <c:v>0.68459999999999999</c:v>
                </c:pt>
                <c:pt idx="6846">
                  <c:v>0.68469999999999998</c:v>
                </c:pt>
                <c:pt idx="6847">
                  <c:v>0.68479999999999996</c:v>
                </c:pt>
                <c:pt idx="6848">
                  <c:v>0.68489999999999995</c:v>
                </c:pt>
                <c:pt idx="6849">
                  <c:v>0.68500000000000005</c:v>
                </c:pt>
                <c:pt idx="6850">
                  <c:v>0.68510000000000004</c:v>
                </c:pt>
                <c:pt idx="6851">
                  <c:v>0.68520000000000003</c:v>
                </c:pt>
                <c:pt idx="6852">
                  <c:v>0.68530000000000002</c:v>
                </c:pt>
                <c:pt idx="6853">
                  <c:v>0.68540000000000001</c:v>
                </c:pt>
                <c:pt idx="6854">
                  <c:v>0.6855</c:v>
                </c:pt>
                <c:pt idx="6855">
                  <c:v>0.68559999999999999</c:v>
                </c:pt>
                <c:pt idx="6856">
                  <c:v>0.68569999999999998</c:v>
                </c:pt>
                <c:pt idx="6857">
                  <c:v>0.68579999999999997</c:v>
                </c:pt>
                <c:pt idx="6858">
                  <c:v>0.68589999999999995</c:v>
                </c:pt>
                <c:pt idx="6859">
                  <c:v>0.68600000000000005</c:v>
                </c:pt>
                <c:pt idx="6860">
                  <c:v>0.68610000000000004</c:v>
                </c:pt>
                <c:pt idx="6861">
                  <c:v>0.68620000000000003</c:v>
                </c:pt>
                <c:pt idx="6862">
                  <c:v>0.68630000000000002</c:v>
                </c:pt>
                <c:pt idx="6863">
                  <c:v>0.68640000000000001</c:v>
                </c:pt>
                <c:pt idx="6864">
                  <c:v>0.6865</c:v>
                </c:pt>
                <c:pt idx="6865">
                  <c:v>0.68659999999999999</c:v>
                </c:pt>
                <c:pt idx="6866">
                  <c:v>0.68669999999999998</c:v>
                </c:pt>
                <c:pt idx="6867">
                  <c:v>0.68679999999999997</c:v>
                </c:pt>
                <c:pt idx="6868">
                  <c:v>0.68689999999999996</c:v>
                </c:pt>
                <c:pt idx="6869">
                  <c:v>0.68700000000000006</c:v>
                </c:pt>
                <c:pt idx="6870">
                  <c:v>0.68710000000000004</c:v>
                </c:pt>
                <c:pt idx="6871">
                  <c:v>0.68720000000000003</c:v>
                </c:pt>
                <c:pt idx="6872">
                  <c:v>0.68730000000000002</c:v>
                </c:pt>
                <c:pt idx="6873">
                  <c:v>0.68740000000000001</c:v>
                </c:pt>
                <c:pt idx="6874">
                  <c:v>0.6875</c:v>
                </c:pt>
                <c:pt idx="6875">
                  <c:v>0.68759999999999999</c:v>
                </c:pt>
                <c:pt idx="6876">
                  <c:v>0.68769999999999998</c:v>
                </c:pt>
                <c:pt idx="6877">
                  <c:v>0.68779999999999997</c:v>
                </c:pt>
                <c:pt idx="6878">
                  <c:v>0.68789999999999996</c:v>
                </c:pt>
                <c:pt idx="6879">
                  <c:v>0.68799999999999994</c:v>
                </c:pt>
                <c:pt idx="6880">
                  <c:v>0.68810000000000004</c:v>
                </c:pt>
                <c:pt idx="6881">
                  <c:v>0.68820000000000003</c:v>
                </c:pt>
                <c:pt idx="6882">
                  <c:v>0.68830000000000002</c:v>
                </c:pt>
                <c:pt idx="6883">
                  <c:v>0.68840000000000001</c:v>
                </c:pt>
                <c:pt idx="6884">
                  <c:v>0.6885</c:v>
                </c:pt>
                <c:pt idx="6885">
                  <c:v>0.68859999999999999</c:v>
                </c:pt>
                <c:pt idx="6886">
                  <c:v>0.68869999999999998</c:v>
                </c:pt>
                <c:pt idx="6887">
                  <c:v>0.68879999999999997</c:v>
                </c:pt>
                <c:pt idx="6888">
                  <c:v>0.68889999999999996</c:v>
                </c:pt>
                <c:pt idx="6889">
                  <c:v>0.68899999999999995</c:v>
                </c:pt>
                <c:pt idx="6890">
                  <c:v>0.68910000000000005</c:v>
                </c:pt>
                <c:pt idx="6891">
                  <c:v>0.68920000000000003</c:v>
                </c:pt>
                <c:pt idx="6892">
                  <c:v>0.68930000000000002</c:v>
                </c:pt>
                <c:pt idx="6893">
                  <c:v>0.68940000000000001</c:v>
                </c:pt>
                <c:pt idx="6894">
                  <c:v>0.6895</c:v>
                </c:pt>
                <c:pt idx="6895">
                  <c:v>0.68959999999999999</c:v>
                </c:pt>
                <c:pt idx="6896">
                  <c:v>0.68969999999999998</c:v>
                </c:pt>
                <c:pt idx="6897">
                  <c:v>0.68979999999999997</c:v>
                </c:pt>
                <c:pt idx="6898">
                  <c:v>0.68989999999999996</c:v>
                </c:pt>
                <c:pt idx="6899">
                  <c:v>0.69</c:v>
                </c:pt>
                <c:pt idx="6900">
                  <c:v>0.69010000000000005</c:v>
                </c:pt>
                <c:pt idx="6901">
                  <c:v>0.69020000000000004</c:v>
                </c:pt>
                <c:pt idx="6902">
                  <c:v>0.69030000000000002</c:v>
                </c:pt>
                <c:pt idx="6903">
                  <c:v>0.69040000000000001</c:v>
                </c:pt>
                <c:pt idx="6904">
                  <c:v>0.6905</c:v>
                </c:pt>
                <c:pt idx="6905">
                  <c:v>0.69059999999999999</c:v>
                </c:pt>
                <c:pt idx="6906">
                  <c:v>0.69069999999999998</c:v>
                </c:pt>
                <c:pt idx="6907">
                  <c:v>0.69079999999999997</c:v>
                </c:pt>
                <c:pt idx="6908">
                  <c:v>0.69089999999999996</c:v>
                </c:pt>
                <c:pt idx="6909">
                  <c:v>0.69099999999999995</c:v>
                </c:pt>
                <c:pt idx="6910">
                  <c:v>0.69110000000000005</c:v>
                </c:pt>
                <c:pt idx="6911">
                  <c:v>0.69120000000000004</c:v>
                </c:pt>
                <c:pt idx="6912">
                  <c:v>0.69130000000000003</c:v>
                </c:pt>
                <c:pt idx="6913">
                  <c:v>0.69140000000000001</c:v>
                </c:pt>
                <c:pt idx="6914">
                  <c:v>0.6915</c:v>
                </c:pt>
                <c:pt idx="6915">
                  <c:v>0.69159999999999999</c:v>
                </c:pt>
                <c:pt idx="6916">
                  <c:v>0.69169999999999998</c:v>
                </c:pt>
                <c:pt idx="6917">
                  <c:v>0.69179999999999997</c:v>
                </c:pt>
                <c:pt idx="6918">
                  <c:v>0.69189999999999996</c:v>
                </c:pt>
                <c:pt idx="6919">
                  <c:v>0.69199999999999995</c:v>
                </c:pt>
                <c:pt idx="6920">
                  <c:v>0.69210000000000005</c:v>
                </c:pt>
                <c:pt idx="6921">
                  <c:v>0.69220000000000004</c:v>
                </c:pt>
                <c:pt idx="6922">
                  <c:v>0.69230000000000003</c:v>
                </c:pt>
                <c:pt idx="6923">
                  <c:v>0.69240000000000002</c:v>
                </c:pt>
                <c:pt idx="6924">
                  <c:v>0.6925</c:v>
                </c:pt>
                <c:pt idx="6925">
                  <c:v>0.69259999999999999</c:v>
                </c:pt>
                <c:pt idx="6926">
                  <c:v>0.69269999999999998</c:v>
                </c:pt>
                <c:pt idx="6927">
                  <c:v>0.69279999999999997</c:v>
                </c:pt>
                <c:pt idx="6928">
                  <c:v>0.69289999999999996</c:v>
                </c:pt>
                <c:pt idx="6929">
                  <c:v>0.69299999999999995</c:v>
                </c:pt>
                <c:pt idx="6930">
                  <c:v>0.69310000000000005</c:v>
                </c:pt>
                <c:pt idx="6931">
                  <c:v>0.69320000000000004</c:v>
                </c:pt>
                <c:pt idx="6932">
                  <c:v>0.69330000000000003</c:v>
                </c:pt>
                <c:pt idx="6933">
                  <c:v>0.69340000000000002</c:v>
                </c:pt>
                <c:pt idx="6934">
                  <c:v>0.69350000000000001</c:v>
                </c:pt>
                <c:pt idx="6935">
                  <c:v>0.69359999999999999</c:v>
                </c:pt>
                <c:pt idx="6936">
                  <c:v>0.69369999999999998</c:v>
                </c:pt>
                <c:pt idx="6937">
                  <c:v>0.69379999999999997</c:v>
                </c:pt>
                <c:pt idx="6938">
                  <c:v>0.69389999999999996</c:v>
                </c:pt>
                <c:pt idx="6939">
                  <c:v>0.69399999999999995</c:v>
                </c:pt>
                <c:pt idx="6940">
                  <c:v>0.69410000000000005</c:v>
                </c:pt>
                <c:pt idx="6941">
                  <c:v>0.69420000000000004</c:v>
                </c:pt>
                <c:pt idx="6942">
                  <c:v>0.69430000000000003</c:v>
                </c:pt>
                <c:pt idx="6943">
                  <c:v>0.69440000000000002</c:v>
                </c:pt>
                <c:pt idx="6944">
                  <c:v>0.69450000000000001</c:v>
                </c:pt>
                <c:pt idx="6945">
                  <c:v>0.6946</c:v>
                </c:pt>
                <c:pt idx="6946">
                  <c:v>0.69469999999999998</c:v>
                </c:pt>
                <c:pt idx="6947">
                  <c:v>0.69479999999999997</c:v>
                </c:pt>
                <c:pt idx="6948">
                  <c:v>0.69489999999999996</c:v>
                </c:pt>
                <c:pt idx="6949">
                  <c:v>0.69499999999999995</c:v>
                </c:pt>
                <c:pt idx="6950">
                  <c:v>0.69510000000000005</c:v>
                </c:pt>
                <c:pt idx="6951">
                  <c:v>0.69520000000000004</c:v>
                </c:pt>
                <c:pt idx="6952">
                  <c:v>0.69530000000000003</c:v>
                </c:pt>
                <c:pt idx="6953">
                  <c:v>0.69540000000000002</c:v>
                </c:pt>
                <c:pt idx="6954">
                  <c:v>0.69550000000000001</c:v>
                </c:pt>
                <c:pt idx="6955">
                  <c:v>0.6956</c:v>
                </c:pt>
                <c:pt idx="6956">
                  <c:v>0.69569999999999999</c:v>
                </c:pt>
                <c:pt idx="6957">
                  <c:v>0.69579999999999997</c:v>
                </c:pt>
                <c:pt idx="6958">
                  <c:v>0.69589999999999996</c:v>
                </c:pt>
                <c:pt idx="6959">
                  <c:v>0.69599999999999995</c:v>
                </c:pt>
                <c:pt idx="6960">
                  <c:v>0.69610000000000005</c:v>
                </c:pt>
                <c:pt idx="6961">
                  <c:v>0.69620000000000004</c:v>
                </c:pt>
                <c:pt idx="6962">
                  <c:v>0.69630000000000003</c:v>
                </c:pt>
                <c:pt idx="6963">
                  <c:v>0.69640000000000002</c:v>
                </c:pt>
                <c:pt idx="6964">
                  <c:v>0.69650000000000001</c:v>
                </c:pt>
                <c:pt idx="6965">
                  <c:v>0.6966</c:v>
                </c:pt>
                <c:pt idx="6966">
                  <c:v>0.69669999999999999</c:v>
                </c:pt>
                <c:pt idx="6967">
                  <c:v>0.69679999999999997</c:v>
                </c:pt>
                <c:pt idx="6968">
                  <c:v>0.69689999999999996</c:v>
                </c:pt>
                <c:pt idx="6969">
                  <c:v>0.69699999999999995</c:v>
                </c:pt>
                <c:pt idx="6970">
                  <c:v>0.69710000000000005</c:v>
                </c:pt>
                <c:pt idx="6971">
                  <c:v>0.69720000000000004</c:v>
                </c:pt>
                <c:pt idx="6972">
                  <c:v>0.69730000000000003</c:v>
                </c:pt>
                <c:pt idx="6973">
                  <c:v>0.69740000000000002</c:v>
                </c:pt>
                <c:pt idx="6974">
                  <c:v>0.69750000000000001</c:v>
                </c:pt>
                <c:pt idx="6975">
                  <c:v>0.6976</c:v>
                </c:pt>
                <c:pt idx="6976">
                  <c:v>0.69769999999999999</c:v>
                </c:pt>
                <c:pt idx="6977">
                  <c:v>0.69779999999999998</c:v>
                </c:pt>
                <c:pt idx="6978">
                  <c:v>0.69789999999999996</c:v>
                </c:pt>
                <c:pt idx="6979">
                  <c:v>0.69799999999999995</c:v>
                </c:pt>
                <c:pt idx="6980">
                  <c:v>0.69810000000000005</c:v>
                </c:pt>
                <c:pt idx="6981">
                  <c:v>0.69820000000000004</c:v>
                </c:pt>
                <c:pt idx="6982">
                  <c:v>0.69830000000000003</c:v>
                </c:pt>
                <c:pt idx="6983">
                  <c:v>0.69840000000000002</c:v>
                </c:pt>
                <c:pt idx="6984">
                  <c:v>0.69850000000000001</c:v>
                </c:pt>
                <c:pt idx="6985">
                  <c:v>0.6986</c:v>
                </c:pt>
                <c:pt idx="6986">
                  <c:v>0.69869999999999999</c:v>
                </c:pt>
                <c:pt idx="6987">
                  <c:v>0.69879999999999998</c:v>
                </c:pt>
                <c:pt idx="6988">
                  <c:v>0.69889999999999997</c:v>
                </c:pt>
                <c:pt idx="6989">
                  <c:v>0.69899999999999995</c:v>
                </c:pt>
                <c:pt idx="6990">
                  <c:v>0.69910000000000005</c:v>
                </c:pt>
                <c:pt idx="6991">
                  <c:v>0.69920000000000004</c:v>
                </c:pt>
                <c:pt idx="6992">
                  <c:v>0.69930000000000003</c:v>
                </c:pt>
                <c:pt idx="6993">
                  <c:v>0.69940000000000002</c:v>
                </c:pt>
                <c:pt idx="6994">
                  <c:v>0.69950000000000001</c:v>
                </c:pt>
                <c:pt idx="6995">
                  <c:v>0.6996</c:v>
                </c:pt>
                <c:pt idx="6996">
                  <c:v>0.69969999999999999</c:v>
                </c:pt>
                <c:pt idx="6997">
                  <c:v>0.69979999999999998</c:v>
                </c:pt>
                <c:pt idx="6998">
                  <c:v>0.69989999999999997</c:v>
                </c:pt>
                <c:pt idx="6999">
                  <c:v>0.7</c:v>
                </c:pt>
                <c:pt idx="7000">
                  <c:v>0.70009999999999994</c:v>
                </c:pt>
                <c:pt idx="7001">
                  <c:v>0.70020000000000004</c:v>
                </c:pt>
                <c:pt idx="7002">
                  <c:v>0.70030000000000003</c:v>
                </c:pt>
                <c:pt idx="7003">
                  <c:v>0.70040000000000002</c:v>
                </c:pt>
                <c:pt idx="7004">
                  <c:v>0.70050000000000001</c:v>
                </c:pt>
                <c:pt idx="7005">
                  <c:v>0.7006</c:v>
                </c:pt>
                <c:pt idx="7006">
                  <c:v>0.70069999999999999</c:v>
                </c:pt>
                <c:pt idx="7007">
                  <c:v>0.70079999999999998</c:v>
                </c:pt>
                <c:pt idx="7008">
                  <c:v>0.70089999999999997</c:v>
                </c:pt>
                <c:pt idx="7009">
                  <c:v>0.70099999999999996</c:v>
                </c:pt>
                <c:pt idx="7010">
                  <c:v>0.70109999999999995</c:v>
                </c:pt>
                <c:pt idx="7011">
                  <c:v>0.70120000000000005</c:v>
                </c:pt>
                <c:pt idx="7012">
                  <c:v>0.70130000000000003</c:v>
                </c:pt>
                <c:pt idx="7013">
                  <c:v>0.70140000000000002</c:v>
                </c:pt>
                <c:pt idx="7014">
                  <c:v>0.70150000000000001</c:v>
                </c:pt>
                <c:pt idx="7015">
                  <c:v>0.7016</c:v>
                </c:pt>
                <c:pt idx="7016">
                  <c:v>0.70169999999999999</c:v>
                </c:pt>
                <c:pt idx="7017">
                  <c:v>0.70179999999999998</c:v>
                </c:pt>
                <c:pt idx="7018">
                  <c:v>0.70189999999999997</c:v>
                </c:pt>
                <c:pt idx="7019">
                  <c:v>0.70199999999999996</c:v>
                </c:pt>
                <c:pt idx="7020">
                  <c:v>0.70209999999999995</c:v>
                </c:pt>
                <c:pt idx="7021">
                  <c:v>0.70220000000000005</c:v>
                </c:pt>
                <c:pt idx="7022">
                  <c:v>0.70230000000000004</c:v>
                </c:pt>
                <c:pt idx="7023">
                  <c:v>0.70240000000000002</c:v>
                </c:pt>
                <c:pt idx="7024">
                  <c:v>0.70250000000000001</c:v>
                </c:pt>
                <c:pt idx="7025">
                  <c:v>0.7026</c:v>
                </c:pt>
                <c:pt idx="7026">
                  <c:v>0.70269999999999999</c:v>
                </c:pt>
                <c:pt idx="7027">
                  <c:v>0.70279999999999998</c:v>
                </c:pt>
                <c:pt idx="7028">
                  <c:v>0.70289999999999997</c:v>
                </c:pt>
                <c:pt idx="7029">
                  <c:v>0.70299999999999996</c:v>
                </c:pt>
                <c:pt idx="7030">
                  <c:v>0.70309999999999995</c:v>
                </c:pt>
                <c:pt idx="7031">
                  <c:v>0.70320000000000005</c:v>
                </c:pt>
                <c:pt idx="7032">
                  <c:v>0.70330000000000004</c:v>
                </c:pt>
                <c:pt idx="7033">
                  <c:v>0.70340000000000003</c:v>
                </c:pt>
                <c:pt idx="7034">
                  <c:v>0.70350000000000001</c:v>
                </c:pt>
                <c:pt idx="7035">
                  <c:v>0.7036</c:v>
                </c:pt>
                <c:pt idx="7036">
                  <c:v>0.70369999999999999</c:v>
                </c:pt>
                <c:pt idx="7037">
                  <c:v>0.70379999999999998</c:v>
                </c:pt>
                <c:pt idx="7038">
                  <c:v>0.70389999999999997</c:v>
                </c:pt>
                <c:pt idx="7039">
                  <c:v>0.70399999999999996</c:v>
                </c:pt>
                <c:pt idx="7040">
                  <c:v>0.70409999999999995</c:v>
                </c:pt>
                <c:pt idx="7041">
                  <c:v>0.70420000000000005</c:v>
                </c:pt>
                <c:pt idx="7042">
                  <c:v>0.70430000000000004</c:v>
                </c:pt>
                <c:pt idx="7043">
                  <c:v>0.70440000000000003</c:v>
                </c:pt>
                <c:pt idx="7044">
                  <c:v>0.70450000000000002</c:v>
                </c:pt>
                <c:pt idx="7045">
                  <c:v>0.7046</c:v>
                </c:pt>
                <c:pt idx="7046">
                  <c:v>0.70469999999999999</c:v>
                </c:pt>
                <c:pt idx="7047">
                  <c:v>0.70479999999999998</c:v>
                </c:pt>
                <c:pt idx="7048">
                  <c:v>0.70489999999999997</c:v>
                </c:pt>
                <c:pt idx="7049">
                  <c:v>0.70499999999999996</c:v>
                </c:pt>
                <c:pt idx="7050">
                  <c:v>0.70509999999999995</c:v>
                </c:pt>
                <c:pt idx="7051">
                  <c:v>0.70520000000000005</c:v>
                </c:pt>
                <c:pt idx="7052">
                  <c:v>0.70530000000000004</c:v>
                </c:pt>
                <c:pt idx="7053">
                  <c:v>0.70540000000000003</c:v>
                </c:pt>
                <c:pt idx="7054">
                  <c:v>0.70550000000000002</c:v>
                </c:pt>
                <c:pt idx="7055">
                  <c:v>0.7056</c:v>
                </c:pt>
                <c:pt idx="7056">
                  <c:v>0.70569999999999999</c:v>
                </c:pt>
                <c:pt idx="7057">
                  <c:v>0.70579999999999998</c:v>
                </c:pt>
                <c:pt idx="7058">
                  <c:v>0.70589999999999997</c:v>
                </c:pt>
                <c:pt idx="7059">
                  <c:v>0.70599999999999996</c:v>
                </c:pt>
                <c:pt idx="7060">
                  <c:v>0.70609999999999995</c:v>
                </c:pt>
                <c:pt idx="7061">
                  <c:v>0.70620000000000005</c:v>
                </c:pt>
                <c:pt idx="7062">
                  <c:v>0.70630000000000004</c:v>
                </c:pt>
                <c:pt idx="7063">
                  <c:v>0.70640000000000003</c:v>
                </c:pt>
                <c:pt idx="7064">
                  <c:v>0.70650000000000002</c:v>
                </c:pt>
                <c:pt idx="7065">
                  <c:v>0.70660000000000001</c:v>
                </c:pt>
                <c:pt idx="7066">
                  <c:v>0.70669999999999999</c:v>
                </c:pt>
                <c:pt idx="7067">
                  <c:v>0.70679999999999998</c:v>
                </c:pt>
                <c:pt idx="7068">
                  <c:v>0.70689999999999997</c:v>
                </c:pt>
                <c:pt idx="7069">
                  <c:v>0.70699999999999996</c:v>
                </c:pt>
                <c:pt idx="7070">
                  <c:v>0.70709999999999995</c:v>
                </c:pt>
                <c:pt idx="7071">
                  <c:v>0.70720000000000005</c:v>
                </c:pt>
                <c:pt idx="7072">
                  <c:v>0.70730000000000004</c:v>
                </c:pt>
                <c:pt idx="7073">
                  <c:v>0.70740000000000003</c:v>
                </c:pt>
                <c:pt idx="7074">
                  <c:v>0.70750000000000002</c:v>
                </c:pt>
                <c:pt idx="7075">
                  <c:v>0.70760000000000001</c:v>
                </c:pt>
                <c:pt idx="7076">
                  <c:v>0.7077</c:v>
                </c:pt>
                <c:pt idx="7077">
                  <c:v>0.70779999999999998</c:v>
                </c:pt>
                <c:pt idx="7078">
                  <c:v>0.70789999999999997</c:v>
                </c:pt>
                <c:pt idx="7079">
                  <c:v>0.70799999999999996</c:v>
                </c:pt>
                <c:pt idx="7080">
                  <c:v>0.70809999999999995</c:v>
                </c:pt>
                <c:pt idx="7081">
                  <c:v>0.70820000000000005</c:v>
                </c:pt>
                <c:pt idx="7082">
                  <c:v>0.70830000000000004</c:v>
                </c:pt>
                <c:pt idx="7083">
                  <c:v>0.70840000000000003</c:v>
                </c:pt>
                <c:pt idx="7084">
                  <c:v>0.70850000000000002</c:v>
                </c:pt>
                <c:pt idx="7085">
                  <c:v>0.70860000000000001</c:v>
                </c:pt>
                <c:pt idx="7086">
                  <c:v>0.7087</c:v>
                </c:pt>
                <c:pt idx="7087">
                  <c:v>0.70879999999999999</c:v>
                </c:pt>
                <c:pt idx="7088">
                  <c:v>0.70889999999999997</c:v>
                </c:pt>
                <c:pt idx="7089">
                  <c:v>0.70899999999999996</c:v>
                </c:pt>
                <c:pt idx="7090">
                  <c:v>0.70909999999999995</c:v>
                </c:pt>
                <c:pt idx="7091">
                  <c:v>0.70920000000000005</c:v>
                </c:pt>
                <c:pt idx="7092">
                  <c:v>0.70930000000000004</c:v>
                </c:pt>
                <c:pt idx="7093">
                  <c:v>0.70940000000000003</c:v>
                </c:pt>
                <c:pt idx="7094">
                  <c:v>0.70950000000000002</c:v>
                </c:pt>
                <c:pt idx="7095">
                  <c:v>0.70960000000000001</c:v>
                </c:pt>
                <c:pt idx="7096">
                  <c:v>0.7097</c:v>
                </c:pt>
                <c:pt idx="7097">
                  <c:v>0.70979999999999999</c:v>
                </c:pt>
                <c:pt idx="7098">
                  <c:v>0.70989999999999998</c:v>
                </c:pt>
                <c:pt idx="7099">
                  <c:v>0.71</c:v>
                </c:pt>
                <c:pt idx="7100">
                  <c:v>0.71009999999999995</c:v>
                </c:pt>
                <c:pt idx="7101">
                  <c:v>0.71020000000000005</c:v>
                </c:pt>
                <c:pt idx="7102">
                  <c:v>0.71030000000000004</c:v>
                </c:pt>
                <c:pt idx="7103">
                  <c:v>0.71040000000000003</c:v>
                </c:pt>
                <c:pt idx="7104">
                  <c:v>0.71050000000000002</c:v>
                </c:pt>
                <c:pt idx="7105">
                  <c:v>0.71060000000000001</c:v>
                </c:pt>
                <c:pt idx="7106">
                  <c:v>0.7107</c:v>
                </c:pt>
                <c:pt idx="7107">
                  <c:v>0.71079999999999999</c:v>
                </c:pt>
                <c:pt idx="7108">
                  <c:v>0.71089999999999998</c:v>
                </c:pt>
                <c:pt idx="7109">
                  <c:v>0.71099999999999997</c:v>
                </c:pt>
                <c:pt idx="7110">
                  <c:v>0.71109999999999995</c:v>
                </c:pt>
                <c:pt idx="7111">
                  <c:v>0.71120000000000005</c:v>
                </c:pt>
                <c:pt idx="7112">
                  <c:v>0.71130000000000004</c:v>
                </c:pt>
                <c:pt idx="7113">
                  <c:v>0.71140000000000003</c:v>
                </c:pt>
                <c:pt idx="7114">
                  <c:v>0.71150000000000002</c:v>
                </c:pt>
                <c:pt idx="7115">
                  <c:v>0.71160000000000001</c:v>
                </c:pt>
                <c:pt idx="7116">
                  <c:v>0.7117</c:v>
                </c:pt>
                <c:pt idx="7117">
                  <c:v>0.71179999999999999</c:v>
                </c:pt>
                <c:pt idx="7118">
                  <c:v>0.71189999999999998</c:v>
                </c:pt>
                <c:pt idx="7119">
                  <c:v>0.71199999999999997</c:v>
                </c:pt>
                <c:pt idx="7120">
                  <c:v>0.71209999999999996</c:v>
                </c:pt>
                <c:pt idx="7121">
                  <c:v>0.71220000000000006</c:v>
                </c:pt>
                <c:pt idx="7122">
                  <c:v>0.71230000000000004</c:v>
                </c:pt>
                <c:pt idx="7123">
                  <c:v>0.71240000000000003</c:v>
                </c:pt>
                <c:pt idx="7124">
                  <c:v>0.71250000000000002</c:v>
                </c:pt>
                <c:pt idx="7125">
                  <c:v>0.71260000000000001</c:v>
                </c:pt>
                <c:pt idx="7126">
                  <c:v>0.7127</c:v>
                </c:pt>
                <c:pt idx="7127">
                  <c:v>0.71279999999999999</c:v>
                </c:pt>
                <c:pt idx="7128">
                  <c:v>0.71289999999999998</c:v>
                </c:pt>
                <c:pt idx="7129">
                  <c:v>0.71299999999999997</c:v>
                </c:pt>
                <c:pt idx="7130">
                  <c:v>0.71309999999999996</c:v>
                </c:pt>
                <c:pt idx="7131">
                  <c:v>0.71319999999999995</c:v>
                </c:pt>
                <c:pt idx="7132">
                  <c:v>0.71330000000000005</c:v>
                </c:pt>
                <c:pt idx="7133">
                  <c:v>0.71340000000000003</c:v>
                </c:pt>
                <c:pt idx="7134">
                  <c:v>0.71350000000000002</c:v>
                </c:pt>
                <c:pt idx="7135">
                  <c:v>0.71360000000000001</c:v>
                </c:pt>
                <c:pt idx="7136">
                  <c:v>0.7137</c:v>
                </c:pt>
                <c:pt idx="7137">
                  <c:v>0.71379999999999999</c:v>
                </c:pt>
                <c:pt idx="7138">
                  <c:v>0.71389999999999998</c:v>
                </c:pt>
                <c:pt idx="7139">
                  <c:v>0.71399999999999997</c:v>
                </c:pt>
                <c:pt idx="7140">
                  <c:v>0.71409999999999996</c:v>
                </c:pt>
                <c:pt idx="7141">
                  <c:v>0.71419999999999995</c:v>
                </c:pt>
                <c:pt idx="7142">
                  <c:v>0.71430000000000005</c:v>
                </c:pt>
                <c:pt idx="7143">
                  <c:v>0.71440000000000003</c:v>
                </c:pt>
                <c:pt idx="7144">
                  <c:v>0.71450000000000002</c:v>
                </c:pt>
                <c:pt idx="7145">
                  <c:v>0.71460000000000001</c:v>
                </c:pt>
                <c:pt idx="7146">
                  <c:v>0.7147</c:v>
                </c:pt>
                <c:pt idx="7147">
                  <c:v>0.71479999999999999</c:v>
                </c:pt>
                <c:pt idx="7148">
                  <c:v>0.71489999999999998</c:v>
                </c:pt>
                <c:pt idx="7149">
                  <c:v>0.71499999999999997</c:v>
                </c:pt>
                <c:pt idx="7150">
                  <c:v>0.71509999999999996</c:v>
                </c:pt>
                <c:pt idx="7151">
                  <c:v>0.71519999999999995</c:v>
                </c:pt>
                <c:pt idx="7152">
                  <c:v>0.71530000000000005</c:v>
                </c:pt>
                <c:pt idx="7153">
                  <c:v>0.71540000000000004</c:v>
                </c:pt>
                <c:pt idx="7154">
                  <c:v>0.71550000000000002</c:v>
                </c:pt>
                <c:pt idx="7155">
                  <c:v>0.71560000000000001</c:v>
                </c:pt>
                <c:pt idx="7156">
                  <c:v>0.7157</c:v>
                </c:pt>
                <c:pt idx="7157">
                  <c:v>0.71579999999999999</c:v>
                </c:pt>
                <c:pt idx="7158">
                  <c:v>0.71589999999999998</c:v>
                </c:pt>
                <c:pt idx="7159">
                  <c:v>0.71599999999999997</c:v>
                </c:pt>
                <c:pt idx="7160">
                  <c:v>0.71609999999999996</c:v>
                </c:pt>
                <c:pt idx="7161">
                  <c:v>0.71619999999999995</c:v>
                </c:pt>
                <c:pt idx="7162">
                  <c:v>0.71630000000000005</c:v>
                </c:pt>
                <c:pt idx="7163">
                  <c:v>0.71640000000000004</c:v>
                </c:pt>
                <c:pt idx="7164">
                  <c:v>0.71650000000000003</c:v>
                </c:pt>
                <c:pt idx="7165">
                  <c:v>0.71660000000000001</c:v>
                </c:pt>
                <c:pt idx="7166">
                  <c:v>0.7167</c:v>
                </c:pt>
                <c:pt idx="7167">
                  <c:v>0.71679999999999999</c:v>
                </c:pt>
                <c:pt idx="7168">
                  <c:v>0.71689999999999998</c:v>
                </c:pt>
                <c:pt idx="7169">
                  <c:v>0.71699999999999997</c:v>
                </c:pt>
                <c:pt idx="7170">
                  <c:v>0.71709999999999996</c:v>
                </c:pt>
                <c:pt idx="7171">
                  <c:v>0.71719999999999995</c:v>
                </c:pt>
                <c:pt idx="7172">
                  <c:v>0.71730000000000005</c:v>
                </c:pt>
                <c:pt idx="7173">
                  <c:v>0.71740000000000004</c:v>
                </c:pt>
                <c:pt idx="7174">
                  <c:v>0.71750000000000003</c:v>
                </c:pt>
                <c:pt idx="7175">
                  <c:v>0.71760000000000002</c:v>
                </c:pt>
                <c:pt idx="7176">
                  <c:v>0.7177</c:v>
                </c:pt>
                <c:pt idx="7177">
                  <c:v>0.71779999999999999</c:v>
                </c:pt>
                <c:pt idx="7178">
                  <c:v>0.71789999999999998</c:v>
                </c:pt>
                <c:pt idx="7179">
                  <c:v>0.71799999999999997</c:v>
                </c:pt>
                <c:pt idx="7180">
                  <c:v>0.71809999999999996</c:v>
                </c:pt>
                <c:pt idx="7181">
                  <c:v>0.71819999999999995</c:v>
                </c:pt>
                <c:pt idx="7182">
                  <c:v>0.71830000000000005</c:v>
                </c:pt>
                <c:pt idx="7183">
                  <c:v>0.71840000000000004</c:v>
                </c:pt>
                <c:pt idx="7184">
                  <c:v>0.71850000000000003</c:v>
                </c:pt>
                <c:pt idx="7185">
                  <c:v>0.71860000000000002</c:v>
                </c:pt>
                <c:pt idx="7186">
                  <c:v>0.71870000000000001</c:v>
                </c:pt>
                <c:pt idx="7187">
                  <c:v>0.71879999999999999</c:v>
                </c:pt>
                <c:pt idx="7188">
                  <c:v>0.71889999999999998</c:v>
                </c:pt>
                <c:pt idx="7189">
                  <c:v>0.71899999999999997</c:v>
                </c:pt>
                <c:pt idx="7190">
                  <c:v>0.71909999999999996</c:v>
                </c:pt>
                <c:pt idx="7191">
                  <c:v>0.71919999999999995</c:v>
                </c:pt>
                <c:pt idx="7192">
                  <c:v>0.71930000000000005</c:v>
                </c:pt>
                <c:pt idx="7193">
                  <c:v>0.71940000000000004</c:v>
                </c:pt>
                <c:pt idx="7194">
                  <c:v>0.71950000000000003</c:v>
                </c:pt>
                <c:pt idx="7195">
                  <c:v>0.71960000000000002</c:v>
                </c:pt>
                <c:pt idx="7196">
                  <c:v>0.71970000000000001</c:v>
                </c:pt>
                <c:pt idx="7197">
                  <c:v>0.7198</c:v>
                </c:pt>
                <c:pt idx="7198">
                  <c:v>0.71989999999999998</c:v>
                </c:pt>
                <c:pt idx="7199">
                  <c:v>0.72</c:v>
                </c:pt>
                <c:pt idx="7200">
                  <c:v>0.72009999999999996</c:v>
                </c:pt>
                <c:pt idx="7201">
                  <c:v>0.72019999999999995</c:v>
                </c:pt>
                <c:pt idx="7202">
                  <c:v>0.72030000000000005</c:v>
                </c:pt>
                <c:pt idx="7203">
                  <c:v>0.72040000000000004</c:v>
                </c:pt>
                <c:pt idx="7204">
                  <c:v>0.72050000000000003</c:v>
                </c:pt>
                <c:pt idx="7205">
                  <c:v>0.72060000000000002</c:v>
                </c:pt>
                <c:pt idx="7206">
                  <c:v>0.72070000000000001</c:v>
                </c:pt>
                <c:pt idx="7207">
                  <c:v>0.7208</c:v>
                </c:pt>
                <c:pt idx="7208">
                  <c:v>0.72089999999999999</c:v>
                </c:pt>
                <c:pt idx="7209">
                  <c:v>0.72099999999999997</c:v>
                </c:pt>
                <c:pt idx="7210">
                  <c:v>0.72109999999999996</c:v>
                </c:pt>
                <c:pt idx="7211">
                  <c:v>0.72119999999999995</c:v>
                </c:pt>
                <c:pt idx="7212">
                  <c:v>0.72130000000000005</c:v>
                </c:pt>
                <c:pt idx="7213">
                  <c:v>0.72140000000000004</c:v>
                </c:pt>
                <c:pt idx="7214">
                  <c:v>0.72150000000000003</c:v>
                </c:pt>
                <c:pt idx="7215">
                  <c:v>0.72160000000000002</c:v>
                </c:pt>
                <c:pt idx="7216">
                  <c:v>0.72170000000000001</c:v>
                </c:pt>
                <c:pt idx="7217">
                  <c:v>0.7218</c:v>
                </c:pt>
                <c:pt idx="7218">
                  <c:v>0.72189999999999999</c:v>
                </c:pt>
                <c:pt idx="7219">
                  <c:v>0.72199999999999998</c:v>
                </c:pt>
                <c:pt idx="7220">
                  <c:v>0.72209999999999996</c:v>
                </c:pt>
                <c:pt idx="7221">
                  <c:v>0.72219999999999995</c:v>
                </c:pt>
                <c:pt idx="7222">
                  <c:v>0.72230000000000005</c:v>
                </c:pt>
                <c:pt idx="7223">
                  <c:v>0.72240000000000004</c:v>
                </c:pt>
                <c:pt idx="7224">
                  <c:v>0.72250000000000003</c:v>
                </c:pt>
                <c:pt idx="7225">
                  <c:v>0.72260000000000002</c:v>
                </c:pt>
                <c:pt idx="7226">
                  <c:v>0.72270000000000001</c:v>
                </c:pt>
                <c:pt idx="7227">
                  <c:v>0.7228</c:v>
                </c:pt>
                <c:pt idx="7228">
                  <c:v>0.72289999999999999</c:v>
                </c:pt>
                <c:pt idx="7229">
                  <c:v>0.72299999999999998</c:v>
                </c:pt>
                <c:pt idx="7230">
                  <c:v>0.72309999999999997</c:v>
                </c:pt>
                <c:pt idx="7231">
                  <c:v>0.72319999999999995</c:v>
                </c:pt>
                <c:pt idx="7232">
                  <c:v>0.72330000000000005</c:v>
                </c:pt>
                <c:pt idx="7233">
                  <c:v>0.72340000000000004</c:v>
                </c:pt>
                <c:pt idx="7234">
                  <c:v>0.72350000000000003</c:v>
                </c:pt>
                <c:pt idx="7235">
                  <c:v>0.72360000000000002</c:v>
                </c:pt>
                <c:pt idx="7236">
                  <c:v>0.72370000000000001</c:v>
                </c:pt>
                <c:pt idx="7237">
                  <c:v>0.7238</c:v>
                </c:pt>
                <c:pt idx="7238">
                  <c:v>0.72389999999999999</c:v>
                </c:pt>
                <c:pt idx="7239">
                  <c:v>0.72399999999999998</c:v>
                </c:pt>
                <c:pt idx="7240">
                  <c:v>0.72409999999999997</c:v>
                </c:pt>
                <c:pt idx="7241">
                  <c:v>0.72419999999999995</c:v>
                </c:pt>
                <c:pt idx="7242">
                  <c:v>0.72430000000000005</c:v>
                </c:pt>
                <c:pt idx="7243">
                  <c:v>0.72440000000000004</c:v>
                </c:pt>
                <c:pt idx="7244">
                  <c:v>0.72450000000000003</c:v>
                </c:pt>
                <c:pt idx="7245">
                  <c:v>0.72460000000000002</c:v>
                </c:pt>
                <c:pt idx="7246">
                  <c:v>0.72470000000000001</c:v>
                </c:pt>
                <c:pt idx="7247">
                  <c:v>0.7248</c:v>
                </c:pt>
                <c:pt idx="7248">
                  <c:v>0.72489999999999999</c:v>
                </c:pt>
                <c:pt idx="7249">
                  <c:v>0.72499999999999998</c:v>
                </c:pt>
                <c:pt idx="7250">
                  <c:v>0.72509999999999997</c:v>
                </c:pt>
                <c:pt idx="7251">
                  <c:v>0.72519999999999996</c:v>
                </c:pt>
                <c:pt idx="7252">
                  <c:v>0.72529999999999994</c:v>
                </c:pt>
                <c:pt idx="7253">
                  <c:v>0.72540000000000004</c:v>
                </c:pt>
                <c:pt idx="7254">
                  <c:v>0.72550000000000003</c:v>
                </c:pt>
                <c:pt idx="7255">
                  <c:v>0.72560000000000002</c:v>
                </c:pt>
                <c:pt idx="7256">
                  <c:v>0.72570000000000001</c:v>
                </c:pt>
                <c:pt idx="7257">
                  <c:v>0.7258</c:v>
                </c:pt>
                <c:pt idx="7258">
                  <c:v>0.72589999999999999</c:v>
                </c:pt>
                <c:pt idx="7259">
                  <c:v>0.72599999999999998</c:v>
                </c:pt>
                <c:pt idx="7260">
                  <c:v>0.72609999999999997</c:v>
                </c:pt>
                <c:pt idx="7261">
                  <c:v>0.72619999999999996</c:v>
                </c:pt>
                <c:pt idx="7262">
                  <c:v>0.72629999999999995</c:v>
                </c:pt>
                <c:pt idx="7263">
                  <c:v>0.72640000000000005</c:v>
                </c:pt>
                <c:pt idx="7264">
                  <c:v>0.72650000000000003</c:v>
                </c:pt>
                <c:pt idx="7265">
                  <c:v>0.72660000000000002</c:v>
                </c:pt>
                <c:pt idx="7266">
                  <c:v>0.72670000000000001</c:v>
                </c:pt>
                <c:pt idx="7267">
                  <c:v>0.7268</c:v>
                </c:pt>
                <c:pt idx="7268">
                  <c:v>0.72689999999999999</c:v>
                </c:pt>
                <c:pt idx="7269">
                  <c:v>0.72699999999999998</c:v>
                </c:pt>
                <c:pt idx="7270">
                  <c:v>0.72709999999999997</c:v>
                </c:pt>
                <c:pt idx="7271">
                  <c:v>0.72719999999999996</c:v>
                </c:pt>
                <c:pt idx="7272">
                  <c:v>0.72729999999999995</c:v>
                </c:pt>
                <c:pt idx="7273">
                  <c:v>0.72740000000000005</c:v>
                </c:pt>
                <c:pt idx="7274">
                  <c:v>0.72750000000000004</c:v>
                </c:pt>
                <c:pt idx="7275">
                  <c:v>0.72760000000000002</c:v>
                </c:pt>
                <c:pt idx="7276">
                  <c:v>0.72770000000000001</c:v>
                </c:pt>
                <c:pt idx="7277">
                  <c:v>0.7278</c:v>
                </c:pt>
                <c:pt idx="7278">
                  <c:v>0.72789999999999999</c:v>
                </c:pt>
                <c:pt idx="7279">
                  <c:v>0.72799999999999998</c:v>
                </c:pt>
                <c:pt idx="7280">
                  <c:v>0.72809999999999997</c:v>
                </c:pt>
                <c:pt idx="7281">
                  <c:v>0.72819999999999996</c:v>
                </c:pt>
                <c:pt idx="7282">
                  <c:v>0.72829999999999995</c:v>
                </c:pt>
                <c:pt idx="7283">
                  <c:v>0.72840000000000005</c:v>
                </c:pt>
                <c:pt idx="7284">
                  <c:v>0.72850000000000004</c:v>
                </c:pt>
                <c:pt idx="7285">
                  <c:v>0.72860000000000003</c:v>
                </c:pt>
                <c:pt idx="7286">
                  <c:v>0.72870000000000001</c:v>
                </c:pt>
                <c:pt idx="7287">
                  <c:v>0.7288</c:v>
                </c:pt>
                <c:pt idx="7288">
                  <c:v>0.72889999999999999</c:v>
                </c:pt>
                <c:pt idx="7289">
                  <c:v>0.72899999999999998</c:v>
                </c:pt>
                <c:pt idx="7290">
                  <c:v>0.72909999999999997</c:v>
                </c:pt>
                <c:pt idx="7291">
                  <c:v>0.72919999999999996</c:v>
                </c:pt>
                <c:pt idx="7292">
                  <c:v>0.72929999999999995</c:v>
                </c:pt>
                <c:pt idx="7293">
                  <c:v>0.72940000000000005</c:v>
                </c:pt>
                <c:pt idx="7294">
                  <c:v>0.72950000000000004</c:v>
                </c:pt>
                <c:pt idx="7295">
                  <c:v>0.72960000000000003</c:v>
                </c:pt>
                <c:pt idx="7296">
                  <c:v>0.72970000000000002</c:v>
                </c:pt>
                <c:pt idx="7297">
                  <c:v>0.7298</c:v>
                </c:pt>
                <c:pt idx="7298">
                  <c:v>0.72989999999999999</c:v>
                </c:pt>
                <c:pt idx="7299">
                  <c:v>0.73</c:v>
                </c:pt>
                <c:pt idx="7300">
                  <c:v>0.73009999999999997</c:v>
                </c:pt>
                <c:pt idx="7301">
                  <c:v>0.73019999999999996</c:v>
                </c:pt>
                <c:pt idx="7302">
                  <c:v>0.73029999999999995</c:v>
                </c:pt>
                <c:pt idx="7303">
                  <c:v>0.73040000000000005</c:v>
                </c:pt>
                <c:pt idx="7304">
                  <c:v>0.73050000000000004</c:v>
                </c:pt>
                <c:pt idx="7305">
                  <c:v>0.73060000000000003</c:v>
                </c:pt>
                <c:pt idx="7306">
                  <c:v>0.73070000000000002</c:v>
                </c:pt>
                <c:pt idx="7307">
                  <c:v>0.73080000000000001</c:v>
                </c:pt>
                <c:pt idx="7308">
                  <c:v>0.73089999999999999</c:v>
                </c:pt>
                <c:pt idx="7309">
                  <c:v>0.73099999999999998</c:v>
                </c:pt>
                <c:pt idx="7310">
                  <c:v>0.73109999999999997</c:v>
                </c:pt>
                <c:pt idx="7311">
                  <c:v>0.73119999999999996</c:v>
                </c:pt>
                <c:pt idx="7312">
                  <c:v>0.73129999999999995</c:v>
                </c:pt>
                <c:pt idx="7313">
                  <c:v>0.73140000000000005</c:v>
                </c:pt>
                <c:pt idx="7314">
                  <c:v>0.73150000000000004</c:v>
                </c:pt>
                <c:pt idx="7315">
                  <c:v>0.73160000000000003</c:v>
                </c:pt>
                <c:pt idx="7316">
                  <c:v>0.73170000000000002</c:v>
                </c:pt>
                <c:pt idx="7317">
                  <c:v>0.73180000000000001</c:v>
                </c:pt>
                <c:pt idx="7318">
                  <c:v>0.7319</c:v>
                </c:pt>
                <c:pt idx="7319">
                  <c:v>0.73199999999999998</c:v>
                </c:pt>
                <c:pt idx="7320">
                  <c:v>0.73209999999999997</c:v>
                </c:pt>
                <c:pt idx="7321">
                  <c:v>0.73219999999999996</c:v>
                </c:pt>
                <c:pt idx="7322">
                  <c:v>0.73229999999999995</c:v>
                </c:pt>
                <c:pt idx="7323">
                  <c:v>0.73240000000000005</c:v>
                </c:pt>
                <c:pt idx="7324">
                  <c:v>0.73250000000000004</c:v>
                </c:pt>
                <c:pt idx="7325">
                  <c:v>0.73260000000000003</c:v>
                </c:pt>
                <c:pt idx="7326">
                  <c:v>0.73270000000000002</c:v>
                </c:pt>
                <c:pt idx="7327">
                  <c:v>0.73280000000000001</c:v>
                </c:pt>
                <c:pt idx="7328">
                  <c:v>0.7329</c:v>
                </c:pt>
                <c:pt idx="7329">
                  <c:v>0.73299999999999998</c:v>
                </c:pt>
                <c:pt idx="7330">
                  <c:v>0.73309999999999997</c:v>
                </c:pt>
                <c:pt idx="7331">
                  <c:v>0.73319999999999996</c:v>
                </c:pt>
                <c:pt idx="7332">
                  <c:v>0.73329999999999995</c:v>
                </c:pt>
                <c:pt idx="7333">
                  <c:v>0.73340000000000005</c:v>
                </c:pt>
                <c:pt idx="7334">
                  <c:v>0.73350000000000004</c:v>
                </c:pt>
                <c:pt idx="7335">
                  <c:v>0.73360000000000003</c:v>
                </c:pt>
                <c:pt idx="7336">
                  <c:v>0.73370000000000002</c:v>
                </c:pt>
                <c:pt idx="7337">
                  <c:v>0.73380000000000001</c:v>
                </c:pt>
                <c:pt idx="7338">
                  <c:v>0.7339</c:v>
                </c:pt>
                <c:pt idx="7339">
                  <c:v>0.73399999999999999</c:v>
                </c:pt>
                <c:pt idx="7340">
                  <c:v>0.73409999999999997</c:v>
                </c:pt>
                <c:pt idx="7341">
                  <c:v>0.73419999999999996</c:v>
                </c:pt>
                <c:pt idx="7342">
                  <c:v>0.73429999999999995</c:v>
                </c:pt>
                <c:pt idx="7343">
                  <c:v>0.73440000000000005</c:v>
                </c:pt>
                <c:pt idx="7344">
                  <c:v>0.73450000000000004</c:v>
                </c:pt>
                <c:pt idx="7345">
                  <c:v>0.73460000000000003</c:v>
                </c:pt>
                <c:pt idx="7346">
                  <c:v>0.73470000000000002</c:v>
                </c:pt>
                <c:pt idx="7347">
                  <c:v>0.73480000000000001</c:v>
                </c:pt>
                <c:pt idx="7348">
                  <c:v>0.7349</c:v>
                </c:pt>
                <c:pt idx="7349">
                  <c:v>0.73499999999999999</c:v>
                </c:pt>
                <c:pt idx="7350">
                  <c:v>0.73509999999999998</c:v>
                </c:pt>
                <c:pt idx="7351">
                  <c:v>0.73519999999999996</c:v>
                </c:pt>
                <c:pt idx="7352">
                  <c:v>0.73529999999999995</c:v>
                </c:pt>
                <c:pt idx="7353">
                  <c:v>0.73540000000000005</c:v>
                </c:pt>
                <c:pt idx="7354">
                  <c:v>0.73550000000000004</c:v>
                </c:pt>
                <c:pt idx="7355">
                  <c:v>0.73560000000000003</c:v>
                </c:pt>
                <c:pt idx="7356">
                  <c:v>0.73570000000000002</c:v>
                </c:pt>
                <c:pt idx="7357">
                  <c:v>0.73580000000000001</c:v>
                </c:pt>
                <c:pt idx="7358">
                  <c:v>0.7359</c:v>
                </c:pt>
                <c:pt idx="7359">
                  <c:v>0.73599999999999999</c:v>
                </c:pt>
                <c:pt idx="7360">
                  <c:v>0.73609999999999998</c:v>
                </c:pt>
                <c:pt idx="7361">
                  <c:v>0.73619999999999997</c:v>
                </c:pt>
                <c:pt idx="7362">
                  <c:v>0.73629999999999995</c:v>
                </c:pt>
                <c:pt idx="7363">
                  <c:v>0.73640000000000005</c:v>
                </c:pt>
                <c:pt idx="7364">
                  <c:v>0.73650000000000004</c:v>
                </c:pt>
                <c:pt idx="7365">
                  <c:v>0.73660000000000003</c:v>
                </c:pt>
                <c:pt idx="7366">
                  <c:v>0.73670000000000002</c:v>
                </c:pt>
                <c:pt idx="7367">
                  <c:v>0.73680000000000001</c:v>
                </c:pt>
                <c:pt idx="7368">
                  <c:v>0.7369</c:v>
                </c:pt>
                <c:pt idx="7369">
                  <c:v>0.73699999999999999</c:v>
                </c:pt>
                <c:pt idx="7370">
                  <c:v>0.73709999999999998</c:v>
                </c:pt>
                <c:pt idx="7371">
                  <c:v>0.73719999999999997</c:v>
                </c:pt>
                <c:pt idx="7372">
                  <c:v>0.73729999999999996</c:v>
                </c:pt>
                <c:pt idx="7373">
                  <c:v>0.73740000000000006</c:v>
                </c:pt>
                <c:pt idx="7374">
                  <c:v>0.73750000000000004</c:v>
                </c:pt>
                <c:pt idx="7375">
                  <c:v>0.73760000000000003</c:v>
                </c:pt>
                <c:pt idx="7376">
                  <c:v>0.73770000000000002</c:v>
                </c:pt>
                <c:pt idx="7377">
                  <c:v>0.73780000000000001</c:v>
                </c:pt>
                <c:pt idx="7378">
                  <c:v>0.7379</c:v>
                </c:pt>
                <c:pt idx="7379">
                  <c:v>0.73799999999999999</c:v>
                </c:pt>
                <c:pt idx="7380">
                  <c:v>0.73809999999999998</c:v>
                </c:pt>
                <c:pt idx="7381">
                  <c:v>0.73819999999999997</c:v>
                </c:pt>
                <c:pt idx="7382">
                  <c:v>0.73829999999999996</c:v>
                </c:pt>
                <c:pt idx="7383">
                  <c:v>0.73839999999999995</c:v>
                </c:pt>
                <c:pt idx="7384">
                  <c:v>0.73850000000000005</c:v>
                </c:pt>
                <c:pt idx="7385">
                  <c:v>0.73860000000000003</c:v>
                </c:pt>
                <c:pt idx="7386">
                  <c:v>0.73870000000000002</c:v>
                </c:pt>
                <c:pt idx="7387">
                  <c:v>0.73880000000000001</c:v>
                </c:pt>
                <c:pt idx="7388">
                  <c:v>0.7389</c:v>
                </c:pt>
                <c:pt idx="7389">
                  <c:v>0.73899999999999999</c:v>
                </c:pt>
                <c:pt idx="7390">
                  <c:v>0.73909999999999998</c:v>
                </c:pt>
                <c:pt idx="7391">
                  <c:v>0.73919999999999997</c:v>
                </c:pt>
                <c:pt idx="7392">
                  <c:v>0.73929999999999996</c:v>
                </c:pt>
                <c:pt idx="7393">
                  <c:v>0.73939999999999995</c:v>
                </c:pt>
                <c:pt idx="7394">
                  <c:v>0.73950000000000005</c:v>
                </c:pt>
                <c:pt idx="7395">
                  <c:v>0.73960000000000004</c:v>
                </c:pt>
                <c:pt idx="7396">
                  <c:v>0.73970000000000002</c:v>
                </c:pt>
                <c:pt idx="7397">
                  <c:v>0.73980000000000001</c:v>
                </c:pt>
                <c:pt idx="7398">
                  <c:v>0.7399</c:v>
                </c:pt>
                <c:pt idx="7399">
                  <c:v>0.74</c:v>
                </c:pt>
                <c:pt idx="7400">
                  <c:v>0.74009999999999998</c:v>
                </c:pt>
                <c:pt idx="7401">
                  <c:v>0.74019999999999997</c:v>
                </c:pt>
                <c:pt idx="7402">
                  <c:v>0.74029999999999996</c:v>
                </c:pt>
                <c:pt idx="7403">
                  <c:v>0.74039999999999995</c:v>
                </c:pt>
                <c:pt idx="7404">
                  <c:v>0.74050000000000005</c:v>
                </c:pt>
                <c:pt idx="7405">
                  <c:v>0.74060000000000004</c:v>
                </c:pt>
                <c:pt idx="7406">
                  <c:v>0.74070000000000003</c:v>
                </c:pt>
                <c:pt idx="7407">
                  <c:v>0.74080000000000001</c:v>
                </c:pt>
                <c:pt idx="7408">
                  <c:v>0.7409</c:v>
                </c:pt>
                <c:pt idx="7409">
                  <c:v>0.74099999999999999</c:v>
                </c:pt>
                <c:pt idx="7410">
                  <c:v>0.74109999999999998</c:v>
                </c:pt>
                <c:pt idx="7411">
                  <c:v>0.74119999999999997</c:v>
                </c:pt>
                <c:pt idx="7412">
                  <c:v>0.74129999999999996</c:v>
                </c:pt>
                <c:pt idx="7413">
                  <c:v>0.74139999999999995</c:v>
                </c:pt>
                <c:pt idx="7414">
                  <c:v>0.74150000000000005</c:v>
                </c:pt>
                <c:pt idx="7415">
                  <c:v>0.74160000000000004</c:v>
                </c:pt>
                <c:pt idx="7416">
                  <c:v>0.74170000000000003</c:v>
                </c:pt>
                <c:pt idx="7417">
                  <c:v>0.74180000000000001</c:v>
                </c:pt>
                <c:pt idx="7418">
                  <c:v>0.7419</c:v>
                </c:pt>
                <c:pt idx="7419">
                  <c:v>0.74199999999999999</c:v>
                </c:pt>
                <c:pt idx="7420">
                  <c:v>0.74209999999999998</c:v>
                </c:pt>
                <c:pt idx="7421">
                  <c:v>0.74219999999999997</c:v>
                </c:pt>
                <c:pt idx="7422">
                  <c:v>0.74229999999999996</c:v>
                </c:pt>
                <c:pt idx="7423">
                  <c:v>0.74239999999999995</c:v>
                </c:pt>
                <c:pt idx="7424">
                  <c:v>0.74250000000000005</c:v>
                </c:pt>
                <c:pt idx="7425">
                  <c:v>0.74260000000000004</c:v>
                </c:pt>
                <c:pt idx="7426">
                  <c:v>0.74270000000000003</c:v>
                </c:pt>
                <c:pt idx="7427">
                  <c:v>0.74280000000000002</c:v>
                </c:pt>
                <c:pt idx="7428">
                  <c:v>0.7429</c:v>
                </c:pt>
                <c:pt idx="7429">
                  <c:v>0.74299999999999999</c:v>
                </c:pt>
                <c:pt idx="7430">
                  <c:v>0.74309999999999998</c:v>
                </c:pt>
                <c:pt idx="7431">
                  <c:v>0.74319999999999997</c:v>
                </c:pt>
                <c:pt idx="7432">
                  <c:v>0.74329999999999996</c:v>
                </c:pt>
                <c:pt idx="7433">
                  <c:v>0.74339999999999995</c:v>
                </c:pt>
                <c:pt idx="7434">
                  <c:v>0.74350000000000005</c:v>
                </c:pt>
                <c:pt idx="7435">
                  <c:v>0.74360000000000004</c:v>
                </c:pt>
                <c:pt idx="7436">
                  <c:v>0.74370000000000003</c:v>
                </c:pt>
                <c:pt idx="7437">
                  <c:v>0.74380000000000002</c:v>
                </c:pt>
                <c:pt idx="7438">
                  <c:v>0.74390000000000001</c:v>
                </c:pt>
                <c:pt idx="7439">
                  <c:v>0.74399999999999999</c:v>
                </c:pt>
                <c:pt idx="7440">
                  <c:v>0.74409999999999998</c:v>
                </c:pt>
                <c:pt idx="7441">
                  <c:v>0.74419999999999997</c:v>
                </c:pt>
                <c:pt idx="7442">
                  <c:v>0.74429999999999996</c:v>
                </c:pt>
                <c:pt idx="7443">
                  <c:v>0.74439999999999995</c:v>
                </c:pt>
                <c:pt idx="7444">
                  <c:v>0.74450000000000005</c:v>
                </c:pt>
                <c:pt idx="7445">
                  <c:v>0.74460000000000004</c:v>
                </c:pt>
                <c:pt idx="7446">
                  <c:v>0.74470000000000003</c:v>
                </c:pt>
                <c:pt idx="7447">
                  <c:v>0.74480000000000002</c:v>
                </c:pt>
                <c:pt idx="7448">
                  <c:v>0.74490000000000001</c:v>
                </c:pt>
                <c:pt idx="7449">
                  <c:v>0.745</c:v>
                </c:pt>
                <c:pt idx="7450">
                  <c:v>0.74509999999999998</c:v>
                </c:pt>
                <c:pt idx="7451">
                  <c:v>0.74519999999999997</c:v>
                </c:pt>
                <c:pt idx="7452">
                  <c:v>0.74529999999999996</c:v>
                </c:pt>
                <c:pt idx="7453">
                  <c:v>0.74539999999999995</c:v>
                </c:pt>
                <c:pt idx="7454">
                  <c:v>0.74550000000000005</c:v>
                </c:pt>
                <c:pt idx="7455">
                  <c:v>0.74560000000000004</c:v>
                </c:pt>
                <c:pt idx="7456">
                  <c:v>0.74570000000000003</c:v>
                </c:pt>
                <c:pt idx="7457">
                  <c:v>0.74580000000000002</c:v>
                </c:pt>
                <c:pt idx="7458">
                  <c:v>0.74590000000000001</c:v>
                </c:pt>
                <c:pt idx="7459">
                  <c:v>0.746</c:v>
                </c:pt>
                <c:pt idx="7460">
                  <c:v>0.74609999999999999</c:v>
                </c:pt>
                <c:pt idx="7461">
                  <c:v>0.74619999999999997</c:v>
                </c:pt>
                <c:pt idx="7462">
                  <c:v>0.74629999999999996</c:v>
                </c:pt>
                <c:pt idx="7463">
                  <c:v>0.74639999999999995</c:v>
                </c:pt>
                <c:pt idx="7464">
                  <c:v>0.74650000000000005</c:v>
                </c:pt>
                <c:pt idx="7465">
                  <c:v>0.74660000000000004</c:v>
                </c:pt>
                <c:pt idx="7466">
                  <c:v>0.74670000000000003</c:v>
                </c:pt>
                <c:pt idx="7467">
                  <c:v>0.74680000000000002</c:v>
                </c:pt>
                <c:pt idx="7468">
                  <c:v>0.74690000000000001</c:v>
                </c:pt>
                <c:pt idx="7469">
                  <c:v>0.747</c:v>
                </c:pt>
                <c:pt idx="7470">
                  <c:v>0.74709999999999999</c:v>
                </c:pt>
                <c:pt idx="7471">
                  <c:v>0.74719999999999998</c:v>
                </c:pt>
                <c:pt idx="7472">
                  <c:v>0.74729999999999996</c:v>
                </c:pt>
                <c:pt idx="7473">
                  <c:v>0.74739999999999995</c:v>
                </c:pt>
                <c:pt idx="7474">
                  <c:v>0.74750000000000005</c:v>
                </c:pt>
                <c:pt idx="7475">
                  <c:v>0.74760000000000004</c:v>
                </c:pt>
                <c:pt idx="7476">
                  <c:v>0.74770000000000003</c:v>
                </c:pt>
                <c:pt idx="7477">
                  <c:v>0.74780000000000002</c:v>
                </c:pt>
                <c:pt idx="7478">
                  <c:v>0.74790000000000001</c:v>
                </c:pt>
                <c:pt idx="7479">
                  <c:v>0.748</c:v>
                </c:pt>
                <c:pt idx="7480">
                  <c:v>0.74809999999999999</c:v>
                </c:pt>
                <c:pt idx="7481">
                  <c:v>0.74819999999999998</c:v>
                </c:pt>
                <c:pt idx="7482">
                  <c:v>0.74829999999999997</c:v>
                </c:pt>
                <c:pt idx="7483">
                  <c:v>0.74839999999999995</c:v>
                </c:pt>
                <c:pt idx="7484">
                  <c:v>0.74850000000000005</c:v>
                </c:pt>
                <c:pt idx="7485">
                  <c:v>0.74860000000000004</c:v>
                </c:pt>
                <c:pt idx="7486">
                  <c:v>0.74870000000000003</c:v>
                </c:pt>
                <c:pt idx="7487">
                  <c:v>0.74880000000000002</c:v>
                </c:pt>
                <c:pt idx="7488">
                  <c:v>0.74890000000000001</c:v>
                </c:pt>
                <c:pt idx="7489">
                  <c:v>0.749</c:v>
                </c:pt>
                <c:pt idx="7490">
                  <c:v>0.74909999999999999</c:v>
                </c:pt>
                <c:pt idx="7491">
                  <c:v>0.74919999999999998</c:v>
                </c:pt>
                <c:pt idx="7492">
                  <c:v>0.74929999999999997</c:v>
                </c:pt>
                <c:pt idx="7493">
                  <c:v>0.74939999999999996</c:v>
                </c:pt>
                <c:pt idx="7494">
                  <c:v>0.74950000000000006</c:v>
                </c:pt>
                <c:pt idx="7495">
                  <c:v>0.74960000000000004</c:v>
                </c:pt>
                <c:pt idx="7496">
                  <c:v>0.74970000000000003</c:v>
                </c:pt>
                <c:pt idx="7497">
                  <c:v>0.74980000000000002</c:v>
                </c:pt>
                <c:pt idx="7498">
                  <c:v>0.74990000000000001</c:v>
                </c:pt>
                <c:pt idx="7499">
                  <c:v>0.75</c:v>
                </c:pt>
                <c:pt idx="7500">
                  <c:v>0.75009999999999999</c:v>
                </c:pt>
                <c:pt idx="7501">
                  <c:v>0.75019999999999998</c:v>
                </c:pt>
                <c:pt idx="7502">
                  <c:v>0.75029999999999997</c:v>
                </c:pt>
                <c:pt idx="7503">
                  <c:v>0.75039999999999996</c:v>
                </c:pt>
                <c:pt idx="7504">
                  <c:v>0.75049999999999994</c:v>
                </c:pt>
                <c:pt idx="7505">
                  <c:v>0.75060000000000004</c:v>
                </c:pt>
                <c:pt idx="7506">
                  <c:v>0.75070000000000003</c:v>
                </c:pt>
                <c:pt idx="7507">
                  <c:v>0.75080000000000002</c:v>
                </c:pt>
                <c:pt idx="7508">
                  <c:v>0.75090000000000001</c:v>
                </c:pt>
                <c:pt idx="7509">
                  <c:v>0.751</c:v>
                </c:pt>
                <c:pt idx="7510">
                  <c:v>0.75109999999999999</c:v>
                </c:pt>
                <c:pt idx="7511">
                  <c:v>0.75119999999999998</c:v>
                </c:pt>
                <c:pt idx="7512">
                  <c:v>0.75129999999999997</c:v>
                </c:pt>
                <c:pt idx="7513">
                  <c:v>0.75139999999999996</c:v>
                </c:pt>
                <c:pt idx="7514">
                  <c:v>0.75149999999999995</c:v>
                </c:pt>
                <c:pt idx="7515">
                  <c:v>0.75160000000000005</c:v>
                </c:pt>
                <c:pt idx="7516">
                  <c:v>0.75170000000000003</c:v>
                </c:pt>
                <c:pt idx="7517">
                  <c:v>0.75180000000000002</c:v>
                </c:pt>
                <c:pt idx="7518">
                  <c:v>0.75190000000000001</c:v>
                </c:pt>
                <c:pt idx="7519">
                  <c:v>0.752</c:v>
                </c:pt>
                <c:pt idx="7520">
                  <c:v>0.75209999999999999</c:v>
                </c:pt>
                <c:pt idx="7521">
                  <c:v>0.75219999999999998</c:v>
                </c:pt>
                <c:pt idx="7522">
                  <c:v>0.75229999999999997</c:v>
                </c:pt>
                <c:pt idx="7523">
                  <c:v>0.75239999999999996</c:v>
                </c:pt>
                <c:pt idx="7524">
                  <c:v>0.75249999999999995</c:v>
                </c:pt>
                <c:pt idx="7525">
                  <c:v>0.75260000000000005</c:v>
                </c:pt>
                <c:pt idx="7526">
                  <c:v>0.75270000000000004</c:v>
                </c:pt>
                <c:pt idx="7527">
                  <c:v>0.75280000000000002</c:v>
                </c:pt>
                <c:pt idx="7528">
                  <c:v>0.75290000000000001</c:v>
                </c:pt>
                <c:pt idx="7529">
                  <c:v>0.753</c:v>
                </c:pt>
                <c:pt idx="7530">
                  <c:v>0.75309999999999999</c:v>
                </c:pt>
                <c:pt idx="7531">
                  <c:v>0.75319999999999998</c:v>
                </c:pt>
                <c:pt idx="7532">
                  <c:v>0.75329999999999997</c:v>
                </c:pt>
                <c:pt idx="7533">
                  <c:v>0.75339999999999996</c:v>
                </c:pt>
                <c:pt idx="7534">
                  <c:v>0.75349999999999995</c:v>
                </c:pt>
                <c:pt idx="7535">
                  <c:v>0.75360000000000005</c:v>
                </c:pt>
                <c:pt idx="7536">
                  <c:v>0.75370000000000004</c:v>
                </c:pt>
                <c:pt idx="7537">
                  <c:v>0.75380000000000003</c:v>
                </c:pt>
                <c:pt idx="7538">
                  <c:v>0.75390000000000001</c:v>
                </c:pt>
                <c:pt idx="7539">
                  <c:v>0.754</c:v>
                </c:pt>
                <c:pt idx="7540">
                  <c:v>0.75409999999999999</c:v>
                </c:pt>
                <c:pt idx="7541">
                  <c:v>0.75419999999999998</c:v>
                </c:pt>
                <c:pt idx="7542">
                  <c:v>0.75429999999999997</c:v>
                </c:pt>
                <c:pt idx="7543">
                  <c:v>0.75439999999999996</c:v>
                </c:pt>
                <c:pt idx="7544">
                  <c:v>0.75449999999999995</c:v>
                </c:pt>
                <c:pt idx="7545">
                  <c:v>0.75460000000000005</c:v>
                </c:pt>
                <c:pt idx="7546">
                  <c:v>0.75470000000000004</c:v>
                </c:pt>
                <c:pt idx="7547">
                  <c:v>0.75480000000000003</c:v>
                </c:pt>
                <c:pt idx="7548">
                  <c:v>0.75490000000000002</c:v>
                </c:pt>
                <c:pt idx="7549">
                  <c:v>0.755</c:v>
                </c:pt>
                <c:pt idx="7550">
                  <c:v>0.75509999999999999</c:v>
                </c:pt>
                <c:pt idx="7551">
                  <c:v>0.75519999999999998</c:v>
                </c:pt>
                <c:pt idx="7552">
                  <c:v>0.75529999999999997</c:v>
                </c:pt>
                <c:pt idx="7553">
                  <c:v>0.75539999999999996</c:v>
                </c:pt>
                <c:pt idx="7554">
                  <c:v>0.75549999999999995</c:v>
                </c:pt>
                <c:pt idx="7555">
                  <c:v>0.75560000000000005</c:v>
                </c:pt>
                <c:pt idx="7556">
                  <c:v>0.75570000000000004</c:v>
                </c:pt>
                <c:pt idx="7557">
                  <c:v>0.75580000000000003</c:v>
                </c:pt>
                <c:pt idx="7558">
                  <c:v>0.75590000000000002</c:v>
                </c:pt>
                <c:pt idx="7559">
                  <c:v>0.75600000000000001</c:v>
                </c:pt>
                <c:pt idx="7560">
                  <c:v>0.75609999999999999</c:v>
                </c:pt>
                <c:pt idx="7561">
                  <c:v>0.75619999999999998</c:v>
                </c:pt>
                <c:pt idx="7562">
                  <c:v>0.75629999999999997</c:v>
                </c:pt>
                <c:pt idx="7563">
                  <c:v>0.75639999999999996</c:v>
                </c:pt>
                <c:pt idx="7564">
                  <c:v>0.75649999999999995</c:v>
                </c:pt>
                <c:pt idx="7565">
                  <c:v>0.75660000000000005</c:v>
                </c:pt>
                <c:pt idx="7566">
                  <c:v>0.75670000000000004</c:v>
                </c:pt>
                <c:pt idx="7567">
                  <c:v>0.75680000000000003</c:v>
                </c:pt>
                <c:pt idx="7568">
                  <c:v>0.75690000000000002</c:v>
                </c:pt>
                <c:pt idx="7569">
                  <c:v>0.75700000000000001</c:v>
                </c:pt>
                <c:pt idx="7570">
                  <c:v>0.7571</c:v>
                </c:pt>
                <c:pt idx="7571">
                  <c:v>0.75719999999999998</c:v>
                </c:pt>
                <c:pt idx="7572">
                  <c:v>0.75729999999999997</c:v>
                </c:pt>
                <c:pt idx="7573">
                  <c:v>0.75739999999999996</c:v>
                </c:pt>
                <c:pt idx="7574">
                  <c:v>0.75749999999999995</c:v>
                </c:pt>
                <c:pt idx="7575">
                  <c:v>0.75760000000000005</c:v>
                </c:pt>
                <c:pt idx="7576">
                  <c:v>0.75770000000000004</c:v>
                </c:pt>
                <c:pt idx="7577">
                  <c:v>0.75780000000000003</c:v>
                </c:pt>
                <c:pt idx="7578">
                  <c:v>0.75790000000000002</c:v>
                </c:pt>
                <c:pt idx="7579">
                  <c:v>0.75800000000000001</c:v>
                </c:pt>
                <c:pt idx="7580">
                  <c:v>0.7581</c:v>
                </c:pt>
                <c:pt idx="7581">
                  <c:v>0.75819999999999999</c:v>
                </c:pt>
                <c:pt idx="7582">
                  <c:v>0.75829999999999997</c:v>
                </c:pt>
                <c:pt idx="7583">
                  <c:v>0.75839999999999996</c:v>
                </c:pt>
                <c:pt idx="7584">
                  <c:v>0.75849999999999995</c:v>
                </c:pt>
                <c:pt idx="7585">
                  <c:v>0.75860000000000005</c:v>
                </c:pt>
                <c:pt idx="7586">
                  <c:v>0.75870000000000004</c:v>
                </c:pt>
                <c:pt idx="7587">
                  <c:v>0.75880000000000003</c:v>
                </c:pt>
                <c:pt idx="7588">
                  <c:v>0.75890000000000002</c:v>
                </c:pt>
                <c:pt idx="7589">
                  <c:v>0.75900000000000001</c:v>
                </c:pt>
                <c:pt idx="7590">
                  <c:v>0.7591</c:v>
                </c:pt>
                <c:pt idx="7591">
                  <c:v>0.75919999999999999</c:v>
                </c:pt>
                <c:pt idx="7592">
                  <c:v>0.75929999999999997</c:v>
                </c:pt>
                <c:pt idx="7593">
                  <c:v>0.75939999999999996</c:v>
                </c:pt>
                <c:pt idx="7594">
                  <c:v>0.75949999999999995</c:v>
                </c:pt>
                <c:pt idx="7595">
                  <c:v>0.75960000000000005</c:v>
                </c:pt>
                <c:pt idx="7596">
                  <c:v>0.75970000000000004</c:v>
                </c:pt>
                <c:pt idx="7597">
                  <c:v>0.75980000000000003</c:v>
                </c:pt>
                <c:pt idx="7598">
                  <c:v>0.75990000000000002</c:v>
                </c:pt>
                <c:pt idx="7599">
                  <c:v>0.76</c:v>
                </c:pt>
                <c:pt idx="7600">
                  <c:v>0.7601</c:v>
                </c:pt>
                <c:pt idx="7601">
                  <c:v>0.76019999999999999</c:v>
                </c:pt>
                <c:pt idx="7602">
                  <c:v>0.76029999999999998</c:v>
                </c:pt>
                <c:pt idx="7603">
                  <c:v>0.76039999999999996</c:v>
                </c:pt>
                <c:pt idx="7604">
                  <c:v>0.76049999999999995</c:v>
                </c:pt>
                <c:pt idx="7605">
                  <c:v>0.76060000000000005</c:v>
                </c:pt>
                <c:pt idx="7606">
                  <c:v>0.76070000000000004</c:v>
                </c:pt>
                <c:pt idx="7607">
                  <c:v>0.76080000000000003</c:v>
                </c:pt>
                <c:pt idx="7608">
                  <c:v>0.76090000000000002</c:v>
                </c:pt>
                <c:pt idx="7609">
                  <c:v>0.76100000000000001</c:v>
                </c:pt>
                <c:pt idx="7610">
                  <c:v>0.7611</c:v>
                </c:pt>
                <c:pt idx="7611">
                  <c:v>0.76119999999999999</c:v>
                </c:pt>
                <c:pt idx="7612">
                  <c:v>0.76129999999999998</c:v>
                </c:pt>
                <c:pt idx="7613">
                  <c:v>0.76139999999999997</c:v>
                </c:pt>
                <c:pt idx="7614">
                  <c:v>0.76149999999999995</c:v>
                </c:pt>
                <c:pt idx="7615">
                  <c:v>0.76160000000000005</c:v>
                </c:pt>
                <c:pt idx="7616">
                  <c:v>0.76170000000000004</c:v>
                </c:pt>
                <c:pt idx="7617">
                  <c:v>0.76180000000000003</c:v>
                </c:pt>
                <c:pt idx="7618">
                  <c:v>0.76190000000000002</c:v>
                </c:pt>
                <c:pt idx="7619">
                  <c:v>0.76200000000000001</c:v>
                </c:pt>
                <c:pt idx="7620">
                  <c:v>0.7621</c:v>
                </c:pt>
                <c:pt idx="7621">
                  <c:v>0.76219999999999999</c:v>
                </c:pt>
                <c:pt idx="7622">
                  <c:v>0.76229999999999998</c:v>
                </c:pt>
                <c:pt idx="7623">
                  <c:v>0.76239999999999997</c:v>
                </c:pt>
                <c:pt idx="7624">
                  <c:v>0.76249999999999996</c:v>
                </c:pt>
                <c:pt idx="7625">
                  <c:v>0.76259999999999994</c:v>
                </c:pt>
                <c:pt idx="7626">
                  <c:v>0.76270000000000004</c:v>
                </c:pt>
                <c:pt idx="7627">
                  <c:v>0.76280000000000003</c:v>
                </c:pt>
                <c:pt idx="7628">
                  <c:v>0.76290000000000002</c:v>
                </c:pt>
                <c:pt idx="7629">
                  <c:v>0.76300000000000001</c:v>
                </c:pt>
                <c:pt idx="7630">
                  <c:v>0.7631</c:v>
                </c:pt>
                <c:pt idx="7631">
                  <c:v>0.76319999999999999</c:v>
                </c:pt>
                <c:pt idx="7632">
                  <c:v>0.76329999999999998</c:v>
                </c:pt>
                <c:pt idx="7633">
                  <c:v>0.76339999999999997</c:v>
                </c:pt>
                <c:pt idx="7634">
                  <c:v>0.76349999999999996</c:v>
                </c:pt>
                <c:pt idx="7635">
                  <c:v>0.76359999999999995</c:v>
                </c:pt>
                <c:pt idx="7636">
                  <c:v>0.76370000000000005</c:v>
                </c:pt>
                <c:pt idx="7637">
                  <c:v>0.76380000000000003</c:v>
                </c:pt>
                <c:pt idx="7638">
                  <c:v>0.76390000000000002</c:v>
                </c:pt>
                <c:pt idx="7639">
                  <c:v>0.76400000000000001</c:v>
                </c:pt>
                <c:pt idx="7640">
                  <c:v>0.7641</c:v>
                </c:pt>
                <c:pt idx="7641">
                  <c:v>0.76419999999999999</c:v>
                </c:pt>
                <c:pt idx="7642">
                  <c:v>0.76429999999999998</c:v>
                </c:pt>
                <c:pt idx="7643">
                  <c:v>0.76439999999999997</c:v>
                </c:pt>
                <c:pt idx="7644">
                  <c:v>0.76449999999999996</c:v>
                </c:pt>
                <c:pt idx="7645">
                  <c:v>0.76459999999999995</c:v>
                </c:pt>
                <c:pt idx="7646">
                  <c:v>0.76470000000000005</c:v>
                </c:pt>
                <c:pt idx="7647">
                  <c:v>0.76480000000000004</c:v>
                </c:pt>
                <c:pt idx="7648">
                  <c:v>0.76490000000000002</c:v>
                </c:pt>
                <c:pt idx="7649">
                  <c:v>0.76500000000000001</c:v>
                </c:pt>
                <c:pt idx="7650">
                  <c:v>0.7651</c:v>
                </c:pt>
                <c:pt idx="7651">
                  <c:v>0.76519999999999999</c:v>
                </c:pt>
                <c:pt idx="7652">
                  <c:v>0.76529999999999998</c:v>
                </c:pt>
                <c:pt idx="7653">
                  <c:v>0.76539999999999997</c:v>
                </c:pt>
                <c:pt idx="7654">
                  <c:v>0.76549999999999996</c:v>
                </c:pt>
                <c:pt idx="7655">
                  <c:v>0.76559999999999995</c:v>
                </c:pt>
                <c:pt idx="7656">
                  <c:v>0.76570000000000005</c:v>
                </c:pt>
                <c:pt idx="7657">
                  <c:v>0.76580000000000004</c:v>
                </c:pt>
                <c:pt idx="7658">
                  <c:v>0.76590000000000003</c:v>
                </c:pt>
                <c:pt idx="7659">
                  <c:v>0.76600000000000001</c:v>
                </c:pt>
                <c:pt idx="7660">
                  <c:v>0.7661</c:v>
                </c:pt>
                <c:pt idx="7661">
                  <c:v>0.76619999999999999</c:v>
                </c:pt>
                <c:pt idx="7662">
                  <c:v>0.76629999999999998</c:v>
                </c:pt>
                <c:pt idx="7663">
                  <c:v>0.76639999999999997</c:v>
                </c:pt>
                <c:pt idx="7664">
                  <c:v>0.76649999999999996</c:v>
                </c:pt>
                <c:pt idx="7665">
                  <c:v>0.76659999999999995</c:v>
                </c:pt>
                <c:pt idx="7666">
                  <c:v>0.76670000000000005</c:v>
                </c:pt>
                <c:pt idx="7667">
                  <c:v>0.76680000000000004</c:v>
                </c:pt>
                <c:pt idx="7668">
                  <c:v>0.76690000000000003</c:v>
                </c:pt>
                <c:pt idx="7669">
                  <c:v>0.76700000000000002</c:v>
                </c:pt>
                <c:pt idx="7670">
                  <c:v>0.7671</c:v>
                </c:pt>
                <c:pt idx="7671">
                  <c:v>0.76719999999999999</c:v>
                </c:pt>
                <c:pt idx="7672">
                  <c:v>0.76729999999999998</c:v>
                </c:pt>
                <c:pt idx="7673">
                  <c:v>0.76739999999999997</c:v>
                </c:pt>
                <c:pt idx="7674">
                  <c:v>0.76749999999999996</c:v>
                </c:pt>
                <c:pt idx="7675">
                  <c:v>0.76759999999999995</c:v>
                </c:pt>
                <c:pt idx="7676">
                  <c:v>0.76770000000000005</c:v>
                </c:pt>
                <c:pt idx="7677">
                  <c:v>0.76780000000000004</c:v>
                </c:pt>
                <c:pt idx="7678">
                  <c:v>0.76790000000000003</c:v>
                </c:pt>
                <c:pt idx="7679">
                  <c:v>0.76800000000000002</c:v>
                </c:pt>
                <c:pt idx="7680">
                  <c:v>0.7681</c:v>
                </c:pt>
                <c:pt idx="7681">
                  <c:v>0.76819999999999999</c:v>
                </c:pt>
                <c:pt idx="7682">
                  <c:v>0.76829999999999998</c:v>
                </c:pt>
                <c:pt idx="7683">
                  <c:v>0.76839999999999997</c:v>
                </c:pt>
                <c:pt idx="7684">
                  <c:v>0.76849999999999996</c:v>
                </c:pt>
                <c:pt idx="7685">
                  <c:v>0.76859999999999995</c:v>
                </c:pt>
                <c:pt idx="7686">
                  <c:v>0.76870000000000005</c:v>
                </c:pt>
                <c:pt idx="7687">
                  <c:v>0.76880000000000004</c:v>
                </c:pt>
                <c:pt idx="7688">
                  <c:v>0.76890000000000003</c:v>
                </c:pt>
                <c:pt idx="7689">
                  <c:v>0.76900000000000002</c:v>
                </c:pt>
                <c:pt idx="7690">
                  <c:v>0.76910000000000001</c:v>
                </c:pt>
                <c:pt idx="7691">
                  <c:v>0.76919999999999999</c:v>
                </c:pt>
                <c:pt idx="7692">
                  <c:v>0.76929999999999998</c:v>
                </c:pt>
                <c:pt idx="7693">
                  <c:v>0.76939999999999997</c:v>
                </c:pt>
                <c:pt idx="7694">
                  <c:v>0.76949999999999996</c:v>
                </c:pt>
                <c:pt idx="7695">
                  <c:v>0.76959999999999995</c:v>
                </c:pt>
                <c:pt idx="7696">
                  <c:v>0.76970000000000005</c:v>
                </c:pt>
                <c:pt idx="7697">
                  <c:v>0.76980000000000004</c:v>
                </c:pt>
                <c:pt idx="7698">
                  <c:v>0.76990000000000003</c:v>
                </c:pt>
                <c:pt idx="7699">
                  <c:v>0.77</c:v>
                </c:pt>
                <c:pt idx="7700">
                  <c:v>0.77010000000000001</c:v>
                </c:pt>
                <c:pt idx="7701">
                  <c:v>0.7702</c:v>
                </c:pt>
                <c:pt idx="7702">
                  <c:v>0.77029999999999998</c:v>
                </c:pt>
                <c:pt idx="7703">
                  <c:v>0.77039999999999997</c:v>
                </c:pt>
                <c:pt idx="7704">
                  <c:v>0.77049999999999996</c:v>
                </c:pt>
                <c:pt idx="7705">
                  <c:v>0.77059999999999995</c:v>
                </c:pt>
                <c:pt idx="7706">
                  <c:v>0.77070000000000005</c:v>
                </c:pt>
                <c:pt idx="7707">
                  <c:v>0.77080000000000004</c:v>
                </c:pt>
                <c:pt idx="7708">
                  <c:v>0.77090000000000003</c:v>
                </c:pt>
                <c:pt idx="7709">
                  <c:v>0.77100000000000002</c:v>
                </c:pt>
                <c:pt idx="7710">
                  <c:v>0.77110000000000001</c:v>
                </c:pt>
                <c:pt idx="7711">
                  <c:v>0.7712</c:v>
                </c:pt>
                <c:pt idx="7712">
                  <c:v>0.77129999999999999</c:v>
                </c:pt>
                <c:pt idx="7713">
                  <c:v>0.77139999999999997</c:v>
                </c:pt>
                <c:pt idx="7714">
                  <c:v>0.77149999999999996</c:v>
                </c:pt>
                <c:pt idx="7715">
                  <c:v>0.77159999999999995</c:v>
                </c:pt>
                <c:pt idx="7716">
                  <c:v>0.77170000000000005</c:v>
                </c:pt>
                <c:pt idx="7717">
                  <c:v>0.77180000000000004</c:v>
                </c:pt>
                <c:pt idx="7718">
                  <c:v>0.77190000000000003</c:v>
                </c:pt>
                <c:pt idx="7719">
                  <c:v>0.77200000000000002</c:v>
                </c:pt>
                <c:pt idx="7720">
                  <c:v>0.77210000000000001</c:v>
                </c:pt>
                <c:pt idx="7721">
                  <c:v>0.7722</c:v>
                </c:pt>
                <c:pt idx="7722">
                  <c:v>0.77229999999999999</c:v>
                </c:pt>
                <c:pt idx="7723">
                  <c:v>0.77239999999999998</c:v>
                </c:pt>
                <c:pt idx="7724">
                  <c:v>0.77249999999999996</c:v>
                </c:pt>
                <c:pt idx="7725">
                  <c:v>0.77259999999999995</c:v>
                </c:pt>
                <c:pt idx="7726">
                  <c:v>0.77270000000000005</c:v>
                </c:pt>
                <c:pt idx="7727">
                  <c:v>0.77280000000000004</c:v>
                </c:pt>
                <c:pt idx="7728">
                  <c:v>0.77290000000000003</c:v>
                </c:pt>
                <c:pt idx="7729">
                  <c:v>0.77300000000000002</c:v>
                </c:pt>
                <c:pt idx="7730">
                  <c:v>0.77310000000000001</c:v>
                </c:pt>
                <c:pt idx="7731">
                  <c:v>0.7732</c:v>
                </c:pt>
                <c:pt idx="7732">
                  <c:v>0.77329999999999999</c:v>
                </c:pt>
                <c:pt idx="7733">
                  <c:v>0.77339999999999998</c:v>
                </c:pt>
                <c:pt idx="7734">
                  <c:v>0.77349999999999997</c:v>
                </c:pt>
                <c:pt idx="7735">
                  <c:v>0.77359999999999995</c:v>
                </c:pt>
                <c:pt idx="7736">
                  <c:v>0.77370000000000005</c:v>
                </c:pt>
                <c:pt idx="7737">
                  <c:v>0.77380000000000004</c:v>
                </c:pt>
                <c:pt idx="7738">
                  <c:v>0.77390000000000003</c:v>
                </c:pt>
                <c:pt idx="7739">
                  <c:v>0.77400000000000002</c:v>
                </c:pt>
                <c:pt idx="7740">
                  <c:v>0.77410000000000001</c:v>
                </c:pt>
                <c:pt idx="7741">
                  <c:v>0.7742</c:v>
                </c:pt>
                <c:pt idx="7742">
                  <c:v>0.77429999999999999</c:v>
                </c:pt>
                <c:pt idx="7743">
                  <c:v>0.77439999999999998</c:v>
                </c:pt>
                <c:pt idx="7744">
                  <c:v>0.77449999999999997</c:v>
                </c:pt>
                <c:pt idx="7745">
                  <c:v>0.77459999999999996</c:v>
                </c:pt>
                <c:pt idx="7746">
                  <c:v>0.77470000000000006</c:v>
                </c:pt>
                <c:pt idx="7747">
                  <c:v>0.77480000000000004</c:v>
                </c:pt>
                <c:pt idx="7748">
                  <c:v>0.77490000000000003</c:v>
                </c:pt>
                <c:pt idx="7749">
                  <c:v>0.77500000000000002</c:v>
                </c:pt>
                <c:pt idx="7750">
                  <c:v>0.77510000000000001</c:v>
                </c:pt>
                <c:pt idx="7751">
                  <c:v>0.7752</c:v>
                </c:pt>
                <c:pt idx="7752">
                  <c:v>0.77529999999999999</c:v>
                </c:pt>
                <c:pt idx="7753">
                  <c:v>0.77539999999999998</c:v>
                </c:pt>
                <c:pt idx="7754">
                  <c:v>0.77549999999999997</c:v>
                </c:pt>
                <c:pt idx="7755">
                  <c:v>0.77559999999999996</c:v>
                </c:pt>
                <c:pt idx="7756">
                  <c:v>0.77569999999999995</c:v>
                </c:pt>
                <c:pt idx="7757">
                  <c:v>0.77580000000000005</c:v>
                </c:pt>
                <c:pt idx="7758">
                  <c:v>0.77590000000000003</c:v>
                </c:pt>
                <c:pt idx="7759">
                  <c:v>0.77600000000000002</c:v>
                </c:pt>
                <c:pt idx="7760">
                  <c:v>0.77610000000000001</c:v>
                </c:pt>
                <c:pt idx="7761">
                  <c:v>0.7762</c:v>
                </c:pt>
                <c:pt idx="7762">
                  <c:v>0.77629999999999999</c:v>
                </c:pt>
                <c:pt idx="7763">
                  <c:v>0.77639999999999998</c:v>
                </c:pt>
                <c:pt idx="7764">
                  <c:v>0.77649999999999997</c:v>
                </c:pt>
                <c:pt idx="7765">
                  <c:v>0.77659999999999996</c:v>
                </c:pt>
                <c:pt idx="7766">
                  <c:v>0.77669999999999995</c:v>
                </c:pt>
                <c:pt idx="7767">
                  <c:v>0.77680000000000005</c:v>
                </c:pt>
                <c:pt idx="7768">
                  <c:v>0.77690000000000003</c:v>
                </c:pt>
                <c:pt idx="7769">
                  <c:v>0.77700000000000002</c:v>
                </c:pt>
                <c:pt idx="7770">
                  <c:v>0.77710000000000001</c:v>
                </c:pt>
                <c:pt idx="7771">
                  <c:v>0.7772</c:v>
                </c:pt>
                <c:pt idx="7772">
                  <c:v>0.77729999999999999</c:v>
                </c:pt>
                <c:pt idx="7773">
                  <c:v>0.77739999999999998</c:v>
                </c:pt>
                <c:pt idx="7774">
                  <c:v>0.77749999999999997</c:v>
                </c:pt>
                <c:pt idx="7775">
                  <c:v>0.77759999999999996</c:v>
                </c:pt>
                <c:pt idx="7776">
                  <c:v>0.77769999999999995</c:v>
                </c:pt>
                <c:pt idx="7777">
                  <c:v>0.77780000000000005</c:v>
                </c:pt>
                <c:pt idx="7778">
                  <c:v>0.77790000000000004</c:v>
                </c:pt>
                <c:pt idx="7779">
                  <c:v>0.77800000000000002</c:v>
                </c:pt>
                <c:pt idx="7780">
                  <c:v>0.77810000000000001</c:v>
                </c:pt>
                <c:pt idx="7781">
                  <c:v>0.7782</c:v>
                </c:pt>
                <c:pt idx="7782">
                  <c:v>0.77829999999999999</c:v>
                </c:pt>
                <c:pt idx="7783">
                  <c:v>0.77839999999999998</c:v>
                </c:pt>
                <c:pt idx="7784">
                  <c:v>0.77849999999999997</c:v>
                </c:pt>
                <c:pt idx="7785">
                  <c:v>0.77859999999999996</c:v>
                </c:pt>
                <c:pt idx="7786">
                  <c:v>0.77869999999999995</c:v>
                </c:pt>
                <c:pt idx="7787">
                  <c:v>0.77880000000000005</c:v>
                </c:pt>
                <c:pt idx="7788">
                  <c:v>0.77890000000000004</c:v>
                </c:pt>
                <c:pt idx="7789">
                  <c:v>0.77900000000000003</c:v>
                </c:pt>
                <c:pt idx="7790">
                  <c:v>0.77910000000000001</c:v>
                </c:pt>
                <c:pt idx="7791">
                  <c:v>0.7792</c:v>
                </c:pt>
                <c:pt idx="7792">
                  <c:v>0.77929999999999999</c:v>
                </c:pt>
                <c:pt idx="7793">
                  <c:v>0.77939999999999998</c:v>
                </c:pt>
                <c:pt idx="7794">
                  <c:v>0.77949999999999997</c:v>
                </c:pt>
                <c:pt idx="7795">
                  <c:v>0.77959999999999996</c:v>
                </c:pt>
                <c:pt idx="7796">
                  <c:v>0.77969999999999995</c:v>
                </c:pt>
                <c:pt idx="7797">
                  <c:v>0.77980000000000005</c:v>
                </c:pt>
                <c:pt idx="7798">
                  <c:v>0.77990000000000004</c:v>
                </c:pt>
                <c:pt idx="7799">
                  <c:v>0.78</c:v>
                </c:pt>
                <c:pt idx="7800">
                  <c:v>0.78010000000000002</c:v>
                </c:pt>
                <c:pt idx="7801">
                  <c:v>0.7802</c:v>
                </c:pt>
                <c:pt idx="7802">
                  <c:v>0.78029999999999999</c:v>
                </c:pt>
                <c:pt idx="7803">
                  <c:v>0.78039999999999998</c:v>
                </c:pt>
                <c:pt idx="7804">
                  <c:v>0.78049999999999997</c:v>
                </c:pt>
                <c:pt idx="7805">
                  <c:v>0.78059999999999996</c:v>
                </c:pt>
                <c:pt idx="7806">
                  <c:v>0.78069999999999995</c:v>
                </c:pt>
                <c:pt idx="7807">
                  <c:v>0.78080000000000005</c:v>
                </c:pt>
                <c:pt idx="7808">
                  <c:v>0.78090000000000004</c:v>
                </c:pt>
                <c:pt idx="7809">
                  <c:v>0.78100000000000003</c:v>
                </c:pt>
                <c:pt idx="7810">
                  <c:v>0.78110000000000002</c:v>
                </c:pt>
                <c:pt idx="7811">
                  <c:v>0.78120000000000001</c:v>
                </c:pt>
                <c:pt idx="7812">
                  <c:v>0.78129999999999999</c:v>
                </c:pt>
                <c:pt idx="7813">
                  <c:v>0.78139999999999998</c:v>
                </c:pt>
                <c:pt idx="7814">
                  <c:v>0.78149999999999997</c:v>
                </c:pt>
                <c:pt idx="7815">
                  <c:v>0.78159999999999996</c:v>
                </c:pt>
                <c:pt idx="7816">
                  <c:v>0.78169999999999995</c:v>
                </c:pt>
                <c:pt idx="7817">
                  <c:v>0.78180000000000005</c:v>
                </c:pt>
                <c:pt idx="7818">
                  <c:v>0.78190000000000004</c:v>
                </c:pt>
                <c:pt idx="7819">
                  <c:v>0.78200000000000003</c:v>
                </c:pt>
                <c:pt idx="7820">
                  <c:v>0.78210000000000002</c:v>
                </c:pt>
                <c:pt idx="7821">
                  <c:v>0.78220000000000001</c:v>
                </c:pt>
                <c:pt idx="7822">
                  <c:v>0.7823</c:v>
                </c:pt>
                <c:pt idx="7823">
                  <c:v>0.78239999999999998</c:v>
                </c:pt>
                <c:pt idx="7824">
                  <c:v>0.78249999999999997</c:v>
                </c:pt>
                <c:pt idx="7825">
                  <c:v>0.78259999999999996</c:v>
                </c:pt>
                <c:pt idx="7826">
                  <c:v>0.78269999999999995</c:v>
                </c:pt>
                <c:pt idx="7827">
                  <c:v>0.78280000000000005</c:v>
                </c:pt>
                <c:pt idx="7828">
                  <c:v>0.78290000000000004</c:v>
                </c:pt>
                <c:pt idx="7829">
                  <c:v>0.78300000000000003</c:v>
                </c:pt>
                <c:pt idx="7830">
                  <c:v>0.78310000000000002</c:v>
                </c:pt>
                <c:pt idx="7831">
                  <c:v>0.78320000000000001</c:v>
                </c:pt>
                <c:pt idx="7832">
                  <c:v>0.7833</c:v>
                </c:pt>
                <c:pt idx="7833">
                  <c:v>0.78339999999999999</c:v>
                </c:pt>
                <c:pt idx="7834">
                  <c:v>0.78349999999999997</c:v>
                </c:pt>
                <c:pt idx="7835">
                  <c:v>0.78359999999999996</c:v>
                </c:pt>
                <c:pt idx="7836">
                  <c:v>0.78369999999999995</c:v>
                </c:pt>
                <c:pt idx="7837">
                  <c:v>0.78380000000000005</c:v>
                </c:pt>
                <c:pt idx="7838">
                  <c:v>0.78390000000000004</c:v>
                </c:pt>
                <c:pt idx="7839">
                  <c:v>0.78400000000000003</c:v>
                </c:pt>
                <c:pt idx="7840">
                  <c:v>0.78410000000000002</c:v>
                </c:pt>
                <c:pt idx="7841">
                  <c:v>0.78420000000000001</c:v>
                </c:pt>
                <c:pt idx="7842">
                  <c:v>0.7843</c:v>
                </c:pt>
                <c:pt idx="7843">
                  <c:v>0.78439999999999999</c:v>
                </c:pt>
                <c:pt idx="7844">
                  <c:v>0.78449999999999998</c:v>
                </c:pt>
                <c:pt idx="7845">
                  <c:v>0.78459999999999996</c:v>
                </c:pt>
                <c:pt idx="7846">
                  <c:v>0.78469999999999995</c:v>
                </c:pt>
                <c:pt idx="7847">
                  <c:v>0.78480000000000005</c:v>
                </c:pt>
                <c:pt idx="7848">
                  <c:v>0.78490000000000004</c:v>
                </c:pt>
                <c:pt idx="7849">
                  <c:v>0.78500000000000003</c:v>
                </c:pt>
                <c:pt idx="7850">
                  <c:v>0.78510000000000002</c:v>
                </c:pt>
                <c:pt idx="7851">
                  <c:v>0.78520000000000001</c:v>
                </c:pt>
                <c:pt idx="7852">
                  <c:v>0.7853</c:v>
                </c:pt>
                <c:pt idx="7853">
                  <c:v>0.78539999999999999</c:v>
                </c:pt>
                <c:pt idx="7854">
                  <c:v>0.78549999999999998</c:v>
                </c:pt>
                <c:pt idx="7855">
                  <c:v>0.78559999999999997</c:v>
                </c:pt>
                <c:pt idx="7856">
                  <c:v>0.78569999999999995</c:v>
                </c:pt>
                <c:pt idx="7857">
                  <c:v>0.78580000000000005</c:v>
                </c:pt>
                <c:pt idx="7858">
                  <c:v>0.78590000000000004</c:v>
                </c:pt>
                <c:pt idx="7859">
                  <c:v>0.78600000000000003</c:v>
                </c:pt>
                <c:pt idx="7860">
                  <c:v>0.78610000000000002</c:v>
                </c:pt>
                <c:pt idx="7861">
                  <c:v>0.78620000000000001</c:v>
                </c:pt>
                <c:pt idx="7862">
                  <c:v>0.7863</c:v>
                </c:pt>
                <c:pt idx="7863">
                  <c:v>0.78639999999999999</c:v>
                </c:pt>
                <c:pt idx="7864">
                  <c:v>0.78649999999999998</c:v>
                </c:pt>
                <c:pt idx="7865">
                  <c:v>0.78659999999999997</c:v>
                </c:pt>
                <c:pt idx="7866">
                  <c:v>0.78669999999999995</c:v>
                </c:pt>
                <c:pt idx="7867">
                  <c:v>0.78680000000000005</c:v>
                </c:pt>
                <c:pt idx="7868">
                  <c:v>0.78690000000000004</c:v>
                </c:pt>
                <c:pt idx="7869">
                  <c:v>0.78700000000000003</c:v>
                </c:pt>
                <c:pt idx="7870">
                  <c:v>0.78710000000000002</c:v>
                </c:pt>
                <c:pt idx="7871">
                  <c:v>0.78720000000000001</c:v>
                </c:pt>
                <c:pt idx="7872">
                  <c:v>0.7873</c:v>
                </c:pt>
                <c:pt idx="7873">
                  <c:v>0.78739999999999999</c:v>
                </c:pt>
                <c:pt idx="7874">
                  <c:v>0.78749999999999998</c:v>
                </c:pt>
                <c:pt idx="7875">
                  <c:v>0.78759999999999997</c:v>
                </c:pt>
                <c:pt idx="7876">
                  <c:v>0.78769999999999996</c:v>
                </c:pt>
                <c:pt idx="7877">
                  <c:v>0.78779999999999994</c:v>
                </c:pt>
                <c:pt idx="7878">
                  <c:v>0.78790000000000004</c:v>
                </c:pt>
                <c:pt idx="7879">
                  <c:v>0.78800000000000003</c:v>
                </c:pt>
                <c:pt idx="7880">
                  <c:v>0.78810000000000002</c:v>
                </c:pt>
                <c:pt idx="7881">
                  <c:v>0.78820000000000001</c:v>
                </c:pt>
                <c:pt idx="7882">
                  <c:v>0.7883</c:v>
                </c:pt>
                <c:pt idx="7883">
                  <c:v>0.78839999999999999</c:v>
                </c:pt>
                <c:pt idx="7884">
                  <c:v>0.78849999999999998</c:v>
                </c:pt>
                <c:pt idx="7885">
                  <c:v>0.78859999999999997</c:v>
                </c:pt>
                <c:pt idx="7886">
                  <c:v>0.78869999999999996</c:v>
                </c:pt>
                <c:pt idx="7887">
                  <c:v>0.78879999999999995</c:v>
                </c:pt>
                <c:pt idx="7888">
                  <c:v>0.78890000000000005</c:v>
                </c:pt>
                <c:pt idx="7889">
                  <c:v>0.78900000000000003</c:v>
                </c:pt>
                <c:pt idx="7890">
                  <c:v>0.78910000000000002</c:v>
                </c:pt>
                <c:pt idx="7891">
                  <c:v>0.78920000000000001</c:v>
                </c:pt>
                <c:pt idx="7892">
                  <c:v>0.7893</c:v>
                </c:pt>
                <c:pt idx="7893">
                  <c:v>0.78939999999999999</c:v>
                </c:pt>
                <c:pt idx="7894">
                  <c:v>0.78949999999999998</c:v>
                </c:pt>
                <c:pt idx="7895">
                  <c:v>0.78959999999999997</c:v>
                </c:pt>
                <c:pt idx="7896">
                  <c:v>0.78969999999999996</c:v>
                </c:pt>
                <c:pt idx="7897">
                  <c:v>0.78979999999999995</c:v>
                </c:pt>
                <c:pt idx="7898">
                  <c:v>0.78990000000000005</c:v>
                </c:pt>
                <c:pt idx="7899">
                  <c:v>0.79</c:v>
                </c:pt>
                <c:pt idx="7900">
                  <c:v>0.79010000000000002</c:v>
                </c:pt>
                <c:pt idx="7901">
                  <c:v>0.79020000000000001</c:v>
                </c:pt>
                <c:pt idx="7902">
                  <c:v>0.7903</c:v>
                </c:pt>
                <c:pt idx="7903">
                  <c:v>0.79039999999999999</c:v>
                </c:pt>
                <c:pt idx="7904">
                  <c:v>0.79049999999999998</c:v>
                </c:pt>
                <c:pt idx="7905">
                  <c:v>0.79059999999999997</c:v>
                </c:pt>
                <c:pt idx="7906">
                  <c:v>0.79069999999999996</c:v>
                </c:pt>
                <c:pt idx="7907">
                  <c:v>0.79079999999999995</c:v>
                </c:pt>
                <c:pt idx="7908">
                  <c:v>0.79090000000000005</c:v>
                </c:pt>
                <c:pt idx="7909">
                  <c:v>0.79100000000000004</c:v>
                </c:pt>
                <c:pt idx="7910">
                  <c:v>0.79110000000000003</c:v>
                </c:pt>
                <c:pt idx="7911">
                  <c:v>0.79120000000000001</c:v>
                </c:pt>
                <c:pt idx="7912">
                  <c:v>0.7913</c:v>
                </c:pt>
                <c:pt idx="7913">
                  <c:v>0.79139999999999999</c:v>
                </c:pt>
                <c:pt idx="7914">
                  <c:v>0.79149999999999998</c:v>
                </c:pt>
                <c:pt idx="7915">
                  <c:v>0.79159999999999997</c:v>
                </c:pt>
                <c:pt idx="7916">
                  <c:v>0.79169999999999996</c:v>
                </c:pt>
                <c:pt idx="7917">
                  <c:v>0.79179999999999995</c:v>
                </c:pt>
                <c:pt idx="7918">
                  <c:v>0.79190000000000005</c:v>
                </c:pt>
                <c:pt idx="7919">
                  <c:v>0.79200000000000004</c:v>
                </c:pt>
                <c:pt idx="7920">
                  <c:v>0.79210000000000003</c:v>
                </c:pt>
                <c:pt idx="7921">
                  <c:v>0.79220000000000002</c:v>
                </c:pt>
                <c:pt idx="7922">
                  <c:v>0.7923</c:v>
                </c:pt>
                <c:pt idx="7923">
                  <c:v>0.79239999999999999</c:v>
                </c:pt>
                <c:pt idx="7924">
                  <c:v>0.79249999999999998</c:v>
                </c:pt>
                <c:pt idx="7925">
                  <c:v>0.79259999999999997</c:v>
                </c:pt>
                <c:pt idx="7926">
                  <c:v>0.79269999999999996</c:v>
                </c:pt>
                <c:pt idx="7927">
                  <c:v>0.79279999999999995</c:v>
                </c:pt>
                <c:pt idx="7928">
                  <c:v>0.79290000000000005</c:v>
                </c:pt>
                <c:pt idx="7929">
                  <c:v>0.79300000000000004</c:v>
                </c:pt>
                <c:pt idx="7930">
                  <c:v>0.79310000000000003</c:v>
                </c:pt>
                <c:pt idx="7931">
                  <c:v>0.79320000000000002</c:v>
                </c:pt>
                <c:pt idx="7932">
                  <c:v>0.79330000000000001</c:v>
                </c:pt>
                <c:pt idx="7933">
                  <c:v>0.79339999999999999</c:v>
                </c:pt>
                <c:pt idx="7934">
                  <c:v>0.79349999999999998</c:v>
                </c:pt>
                <c:pt idx="7935">
                  <c:v>0.79359999999999997</c:v>
                </c:pt>
                <c:pt idx="7936">
                  <c:v>0.79369999999999996</c:v>
                </c:pt>
                <c:pt idx="7937">
                  <c:v>0.79379999999999995</c:v>
                </c:pt>
                <c:pt idx="7938">
                  <c:v>0.79390000000000005</c:v>
                </c:pt>
                <c:pt idx="7939">
                  <c:v>0.79400000000000004</c:v>
                </c:pt>
                <c:pt idx="7940">
                  <c:v>0.79410000000000003</c:v>
                </c:pt>
                <c:pt idx="7941">
                  <c:v>0.79420000000000002</c:v>
                </c:pt>
                <c:pt idx="7942">
                  <c:v>0.79430000000000001</c:v>
                </c:pt>
                <c:pt idx="7943">
                  <c:v>0.7944</c:v>
                </c:pt>
                <c:pt idx="7944">
                  <c:v>0.79449999999999998</c:v>
                </c:pt>
                <c:pt idx="7945">
                  <c:v>0.79459999999999997</c:v>
                </c:pt>
                <c:pt idx="7946">
                  <c:v>0.79469999999999996</c:v>
                </c:pt>
                <c:pt idx="7947">
                  <c:v>0.79479999999999995</c:v>
                </c:pt>
                <c:pt idx="7948">
                  <c:v>0.79490000000000005</c:v>
                </c:pt>
                <c:pt idx="7949">
                  <c:v>0.79500000000000004</c:v>
                </c:pt>
                <c:pt idx="7950">
                  <c:v>0.79510000000000003</c:v>
                </c:pt>
                <c:pt idx="7951">
                  <c:v>0.79520000000000002</c:v>
                </c:pt>
                <c:pt idx="7952">
                  <c:v>0.79530000000000001</c:v>
                </c:pt>
                <c:pt idx="7953">
                  <c:v>0.7954</c:v>
                </c:pt>
                <c:pt idx="7954">
                  <c:v>0.79549999999999998</c:v>
                </c:pt>
                <c:pt idx="7955">
                  <c:v>0.79559999999999997</c:v>
                </c:pt>
                <c:pt idx="7956">
                  <c:v>0.79569999999999996</c:v>
                </c:pt>
                <c:pt idx="7957">
                  <c:v>0.79579999999999995</c:v>
                </c:pt>
                <c:pt idx="7958">
                  <c:v>0.79590000000000005</c:v>
                </c:pt>
                <c:pt idx="7959">
                  <c:v>0.79600000000000004</c:v>
                </c:pt>
                <c:pt idx="7960">
                  <c:v>0.79610000000000003</c:v>
                </c:pt>
                <c:pt idx="7961">
                  <c:v>0.79620000000000002</c:v>
                </c:pt>
                <c:pt idx="7962">
                  <c:v>0.79630000000000001</c:v>
                </c:pt>
                <c:pt idx="7963">
                  <c:v>0.7964</c:v>
                </c:pt>
                <c:pt idx="7964">
                  <c:v>0.79649999999999999</c:v>
                </c:pt>
                <c:pt idx="7965">
                  <c:v>0.79659999999999997</c:v>
                </c:pt>
                <c:pt idx="7966">
                  <c:v>0.79669999999999996</c:v>
                </c:pt>
                <c:pt idx="7967">
                  <c:v>0.79679999999999995</c:v>
                </c:pt>
                <c:pt idx="7968">
                  <c:v>0.79690000000000005</c:v>
                </c:pt>
                <c:pt idx="7969">
                  <c:v>0.79700000000000004</c:v>
                </c:pt>
                <c:pt idx="7970">
                  <c:v>0.79710000000000003</c:v>
                </c:pt>
                <c:pt idx="7971">
                  <c:v>0.79720000000000002</c:v>
                </c:pt>
                <c:pt idx="7972">
                  <c:v>0.79730000000000001</c:v>
                </c:pt>
                <c:pt idx="7973">
                  <c:v>0.7974</c:v>
                </c:pt>
                <c:pt idx="7974">
                  <c:v>0.79749999999999999</c:v>
                </c:pt>
                <c:pt idx="7975">
                  <c:v>0.79759999999999998</c:v>
                </c:pt>
                <c:pt idx="7976">
                  <c:v>0.79769999999999996</c:v>
                </c:pt>
                <c:pt idx="7977">
                  <c:v>0.79779999999999995</c:v>
                </c:pt>
                <c:pt idx="7978">
                  <c:v>0.79790000000000005</c:v>
                </c:pt>
                <c:pt idx="7979">
                  <c:v>0.79800000000000004</c:v>
                </c:pt>
                <c:pt idx="7980">
                  <c:v>0.79810000000000003</c:v>
                </c:pt>
                <c:pt idx="7981">
                  <c:v>0.79820000000000002</c:v>
                </c:pt>
                <c:pt idx="7982">
                  <c:v>0.79830000000000001</c:v>
                </c:pt>
                <c:pt idx="7983">
                  <c:v>0.7984</c:v>
                </c:pt>
                <c:pt idx="7984">
                  <c:v>0.79849999999999999</c:v>
                </c:pt>
                <c:pt idx="7985">
                  <c:v>0.79859999999999998</c:v>
                </c:pt>
                <c:pt idx="7986">
                  <c:v>0.79869999999999997</c:v>
                </c:pt>
                <c:pt idx="7987">
                  <c:v>0.79879999999999995</c:v>
                </c:pt>
                <c:pt idx="7988">
                  <c:v>0.79890000000000005</c:v>
                </c:pt>
                <c:pt idx="7989">
                  <c:v>0.79900000000000004</c:v>
                </c:pt>
                <c:pt idx="7990">
                  <c:v>0.79910000000000003</c:v>
                </c:pt>
                <c:pt idx="7991">
                  <c:v>0.79920000000000002</c:v>
                </c:pt>
                <c:pt idx="7992">
                  <c:v>0.79930000000000001</c:v>
                </c:pt>
                <c:pt idx="7993">
                  <c:v>0.7994</c:v>
                </c:pt>
                <c:pt idx="7994">
                  <c:v>0.79949999999999999</c:v>
                </c:pt>
                <c:pt idx="7995">
                  <c:v>0.79959999999999998</c:v>
                </c:pt>
                <c:pt idx="7996">
                  <c:v>0.79969999999999997</c:v>
                </c:pt>
                <c:pt idx="7997">
                  <c:v>0.79979999999999996</c:v>
                </c:pt>
                <c:pt idx="7998">
                  <c:v>0.79990000000000006</c:v>
                </c:pt>
                <c:pt idx="7999">
                  <c:v>0.8</c:v>
                </c:pt>
                <c:pt idx="8000">
                  <c:v>0.80010000000000003</c:v>
                </c:pt>
                <c:pt idx="8001">
                  <c:v>0.80020000000000002</c:v>
                </c:pt>
                <c:pt idx="8002">
                  <c:v>0.80030000000000001</c:v>
                </c:pt>
                <c:pt idx="8003">
                  <c:v>0.8004</c:v>
                </c:pt>
                <c:pt idx="8004">
                  <c:v>0.80049999999999999</c:v>
                </c:pt>
                <c:pt idx="8005">
                  <c:v>0.80059999999999998</c:v>
                </c:pt>
                <c:pt idx="8006">
                  <c:v>0.80069999999999997</c:v>
                </c:pt>
                <c:pt idx="8007">
                  <c:v>0.80079999999999996</c:v>
                </c:pt>
                <c:pt idx="8008">
                  <c:v>0.80089999999999995</c:v>
                </c:pt>
                <c:pt idx="8009">
                  <c:v>0.80100000000000005</c:v>
                </c:pt>
                <c:pt idx="8010">
                  <c:v>0.80110000000000003</c:v>
                </c:pt>
                <c:pt idx="8011">
                  <c:v>0.80120000000000002</c:v>
                </c:pt>
                <c:pt idx="8012">
                  <c:v>0.80130000000000001</c:v>
                </c:pt>
                <c:pt idx="8013">
                  <c:v>0.8014</c:v>
                </c:pt>
                <c:pt idx="8014">
                  <c:v>0.80149999999999999</c:v>
                </c:pt>
                <c:pt idx="8015">
                  <c:v>0.80159999999999998</c:v>
                </c:pt>
                <c:pt idx="8016">
                  <c:v>0.80169999999999997</c:v>
                </c:pt>
                <c:pt idx="8017">
                  <c:v>0.80179999999999996</c:v>
                </c:pt>
                <c:pt idx="8018">
                  <c:v>0.80189999999999995</c:v>
                </c:pt>
                <c:pt idx="8019">
                  <c:v>0.80200000000000005</c:v>
                </c:pt>
                <c:pt idx="8020">
                  <c:v>0.80210000000000004</c:v>
                </c:pt>
                <c:pt idx="8021">
                  <c:v>0.80220000000000002</c:v>
                </c:pt>
                <c:pt idx="8022">
                  <c:v>0.80230000000000001</c:v>
                </c:pt>
                <c:pt idx="8023">
                  <c:v>0.8024</c:v>
                </c:pt>
                <c:pt idx="8024">
                  <c:v>0.80249999999999999</c:v>
                </c:pt>
                <c:pt idx="8025">
                  <c:v>0.80259999999999998</c:v>
                </c:pt>
                <c:pt idx="8026">
                  <c:v>0.80269999999999997</c:v>
                </c:pt>
                <c:pt idx="8027">
                  <c:v>0.80279999999999996</c:v>
                </c:pt>
                <c:pt idx="8028">
                  <c:v>0.80289999999999995</c:v>
                </c:pt>
                <c:pt idx="8029">
                  <c:v>0.80300000000000005</c:v>
                </c:pt>
                <c:pt idx="8030">
                  <c:v>0.80310000000000004</c:v>
                </c:pt>
                <c:pt idx="8031">
                  <c:v>0.80320000000000003</c:v>
                </c:pt>
                <c:pt idx="8032">
                  <c:v>0.80330000000000001</c:v>
                </c:pt>
                <c:pt idx="8033">
                  <c:v>0.8034</c:v>
                </c:pt>
                <c:pt idx="8034">
                  <c:v>0.80349999999999999</c:v>
                </c:pt>
                <c:pt idx="8035">
                  <c:v>0.80359999999999998</c:v>
                </c:pt>
                <c:pt idx="8036">
                  <c:v>0.80369999999999997</c:v>
                </c:pt>
                <c:pt idx="8037">
                  <c:v>0.80379999999999996</c:v>
                </c:pt>
                <c:pt idx="8038">
                  <c:v>0.80389999999999995</c:v>
                </c:pt>
                <c:pt idx="8039">
                  <c:v>0.80400000000000005</c:v>
                </c:pt>
                <c:pt idx="8040">
                  <c:v>0.80410000000000004</c:v>
                </c:pt>
                <c:pt idx="8041">
                  <c:v>0.80420000000000003</c:v>
                </c:pt>
                <c:pt idx="8042">
                  <c:v>0.80430000000000001</c:v>
                </c:pt>
                <c:pt idx="8043">
                  <c:v>0.8044</c:v>
                </c:pt>
                <c:pt idx="8044">
                  <c:v>0.80449999999999999</c:v>
                </c:pt>
                <c:pt idx="8045">
                  <c:v>0.80459999999999998</c:v>
                </c:pt>
                <c:pt idx="8046">
                  <c:v>0.80469999999999997</c:v>
                </c:pt>
                <c:pt idx="8047">
                  <c:v>0.80479999999999996</c:v>
                </c:pt>
                <c:pt idx="8048">
                  <c:v>0.80489999999999995</c:v>
                </c:pt>
                <c:pt idx="8049">
                  <c:v>0.80500000000000005</c:v>
                </c:pt>
                <c:pt idx="8050">
                  <c:v>0.80510000000000004</c:v>
                </c:pt>
                <c:pt idx="8051">
                  <c:v>0.80520000000000003</c:v>
                </c:pt>
                <c:pt idx="8052">
                  <c:v>0.80530000000000002</c:v>
                </c:pt>
                <c:pt idx="8053">
                  <c:v>0.8054</c:v>
                </c:pt>
                <c:pt idx="8054">
                  <c:v>0.80549999999999999</c:v>
                </c:pt>
                <c:pt idx="8055">
                  <c:v>0.80559999999999998</c:v>
                </c:pt>
                <c:pt idx="8056">
                  <c:v>0.80569999999999997</c:v>
                </c:pt>
                <c:pt idx="8057">
                  <c:v>0.80579999999999996</c:v>
                </c:pt>
                <c:pt idx="8058">
                  <c:v>0.80589999999999995</c:v>
                </c:pt>
                <c:pt idx="8059">
                  <c:v>0.80600000000000005</c:v>
                </c:pt>
                <c:pt idx="8060">
                  <c:v>0.80610000000000004</c:v>
                </c:pt>
                <c:pt idx="8061">
                  <c:v>0.80620000000000003</c:v>
                </c:pt>
                <c:pt idx="8062">
                  <c:v>0.80630000000000002</c:v>
                </c:pt>
                <c:pt idx="8063">
                  <c:v>0.80640000000000001</c:v>
                </c:pt>
                <c:pt idx="8064">
                  <c:v>0.80649999999999999</c:v>
                </c:pt>
                <c:pt idx="8065">
                  <c:v>0.80659999999999998</c:v>
                </c:pt>
                <c:pt idx="8066">
                  <c:v>0.80669999999999997</c:v>
                </c:pt>
                <c:pt idx="8067">
                  <c:v>0.80679999999999996</c:v>
                </c:pt>
                <c:pt idx="8068">
                  <c:v>0.80689999999999995</c:v>
                </c:pt>
                <c:pt idx="8069">
                  <c:v>0.80700000000000005</c:v>
                </c:pt>
                <c:pt idx="8070">
                  <c:v>0.80710000000000004</c:v>
                </c:pt>
                <c:pt idx="8071">
                  <c:v>0.80720000000000003</c:v>
                </c:pt>
                <c:pt idx="8072">
                  <c:v>0.80730000000000002</c:v>
                </c:pt>
                <c:pt idx="8073">
                  <c:v>0.80740000000000001</c:v>
                </c:pt>
                <c:pt idx="8074">
                  <c:v>0.8075</c:v>
                </c:pt>
                <c:pt idx="8075">
                  <c:v>0.80759999999999998</c:v>
                </c:pt>
                <c:pt idx="8076">
                  <c:v>0.80769999999999997</c:v>
                </c:pt>
                <c:pt idx="8077">
                  <c:v>0.80779999999999996</c:v>
                </c:pt>
                <c:pt idx="8078">
                  <c:v>0.80789999999999995</c:v>
                </c:pt>
                <c:pt idx="8079">
                  <c:v>0.80800000000000005</c:v>
                </c:pt>
                <c:pt idx="8080">
                  <c:v>0.80810000000000004</c:v>
                </c:pt>
                <c:pt idx="8081">
                  <c:v>0.80820000000000003</c:v>
                </c:pt>
                <c:pt idx="8082">
                  <c:v>0.80830000000000002</c:v>
                </c:pt>
                <c:pt idx="8083">
                  <c:v>0.80840000000000001</c:v>
                </c:pt>
                <c:pt idx="8084">
                  <c:v>0.8085</c:v>
                </c:pt>
                <c:pt idx="8085">
                  <c:v>0.80859999999999999</c:v>
                </c:pt>
                <c:pt idx="8086">
                  <c:v>0.80869999999999997</c:v>
                </c:pt>
                <c:pt idx="8087">
                  <c:v>0.80879999999999996</c:v>
                </c:pt>
                <c:pt idx="8088">
                  <c:v>0.80889999999999995</c:v>
                </c:pt>
                <c:pt idx="8089">
                  <c:v>0.80900000000000005</c:v>
                </c:pt>
                <c:pt idx="8090">
                  <c:v>0.80910000000000004</c:v>
                </c:pt>
                <c:pt idx="8091">
                  <c:v>0.80920000000000003</c:v>
                </c:pt>
                <c:pt idx="8092">
                  <c:v>0.80930000000000002</c:v>
                </c:pt>
                <c:pt idx="8093">
                  <c:v>0.80940000000000001</c:v>
                </c:pt>
                <c:pt idx="8094">
                  <c:v>0.8095</c:v>
                </c:pt>
                <c:pt idx="8095">
                  <c:v>0.80959999999999999</c:v>
                </c:pt>
                <c:pt idx="8096">
                  <c:v>0.80969999999999998</c:v>
                </c:pt>
                <c:pt idx="8097">
                  <c:v>0.80979999999999996</c:v>
                </c:pt>
                <c:pt idx="8098">
                  <c:v>0.80989999999999995</c:v>
                </c:pt>
                <c:pt idx="8099">
                  <c:v>0.81</c:v>
                </c:pt>
                <c:pt idx="8100">
                  <c:v>0.81010000000000004</c:v>
                </c:pt>
                <c:pt idx="8101">
                  <c:v>0.81020000000000003</c:v>
                </c:pt>
                <c:pt idx="8102">
                  <c:v>0.81030000000000002</c:v>
                </c:pt>
                <c:pt idx="8103">
                  <c:v>0.81040000000000001</c:v>
                </c:pt>
                <c:pt idx="8104">
                  <c:v>0.8105</c:v>
                </c:pt>
                <c:pt idx="8105">
                  <c:v>0.81059999999999999</c:v>
                </c:pt>
                <c:pt idx="8106">
                  <c:v>0.81069999999999998</c:v>
                </c:pt>
                <c:pt idx="8107">
                  <c:v>0.81079999999999997</c:v>
                </c:pt>
                <c:pt idx="8108">
                  <c:v>0.81089999999999995</c:v>
                </c:pt>
                <c:pt idx="8109">
                  <c:v>0.81100000000000005</c:v>
                </c:pt>
                <c:pt idx="8110">
                  <c:v>0.81110000000000004</c:v>
                </c:pt>
                <c:pt idx="8111">
                  <c:v>0.81120000000000003</c:v>
                </c:pt>
                <c:pt idx="8112">
                  <c:v>0.81130000000000002</c:v>
                </c:pt>
                <c:pt idx="8113">
                  <c:v>0.81140000000000001</c:v>
                </c:pt>
                <c:pt idx="8114">
                  <c:v>0.8115</c:v>
                </c:pt>
                <c:pt idx="8115">
                  <c:v>0.81159999999999999</c:v>
                </c:pt>
                <c:pt idx="8116">
                  <c:v>0.81169999999999998</c:v>
                </c:pt>
                <c:pt idx="8117">
                  <c:v>0.81179999999999997</c:v>
                </c:pt>
                <c:pt idx="8118">
                  <c:v>0.81189999999999996</c:v>
                </c:pt>
                <c:pt idx="8119">
                  <c:v>0.81200000000000006</c:v>
                </c:pt>
                <c:pt idx="8120">
                  <c:v>0.81210000000000004</c:v>
                </c:pt>
                <c:pt idx="8121">
                  <c:v>0.81220000000000003</c:v>
                </c:pt>
                <c:pt idx="8122">
                  <c:v>0.81230000000000002</c:v>
                </c:pt>
                <c:pt idx="8123">
                  <c:v>0.81240000000000001</c:v>
                </c:pt>
                <c:pt idx="8124">
                  <c:v>0.8125</c:v>
                </c:pt>
                <c:pt idx="8125">
                  <c:v>0.81259999999999999</c:v>
                </c:pt>
                <c:pt idx="8126">
                  <c:v>0.81269999999999998</c:v>
                </c:pt>
                <c:pt idx="8127">
                  <c:v>0.81279999999999997</c:v>
                </c:pt>
                <c:pt idx="8128">
                  <c:v>0.81289999999999996</c:v>
                </c:pt>
                <c:pt idx="8129">
                  <c:v>0.81299999999999994</c:v>
                </c:pt>
                <c:pt idx="8130">
                  <c:v>0.81310000000000004</c:v>
                </c:pt>
                <c:pt idx="8131">
                  <c:v>0.81320000000000003</c:v>
                </c:pt>
                <c:pt idx="8132">
                  <c:v>0.81330000000000002</c:v>
                </c:pt>
                <c:pt idx="8133">
                  <c:v>0.81340000000000001</c:v>
                </c:pt>
                <c:pt idx="8134">
                  <c:v>0.8135</c:v>
                </c:pt>
                <c:pt idx="8135">
                  <c:v>0.81359999999999999</c:v>
                </c:pt>
                <c:pt idx="8136">
                  <c:v>0.81369999999999998</c:v>
                </c:pt>
                <c:pt idx="8137">
                  <c:v>0.81379999999999997</c:v>
                </c:pt>
                <c:pt idx="8138">
                  <c:v>0.81389999999999996</c:v>
                </c:pt>
                <c:pt idx="8139">
                  <c:v>0.81399999999999995</c:v>
                </c:pt>
                <c:pt idx="8140">
                  <c:v>0.81410000000000005</c:v>
                </c:pt>
                <c:pt idx="8141">
                  <c:v>0.81420000000000003</c:v>
                </c:pt>
                <c:pt idx="8142">
                  <c:v>0.81430000000000002</c:v>
                </c:pt>
                <c:pt idx="8143">
                  <c:v>0.81440000000000001</c:v>
                </c:pt>
                <c:pt idx="8144">
                  <c:v>0.8145</c:v>
                </c:pt>
                <c:pt idx="8145">
                  <c:v>0.81459999999999999</c:v>
                </c:pt>
                <c:pt idx="8146">
                  <c:v>0.81469999999999998</c:v>
                </c:pt>
                <c:pt idx="8147">
                  <c:v>0.81479999999999997</c:v>
                </c:pt>
                <c:pt idx="8148">
                  <c:v>0.81489999999999996</c:v>
                </c:pt>
                <c:pt idx="8149">
                  <c:v>0.81499999999999995</c:v>
                </c:pt>
                <c:pt idx="8150">
                  <c:v>0.81510000000000005</c:v>
                </c:pt>
                <c:pt idx="8151">
                  <c:v>0.81520000000000004</c:v>
                </c:pt>
                <c:pt idx="8152">
                  <c:v>0.81530000000000002</c:v>
                </c:pt>
                <c:pt idx="8153">
                  <c:v>0.81540000000000001</c:v>
                </c:pt>
                <c:pt idx="8154">
                  <c:v>0.8155</c:v>
                </c:pt>
                <c:pt idx="8155">
                  <c:v>0.81559999999999999</c:v>
                </c:pt>
                <c:pt idx="8156">
                  <c:v>0.81569999999999998</c:v>
                </c:pt>
                <c:pt idx="8157">
                  <c:v>0.81579999999999997</c:v>
                </c:pt>
                <c:pt idx="8158">
                  <c:v>0.81589999999999996</c:v>
                </c:pt>
                <c:pt idx="8159">
                  <c:v>0.81599999999999995</c:v>
                </c:pt>
                <c:pt idx="8160">
                  <c:v>0.81610000000000005</c:v>
                </c:pt>
                <c:pt idx="8161">
                  <c:v>0.81620000000000004</c:v>
                </c:pt>
                <c:pt idx="8162">
                  <c:v>0.81630000000000003</c:v>
                </c:pt>
                <c:pt idx="8163">
                  <c:v>0.81640000000000001</c:v>
                </c:pt>
                <c:pt idx="8164">
                  <c:v>0.8165</c:v>
                </c:pt>
                <c:pt idx="8165">
                  <c:v>0.81659999999999999</c:v>
                </c:pt>
                <c:pt idx="8166">
                  <c:v>0.81669999999999998</c:v>
                </c:pt>
                <c:pt idx="8167">
                  <c:v>0.81679999999999997</c:v>
                </c:pt>
                <c:pt idx="8168">
                  <c:v>0.81689999999999996</c:v>
                </c:pt>
                <c:pt idx="8169">
                  <c:v>0.81699999999999995</c:v>
                </c:pt>
                <c:pt idx="8170">
                  <c:v>0.81710000000000005</c:v>
                </c:pt>
                <c:pt idx="8171">
                  <c:v>0.81720000000000004</c:v>
                </c:pt>
                <c:pt idx="8172">
                  <c:v>0.81730000000000003</c:v>
                </c:pt>
                <c:pt idx="8173">
                  <c:v>0.81740000000000002</c:v>
                </c:pt>
                <c:pt idx="8174">
                  <c:v>0.8175</c:v>
                </c:pt>
                <c:pt idx="8175">
                  <c:v>0.81759999999999999</c:v>
                </c:pt>
                <c:pt idx="8176">
                  <c:v>0.81769999999999998</c:v>
                </c:pt>
                <c:pt idx="8177">
                  <c:v>0.81779999999999997</c:v>
                </c:pt>
                <c:pt idx="8178">
                  <c:v>0.81789999999999996</c:v>
                </c:pt>
                <c:pt idx="8179">
                  <c:v>0.81799999999999995</c:v>
                </c:pt>
                <c:pt idx="8180">
                  <c:v>0.81810000000000005</c:v>
                </c:pt>
                <c:pt idx="8181">
                  <c:v>0.81820000000000004</c:v>
                </c:pt>
                <c:pt idx="8182">
                  <c:v>0.81830000000000003</c:v>
                </c:pt>
                <c:pt idx="8183">
                  <c:v>0.81840000000000002</c:v>
                </c:pt>
                <c:pt idx="8184">
                  <c:v>0.81850000000000001</c:v>
                </c:pt>
                <c:pt idx="8185">
                  <c:v>0.81859999999999999</c:v>
                </c:pt>
                <c:pt idx="8186">
                  <c:v>0.81869999999999998</c:v>
                </c:pt>
                <c:pt idx="8187">
                  <c:v>0.81879999999999997</c:v>
                </c:pt>
                <c:pt idx="8188">
                  <c:v>0.81889999999999996</c:v>
                </c:pt>
                <c:pt idx="8189">
                  <c:v>0.81899999999999995</c:v>
                </c:pt>
                <c:pt idx="8190">
                  <c:v>0.81910000000000005</c:v>
                </c:pt>
                <c:pt idx="8191">
                  <c:v>0.81920000000000004</c:v>
                </c:pt>
                <c:pt idx="8192">
                  <c:v>0.81930000000000003</c:v>
                </c:pt>
                <c:pt idx="8193">
                  <c:v>0.81940000000000002</c:v>
                </c:pt>
                <c:pt idx="8194">
                  <c:v>0.81950000000000001</c:v>
                </c:pt>
                <c:pt idx="8195">
                  <c:v>0.8196</c:v>
                </c:pt>
                <c:pt idx="8196">
                  <c:v>0.81969999999999998</c:v>
                </c:pt>
                <c:pt idx="8197">
                  <c:v>0.81979999999999997</c:v>
                </c:pt>
                <c:pt idx="8198">
                  <c:v>0.81989999999999996</c:v>
                </c:pt>
                <c:pt idx="8199">
                  <c:v>0.82</c:v>
                </c:pt>
                <c:pt idx="8200">
                  <c:v>0.82010000000000005</c:v>
                </c:pt>
                <c:pt idx="8201">
                  <c:v>0.82020000000000004</c:v>
                </c:pt>
                <c:pt idx="8202">
                  <c:v>0.82030000000000003</c:v>
                </c:pt>
                <c:pt idx="8203">
                  <c:v>0.82040000000000002</c:v>
                </c:pt>
                <c:pt idx="8204">
                  <c:v>0.82050000000000001</c:v>
                </c:pt>
                <c:pt idx="8205">
                  <c:v>0.8206</c:v>
                </c:pt>
                <c:pt idx="8206">
                  <c:v>0.82069999999999999</c:v>
                </c:pt>
                <c:pt idx="8207">
                  <c:v>0.82079999999999997</c:v>
                </c:pt>
                <c:pt idx="8208">
                  <c:v>0.82089999999999996</c:v>
                </c:pt>
                <c:pt idx="8209">
                  <c:v>0.82099999999999995</c:v>
                </c:pt>
                <c:pt idx="8210">
                  <c:v>0.82110000000000005</c:v>
                </c:pt>
                <c:pt idx="8211">
                  <c:v>0.82120000000000004</c:v>
                </c:pt>
                <c:pt idx="8212">
                  <c:v>0.82130000000000003</c:v>
                </c:pt>
                <c:pt idx="8213">
                  <c:v>0.82140000000000002</c:v>
                </c:pt>
                <c:pt idx="8214">
                  <c:v>0.82150000000000001</c:v>
                </c:pt>
                <c:pt idx="8215">
                  <c:v>0.8216</c:v>
                </c:pt>
                <c:pt idx="8216">
                  <c:v>0.82169999999999999</c:v>
                </c:pt>
                <c:pt idx="8217">
                  <c:v>0.82179999999999997</c:v>
                </c:pt>
                <c:pt idx="8218">
                  <c:v>0.82189999999999996</c:v>
                </c:pt>
                <c:pt idx="8219">
                  <c:v>0.82199999999999995</c:v>
                </c:pt>
                <c:pt idx="8220">
                  <c:v>0.82210000000000005</c:v>
                </c:pt>
                <c:pt idx="8221">
                  <c:v>0.82220000000000004</c:v>
                </c:pt>
                <c:pt idx="8222">
                  <c:v>0.82230000000000003</c:v>
                </c:pt>
                <c:pt idx="8223">
                  <c:v>0.82240000000000002</c:v>
                </c:pt>
                <c:pt idx="8224">
                  <c:v>0.82250000000000001</c:v>
                </c:pt>
                <c:pt idx="8225">
                  <c:v>0.8226</c:v>
                </c:pt>
                <c:pt idx="8226">
                  <c:v>0.82269999999999999</c:v>
                </c:pt>
                <c:pt idx="8227">
                  <c:v>0.82279999999999998</c:v>
                </c:pt>
                <c:pt idx="8228">
                  <c:v>0.82289999999999996</c:v>
                </c:pt>
                <c:pt idx="8229">
                  <c:v>0.82299999999999995</c:v>
                </c:pt>
                <c:pt idx="8230">
                  <c:v>0.82310000000000005</c:v>
                </c:pt>
                <c:pt idx="8231">
                  <c:v>0.82320000000000004</c:v>
                </c:pt>
                <c:pt idx="8232">
                  <c:v>0.82330000000000003</c:v>
                </c:pt>
                <c:pt idx="8233">
                  <c:v>0.82340000000000002</c:v>
                </c:pt>
                <c:pt idx="8234">
                  <c:v>0.82350000000000001</c:v>
                </c:pt>
                <c:pt idx="8235">
                  <c:v>0.8236</c:v>
                </c:pt>
                <c:pt idx="8236">
                  <c:v>0.82369999999999999</c:v>
                </c:pt>
                <c:pt idx="8237">
                  <c:v>0.82379999999999998</c:v>
                </c:pt>
                <c:pt idx="8238">
                  <c:v>0.82389999999999997</c:v>
                </c:pt>
                <c:pt idx="8239">
                  <c:v>0.82399999999999995</c:v>
                </c:pt>
                <c:pt idx="8240">
                  <c:v>0.82410000000000005</c:v>
                </c:pt>
                <c:pt idx="8241">
                  <c:v>0.82420000000000004</c:v>
                </c:pt>
                <c:pt idx="8242">
                  <c:v>0.82430000000000003</c:v>
                </c:pt>
                <c:pt idx="8243">
                  <c:v>0.82440000000000002</c:v>
                </c:pt>
                <c:pt idx="8244">
                  <c:v>0.82450000000000001</c:v>
                </c:pt>
                <c:pt idx="8245">
                  <c:v>0.8246</c:v>
                </c:pt>
                <c:pt idx="8246">
                  <c:v>0.82469999999999999</c:v>
                </c:pt>
                <c:pt idx="8247">
                  <c:v>0.82479999999999998</c:v>
                </c:pt>
                <c:pt idx="8248">
                  <c:v>0.82489999999999997</c:v>
                </c:pt>
                <c:pt idx="8249">
                  <c:v>0.82499999999999996</c:v>
                </c:pt>
                <c:pt idx="8250">
                  <c:v>0.82509999999999994</c:v>
                </c:pt>
                <c:pt idx="8251">
                  <c:v>0.82520000000000004</c:v>
                </c:pt>
                <c:pt idx="8252">
                  <c:v>0.82530000000000003</c:v>
                </c:pt>
                <c:pt idx="8253">
                  <c:v>0.82540000000000002</c:v>
                </c:pt>
                <c:pt idx="8254">
                  <c:v>0.82550000000000001</c:v>
                </c:pt>
                <c:pt idx="8255">
                  <c:v>0.8256</c:v>
                </c:pt>
                <c:pt idx="8256">
                  <c:v>0.82569999999999999</c:v>
                </c:pt>
                <c:pt idx="8257">
                  <c:v>0.82579999999999998</c:v>
                </c:pt>
                <c:pt idx="8258">
                  <c:v>0.82589999999999997</c:v>
                </c:pt>
                <c:pt idx="8259">
                  <c:v>0.82599999999999996</c:v>
                </c:pt>
                <c:pt idx="8260">
                  <c:v>0.82609999999999995</c:v>
                </c:pt>
                <c:pt idx="8261">
                  <c:v>0.82620000000000005</c:v>
                </c:pt>
                <c:pt idx="8262">
                  <c:v>0.82630000000000003</c:v>
                </c:pt>
                <c:pt idx="8263">
                  <c:v>0.82640000000000002</c:v>
                </c:pt>
                <c:pt idx="8264">
                  <c:v>0.82650000000000001</c:v>
                </c:pt>
                <c:pt idx="8265">
                  <c:v>0.8266</c:v>
                </c:pt>
                <c:pt idx="8266">
                  <c:v>0.82669999999999999</c:v>
                </c:pt>
                <c:pt idx="8267">
                  <c:v>0.82679999999999998</c:v>
                </c:pt>
                <c:pt idx="8268">
                  <c:v>0.82689999999999997</c:v>
                </c:pt>
                <c:pt idx="8269">
                  <c:v>0.82699999999999996</c:v>
                </c:pt>
                <c:pt idx="8270">
                  <c:v>0.82709999999999995</c:v>
                </c:pt>
                <c:pt idx="8271">
                  <c:v>0.82720000000000005</c:v>
                </c:pt>
                <c:pt idx="8272">
                  <c:v>0.82730000000000004</c:v>
                </c:pt>
                <c:pt idx="8273">
                  <c:v>0.82740000000000002</c:v>
                </c:pt>
                <c:pt idx="8274">
                  <c:v>0.82750000000000001</c:v>
                </c:pt>
                <c:pt idx="8275">
                  <c:v>0.8276</c:v>
                </c:pt>
                <c:pt idx="8276">
                  <c:v>0.82769999999999999</c:v>
                </c:pt>
                <c:pt idx="8277">
                  <c:v>0.82779999999999998</c:v>
                </c:pt>
                <c:pt idx="8278">
                  <c:v>0.82789999999999997</c:v>
                </c:pt>
                <c:pt idx="8279">
                  <c:v>0.82799999999999996</c:v>
                </c:pt>
                <c:pt idx="8280">
                  <c:v>0.82809999999999995</c:v>
                </c:pt>
                <c:pt idx="8281">
                  <c:v>0.82820000000000005</c:v>
                </c:pt>
                <c:pt idx="8282">
                  <c:v>0.82830000000000004</c:v>
                </c:pt>
                <c:pt idx="8283">
                  <c:v>0.82840000000000003</c:v>
                </c:pt>
                <c:pt idx="8284">
                  <c:v>0.82850000000000001</c:v>
                </c:pt>
                <c:pt idx="8285">
                  <c:v>0.8286</c:v>
                </c:pt>
                <c:pt idx="8286">
                  <c:v>0.82869999999999999</c:v>
                </c:pt>
                <c:pt idx="8287">
                  <c:v>0.82879999999999998</c:v>
                </c:pt>
                <c:pt idx="8288">
                  <c:v>0.82889999999999997</c:v>
                </c:pt>
                <c:pt idx="8289">
                  <c:v>0.82899999999999996</c:v>
                </c:pt>
                <c:pt idx="8290">
                  <c:v>0.82909999999999995</c:v>
                </c:pt>
                <c:pt idx="8291">
                  <c:v>0.82920000000000005</c:v>
                </c:pt>
                <c:pt idx="8292">
                  <c:v>0.82930000000000004</c:v>
                </c:pt>
                <c:pt idx="8293">
                  <c:v>0.82940000000000003</c:v>
                </c:pt>
                <c:pt idx="8294">
                  <c:v>0.82950000000000002</c:v>
                </c:pt>
                <c:pt idx="8295">
                  <c:v>0.8296</c:v>
                </c:pt>
                <c:pt idx="8296">
                  <c:v>0.82969999999999999</c:v>
                </c:pt>
                <c:pt idx="8297">
                  <c:v>0.82979999999999998</c:v>
                </c:pt>
                <c:pt idx="8298">
                  <c:v>0.82989999999999997</c:v>
                </c:pt>
                <c:pt idx="8299">
                  <c:v>0.83</c:v>
                </c:pt>
                <c:pt idx="8300">
                  <c:v>0.83009999999999995</c:v>
                </c:pt>
                <c:pt idx="8301">
                  <c:v>0.83020000000000005</c:v>
                </c:pt>
                <c:pt idx="8302">
                  <c:v>0.83030000000000004</c:v>
                </c:pt>
                <c:pt idx="8303">
                  <c:v>0.83040000000000003</c:v>
                </c:pt>
                <c:pt idx="8304">
                  <c:v>0.83050000000000002</c:v>
                </c:pt>
                <c:pt idx="8305">
                  <c:v>0.8306</c:v>
                </c:pt>
                <c:pt idx="8306">
                  <c:v>0.83069999999999999</c:v>
                </c:pt>
                <c:pt idx="8307">
                  <c:v>0.83079999999999998</c:v>
                </c:pt>
                <c:pt idx="8308">
                  <c:v>0.83089999999999997</c:v>
                </c:pt>
                <c:pt idx="8309">
                  <c:v>0.83099999999999996</c:v>
                </c:pt>
                <c:pt idx="8310">
                  <c:v>0.83109999999999995</c:v>
                </c:pt>
                <c:pt idx="8311">
                  <c:v>0.83120000000000005</c:v>
                </c:pt>
                <c:pt idx="8312">
                  <c:v>0.83130000000000004</c:v>
                </c:pt>
                <c:pt idx="8313">
                  <c:v>0.83140000000000003</c:v>
                </c:pt>
                <c:pt idx="8314">
                  <c:v>0.83150000000000002</c:v>
                </c:pt>
                <c:pt idx="8315">
                  <c:v>0.83160000000000001</c:v>
                </c:pt>
                <c:pt idx="8316">
                  <c:v>0.83169999999999999</c:v>
                </c:pt>
                <c:pt idx="8317">
                  <c:v>0.83179999999999998</c:v>
                </c:pt>
                <c:pt idx="8318">
                  <c:v>0.83189999999999997</c:v>
                </c:pt>
                <c:pt idx="8319">
                  <c:v>0.83199999999999996</c:v>
                </c:pt>
                <c:pt idx="8320">
                  <c:v>0.83209999999999995</c:v>
                </c:pt>
                <c:pt idx="8321">
                  <c:v>0.83220000000000005</c:v>
                </c:pt>
                <c:pt idx="8322">
                  <c:v>0.83230000000000004</c:v>
                </c:pt>
                <c:pt idx="8323">
                  <c:v>0.83240000000000003</c:v>
                </c:pt>
                <c:pt idx="8324">
                  <c:v>0.83250000000000002</c:v>
                </c:pt>
                <c:pt idx="8325">
                  <c:v>0.83260000000000001</c:v>
                </c:pt>
                <c:pt idx="8326">
                  <c:v>0.8327</c:v>
                </c:pt>
                <c:pt idx="8327">
                  <c:v>0.83279999999999998</c:v>
                </c:pt>
                <c:pt idx="8328">
                  <c:v>0.83289999999999997</c:v>
                </c:pt>
                <c:pt idx="8329">
                  <c:v>0.83299999999999996</c:v>
                </c:pt>
                <c:pt idx="8330">
                  <c:v>0.83309999999999995</c:v>
                </c:pt>
                <c:pt idx="8331">
                  <c:v>0.83320000000000005</c:v>
                </c:pt>
                <c:pt idx="8332">
                  <c:v>0.83330000000000004</c:v>
                </c:pt>
                <c:pt idx="8333">
                  <c:v>0.83340000000000003</c:v>
                </c:pt>
                <c:pt idx="8334">
                  <c:v>0.83350000000000002</c:v>
                </c:pt>
                <c:pt idx="8335">
                  <c:v>0.83360000000000001</c:v>
                </c:pt>
                <c:pt idx="8336">
                  <c:v>0.8337</c:v>
                </c:pt>
                <c:pt idx="8337">
                  <c:v>0.83379999999999999</c:v>
                </c:pt>
                <c:pt idx="8338">
                  <c:v>0.83389999999999997</c:v>
                </c:pt>
                <c:pt idx="8339">
                  <c:v>0.83399999999999996</c:v>
                </c:pt>
                <c:pt idx="8340">
                  <c:v>0.83409999999999995</c:v>
                </c:pt>
                <c:pt idx="8341">
                  <c:v>0.83420000000000005</c:v>
                </c:pt>
                <c:pt idx="8342">
                  <c:v>0.83430000000000004</c:v>
                </c:pt>
                <c:pt idx="8343">
                  <c:v>0.83440000000000003</c:v>
                </c:pt>
                <c:pt idx="8344">
                  <c:v>0.83450000000000002</c:v>
                </c:pt>
                <c:pt idx="8345">
                  <c:v>0.83460000000000001</c:v>
                </c:pt>
                <c:pt idx="8346">
                  <c:v>0.8347</c:v>
                </c:pt>
                <c:pt idx="8347">
                  <c:v>0.83479999999999999</c:v>
                </c:pt>
                <c:pt idx="8348">
                  <c:v>0.83489999999999998</c:v>
                </c:pt>
                <c:pt idx="8349">
                  <c:v>0.83499999999999996</c:v>
                </c:pt>
                <c:pt idx="8350">
                  <c:v>0.83509999999999995</c:v>
                </c:pt>
                <c:pt idx="8351">
                  <c:v>0.83520000000000005</c:v>
                </c:pt>
                <c:pt idx="8352">
                  <c:v>0.83530000000000004</c:v>
                </c:pt>
                <c:pt idx="8353">
                  <c:v>0.83540000000000003</c:v>
                </c:pt>
                <c:pt idx="8354">
                  <c:v>0.83550000000000002</c:v>
                </c:pt>
                <c:pt idx="8355">
                  <c:v>0.83560000000000001</c:v>
                </c:pt>
                <c:pt idx="8356">
                  <c:v>0.8357</c:v>
                </c:pt>
                <c:pt idx="8357">
                  <c:v>0.83579999999999999</c:v>
                </c:pt>
                <c:pt idx="8358">
                  <c:v>0.83589999999999998</c:v>
                </c:pt>
                <c:pt idx="8359">
                  <c:v>0.83599999999999997</c:v>
                </c:pt>
                <c:pt idx="8360">
                  <c:v>0.83609999999999995</c:v>
                </c:pt>
                <c:pt idx="8361">
                  <c:v>0.83620000000000005</c:v>
                </c:pt>
                <c:pt idx="8362">
                  <c:v>0.83630000000000004</c:v>
                </c:pt>
                <c:pt idx="8363">
                  <c:v>0.83640000000000003</c:v>
                </c:pt>
                <c:pt idx="8364">
                  <c:v>0.83650000000000002</c:v>
                </c:pt>
                <c:pt idx="8365">
                  <c:v>0.83660000000000001</c:v>
                </c:pt>
                <c:pt idx="8366">
                  <c:v>0.8367</c:v>
                </c:pt>
                <c:pt idx="8367">
                  <c:v>0.83679999999999999</c:v>
                </c:pt>
                <c:pt idx="8368">
                  <c:v>0.83689999999999998</c:v>
                </c:pt>
                <c:pt idx="8369">
                  <c:v>0.83699999999999997</c:v>
                </c:pt>
                <c:pt idx="8370">
                  <c:v>0.83709999999999996</c:v>
                </c:pt>
                <c:pt idx="8371">
                  <c:v>0.83720000000000006</c:v>
                </c:pt>
                <c:pt idx="8372">
                  <c:v>0.83730000000000004</c:v>
                </c:pt>
                <c:pt idx="8373">
                  <c:v>0.83740000000000003</c:v>
                </c:pt>
                <c:pt idx="8374">
                  <c:v>0.83750000000000002</c:v>
                </c:pt>
                <c:pt idx="8375">
                  <c:v>0.83760000000000001</c:v>
                </c:pt>
                <c:pt idx="8376">
                  <c:v>0.8377</c:v>
                </c:pt>
                <c:pt idx="8377">
                  <c:v>0.83779999999999999</c:v>
                </c:pt>
                <c:pt idx="8378">
                  <c:v>0.83789999999999998</c:v>
                </c:pt>
                <c:pt idx="8379">
                  <c:v>0.83799999999999997</c:v>
                </c:pt>
                <c:pt idx="8380">
                  <c:v>0.83809999999999996</c:v>
                </c:pt>
                <c:pt idx="8381">
                  <c:v>0.83819999999999995</c:v>
                </c:pt>
                <c:pt idx="8382">
                  <c:v>0.83830000000000005</c:v>
                </c:pt>
                <c:pt idx="8383">
                  <c:v>0.83840000000000003</c:v>
                </c:pt>
                <c:pt idx="8384">
                  <c:v>0.83850000000000002</c:v>
                </c:pt>
                <c:pt idx="8385">
                  <c:v>0.83860000000000001</c:v>
                </c:pt>
                <c:pt idx="8386">
                  <c:v>0.8387</c:v>
                </c:pt>
                <c:pt idx="8387">
                  <c:v>0.83879999999999999</c:v>
                </c:pt>
                <c:pt idx="8388">
                  <c:v>0.83889999999999998</c:v>
                </c:pt>
                <c:pt idx="8389">
                  <c:v>0.83899999999999997</c:v>
                </c:pt>
                <c:pt idx="8390">
                  <c:v>0.83909999999999996</c:v>
                </c:pt>
                <c:pt idx="8391">
                  <c:v>0.83919999999999995</c:v>
                </c:pt>
                <c:pt idx="8392">
                  <c:v>0.83930000000000005</c:v>
                </c:pt>
                <c:pt idx="8393">
                  <c:v>0.83940000000000003</c:v>
                </c:pt>
                <c:pt idx="8394">
                  <c:v>0.83950000000000002</c:v>
                </c:pt>
                <c:pt idx="8395">
                  <c:v>0.83960000000000001</c:v>
                </c:pt>
                <c:pt idx="8396">
                  <c:v>0.8397</c:v>
                </c:pt>
                <c:pt idx="8397">
                  <c:v>0.83979999999999999</c:v>
                </c:pt>
                <c:pt idx="8398">
                  <c:v>0.83989999999999998</c:v>
                </c:pt>
                <c:pt idx="8399">
                  <c:v>0.84</c:v>
                </c:pt>
                <c:pt idx="8400">
                  <c:v>0.84009999999999996</c:v>
                </c:pt>
                <c:pt idx="8401">
                  <c:v>0.84019999999999995</c:v>
                </c:pt>
                <c:pt idx="8402">
                  <c:v>0.84030000000000005</c:v>
                </c:pt>
                <c:pt idx="8403">
                  <c:v>0.84040000000000004</c:v>
                </c:pt>
                <c:pt idx="8404">
                  <c:v>0.84050000000000002</c:v>
                </c:pt>
                <c:pt idx="8405">
                  <c:v>0.84060000000000001</c:v>
                </c:pt>
                <c:pt idx="8406">
                  <c:v>0.8407</c:v>
                </c:pt>
                <c:pt idx="8407">
                  <c:v>0.84079999999999999</c:v>
                </c:pt>
                <c:pt idx="8408">
                  <c:v>0.84089999999999998</c:v>
                </c:pt>
                <c:pt idx="8409">
                  <c:v>0.84099999999999997</c:v>
                </c:pt>
                <c:pt idx="8410">
                  <c:v>0.84109999999999996</c:v>
                </c:pt>
                <c:pt idx="8411">
                  <c:v>0.84119999999999995</c:v>
                </c:pt>
                <c:pt idx="8412">
                  <c:v>0.84130000000000005</c:v>
                </c:pt>
                <c:pt idx="8413">
                  <c:v>0.84140000000000004</c:v>
                </c:pt>
                <c:pt idx="8414">
                  <c:v>0.84150000000000003</c:v>
                </c:pt>
                <c:pt idx="8415">
                  <c:v>0.84160000000000001</c:v>
                </c:pt>
                <c:pt idx="8416">
                  <c:v>0.8417</c:v>
                </c:pt>
                <c:pt idx="8417">
                  <c:v>0.84179999999999999</c:v>
                </c:pt>
                <c:pt idx="8418">
                  <c:v>0.84189999999999998</c:v>
                </c:pt>
                <c:pt idx="8419">
                  <c:v>0.84199999999999997</c:v>
                </c:pt>
                <c:pt idx="8420">
                  <c:v>0.84209999999999996</c:v>
                </c:pt>
                <c:pt idx="8421">
                  <c:v>0.84219999999999995</c:v>
                </c:pt>
                <c:pt idx="8422">
                  <c:v>0.84230000000000005</c:v>
                </c:pt>
                <c:pt idx="8423">
                  <c:v>0.84240000000000004</c:v>
                </c:pt>
                <c:pt idx="8424">
                  <c:v>0.84250000000000003</c:v>
                </c:pt>
                <c:pt idx="8425">
                  <c:v>0.84260000000000002</c:v>
                </c:pt>
                <c:pt idx="8426">
                  <c:v>0.8427</c:v>
                </c:pt>
                <c:pt idx="8427">
                  <c:v>0.84279999999999999</c:v>
                </c:pt>
                <c:pt idx="8428">
                  <c:v>0.84289999999999998</c:v>
                </c:pt>
                <c:pt idx="8429">
                  <c:v>0.84299999999999997</c:v>
                </c:pt>
                <c:pt idx="8430">
                  <c:v>0.84309999999999996</c:v>
                </c:pt>
                <c:pt idx="8431">
                  <c:v>0.84319999999999995</c:v>
                </c:pt>
                <c:pt idx="8432">
                  <c:v>0.84330000000000005</c:v>
                </c:pt>
                <c:pt idx="8433">
                  <c:v>0.84340000000000004</c:v>
                </c:pt>
                <c:pt idx="8434">
                  <c:v>0.84350000000000003</c:v>
                </c:pt>
                <c:pt idx="8435">
                  <c:v>0.84360000000000002</c:v>
                </c:pt>
                <c:pt idx="8436">
                  <c:v>0.84370000000000001</c:v>
                </c:pt>
                <c:pt idx="8437">
                  <c:v>0.84379999999999999</c:v>
                </c:pt>
                <c:pt idx="8438">
                  <c:v>0.84389999999999998</c:v>
                </c:pt>
                <c:pt idx="8439">
                  <c:v>0.84399999999999997</c:v>
                </c:pt>
                <c:pt idx="8440">
                  <c:v>0.84409999999999996</c:v>
                </c:pt>
                <c:pt idx="8441">
                  <c:v>0.84419999999999995</c:v>
                </c:pt>
                <c:pt idx="8442">
                  <c:v>0.84430000000000005</c:v>
                </c:pt>
                <c:pt idx="8443">
                  <c:v>0.84440000000000004</c:v>
                </c:pt>
                <c:pt idx="8444">
                  <c:v>0.84450000000000003</c:v>
                </c:pt>
                <c:pt idx="8445">
                  <c:v>0.84460000000000002</c:v>
                </c:pt>
                <c:pt idx="8446">
                  <c:v>0.84470000000000001</c:v>
                </c:pt>
                <c:pt idx="8447">
                  <c:v>0.8448</c:v>
                </c:pt>
                <c:pt idx="8448">
                  <c:v>0.84489999999999998</c:v>
                </c:pt>
                <c:pt idx="8449">
                  <c:v>0.84499999999999997</c:v>
                </c:pt>
                <c:pt idx="8450">
                  <c:v>0.84509999999999996</c:v>
                </c:pt>
                <c:pt idx="8451">
                  <c:v>0.84519999999999995</c:v>
                </c:pt>
                <c:pt idx="8452">
                  <c:v>0.84530000000000005</c:v>
                </c:pt>
                <c:pt idx="8453">
                  <c:v>0.84540000000000004</c:v>
                </c:pt>
                <c:pt idx="8454">
                  <c:v>0.84550000000000003</c:v>
                </c:pt>
                <c:pt idx="8455">
                  <c:v>0.84560000000000002</c:v>
                </c:pt>
                <c:pt idx="8456">
                  <c:v>0.84570000000000001</c:v>
                </c:pt>
                <c:pt idx="8457">
                  <c:v>0.8458</c:v>
                </c:pt>
                <c:pt idx="8458">
                  <c:v>0.84589999999999999</c:v>
                </c:pt>
                <c:pt idx="8459">
                  <c:v>0.84599999999999997</c:v>
                </c:pt>
                <c:pt idx="8460">
                  <c:v>0.84609999999999996</c:v>
                </c:pt>
                <c:pt idx="8461">
                  <c:v>0.84619999999999995</c:v>
                </c:pt>
                <c:pt idx="8462">
                  <c:v>0.84630000000000005</c:v>
                </c:pt>
                <c:pt idx="8463">
                  <c:v>0.84640000000000004</c:v>
                </c:pt>
                <c:pt idx="8464">
                  <c:v>0.84650000000000003</c:v>
                </c:pt>
                <c:pt idx="8465">
                  <c:v>0.84660000000000002</c:v>
                </c:pt>
                <c:pt idx="8466">
                  <c:v>0.84670000000000001</c:v>
                </c:pt>
                <c:pt idx="8467">
                  <c:v>0.8468</c:v>
                </c:pt>
                <c:pt idx="8468">
                  <c:v>0.84689999999999999</c:v>
                </c:pt>
                <c:pt idx="8469">
                  <c:v>0.84699999999999998</c:v>
                </c:pt>
                <c:pt idx="8470">
                  <c:v>0.84709999999999996</c:v>
                </c:pt>
                <c:pt idx="8471">
                  <c:v>0.84719999999999995</c:v>
                </c:pt>
                <c:pt idx="8472">
                  <c:v>0.84730000000000005</c:v>
                </c:pt>
                <c:pt idx="8473">
                  <c:v>0.84740000000000004</c:v>
                </c:pt>
                <c:pt idx="8474">
                  <c:v>0.84750000000000003</c:v>
                </c:pt>
                <c:pt idx="8475">
                  <c:v>0.84760000000000002</c:v>
                </c:pt>
                <c:pt idx="8476">
                  <c:v>0.84770000000000001</c:v>
                </c:pt>
                <c:pt idx="8477">
                  <c:v>0.8478</c:v>
                </c:pt>
                <c:pt idx="8478">
                  <c:v>0.84789999999999999</c:v>
                </c:pt>
                <c:pt idx="8479">
                  <c:v>0.84799999999999998</c:v>
                </c:pt>
                <c:pt idx="8480">
                  <c:v>0.84809999999999997</c:v>
                </c:pt>
                <c:pt idx="8481">
                  <c:v>0.84819999999999995</c:v>
                </c:pt>
                <c:pt idx="8482">
                  <c:v>0.84830000000000005</c:v>
                </c:pt>
                <c:pt idx="8483">
                  <c:v>0.84840000000000004</c:v>
                </c:pt>
                <c:pt idx="8484">
                  <c:v>0.84850000000000003</c:v>
                </c:pt>
                <c:pt idx="8485">
                  <c:v>0.84860000000000002</c:v>
                </c:pt>
                <c:pt idx="8486">
                  <c:v>0.84870000000000001</c:v>
                </c:pt>
                <c:pt idx="8487">
                  <c:v>0.8488</c:v>
                </c:pt>
                <c:pt idx="8488">
                  <c:v>0.84889999999999999</c:v>
                </c:pt>
                <c:pt idx="8489">
                  <c:v>0.84899999999999998</c:v>
                </c:pt>
                <c:pt idx="8490">
                  <c:v>0.84909999999999997</c:v>
                </c:pt>
                <c:pt idx="8491">
                  <c:v>0.84919999999999995</c:v>
                </c:pt>
                <c:pt idx="8492">
                  <c:v>0.84930000000000005</c:v>
                </c:pt>
                <c:pt idx="8493">
                  <c:v>0.84940000000000004</c:v>
                </c:pt>
                <c:pt idx="8494">
                  <c:v>0.84950000000000003</c:v>
                </c:pt>
                <c:pt idx="8495">
                  <c:v>0.84960000000000002</c:v>
                </c:pt>
                <c:pt idx="8496">
                  <c:v>0.84970000000000001</c:v>
                </c:pt>
                <c:pt idx="8497">
                  <c:v>0.8498</c:v>
                </c:pt>
                <c:pt idx="8498">
                  <c:v>0.84989999999999999</c:v>
                </c:pt>
                <c:pt idx="8499">
                  <c:v>0.85</c:v>
                </c:pt>
                <c:pt idx="8500">
                  <c:v>0.85009999999999997</c:v>
                </c:pt>
                <c:pt idx="8501">
                  <c:v>0.85019999999999996</c:v>
                </c:pt>
                <c:pt idx="8502">
                  <c:v>0.85029999999999994</c:v>
                </c:pt>
                <c:pt idx="8503">
                  <c:v>0.85040000000000004</c:v>
                </c:pt>
                <c:pt idx="8504">
                  <c:v>0.85050000000000003</c:v>
                </c:pt>
                <c:pt idx="8505">
                  <c:v>0.85060000000000002</c:v>
                </c:pt>
                <c:pt idx="8506">
                  <c:v>0.85070000000000001</c:v>
                </c:pt>
                <c:pt idx="8507">
                  <c:v>0.8508</c:v>
                </c:pt>
                <c:pt idx="8508">
                  <c:v>0.85089999999999999</c:v>
                </c:pt>
                <c:pt idx="8509">
                  <c:v>0.85099999999999998</c:v>
                </c:pt>
                <c:pt idx="8510">
                  <c:v>0.85109999999999997</c:v>
                </c:pt>
                <c:pt idx="8511">
                  <c:v>0.85119999999999996</c:v>
                </c:pt>
                <c:pt idx="8512">
                  <c:v>0.85129999999999995</c:v>
                </c:pt>
                <c:pt idx="8513">
                  <c:v>0.85140000000000005</c:v>
                </c:pt>
                <c:pt idx="8514">
                  <c:v>0.85150000000000003</c:v>
                </c:pt>
                <c:pt idx="8515">
                  <c:v>0.85160000000000002</c:v>
                </c:pt>
                <c:pt idx="8516">
                  <c:v>0.85170000000000001</c:v>
                </c:pt>
                <c:pt idx="8517">
                  <c:v>0.8518</c:v>
                </c:pt>
                <c:pt idx="8518">
                  <c:v>0.85189999999999999</c:v>
                </c:pt>
                <c:pt idx="8519">
                  <c:v>0.85199999999999998</c:v>
                </c:pt>
                <c:pt idx="8520">
                  <c:v>0.85209999999999997</c:v>
                </c:pt>
                <c:pt idx="8521">
                  <c:v>0.85219999999999996</c:v>
                </c:pt>
                <c:pt idx="8522">
                  <c:v>0.85229999999999995</c:v>
                </c:pt>
                <c:pt idx="8523">
                  <c:v>0.85240000000000005</c:v>
                </c:pt>
                <c:pt idx="8524">
                  <c:v>0.85250000000000004</c:v>
                </c:pt>
                <c:pt idx="8525">
                  <c:v>0.85260000000000002</c:v>
                </c:pt>
                <c:pt idx="8526">
                  <c:v>0.85270000000000001</c:v>
                </c:pt>
                <c:pt idx="8527">
                  <c:v>0.8528</c:v>
                </c:pt>
                <c:pt idx="8528">
                  <c:v>0.85289999999999999</c:v>
                </c:pt>
                <c:pt idx="8529">
                  <c:v>0.85299999999999998</c:v>
                </c:pt>
                <c:pt idx="8530">
                  <c:v>0.85309999999999997</c:v>
                </c:pt>
                <c:pt idx="8531">
                  <c:v>0.85319999999999996</c:v>
                </c:pt>
                <c:pt idx="8532">
                  <c:v>0.85329999999999995</c:v>
                </c:pt>
                <c:pt idx="8533">
                  <c:v>0.85340000000000005</c:v>
                </c:pt>
                <c:pt idx="8534">
                  <c:v>0.85350000000000004</c:v>
                </c:pt>
                <c:pt idx="8535">
                  <c:v>0.85360000000000003</c:v>
                </c:pt>
                <c:pt idx="8536">
                  <c:v>0.85370000000000001</c:v>
                </c:pt>
                <c:pt idx="8537">
                  <c:v>0.8538</c:v>
                </c:pt>
                <c:pt idx="8538">
                  <c:v>0.85389999999999999</c:v>
                </c:pt>
                <c:pt idx="8539">
                  <c:v>0.85399999999999998</c:v>
                </c:pt>
                <c:pt idx="8540">
                  <c:v>0.85409999999999997</c:v>
                </c:pt>
                <c:pt idx="8541">
                  <c:v>0.85419999999999996</c:v>
                </c:pt>
                <c:pt idx="8542">
                  <c:v>0.85429999999999995</c:v>
                </c:pt>
                <c:pt idx="8543">
                  <c:v>0.85440000000000005</c:v>
                </c:pt>
                <c:pt idx="8544">
                  <c:v>0.85450000000000004</c:v>
                </c:pt>
                <c:pt idx="8545">
                  <c:v>0.85460000000000003</c:v>
                </c:pt>
                <c:pt idx="8546">
                  <c:v>0.85470000000000002</c:v>
                </c:pt>
                <c:pt idx="8547">
                  <c:v>0.8548</c:v>
                </c:pt>
                <c:pt idx="8548">
                  <c:v>0.85489999999999999</c:v>
                </c:pt>
                <c:pt idx="8549">
                  <c:v>0.85499999999999998</c:v>
                </c:pt>
                <c:pt idx="8550">
                  <c:v>0.85509999999999997</c:v>
                </c:pt>
                <c:pt idx="8551">
                  <c:v>0.85519999999999996</c:v>
                </c:pt>
                <c:pt idx="8552">
                  <c:v>0.85529999999999995</c:v>
                </c:pt>
                <c:pt idx="8553">
                  <c:v>0.85540000000000005</c:v>
                </c:pt>
                <c:pt idx="8554">
                  <c:v>0.85550000000000004</c:v>
                </c:pt>
                <c:pt idx="8555">
                  <c:v>0.85560000000000003</c:v>
                </c:pt>
                <c:pt idx="8556">
                  <c:v>0.85570000000000002</c:v>
                </c:pt>
                <c:pt idx="8557">
                  <c:v>0.85580000000000001</c:v>
                </c:pt>
                <c:pt idx="8558">
                  <c:v>0.85589999999999999</c:v>
                </c:pt>
                <c:pt idx="8559">
                  <c:v>0.85599999999999998</c:v>
                </c:pt>
                <c:pt idx="8560">
                  <c:v>0.85609999999999997</c:v>
                </c:pt>
                <c:pt idx="8561">
                  <c:v>0.85619999999999996</c:v>
                </c:pt>
                <c:pt idx="8562">
                  <c:v>0.85629999999999995</c:v>
                </c:pt>
                <c:pt idx="8563">
                  <c:v>0.85640000000000005</c:v>
                </c:pt>
                <c:pt idx="8564">
                  <c:v>0.85650000000000004</c:v>
                </c:pt>
                <c:pt idx="8565">
                  <c:v>0.85660000000000003</c:v>
                </c:pt>
                <c:pt idx="8566">
                  <c:v>0.85670000000000002</c:v>
                </c:pt>
                <c:pt idx="8567">
                  <c:v>0.85680000000000001</c:v>
                </c:pt>
                <c:pt idx="8568">
                  <c:v>0.8569</c:v>
                </c:pt>
                <c:pt idx="8569">
                  <c:v>0.85699999999999998</c:v>
                </c:pt>
                <c:pt idx="8570">
                  <c:v>0.85709999999999997</c:v>
                </c:pt>
                <c:pt idx="8571">
                  <c:v>0.85719999999999996</c:v>
                </c:pt>
                <c:pt idx="8572">
                  <c:v>0.85729999999999995</c:v>
                </c:pt>
                <c:pt idx="8573">
                  <c:v>0.85740000000000005</c:v>
                </c:pt>
                <c:pt idx="8574">
                  <c:v>0.85750000000000004</c:v>
                </c:pt>
                <c:pt idx="8575">
                  <c:v>0.85760000000000003</c:v>
                </c:pt>
                <c:pt idx="8576">
                  <c:v>0.85770000000000002</c:v>
                </c:pt>
                <c:pt idx="8577">
                  <c:v>0.85780000000000001</c:v>
                </c:pt>
                <c:pt idx="8578">
                  <c:v>0.8579</c:v>
                </c:pt>
                <c:pt idx="8579">
                  <c:v>0.85799999999999998</c:v>
                </c:pt>
                <c:pt idx="8580">
                  <c:v>0.85809999999999997</c:v>
                </c:pt>
                <c:pt idx="8581">
                  <c:v>0.85819999999999996</c:v>
                </c:pt>
                <c:pt idx="8582">
                  <c:v>0.85829999999999995</c:v>
                </c:pt>
                <c:pt idx="8583">
                  <c:v>0.85840000000000005</c:v>
                </c:pt>
                <c:pt idx="8584">
                  <c:v>0.85850000000000004</c:v>
                </c:pt>
                <c:pt idx="8585">
                  <c:v>0.85860000000000003</c:v>
                </c:pt>
                <c:pt idx="8586">
                  <c:v>0.85870000000000002</c:v>
                </c:pt>
                <c:pt idx="8587">
                  <c:v>0.85880000000000001</c:v>
                </c:pt>
                <c:pt idx="8588">
                  <c:v>0.8589</c:v>
                </c:pt>
                <c:pt idx="8589">
                  <c:v>0.85899999999999999</c:v>
                </c:pt>
                <c:pt idx="8590">
                  <c:v>0.85909999999999997</c:v>
                </c:pt>
                <c:pt idx="8591">
                  <c:v>0.85919999999999996</c:v>
                </c:pt>
                <c:pt idx="8592">
                  <c:v>0.85929999999999995</c:v>
                </c:pt>
                <c:pt idx="8593">
                  <c:v>0.85940000000000005</c:v>
                </c:pt>
                <c:pt idx="8594">
                  <c:v>0.85950000000000004</c:v>
                </c:pt>
                <c:pt idx="8595">
                  <c:v>0.85960000000000003</c:v>
                </c:pt>
                <c:pt idx="8596">
                  <c:v>0.85970000000000002</c:v>
                </c:pt>
                <c:pt idx="8597">
                  <c:v>0.85980000000000001</c:v>
                </c:pt>
                <c:pt idx="8598">
                  <c:v>0.8599</c:v>
                </c:pt>
                <c:pt idx="8599">
                  <c:v>0.86</c:v>
                </c:pt>
                <c:pt idx="8600">
                  <c:v>0.86009999999999998</c:v>
                </c:pt>
                <c:pt idx="8601">
                  <c:v>0.86019999999999996</c:v>
                </c:pt>
                <c:pt idx="8602">
                  <c:v>0.86029999999999995</c:v>
                </c:pt>
                <c:pt idx="8603">
                  <c:v>0.86040000000000005</c:v>
                </c:pt>
                <c:pt idx="8604">
                  <c:v>0.86050000000000004</c:v>
                </c:pt>
                <c:pt idx="8605">
                  <c:v>0.86060000000000003</c:v>
                </c:pt>
                <c:pt idx="8606">
                  <c:v>0.86070000000000002</c:v>
                </c:pt>
                <c:pt idx="8607">
                  <c:v>0.86080000000000001</c:v>
                </c:pt>
                <c:pt idx="8608">
                  <c:v>0.8609</c:v>
                </c:pt>
                <c:pt idx="8609">
                  <c:v>0.86099999999999999</c:v>
                </c:pt>
                <c:pt idx="8610">
                  <c:v>0.86109999999999998</c:v>
                </c:pt>
                <c:pt idx="8611">
                  <c:v>0.86119999999999997</c:v>
                </c:pt>
                <c:pt idx="8612">
                  <c:v>0.86129999999999995</c:v>
                </c:pt>
                <c:pt idx="8613">
                  <c:v>0.86140000000000005</c:v>
                </c:pt>
                <c:pt idx="8614">
                  <c:v>0.86150000000000004</c:v>
                </c:pt>
                <c:pt idx="8615">
                  <c:v>0.86160000000000003</c:v>
                </c:pt>
                <c:pt idx="8616">
                  <c:v>0.86170000000000002</c:v>
                </c:pt>
                <c:pt idx="8617">
                  <c:v>0.86180000000000001</c:v>
                </c:pt>
                <c:pt idx="8618">
                  <c:v>0.8619</c:v>
                </c:pt>
                <c:pt idx="8619">
                  <c:v>0.86199999999999999</c:v>
                </c:pt>
                <c:pt idx="8620">
                  <c:v>0.86209999999999998</c:v>
                </c:pt>
                <c:pt idx="8621">
                  <c:v>0.86219999999999997</c:v>
                </c:pt>
                <c:pt idx="8622">
                  <c:v>0.86229999999999996</c:v>
                </c:pt>
                <c:pt idx="8623">
                  <c:v>0.86240000000000006</c:v>
                </c:pt>
                <c:pt idx="8624">
                  <c:v>0.86250000000000004</c:v>
                </c:pt>
                <c:pt idx="8625">
                  <c:v>0.86260000000000003</c:v>
                </c:pt>
                <c:pt idx="8626">
                  <c:v>0.86270000000000002</c:v>
                </c:pt>
                <c:pt idx="8627">
                  <c:v>0.86280000000000001</c:v>
                </c:pt>
                <c:pt idx="8628">
                  <c:v>0.8629</c:v>
                </c:pt>
                <c:pt idx="8629">
                  <c:v>0.86299999999999999</c:v>
                </c:pt>
                <c:pt idx="8630">
                  <c:v>0.86309999999999998</c:v>
                </c:pt>
                <c:pt idx="8631">
                  <c:v>0.86319999999999997</c:v>
                </c:pt>
                <c:pt idx="8632">
                  <c:v>0.86329999999999996</c:v>
                </c:pt>
                <c:pt idx="8633">
                  <c:v>0.86339999999999995</c:v>
                </c:pt>
                <c:pt idx="8634">
                  <c:v>0.86350000000000005</c:v>
                </c:pt>
                <c:pt idx="8635">
                  <c:v>0.86360000000000003</c:v>
                </c:pt>
                <c:pt idx="8636">
                  <c:v>0.86370000000000002</c:v>
                </c:pt>
                <c:pt idx="8637">
                  <c:v>0.86380000000000001</c:v>
                </c:pt>
                <c:pt idx="8638">
                  <c:v>0.8639</c:v>
                </c:pt>
                <c:pt idx="8639">
                  <c:v>0.86399999999999999</c:v>
                </c:pt>
                <c:pt idx="8640">
                  <c:v>0.86409999999999998</c:v>
                </c:pt>
                <c:pt idx="8641">
                  <c:v>0.86419999999999997</c:v>
                </c:pt>
                <c:pt idx="8642">
                  <c:v>0.86429999999999996</c:v>
                </c:pt>
                <c:pt idx="8643">
                  <c:v>0.86439999999999995</c:v>
                </c:pt>
                <c:pt idx="8644">
                  <c:v>0.86450000000000005</c:v>
                </c:pt>
                <c:pt idx="8645">
                  <c:v>0.86460000000000004</c:v>
                </c:pt>
                <c:pt idx="8646">
                  <c:v>0.86470000000000002</c:v>
                </c:pt>
                <c:pt idx="8647">
                  <c:v>0.86480000000000001</c:v>
                </c:pt>
                <c:pt idx="8648">
                  <c:v>0.8649</c:v>
                </c:pt>
                <c:pt idx="8649">
                  <c:v>0.86499999999999999</c:v>
                </c:pt>
                <c:pt idx="8650">
                  <c:v>0.86509999999999998</c:v>
                </c:pt>
                <c:pt idx="8651">
                  <c:v>0.86519999999999997</c:v>
                </c:pt>
                <c:pt idx="8652">
                  <c:v>0.86529999999999996</c:v>
                </c:pt>
                <c:pt idx="8653">
                  <c:v>0.86539999999999995</c:v>
                </c:pt>
                <c:pt idx="8654">
                  <c:v>0.86550000000000005</c:v>
                </c:pt>
                <c:pt idx="8655">
                  <c:v>0.86560000000000004</c:v>
                </c:pt>
                <c:pt idx="8656">
                  <c:v>0.86570000000000003</c:v>
                </c:pt>
                <c:pt idx="8657">
                  <c:v>0.86580000000000001</c:v>
                </c:pt>
                <c:pt idx="8658">
                  <c:v>0.8659</c:v>
                </c:pt>
                <c:pt idx="8659">
                  <c:v>0.86599999999999999</c:v>
                </c:pt>
                <c:pt idx="8660">
                  <c:v>0.86609999999999998</c:v>
                </c:pt>
                <c:pt idx="8661">
                  <c:v>0.86619999999999997</c:v>
                </c:pt>
                <c:pt idx="8662">
                  <c:v>0.86629999999999996</c:v>
                </c:pt>
                <c:pt idx="8663">
                  <c:v>0.86639999999999995</c:v>
                </c:pt>
                <c:pt idx="8664">
                  <c:v>0.86650000000000005</c:v>
                </c:pt>
                <c:pt idx="8665">
                  <c:v>0.86660000000000004</c:v>
                </c:pt>
                <c:pt idx="8666">
                  <c:v>0.86670000000000003</c:v>
                </c:pt>
                <c:pt idx="8667">
                  <c:v>0.86680000000000001</c:v>
                </c:pt>
                <c:pt idx="8668">
                  <c:v>0.8669</c:v>
                </c:pt>
                <c:pt idx="8669">
                  <c:v>0.86699999999999999</c:v>
                </c:pt>
                <c:pt idx="8670">
                  <c:v>0.86709999999999998</c:v>
                </c:pt>
                <c:pt idx="8671">
                  <c:v>0.86719999999999997</c:v>
                </c:pt>
                <c:pt idx="8672">
                  <c:v>0.86729999999999996</c:v>
                </c:pt>
                <c:pt idx="8673">
                  <c:v>0.86739999999999995</c:v>
                </c:pt>
                <c:pt idx="8674">
                  <c:v>0.86750000000000005</c:v>
                </c:pt>
                <c:pt idx="8675">
                  <c:v>0.86760000000000004</c:v>
                </c:pt>
                <c:pt idx="8676">
                  <c:v>0.86770000000000003</c:v>
                </c:pt>
                <c:pt idx="8677">
                  <c:v>0.86780000000000002</c:v>
                </c:pt>
                <c:pt idx="8678">
                  <c:v>0.8679</c:v>
                </c:pt>
                <c:pt idx="8679">
                  <c:v>0.86799999999999999</c:v>
                </c:pt>
                <c:pt idx="8680">
                  <c:v>0.86809999999999998</c:v>
                </c:pt>
                <c:pt idx="8681">
                  <c:v>0.86819999999999997</c:v>
                </c:pt>
                <c:pt idx="8682">
                  <c:v>0.86829999999999996</c:v>
                </c:pt>
                <c:pt idx="8683">
                  <c:v>0.86839999999999995</c:v>
                </c:pt>
                <c:pt idx="8684">
                  <c:v>0.86850000000000005</c:v>
                </c:pt>
                <c:pt idx="8685">
                  <c:v>0.86860000000000004</c:v>
                </c:pt>
                <c:pt idx="8686">
                  <c:v>0.86870000000000003</c:v>
                </c:pt>
                <c:pt idx="8687">
                  <c:v>0.86880000000000002</c:v>
                </c:pt>
                <c:pt idx="8688">
                  <c:v>0.86890000000000001</c:v>
                </c:pt>
                <c:pt idx="8689">
                  <c:v>0.86899999999999999</c:v>
                </c:pt>
                <c:pt idx="8690">
                  <c:v>0.86909999999999998</c:v>
                </c:pt>
                <c:pt idx="8691">
                  <c:v>0.86919999999999997</c:v>
                </c:pt>
                <c:pt idx="8692">
                  <c:v>0.86929999999999996</c:v>
                </c:pt>
                <c:pt idx="8693">
                  <c:v>0.86939999999999995</c:v>
                </c:pt>
                <c:pt idx="8694">
                  <c:v>0.86950000000000005</c:v>
                </c:pt>
                <c:pt idx="8695">
                  <c:v>0.86960000000000004</c:v>
                </c:pt>
                <c:pt idx="8696">
                  <c:v>0.86970000000000003</c:v>
                </c:pt>
                <c:pt idx="8697">
                  <c:v>0.86980000000000002</c:v>
                </c:pt>
                <c:pt idx="8698">
                  <c:v>0.86990000000000001</c:v>
                </c:pt>
                <c:pt idx="8699">
                  <c:v>0.87</c:v>
                </c:pt>
                <c:pt idx="8700">
                  <c:v>0.87009999999999998</c:v>
                </c:pt>
                <c:pt idx="8701">
                  <c:v>0.87019999999999997</c:v>
                </c:pt>
                <c:pt idx="8702">
                  <c:v>0.87029999999999996</c:v>
                </c:pt>
                <c:pt idx="8703">
                  <c:v>0.87039999999999995</c:v>
                </c:pt>
                <c:pt idx="8704">
                  <c:v>0.87050000000000005</c:v>
                </c:pt>
                <c:pt idx="8705">
                  <c:v>0.87060000000000004</c:v>
                </c:pt>
                <c:pt idx="8706">
                  <c:v>0.87070000000000003</c:v>
                </c:pt>
                <c:pt idx="8707">
                  <c:v>0.87080000000000002</c:v>
                </c:pt>
                <c:pt idx="8708">
                  <c:v>0.87090000000000001</c:v>
                </c:pt>
                <c:pt idx="8709">
                  <c:v>0.871</c:v>
                </c:pt>
                <c:pt idx="8710">
                  <c:v>0.87109999999999999</c:v>
                </c:pt>
                <c:pt idx="8711">
                  <c:v>0.87119999999999997</c:v>
                </c:pt>
                <c:pt idx="8712">
                  <c:v>0.87129999999999996</c:v>
                </c:pt>
                <c:pt idx="8713">
                  <c:v>0.87139999999999995</c:v>
                </c:pt>
                <c:pt idx="8714">
                  <c:v>0.87150000000000005</c:v>
                </c:pt>
                <c:pt idx="8715">
                  <c:v>0.87160000000000004</c:v>
                </c:pt>
                <c:pt idx="8716">
                  <c:v>0.87170000000000003</c:v>
                </c:pt>
                <c:pt idx="8717">
                  <c:v>0.87180000000000002</c:v>
                </c:pt>
                <c:pt idx="8718">
                  <c:v>0.87190000000000001</c:v>
                </c:pt>
                <c:pt idx="8719">
                  <c:v>0.872</c:v>
                </c:pt>
                <c:pt idx="8720">
                  <c:v>0.87209999999999999</c:v>
                </c:pt>
                <c:pt idx="8721">
                  <c:v>0.87219999999999998</c:v>
                </c:pt>
                <c:pt idx="8722">
                  <c:v>0.87229999999999996</c:v>
                </c:pt>
                <c:pt idx="8723">
                  <c:v>0.87239999999999995</c:v>
                </c:pt>
                <c:pt idx="8724">
                  <c:v>0.87250000000000005</c:v>
                </c:pt>
                <c:pt idx="8725">
                  <c:v>0.87260000000000004</c:v>
                </c:pt>
                <c:pt idx="8726">
                  <c:v>0.87270000000000003</c:v>
                </c:pt>
                <c:pt idx="8727">
                  <c:v>0.87280000000000002</c:v>
                </c:pt>
                <c:pt idx="8728">
                  <c:v>0.87290000000000001</c:v>
                </c:pt>
                <c:pt idx="8729">
                  <c:v>0.873</c:v>
                </c:pt>
                <c:pt idx="8730">
                  <c:v>0.87309999999999999</c:v>
                </c:pt>
                <c:pt idx="8731">
                  <c:v>0.87319999999999998</c:v>
                </c:pt>
                <c:pt idx="8732">
                  <c:v>0.87329999999999997</c:v>
                </c:pt>
                <c:pt idx="8733">
                  <c:v>0.87339999999999995</c:v>
                </c:pt>
                <c:pt idx="8734">
                  <c:v>0.87350000000000005</c:v>
                </c:pt>
                <c:pt idx="8735">
                  <c:v>0.87360000000000004</c:v>
                </c:pt>
                <c:pt idx="8736">
                  <c:v>0.87370000000000003</c:v>
                </c:pt>
                <c:pt idx="8737">
                  <c:v>0.87380000000000002</c:v>
                </c:pt>
                <c:pt idx="8738">
                  <c:v>0.87390000000000001</c:v>
                </c:pt>
                <c:pt idx="8739">
                  <c:v>0.874</c:v>
                </c:pt>
                <c:pt idx="8740">
                  <c:v>0.87409999999999999</c:v>
                </c:pt>
                <c:pt idx="8741">
                  <c:v>0.87419999999999998</c:v>
                </c:pt>
                <c:pt idx="8742">
                  <c:v>0.87429999999999997</c:v>
                </c:pt>
                <c:pt idx="8743">
                  <c:v>0.87439999999999996</c:v>
                </c:pt>
                <c:pt idx="8744">
                  <c:v>0.87450000000000006</c:v>
                </c:pt>
                <c:pt idx="8745">
                  <c:v>0.87460000000000004</c:v>
                </c:pt>
                <c:pt idx="8746">
                  <c:v>0.87470000000000003</c:v>
                </c:pt>
                <c:pt idx="8747">
                  <c:v>0.87480000000000002</c:v>
                </c:pt>
                <c:pt idx="8748">
                  <c:v>0.87490000000000001</c:v>
                </c:pt>
                <c:pt idx="8749">
                  <c:v>0.875</c:v>
                </c:pt>
                <c:pt idx="8750">
                  <c:v>0.87509999999999999</c:v>
                </c:pt>
                <c:pt idx="8751">
                  <c:v>0.87519999999999998</c:v>
                </c:pt>
                <c:pt idx="8752">
                  <c:v>0.87529999999999997</c:v>
                </c:pt>
                <c:pt idx="8753">
                  <c:v>0.87539999999999996</c:v>
                </c:pt>
                <c:pt idx="8754">
                  <c:v>0.87549999999999994</c:v>
                </c:pt>
                <c:pt idx="8755">
                  <c:v>0.87560000000000004</c:v>
                </c:pt>
                <c:pt idx="8756">
                  <c:v>0.87570000000000003</c:v>
                </c:pt>
                <c:pt idx="8757">
                  <c:v>0.87580000000000002</c:v>
                </c:pt>
                <c:pt idx="8758">
                  <c:v>0.87590000000000001</c:v>
                </c:pt>
                <c:pt idx="8759">
                  <c:v>0.876</c:v>
                </c:pt>
                <c:pt idx="8760">
                  <c:v>0.87609999999999999</c:v>
                </c:pt>
                <c:pt idx="8761">
                  <c:v>0.87619999999999998</c:v>
                </c:pt>
                <c:pt idx="8762">
                  <c:v>0.87629999999999997</c:v>
                </c:pt>
                <c:pt idx="8763">
                  <c:v>0.87639999999999996</c:v>
                </c:pt>
                <c:pt idx="8764">
                  <c:v>0.87649999999999995</c:v>
                </c:pt>
                <c:pt idx="8765">
                  <c:v>0.87660000000000005</c:v>
                </c:pt>
                <c:pt idx="8766">
                  <c:v>0.87670000000000003</c:v>
                </c:pt>
                <c:pt idx="8767">
                  <c:v>0.87680000000000002</c:v>
                </c:pt>
                <c:pt idx="8768">
                  <c:v>0.87690000000000001</c:v>
                </c:pt>
                <c:pt idx="8769">
                  <c:v>0.877</c:v>
                </c:pt>
                <c:pt idx="8770">
                  <c:v>0.87709999999999999</c:v>
                </c:pt>
                <c:pt idx="8771">
                  <c:v>0.87719999999999998</c:v>
                </c:pt>
                <c:pt idx="8772">
                  <c:v>0.87729999999999997</c:v>
                </c:pt>
                <c:pt idx="8773">
                  <c:v>0.87739999999999996</c:v>
                </c:pt>
                <c:pt idx="8774">
                  <c:v>0.87749999999999995</c:v>
                </c:pt>
                <c:pt idx="8775">
                  <c:v>0.87760000000000005</c:v>
                </c:pt>
                <c:pt idx="8776">
                  <c:v>0.87770000000000004</c:v>
                </c:pt>
                <c:pt idx="8777">
                  <c:v>0.87780000000000002</c:v>
                </c:pt>
                <c:pt idx="8778">
                  <c:v>0.87790000000000001</c:v>
                </c:pt>
                <c:pt idx="8779">
                  <c:v>0.878</c:v>
                </c:pt>
                <c:pt idx="8780">
                  <c:v>0.87809999999999999</c:v>
                </c:pt>
                <c:pt idx="8781">
                  <c:v>0.87819999999999998</c:v>
                </c:pt>
                <c:pt idx="8782">
                  <c:v>0.87829999999999997</c:v>
                </c:pt>
                <c:pt idx="8783">
                  <c:v>0.87839999999999996</c:v>
                </c:pt>
                <c:pt idx="8784">
                  <c:v>0.87849999999999995</c:v>
                </c:pt>
                <c:pt idx="8785">
                  <c:v>0.87860000000000005</c:v>
                </c:pt>
                <c:pt idx="8786">
                  <c:v>0.87870000000000004</c:v>
                </c:pt>
                <c:pt idx="8787">
                  <c:v>0.87880000000000003</c:v>
                </c:pt>
                <c:pt idx="8788">
                  <c:v>0.87890000000000001</c:v>
                </c:pt>
                <c:pt idx="8789">
                  <c:v>0.879</c:v>
                </c:pt>
                <c:pt idx="8790">
                  <c:v>0.87909999999999999</c:v>
                </c:pt>
                <c:pt idx="8791">
                  <c:v>0.87919999999999998</c:v>
                </c:pt>
                <c:pt idx="8792">
                  <c:v>0.87929999999999997</c:v>
                </c:pt>
                <c:pt idx="8793">
                  <c:v>0.87939999999999996</c:v>
                </c:pt>
                <c:pt idx="8794">
                  <c:v>0.87949999999999995</c:v>
                </c:pt>
                <c:pt idx="8795">
                  <c:v>0.87960000000000005</c:v>
                </c:pt>
                <c:pt idx="8796">
                  <c:v>0.87970000000000004</c:v>
                </c:pt>
                <c:pt idx="8797">
                  <c:v>0.87980000000000003</c:v>
                </c:pt>
                <c:pt idx="8798">
                  <c:v>0.87990000000000002</c:v>
                </c:pt>
                <c:pt idx="8799">
                  <c:v>0.88</c:v>
                </c:pt>
                <c:pt idx="8800">
                  <c:v>0.88009999999999999</c:v>
                </c:pt>
                <c:pt idx="8801">
                  <c:v>0.88019999999999998</c:v>
                </c:pt>
                <c:pt idx="8802">
                  <c:v>0.88029999999999997</c:v>
                </c:pt>
                <c:pt idx="8803">
                  <c:v>0.88039999999999996</c:v>
                </c:pt>
                <c:pt idx="8804">
                  <c:v>0.88049999999999995</c:v>
                </c:pt>
                <c:pt idx="8805">
                  <c:v>0.88060000000000005</c:v>
                </c:pt>
                <c:pt idx="8806">
                  <c:v>0.88070000000000004</c:v>
                </c:pt>
                <c:pt idx="8807">
                  <c:v>0.88080000000000003</c:v>
                </c:pt>
                <c:pt idx="8808">
                  <c:v>0.88090000000000002</c:v>
                </c:pt>
                <c:pt idx="8809">
                  <c:v>0.88100000000000001</c:v>
                </c:pt>
                <c:pt idx="8810">
                  <c:v>0.88109999999999999</c:v>
                </c:pt>
                <c:pt idx="8811">
                  <c:v>0.88119999999999998</c:v>
                </c:pt>
                <c:pt idx="8812">
                  <c:v>0.88129999999999997</c:v>
                </c:pt>
                <c:pt idx="8813">
                  <c:v>0.88139999999999996</c:v>
                </c:pt>
                <c:pt idx="8814">
                  <c:v>0.88149999999999995</c:v>
                </c:pt>
                <c:pt idx="8815">
                  <c:v>0.88160000000000005</c:v>
                </c:pt>
                <c:pt idx="8816">
                  <c:v>0.88170000000000004</c:v>
                </c:pt>
                <c:pt idx="8817">
                  <c:v>0.88180000000000003</c:v>
                </c:pt>
                <c:pt idx="8818">
                  <c:v>0.88190000000000002</c:v>
                </c:pt>
                <c:pt idx="8819">
                  <c:v>0.88200000000000001</c:v>
                </c:pt>
                <c:pt idx="8820">
                  <c:v>0.8821</c:v>
                </c:pt>
                <c:pt idx="8821">
                  <c:v>0.88219999999999998</c:v>
                </c:pt>
                <c:pt idx="8822">
                  <c:v>0.88229999999999997</c:v>
                </c:pt>
                <c:pt idx="8823">
                  <c:v>0.88239999999999996</c:v>
                </c:pt>
                <c:pt idx="8824">
                  <c:v>0.88249999999999995</c:v>
                </c:pt>
                <c:pt idx="8825">
                  <c:v>0.88260000000000005</c:v>
                </c:pt>
                <c:pt idx="8826">
                  <c:v>0.88270000000000004</c:v>
                </c:pt>
                <c:pt idx="8827">
                  <c:v>0.88280000000000003</c:v>
                </c:pt>
                <c:pt idx="8828">
                  <c:v>0.88290000000000002</c:v>
                </c:pt>
                <c:pt idx="8829">
                  <c:v>0.88300000000000001</c:v>
                </c:pt>
                <c:pt idx="8830">
                  <c:v>0.8831</c:v>
                </c:pt>
                <c:pt idx="8831">
                  <c:v>0.88319999999999999</c:v>
                </c:pt>
                <c:pt idx="8832">
                  <c:v>0.88329999999999997</c:v>
                </c:pt>
                <c:pt idx="8833">
                  <c:v>0.88339999999999996</c:v>
                </c:pt>
                <c:pt idx="8834">
                  <c:v>0.88349999999999995</c:v>
                </c:pt>
                <c:pt idx="8835">
                  <c:v>0.88360000000000005</c:v>
                </c:pt>
                <c:pt idx="8836">
                  <c:v>0.88370000000000004</c:v>
                </c:pt>
                <c:pt idx="8837">
                  <c:v>0.88380000000000003</c:v>
                </c:pt>
                <c:pt idx="8838">
                  <c:v>0.88390000000000002</c:v>
                </c:pt>
                <c:pt idx="8839">
                  <c:v>0.88400000000000001</c:v>
                </c:pt>
                <c:pt idx="8840">
                  <c:v>0.8841</c:v>
                </c:pt>
                <c:pt idx="8841">
                  <c:v>0.88419999999999999</c:v>
                </c:pt>
                <c:pt idx="8842">
                  <c:v>0.88429999999999997</c:v>
                </c:pt>
                <c:pt idx="8843">
                  <c:v>0.88439999999999996</c:v>
                </c:pt>
                <c:pt idx="8844">
                  <c:v>0.88449999999999995</c:v>
                </c:pt>
                <c:pt idx="8845">
                  <c:v>0.88460000000000005</c:v>
                </c:pt>
                <c:pt idx="8846">
                  <c:v>0.88470000000000004</c:v>
                </c:pt>
                <c:pt idx="8847">
                  <c:v>0.88480000000000003</c:v>
                </c:pt>
                <c:pt idx="8848">
                  <c:v>0.88490000000000002</c:v>
                </c:pt>
                <c:pt idx="8849">
                  <c:v>0.88500000000000001</c:v>
                </c:pt>
                <c:pt idx="8850">
                  <c:v>0.8851</c:v>
                </c:pt>
                <c:pt idx="8851">
                  <c:v>0.88519999999999999</c:v>
                </c:pt>
                <c:pt idx="8852">
                  <c:v>0.88529999999999998</c:v>
                </c:pt>
                <c:pt idx="8853">
                  <c:v>0.88539999999999996</c:v>
                </c:pt>
                <c:pt idx="8854">
                  <c:v>0.88549999999999995</c:v>
                </c:pt>
                <c:pt idx="8855">
                  <c:v>0.88560000000000005</c:v>
                </c:pt>
                <c:pt idx="8856">
                  <c:v>0.88570000000000004</c:v>
                </c:pt>
                <c:pt idx="8857">
                  <c:v>0.88580000000000003</c:v>
                </c:pt>
                <c:pt idx="8858">
                  <c:v>0.88590000000000002</c:v>
                </c:pt>
                <c:pt idx="8859">
                  <c:v>0.88600000000000001</c:v>
                </c:pt>
                <c:pt idx="8860">
                  <c:v>0.8861</c:v>
                </c:pt>
                <c:pt idx="8861">
                  <c:v>0.88619999999999999</c:v>
                </c:pt>
                <c:pt idx="8862">
                  <c:v>0.88629999999999998</c:v>
                </c:pt>
                <c:pt idx="8863">
                  <c:v>0.88639999999999997</c:v>
                </c:pt>
                <c:pt idx="8864">
                  <c:v>0.88649999999999995</c:v>
                </c:pt>
                <c:pt idx="8865">
                  <c:v>0.88660000000000005</c:v>
                </c:pt>
                <c:pt idx="8866">
                  <c:v>0.88670000000000004</c:v>
                </c:pt>
                <c:pt idx="8867">
                  <c:v>0.88680000000000003</c:v>
                </c:pt>
                <c:pt idx="8868">
                  <c:v>0.88690000000000002</c:v>
                </c:pt>
                <c:pt idx="8869">
                  <c:v>0.88700000000000001</c:v>
                </c:pt>
                <c:pt idx="8870">
                  <c:v>0.8871</c:v>
                </c:pt>
                <c:pt idx="8871">
                  <c:v>0.88719999999999999</c:v>
                </c:pt>
                <c:pt idx="8872">
                  <c:v>0.88729999999999998</c:v>
                </c:pt>
                <c:pt idx="8873">
                  <c:v>0.88739999999999997</c:v>
                </c:pt>
                <c:pt idx="8874">
                  <c:v>0.88749999999999996</c:v>
                </c:pt>
                <c:pt idx="8875">
                  <c:v>0.88759999999999994</c:v>
                </c:pt>
                <c:pt idx="8876">
                  <c:v>0.88770000000000004</c:v>
                </c:pt>
                <c:pt idx="8877">
                  <c:v>0.88780000000000003</c:v>
                </c:pt>
                <c:pt idx="8878">
                  <c:v>0.88790000000000002</c:v>
                </c:pt>
                <c:pt idx="8879">
                  <c:v>0.88800000000000001</c:v>
                </c:pt>
                <c:pt idx="8880">
                  <c:v>0.8881</c:v>
                </c:pt>
                <c:pt idx="8881">
                  <c:v>0.88819999999999999</c:v>
                </c:pt>
                <c:pt idx="8882">
                  <c:v>0.88829999999999998</c:v>
                </c:pt>
                <c:pt idx="8883">
                  <c:v>0.88839999999999997</c:v>
                </c:pt>
                <c:pt idx="8884">
                  <c:v>0.88849999999999996</c:v>
                </c:pt>
                <c:pt idx="8885">
                  <c:v>0.88859999999999995</c:v>
                </c:pt>
                <c:pt idx="8886">
                  <c:v>0.88870000000000005</c:v>
                </c:pt>
                <c:pt idx="8887">
                  <c:v>0.88880000000000003</c:v>
                </c:pt>
                <c:pt idx="8888">
                  <c:v>0.88890000000000002</c:v>
                </c:pt>
                <c:pt idx="8889">
                  <c:v>0.88900000000000001</c:v>
                </c:pt>
                <c:pt idx="8890">
                  <c:v>0.8891</c:v>
                </c:pt>
                <c:pt idx="8891">
                  <c:v>0.88919999999999999</c:v>
                </c:pt>
                <c:pt idx="8892">
                  <c:v>0.88929999999999998</c:v>
                </c:pt>
                <c:pt idx="8893">
                  <c:v>0.88939999999999997</c:v>
                </c:pt>
                <c:pt idx="8894">
                  <c:v>0.88949999999999996</c:v>
                </c:pt>
                <c:pt idx="8895">
                  <c:v>0.88959999999999995</c:v>
                </c:pt>
                <c:pt idx="8896">
                  <c:v>0.88970000000000005</c:v>
                </c:pt>
                <c:pt idx="8897">
                  <c:v>0.88980000000000004</c:v>
                </c:pt>
                <c:pt idx="8898">
                  <c:v>0.88990000000000002</c:v>
                </c:pt>
                <c:pt idx="8899">
                  <c:v>0.89</c:v>
                </c:pt>
                <c:pt idx="8900">
                  <c:v>0.8901</c:v>
                </c:pt>
                <c:pt idx="8901">
                  <c:v>0.89019999999999999</c:v>
                </c:pt>
                <c:pt idx="8902">
                  <c:v>0.89029999999999998</c:v>
                </c:pt>
                <c:pt idx="8903">
                  <c:v>0.89039999999999997</c:v>
                </c:pt>
                <c:pt idx="8904">
                  <c:v>0.89049999999999996</c:v>
                </c:pt>
                <c:pt idx="8905">
                  <c:v>0.89059999999999995</c:v>
                </c:pt>
                <c:pt idx="8906">
                  <c:v>0.89070000000000005</c:v>
                </c:pt>
                <c:pt idx="8907">
                  <c:v>0.89080000000000004</c:v>
                </c:pt>
                <c:pt idx="8908">
                  <c:v>0.89090000000000003</c:v>
                </c:pt>
                <c:pt idx="8909">
                  <c:v>0.89100000000000001</c:v>
                </c:pt>
                <c:pt idx="8910">
                  <c:v>0.8911</c:v>
                </c:pt>
                <c:pt idx="8911">
                  <c:v>0.89119999999999999</c:v>
                </c:pt>
                <c:pt idx="8912">
                  <c:v>0.89129999999999998</c:v>
                </c:pt>
                <c:pt idx="8913">
                  <c:v>0.89139999999999997</c:v>
                </c:pt>
                <c:pt idx="8914">
                  <c:v>0.89149999999999996</c:v>
                </c:pt>
                <c:pt idx="8915">
                  <c:v>0.89159999999999995</c:v>
                </c:pt>
                <c:pt idx="8916">
                  <c:v>0.89170000000000005</c:v>
                </c:pt>
                <c:pt idx="8917">
                  <c:v>0.89180000000000004</c:v>
                </c:pt>
                <c:pt idx="8918">
                  <c:v>0.89190000000000003</c:v>
                </c:pt>
                <c:pt idx="8919">
                  <c:v>0.89200000000000002</c:v>
                </c:pt>
                <c:pt idx="8920">
                  <c:v>0.8921</c:v>
                </c:pt>
                <c:pt idx="8921">
                  <c:v>0.89219999999999999</c:v>
                </c:pt>
                <c:pt idx="8922">
                  <c:v>0.89229999999999998</c:v>
                </c:pt>
                <c:pt idx="8923">
                  <c:v>0.89239999999999997</c:v>
                </c:pt>
                <c:pt idx="8924">
                  <c:v>0.89249999999999996</c:v>
                </c:pt>
                <c:pt idx="8925">
                  <c:v>0.89259999999999995</c:v>
                </c:pt>
                <c:pt idx="8926">
                  <c:v>0.89270000000000005</c:v>
                </c:pt>
                <c:pt idx="8927">
                  <c:v>0.89280000000000004</c:v>
                </c:pt>
                <c:pt idx="8928">
                  <c:v>0.89290000000000003</c:v>
                </c:pt>
                <c:pt idx="8929">
                  <c:v>0.89300000000000002</c:v>
                </c:pt>
                <c:pt idx="8930">
                  <c:v>0.8931</c:v>
                </c:pt>
                <c:pt idx="8931">
                  <c:v>0.89319999999999999</c:v>
                </c:pt>
                <c:pt idx="8932">
                  <c:v>0.89329999999999998</c:v>
                </c:pt>
                <c:pt idx="8933">
                  <c:v>0.89339999999999997</c:v>
                </c:pt>
                <c:pt idx="8934">
                  <c:v>0.89349999999999996</c:v>
                </c:pt>
                <c:pt idx="8935">
                  <c:v>0.89359999999999995</c:v>
                </c:pt>
                <c:pt idx="8936">
                  <c:v>0.89370000000000005</c:v>
                </c:pt>
                <c:pt idx="8937">
                  <c:v>0.89380000000000004</c:v>
                </c:pt>
                <c:pt idx="8938">
                  <c:v>0.89390000000000003</c:v>
                </c:pt>
                <c:pt idx="8939">
                  <c:v>0.89400000000000002</c:v>
                </c:pt>
                <c:pt idx="8940">
                  <c:v>0.89410000000000001</c:v>
                </c:pt>
                <c:pt idx="8941">
                  <c:v>0.89419999999999999</c:v>
                </c:pt>
                <c:pt idx="8942">
                  <c:v>0.89429999999999998</c:v>
                </c:pt>
                <c:pt idx="8943">
                  <c:v>0.89439999999999997</c:v>
                </c:pt>
                <c:pt idx="8944">
                  <c:v>0.89449999999999996</c:v>
                </c:pt>
                <c:pt idx="8945">
                  <c:v>0.89459999999999995</c:v>
                </c:pt>
                <c:pt idx="8946">
                  <c:v>0.89470000000000005</c:v>
                </c:pt>
                <c:pt idx="8947">
                  <c:v>0.89480000000000004</c:v>
                </c:pt>
                <c:pt idx="8948">
                  <c:v>0.89490000000000003</c:v>
                </c:pt>
                <c:pt idx="8949">
                  <c:v>0.89500000000000002</c:v>
                </c:pt>
                <c:pt idx="8950">
                  <c:v>0.89510000000000001</c:v>
                </c:pt>
                <c:pt idx="8951">
                  <c:v>0.8952</c:v>
                </c:pt>
                <c:pt idx="8952">
                  <c:v>0.89529999999999998</c:v>
                </c:pt>
                <c:pt idx="8953">
                  <c:v>0.89539999999999997</c:v>
                </c:pt>
                <c:pt idx="8954">
                  <c:v>0.89549999999999996</c:v>
                </c:pt>
                <c:pt idx="8955">
                  <c:v>0.89559999999999995</c:v>
                </c:pt>
                <c:pt idx="8956">
                  <c:v>0.89570000000000005</c:v>
                </c:pt>
                <c:pt idx="8957">
                  <c:v>0.89580000000000004</c:v>
                </c:pt>
                <c:pt idx="8958">
                  <c:v>0.89590000000000003</c:v>
                </c:pt>
                <c:pt idx="8959">
                  <c:v>0.89600000000000002</c:v>
                </c:pt>
                <c:pt idx="8960">
                  <c:v>0.89610000000000001</c:v>
                </c:pt>
                <c:pt idx="8961">
                  <c:v>0.8962</c:v>
                </c:pt>
                <c:pt idx="8962">
                  <c:v>0.89629999999999999</c:v>
                </c:pt>
                <c:pt idx="8963">
                  <c:v>0.89639999999999997</c:v>
                </c:pt>
                <c:pt idx="8964">
                  <c:v>0.89649999999999996</c:v>
                </c:pt>
                <c:pt idx="8965">
                  <c:v>0.89659999999999995</c:v>
                </c:pt>
                <c:pt idx="8966">
                  <c:v>0.89670000000000005</c:v>
                </c:pt>
                <c:pt idx="8967">
                  <c:v>0.89680000000000004</c:v>
                </c:pt>
                <c:pt idx="8968">
                  <c:v>0.89690000000000003</c:v>
                </c:pt>
                <c:pt idx="8969">
                  <c:v>0.89700000000000002</c:v>
                </c:pt>
                <c:pt idx="8970">
                  <c:v>0.89710000000000001</c:v>
                </c:pt>
                <c:pt idx="8971">
                  <c:v>0.8972</c:v>
                </c:pt>
                <c:pt idx="8972">
                  <c:v>0.89729999999999999</c:v>
                </c:pt>
                <c:pt idx="8973">
                  <c:v>0.89739999999999998</c:v>
                </c:pt>
                <c:pt idx="8974">
                  <c:v>0.89749999999999996</c:v>
                </c:pt>
                <c:pt idx="8975">
                  <c:v>0.89759999999999995</c:v>
                </c:pt>
                <c:pt idx="8976">
                  <c:v>0.89770000000000005</c:v>
                </c:pt>
                <c:pt idx="8977">
                  <c:v>0.89780000000000004</c:v>
                </c:pt>
                <c:pt idx="8978">
                  <c:v>0.89790000000000003</c:v>
                </c:pt>
                <c:pt idx="8979">
                  <c:v>0.89800000000000002</c:v>
                </c:pt>
                <c:pt idx="8980">
                  <c:v>0.89810000000000001</c:v>
                </c:pt>
                <c:pt idx="8981">
                  <c:v>0.8982</c:v>
                </c:pt>
                <c:pt idx="8982">
                  <c:v>0.89829999999999999</c:v>
                </c:pt>
                <c:pt idx="8983">
                  <c:v>0.89839999999999998</c:v>
                </c:pt>
                <c:pt idx="8984">
                  <c:v>0.89849999999999997</c:v>
                </c:pt>
                <c:pt idx="8985">
                  <c:v>0.89859999999999995</c:v>
                </c:pt>
                <c:pt idx="8986">
                  <c:v>0.89870000000000005</c:v>
                </c:pt>
                <c:pt idx="8987">
                  <c:v>0.89880000000000004</c:v>
                </c:pt>
                <c:pt idx="8988">
                  <c:v>0.89890000000000003</c:v>
                </c:pt>
                <c:pt idx="8989">
                  <c:v>0.89900000000000002</c:v>
                </c:pt>
                <c:pt idx="8990">
                  <c:v>0.89910000000000001</c:v>
                </c:pt>
                <c:pt idx="8991">
                  <c:v>0.8992</c:v>
                </c:pt>
                <c:pt idx="8992">
                  <c:v>0.89929999999999999</c:v>
                </c:pt>
                <c:pt idx="8993">
                  <c:v>0.89939999999999998</c:v>
                </c:pt>
                <c:pt idx="8994">
                  <c:v>0.89949999999999997</c:v>
                </c:pt>
                <c:pt idx="8995">
                  <c:v>0.89959999999999996</c:v>
                </c:pt>
                <c:pt idx="8996">
                  <c:v>0.89970000000000006</c:v>
                </c:pt>
                <c:pt idx="8997">
                  <c:v>0.89980000000000004</c:v>
                </c:pt>
                <c:pt idx="8998">
                  <c:v>0.89990000000000003</c:v>
                </c:pt>
                <c:pt idx="8999">
                  <c:v>0.9</c:v>
                </c:pt>
                <c:pt idx="9000">
                  <c:v>0.90010000000000001</c:v>
                </c:pt>
                <c:pt idx="9001">
                  <c:v>0.9002</c:v>
                </c:pt>
                <c:pt idx="9002">
                  <c:v>0.90029999999999999</c:v>
                </c:pt>
                <c:pt idx="9003">
                  <c:v>0.90039999999999998</c:v>
                </c:pt>
                <c:pt idx="9004">
                  <c:v>0.90049999999999997</c:v>
                </c:pt>
                <c:pt idx="9005">
                  <c:v>0.90059999999999996</c:v>
                </c:pt>
                <c:pt idx="9006">
                  <c:v>0.90069999999999995</c:v>
                </c:pt>
                <c:pt idx="9007">
                  <c:v>0.90080000000000005</c:v>
                </c:pt>
                <c:pt idx="9008">
                  <c:v>0.90090000000000003</c:v>
                </c:pt>
                <c:pt idx="9009">
                  <c:v>0.90100000000000002</c:v>
                </c:pt>
                <c:pt idx="9010">
                  <c:v>0.90110000000000001</c:v>
                </c:pt>
                <c:pt idx="9011">
                  <c:v>0.9012</c:v>
                </c:pt>
                <c:pt idx="9012">
                  <c:v>0.90129999999999999</c:v>
                </c:pt>
                <c:pt idx="9013">
                  <c:v>0.90139999999999998</c:v>
                </c:pt>
                <c:pt idx="9014">
                  <c:v>0.90149999999999997</c:v>
                </c:pt>
                <c:pt idx="9015">
                  <c:v>0.90159999999999996</c:v>
                </c:pt>
                <c:pt idx="9016">
                  <c:v>0.90169999999999995</c:v>
                </c:pt>
                <c:pt idx="9017">
                  <c:v>0.90180000000000005</c:v>
                </c:pt>
                <c:pt idx="9018">
                  <c:v>0.90190000000000003</c:v>
                </c:pt>
                <c:pt idx="9019">
                  <c:v>0.90200000000000002</c:v>
                </c:pt>
                <c:pt idx="9020">
                  <c:v>0.90210000000000001</c:v>
                </c:pt>
                <c:pt idx="9021">
                  <c:v>0.9022</c:v>
                </c:pt>
                <c:pt idx="9022">
                  <c:v>0.90229999999999999</c:v>
                </c:pt>
                <c:pt idx="9023">
                  <c:v>0.90239999999999998</c:v>
                </c:pt>
                <c:pt idx="9024">
                  <c:v>0.90249999999999997</c:v>
                </c:pt>
                <c:pt idx="9025">
                  <c:v>0.90259999999999996</c:v>
                </c:pt>
                <c:pt idx="9026">
                  <c:v>0.90269999999999995</c:v>
                </c:pt>
                <c:pt idx="9027">
                  <c:v>0.90280000000000005</c:v>
                </c:pt>
                <c:pt idx="9028">
                  <c:v>0.90290000000000004</c:v>
                </c:pt>
                <c:pt idx="9029">
                  <c:v>0.90300000000000002</c:v>
                </c:pt>
                <c:pt idx="9030">
                  <c:v>0.90310000000000001</c:v>
                </c:pt>
                <c:pt idx="9031">
                  <c:v>0.9032</c:v>
                </c:pt>
                <c:pt idx="9032">
                  <c:v>0.90329999999999999</c:v>
                </c:pt>
                <c:pt idx="9033">
                  <c:v>0.90339999999999998</c:v>
                </c:pt>
                <c:pt idx="9034">
                  <c:v>0.90349999999999997</c:v>
                </c:pt>
                <c:pt idx="9035">
                  <c:v>0.90359999999999996</c:v>
                </c:pt>
                <c:pt idx="9036">
                  <c:v>0.90369999999999995</c:v>
                </c:pt>
                <c:pt idx="9037">
                  <c:v>0.90380000000000005</c:v>
                </c:pt>
                <c:pt idx="9038">
                  <c:v>0.90390000000000004</c:v>
                </c:pt>
                <c:pt idx="9039">
                  <c:v>0.90400000000000003</c:v>
                </c:pt>
                <c:pt idx="9040">
                  <c:v>0.90410000000000001</c:v>
                </c:pt>
                <c:pt idx="9041">
                  <c:v>0.9042</c:v>
                </c:pt>
                <c:pt idx="9042">
                  <c:v>0.90429999999999999</c:v>
                </c:pt>
                <c:pt idx="9043">
                  <c:v>0.90439999999999998</c:v>
                </c:pt>
                <c:pt idx="9044">
                  <c:v>0.90449999999999997</c:v>
                </c:pt>
                <c:pt idx="9045">
                  <c:v>0.90459999999999996</c:v>
                </c:pt>
                <c:pt idx="9046">
                  <c:v>0.90469999999999995</c:v>
                </c:pt>
                <c:pt idx="9047">
                  <c:v>0.90480000000000005</c:v>
                </c:pt>
                <c:pt idx="9048">
                  <c:v>0.90490000000000004</c:v>
                </c:pt>
                <c:pt idx="9049">
                  <c:v>0.90500000000000003</c:v>
                </c:pt>
                <c:pt idx="9050">
                  <c:v>0.90510000000000002</c:v>
                </c:pt>
                <c:pt idx="9051">
                  <c:v>0.9052</c:v>
                </c:pt>
                <c:pt idx="9052">
                  <c:v>0.90529999999999999</c:v>
                </c:pt>
                <c:pt idx="9053">
                  <c:v>0.90539999999999998</c:v>
                </c:pt>
                <c:pt idx="9054">
                  <c:v>0.90549999999999997</c:v>
                </c:pt>
                <c:pt idx="9055">
                  <c:v>0.90559999999999996</c:v>
                </c:pt>
                <c:pt idx="9056">
                  <c:v>0.90569999999999995</c:v>
                </c:pt>
                <c:pt idx="9057">
                  <c:v>0.90580000000000005</c:v>
                </c:pt>
                <c:pt idx="9058">
                  <c:v>0.90590000000000004</c:v>
                </c:pt>
                <c:pt idx="9059">
                  <c:v>0.90600000000000003</c:v>
                </c:pt>
                <c:pt idx="9060">
                  <c:v>0.90610000000000002</c:v>
                </c:pt>
                <c:pt idx="9061">
                  <c:v>0.90620000000000001</c:v>
                </c:pt>
                <c:pt idx="9062">
                  <c:v>0.90629999999999999</c:v>
                </c:pt>
                <c:pt idx="9063">
                  <c:v>0.90639999999999998</c:v>
                </c:pt>
                <c:pt idx="9064">
                  <c:v>0.90649999999999997</c:v>
                </c:pt>
                <c:pt idx="9065">
                  <c:v>0.90659999999999996</c:v>
                </c:pt>
                <c:pt idx="9066">
                  <c:v>0.90669999999999995</c:v>
                </c:pt>
                <c:pt idx="9067">
                  <c:v>0.90680000000000005</c:v>
                </c:pt>
                <c:pt idx="9068">
                  <c:v>0.90690000000000004</c:v>
                </c:pt>
                <c:pt idx="9069">
                  <c:v>0.90700000000000003</c:v>
                </c:pt>
                <c:pt idx="9070">
                  <c:v>0.90710000000000002</c:v>
                </c:pt>
                <c:pt idx="9071">
                  <c:v>0.90720000000000001</c:v>
                </c:pt>
                <c:pt idx="9072">
                  <c:v>0.9073</c:v>
                </c:pt>
                <c:pt idx="9073">
                  <c:v>0.90739999999999998</c:v>
                </c:pt>
                <c:pt idx="9074">
                  <c:v>0.90749999999999997</c:v>
                </c:pt>
                <c:pt idx="9075">
                  <c:v>0.90759999999999996</c:v>
                </c:pt>
                <c:pt idx="9076">
                  <c:v>0.90769999999999995</c:v>
                </c:pt>
                <c:pt idx="9077">
                  <c:v>0.90780000000000005</c:v>
                </c:pt>
                <c:pt idx="9078">
                  <c:v>0.90790000000000004</c:v>
                </c:pt>
                <c:pt idx="9079">
                  <c:v>0.90800000000000003</c:v>
                </c:pt>
                <c:pt idx="9080">
                  <c:v>0.90810000000000002</c:v>
                </c:pt>
                <c:pt idx="9081">
                  <c:v>0.90820000000000001</c:v>
                </c:pt>
                <c:pt idx="9082">
                  <c:v>0.9083</c:v>
                </c:pt>
                <c:pt idx="9083">
                  <c:v>0.90839999999999999</c:v>
                </c:pt>
                <c:pt idx="9084">
                  <c:v>0.90849999999999997</c:v>
                </c:pt>
                <c:pt idx="9085">
                  <c:v>0.90859999999999996</c:v>
                </c:pt>
                <c:pt idx="9086">
                  <c:v>0.90869999999999995</c:v>
                </c:pt>
                <c:pt idx="9087">
                  <c:v>0.90880000000000005</c:v>
                </c:pt>
                <c:pt idx="9088">
                  <c:v>0.90890000000000004</c:v>
                </c:pt>
                <c:pt idx="9089">
                  <c:v>0.90900000000000003</c:v>
                </c:pt>
                <c:pt idx="9090">
                  <c:v>0.90910000000000002</c:v>
                </c:pt>
                <c:pt idx="9091">
                  <c:v>0.90920000000000001</c:v>
                </c:pt>
                <c:pt idx="9092">
                  <c:v>0.9093</c:v>
                </c:pt>
                <c:pt idx="9093">
                  <c:v>0.90939999999999999</c:v>
                </c:pt>
                <c:pt idx="9094">
                  <c:v>0.90949999999999998</c:v>
                </c:pt>
                <c:pt idx="9095">
                  <c:v>0.90959999999999996</c:v>
                </c:pt>
                <c:pt idx="9096">
                  <c:v>0.90969999999999995</c:v>
                </c:pt>
                <c:pt idx="9097">
                  <c:v>0.90980000000000005</c:v>
                </c:pt>
                <c:pt idx="9098">
                  <c:v>0.90990000000000004</c:v>
                </c:pt>
                <c:pt idx="9099">
                  <c:v>0.91</c:v>
                </c:pt>
                <c:pt idx="9100">
                  <c:v>0.91010000000000002</c:v>
                </c:pt>
                <c:pt idx="9101">
                  <c:v>0.91020000000000001</c:v>
                </c:pt>
                <c:pt idx="9102">
                  <c:v>0.9103</c:v>
                </c:pt>
                <c:pt idx="9103">
                  <c:v>0.91039999999999999</c:v>
                </c:pt>
                <c:pt idx="9104">
                  <c:v>0.91049999999999998</c:v>
                </c:pt>
                <c:pt idx="9105">
                  <c:v>0.91059999999999997</c:v>
                </c:pt>
                <c:pt idx="9106">
                  <c:v>0.91069999999999995</c:v>
                </c:pt>
                <c:pt idx="9107">
                  <c:v>0.91080000000000005</c:v>
                </c:pt>
                <c:pt idx="9108">
                  <c:v>0.91090000000000004</c:v>
                </c:pt>
                <c:pt idx="9109">
                  <c:v>0.91100000000000003</c:v>
                </c:pt>
                <c:pt idx="9110">
                  <c:v>0.91110000000000002</c:v>
                </c:pt>
                <c:pt idx="9111">
                  <c:v>0.91120000000000001</c:v>
                </c:pt>
                <c:pt idx="9112">
                  <c:v>0.9113</c:v>
                </c:pt>
                <c:pt idx="9113">
                  <c:v>0.91139999999999999</c:v>
                </c:pt>
                <c:pt idx="9114">
                  <c:v>0.91149999999999998</c:v>
                </c:pt>
                <c:pt idx="9115">
                  <c:v>0.91159999999999997</c:v>
                </c:pt>
                <c:pt idx="9116">
                  <c:v>0.91169999999999995</c:v>
                </c:pt>
                <c:pt idx="9117">
                  <c:v>0.91180000000000005</c:v>
                </c:pt>
                <c:pt idx="9118">
                  <c:v>0.91190000000000004</c:v>
                </c:pt>
                <c:pt idx="9119">
                  <c:v>0.91200000000000003</c:v>
                </c:pt>
                <c:pt idx="9120">
                  <c:v>0.91210000000000002</c:v>
                </c:pt>
                <c:pt idx="9121">
                  <c:v>0.91220000000000001</c:v>
                </c:pt>
                <c:pt idx="9122">
                  <c:v>0.9123</c:v>
                </c:pt>
                <c:pt idx="9123">
                  <c:v>0.91239999999999999</c:v>
                </c:pt>
                <c:pt idx="9124">
                  <c:v>0.91249999999999998</c:v>
                </c:pt>
                <c:pt idx="9125">
                  <c:v>0.91259999999999997</c:v>
                </c:pt>
                <c:pt idx="9126">
                  <c:v>0.91269999999999996</c:v>
                </c:pt>
                <c:pt idx="9127">
                  <c:v>0.91279999999999994</c:v>
                </c:pt>
                <c:pt idx="9128">
                  <c:v>0.91290000000000004</c:v>
                </c:pt>
                <c:pt idx="9129">
                  <c:v>0.91300000000000003</c:v>
                </c:pt>
                <c:pt idx="9130">
                  <c:v>0.91310000000000002</c:v>
                </c:pt>
                <c:pt idx="9131">
                  <c:v>0.91320000000000001</c:v>
                </c:pt>
                <c:pt idx="9132">
                  <c:v>0.9133</c:v>
                </c:pt>
                <c:pt idx="9133">
                  <c:v>0.91339999999999999</c:v>
                </c:pt>
                <c:pt idx="9134">
                  <c:v>0.91349999999999998</c:v>
                </c:pt>
                <c:pt idx="9135">
                  <c:v>0.91359999999999997</c:v>
                </c:pt>
                <c:pt idx="9136">
                  <c:v>0.91369999999999996</c:v>
                </c:pt>
                <c:pt idx="9137">
                  <c:v>0.91379999999999995</c:v>
                </c:pt>
                <c:pt idx="9138">
                  <c:v>0.91390000000000005</c:v>
                </c:pt>
                <c:pt idx="9139">
                  <c:v>0.91400000000000003</c:v>
                </c:pt>
                <c:pt idx="9140">
                  <c:v>0.91410000000000002</c:v>
                </c:pt>
                <c:pt idx="9141">
                  <c:v>0.91420000000000001</c:v>
                </c:pt>
                <c:pt idx="9142">
                  <c:v>0.9143</c:v>
                </c:pt>
                <c:pt idx="9143">
                  <c:v>0.91439999999999999</c:v>
                </c:pt>
                <c:pt idx="9144">
                  <c:v>0.91449999999999998</c:v>
                </c:pt>
                <c:pt idx="9145">
                  <c:v>0.91459999999999997</c:v>
                </c:pt>
                <c:pt idx="9146">
                  <c:v>0.91469999999999996</c:v>
                </c:pt>
                <c:pt idx="9147">
                  <c:v>0.91479999999999995</c:v>
                </c:pt>
                <c:pt idx="9148">
                  <c:v>0.91490000000000005</c:v>
                </c:pt>
                <c:pt idx="9149">
                  <c:v>0.91500000000000004</c:v>
                </c:pt>
                <c:pt idx="9150">
                  <c:v>0.91510000000000002</c:v>
                </c:pt>
                <c:pt idx="9151">
                  <c:v>0.91520000000000001</c:v>
                </c:pt>
                <c:pt idx="9152">
                  <c:v>0.9153</c:v>
                </c:pt>
                <c:pt idx="9153">
                  <c:v>0.91539999999999999</c:v>
                </c:pt>
                <c:pt idx="9154">
                  <c:v>0.91549999999999998</c:v>
                </c:pt>
                <c:pt idx="9155">
                  <c:v>0.91559999999999997</c:v>
                </c:pt>
                <c:pt idx="9156">
                  <c:v>0.91569999999999996</c:v>
                </c:pt>
                <c:pt idx="9157">
                  <c:v>0.91579999999999995</c:v>
                </c:pt>
                <c:pt idx="9158">
                  <c:v>0.91590000000000005</c:v>
                </c:pt>
                <c:pt idx="9159">
                  <c:v>0.91600000000000004</c:v>
                </c:pt>
                <c:pt idx="9160">
                  <c:v>0.91610000000000003</c:v>
                </c:pt>
                <c:pt idx="9161">
                  <c:v>0.91620000000000001</c:v>
                </c:pt>
                <c:pt idx="9162">
                  <c:v>0.9163</c:v>
                </c:pt>
                <c:pt idx="9163">
                  <c:v>0.91639999999999999</c:v>
                </c:pt>
                <c:pt idx="9164">
                  <c:v>0.91649999999999998</c:v>
                </c:pt>
                <c:pt idx="9165">
                  <c:v>0.91659999999999997</c:v>
                </c:pt>
                <c:pt idx="9166">
                  <c:v>0.91669999999999996</c:v>
                </c:pt>
                <c:pt idx="9167">
                  <c:v>0.91679999999999995</c:v>
                </c:pt>
                <c:pt idx="9168">
                  <c:v>0.91690000000000005</c:v>
                </c:pt>
                <c:pt idx="9169">
                  <c:v>0.91700000000000004</c:v>
                </c:pt>
                <c:pt idx="9170">
                  <c:v>0.91710000000000003</c:v>
                </c:pt>
                <c:pt idx="9171">
                  <c:v>0.91720000000000002</c:v>
                </c:pt>
                <c:pt idx="9172">
                  <c:v>0.9173</c:v>
                </c:pt>
                <c:pt idx="9173">
                  <c:v>0.91739999999999999</c:v>
                </c:pt>
                <c:pt idx="9174">
                  <c:v>0.91749999999999998</c:v>
                </c:pt>
                <c:pt idx="9175">
                  <c:v>0.91759999999999997</c:v>
                </c:pt>
                <c:pt idx="9176">
                  <c:v>0.91769999999999996</c:v>
                </c:pt>
                <c:pt idx="9177">
                  <c:v>0.91779999999999995</c:v>
                </c:pt>
                <c:pt idx="9178">
                  <c:v>0.91790000000000005</c:v>
                </c:pt>
                <c:pt idx="9179">
                  <c:v>0.91800000000000004</c:v>
                </c:pt>
                <c:pt idx="9180">
                  <c:v>0.91810000000000003</c:v>
                </c:pt>
                <c:pt idx="9181">
                  <c:v>0.91820000000000002</c:v>
                </c:pt>
                <c:pt idx="9182">
                  <c:v>0.91830000000000001</c:v>
                </c:pt>
                <c:pt idx="9183">
                  <c:v>0.91839999999999999</c:v>
                </c:pt>
                <c:pt idx="9184">
                  <c:v>0.91849999999999998</c:v>
                </c:pt>
                <c:pt idx="9185">
                  <c:v>0.91859999999999997</c:v>
                </c:pt>
                <c:pt idx="9186">
                  <c:v>0.91869999999999996</c:v>
                </c:pt>
                <c:pt idx="9187">
                  <c:v>0.91879999999999995</c:v>
                </c:pt>
                <c:pt idx="9188">
                  <c:v>0.91890000000000005</c:v>
                </c:pt>
                <c:pt idx="9189">
                  <c:v>0.91900000000000004</c:v>
                </c:pt>
                <c:pt idx="9190">
                  <c:v>0.91910000000000003</c:v>
                </c:pt>
                <c:pt idx="9191">
                  <c:v>0.91920000000000002</c:v>
                </c:pt>
                <c:pt idx="9192">
                  <c:v>0.91930000000000001</c:v>
                </c:pt>
                <c:pt idx="9193">
                  <c:v>0.9194</c:v>
                </c:pt>
                <c:pt idx="9194">
                  <c:v>0.91949999999999998</c:v>
                </c:pt>
                <c:pt idx="9195">
                  <c:v>0.91959999999999997</c:v>
                </c:pt>
                <c:pt idx="9196">
                  <c:v>0.91969999999999996</c:v>
                </c:pt>
                <c:pt idx="9197">
                  <c:v>0.91979999999999995</c:v>
                </c:pt>
                <c:pt idx="9198">
                  <c:v>0.91990000000000005</c:v>
                </c:pt>
                <c:pt idx="9199">
                  <c:v>0.92</c:v>
                </c:pt>
                <c:pt idx="9200">
                  <c:v>0.92010000000000003</c:v>
                </c:pt>
                <c:pt idx="9201">
                  <c:v>0.92020000000000002</c:v>
                </c:pt>
                <c:pt idx="9202">
                  <c:v>0.92030000000000001</c:v>
                </c:pt>
                <c:pt idx="9203">
                  <c:v>0.9204</c:v>
                </c:pt>
                <c:pt idx="9204">
                  <c:v>0.92049999999999998</c:v>
                </c:pt>
                <c:pt idx="9205">
                  <c:v>0.92059999999999997</c:v>
                </c:pt>
                <c:pt idx="9206">
                  <c:v>0.92069999999999996</c:v>
                </c:pt>
                <c:pt idx="9207">
                  <c:v>0.92079999999999995</c:v>
                </c:pt>
                <c:pt idx="9208">
                  <c:v>0.92090000000000005</c:v>
                </c:pt>
                <c:pt idx="9209">
                  <c:v>0.92100000000000004</c:v>
                </c:pt>
                <c:pt idx="9210">
                  <c:v>0.92110000000000003</c:v>
                </c:pt>
                <c:pt idx="9211">
                  <c:v>0.92120000000000002</c:v>
                </c:pt>
                <c:pt idx="9212">
                  <c:v>0.92130000000000001</c:v>
                </c:pt>
                <c:pt idx="9213">
                  <c:v>0.9214</c:v>
                </c:pt>
                <c:pt idx="9214">
                  <c:v>0.92149999999999999</c:v>
                </c:pt>
                <c:pt idx="9215">
                  <c:v>0.92159999999999997</c:v>
                </c:pt>
                <c:pt idx="9216">
                  <c:v>0.92169999999999996</c:v>
                </c:pt>
                <c:pt idx="9217">
                  <c:v>0.92179999999999995</c:v>
                </c:pt>
                <c:pt idx="9218">
                  <c:v>0.92190000000000005</c:v>
                </c:pt>
                <c:pt idx="9219">
                  <c:v>0.92200000000000004</c:v>
                </c:pt>
                <c:pt idx="9220">
                  <c:v>0.92210000000000003</c:v>
                </c:pt>
                <c:pt idx="9221">
                  <c:v>0.92220000000000002</c:v>
                </c:pt>
                <c:pt idx="9222">
                  <c:v>0.92230000000000001</c:v>
                </c:pt>
                <c:pt idx="9223">
                  <c:v>0.9224</c:v>
                </c:pt>
                <c:pt idx="9224">
                  <c:v>0.92249999999999999</c:v>
                </c:pt>
                <c:pt idx="9225">
                  <c:v>0.92259999999999998</c:v>
                </c:pt>
                <c:pt idx="9226">
                  <c:v>0.92269999999999996</c:v>
                </c:pt>
                <c:pt idx="9227">
                  <c:v>0.92279999999999995</c:v>
                </c:pt>
                <c:pt idx="9228">
                  <c:v>0.92290000000000005</c:v>
                </c:pt>
                <c:pt idx="9229">
                  <c:v>0.92300000000000004</c:v>
                </c:pt>
                <c:pt idx="9230">
                  <c:v>0.92310000000000003</c:v>
                </c:pt>
                <c:pt idx="9231">
                  <c:v>0.92320000000000002</c:v>
                </c:pt>
                <c:pt idx="9232">
                  <c:v>0.92330000000000001</c:v>
                </c:pt>
                <c:pt idx="9233">
                  <c:v>0.9234</c:v>
                </c:pt>
                <c:pt idx="9234">
                  <c:v>0.92349999999999999</c:v>
                </c:pt>
                <c:pt idx="9235">
                  <c:v>0.92359999999999998</c:v>
                </c:pt>
                <c:pt idx="9236">
                  <c:v>0.92369999999999997</c:v>
                </c:pt>
                <c:pt idx="9237">
                  <c:v>0.92379999999999995</c:v>
                </c:pt>
                <c:pt idx="9238">
                  <c:v>0.92390000000000005</c:v>
                </c:pt>
                <c:pt idx="9239">
                  <c:v>0.92400000000000004</c:v>
                </c:pt>
                <c:pt idx="9240">
                  <c:v>0.92410000000000003</c:v>
                </c:pt>
                <c:pt idx="9241">
                  <c:v>0.92420000000000002</c:v>
                </c:pt>
                <c:pt idx="9242">
                  <c:v>0.92430000000000001</c:v>
                </c:pt>
                <c:pt idx="9243">
                  <c:v>0.9244</c:v>
                </c:pt>
                <c:pt idx="9244">
                  <c:v>0.92449999999999999</c:v>
                </c:pt>
                <c:pt idx="9245">
                  <c:v>0.92459999999999998</c:v>
                </c:pt>
                <c:pt idx="9246">
                  <c:v>0.92469999999999997</c:v>
                </c:pt>
                <c:pt idx="9247">
                  <c:v>0.92479999999999996</c:v>
                </c:pt>
                <c:pt idx="9248">
                  <c:v>0.92490000000000006</c:v>
                </c:pt>
                <c:pt idx="9249">
                  <c:v>0.92500000000000004</c:v>
                </c:pt>
                <c:pt idx="9250">
                  <c:v>0.92510000000000003</c:v>
                </c:pt>
                <c:pt idx="9251">
                  <c:v>0.92520000000000002</c:v>
                </c:pt>
                <c:pt idx="9252">
                  <c:v>0.92530000000000001</c:v>
                </c:pt>
                <c:pt idx="9253">
                  <c:v>0.9254</c:v>
                </c:pt>
                <c:pt idx="9254">
                  <c:v>0.92549999999999999</c:v>
                </c:pt>
                <c:pt idx="9255">
                  <c:v>0.92559999999999998</c:v>
                </c:pt>
                <c:pt idx="9256">
                  <c:v>0.92569999999999997</c:v>
                </c:pt>
                <c:pt idx="9257">
                  <c:v>0.92579999999999996</c:v>
                </c:pt>
                <c:pt idx="9258">
                  <c:v>0.92589999999999995</c:v>
                </c:pt>
                <c:pt idx="9259">
                  <c:v>0.92600000000000005</c:v>
                </c:pt>
                <c:pt idx="9260">
                  <c:v>0.92610000000000003</c:v>
                </c:pt>
                <c:pt idx="9261">
                  <c:v>0.92620000000000002</c:v>
                </c:pt>
                <c:pt idx="9262">
                  <c:v>0.92630000000000001</c:v>
                </c:pt>
                <c:pt idx="9263">
                  <c:v>0.9264</c:v>
                </c:pt>
                <c:pt idx="9264">
                  <c:v>0.92649999999999999</c:v>
                </c:pt>
                <c:pt idx="9265">
                  <c:v>0.92659999999999998</c:v>
                </c:pt>
                <c:pt idx="9266">
                  <c:v>0.92669999999999997</c:v>
                </c:pt>
                <c:pt idx="9267">
                  <c:v>0.92679999999999996</c:v>
                </c:pt>
                <c:pt idx="9268">
                  <c:v>0.92689999999999995</c:v>
                </c:pt>
                <c:pt idx="9269">
                  <c:v>0.92700000000000005</c:v>
                </c:pt>
                <c:pt idx="9270">
                  <c:v>0.92710000000000004</c:v>
                </c:pt>
                <c:pt idx="9271">
                  <c:v>0.92720000000000002</c:v>
                </c:pt>
                <c:pt idx="9272">
                  <c:v>0.92730000000000001</c:v>
                </c:pt>
                <c:pt idx="9273">
                  <c:v>0.9274</c:v>
                </c:pt>
                <c:pt idx="9274">
                  <c:v>0.92749999999999999</c:v>
                </c:pt>
                <c:pt idx="9275">
                  <c:v>0.92759999999999998</c:v>
                </c:pt>
                <c:pt idx="9276">
                  <c:v>0.92769999999999997</c:v>
                </c:pt>
                <c:pt idx="9277">
                  <c:v>0.92779999999999996</c:v>
                </c:pt>
                <c:pt idx="9278">
                  <c:v>0.92789999999999995</c:v>
                </c:pt>
                <c:pt idx="9279">
                  <c:v>0.92800000000000005</c:v>
                </c:pt>
                <c:pt idx="9280">
                  <c:v>0.92810000000000004</c:v>
                </c:pt>
                <c:pt idx="9281">
                  <c:v>0.92820000000000003</c:v>
                </c:pt>
                <c:pt idx="9282">
                  <c:v>0.92830000000000001</c:v>
                </c:pt>
                <c:pt idx="9283">
                  <c:v>0.9284</c:v>
                </c:pt>
                <c:pt idx="9284">
                  <c:v>0.92849999999999999</c:v>
                </c:pt>
                <c:pt idx="9285">
                  <c:v>0.92859999999999998</c:v>
                </c:pt>
                <c:pt idx="9286">
                  <c:v>0.92869999999999997</c:v>
                </c:pt>
                <c:pt idx="9287">
                  <c:v>0.92879999999999996</c:v>
                </c:pt>
                <c:pt idx="9288">
                  <c:v>0.92889999999999995</c:v>
                </c:pt>
                <c:pt idx="9289">
                  <c:v>0.92900000000000005</c:v>
                </c:pt>
                <c:pt idx="9290">
                  <c:v>0.92910000000000004</c:v>
                </c:pt>
                <c:pt idx="9291">
                  <c:v>0.92920000000000003</c:v>
                </c:pt>
                <c:pt idx="9292">
                  <c:v>0.92930000000000001</c:v>
                </c:pt>
                <c:pt idx="9293">
                  <c:v>0.9294</c:v>
                </c:pt>
                <c:pt idx="9294">
                  <c:v>0.92949999999999999</c:v>
                </c:pt>
                <c:pt idx="9295">
                  <c:v>0.92959999999999998</c:v>
                </c:pt>
                <c:pt idx="9296">
                  <c:v>0.92969999999999997</c:v>
                </c:pt>
                <c:pt idx="9297">
                  <c:v>0.92979999999999996</c:v>
                </c:pt>
                <c:pt idx="9298">
                  <c:v>0.92989999999999995</c:v>
                </c:pt>
                <c:pt idx="9299">
                  <c:v>0.93</c:v>
                </c:pt>
                <c:pt idx="9300">
                  <c:v>0.93010000000000004</c:v>
                </c:pt>
                <c:pt idx="9301">
                  <c:v>0.93020000000000003</c:v>
                </c:pt>
                <c:pt idx="9302">
                  <c:v>0.93030000000000002</c:v>
                </c:pt>
                <c:pt idx="9303">
                  <c:v>0.9304</c:v>
                </c:pt>
                <c:pt idx="9304">
                  <c:v>0.93049999999999999</c:v>
                </c:pt>
                <c:pt idx="9305">
                  <c:v>0.93059999999999998</c:v>
                </c:pt>
                <c:pt idx="9306">
                  <c:v>0.93069999999999997</c:v>
                </c:pt>
                <c:pt idx="9307">
                  <c:v>0.93079999999999996</c:v>
                </c:pt>
                <c:pt idx="9308">
                  <c:v>0.93089999999999995</c:v>
                </c:pt>
                <c:pt idx="9309">
                  <c:v>0.93100000000000005</c:v>
                </c:pt>
                <c:pt idx="9310">
                  <c:v>0.93110000000000004</c:v>
                </c:pt>
                <c:pt idx="9311">
                  <c:v>0.93120000000000003</c:v>
                </c:pt>
                <c:pt idx="9312">
                  <c:v>0.93130000000000002</c:v>
                </c:pt>
                <c:pt idx="9313">
                  <c:v>0.93140000000000001</c:v>
                </c:pt>
                <c:pt idx="9314">
                  <c:v>0.93149999999999999</c:v>
                </c:pt>
                <c:pt idx="9315">
                  <c:v>0.93159999999999998</c:v>
                </c:pt>
                <c:pt idx="9316">
                  <c:v>0.93169999999999997</c:v>
                </c:pt>
                <c:pt idx="9317">
                  <c:v>0.93179999999999996</c:v>
                </c:pt>
                <c:pt idx="9318">
                  <c:v>0.93189999999999995</c:v>
                </c:pt>
                <c:pt idx="9319">
                  <c:v>0.93200000000000005</c:v>
                </c:pt>
                <c:pt idx="9320">
                  <c:v>0.93210000000000004</c:v>
                </c:pt>
                <c:pt idx="9321">
                  <c:v>0.93220000000000003</c:v>
                </c:pt>
                <c:pt idx="9322">
                  <c:v>0.93230000000000002</c:v>
                </c:pt>
                <c:pt idx="9323">
                  <c:v>0.93240000000000001</c:v>
                </c:pt>
                <c:pt idx="9324">
                  <c:v>0.9325</c:v>
                </c:pt>
                <c:pt idx="9325">
                  <c:v>0.93259999999999998</c:v>
                </c:pt>
                <c:pt idx="9326">
                  <c:v>0.93269999999999997</c:v>
                </c:pt>
                <c:pt idx="9327">
                  <c:v>0.93279999999999996</c:v>
                </c:pt>
                <c:pt idx="9328">
                  <c:v>0.93289999999999995</c:v>
                </c:pt>
                <c:pt idx="9329">
                  <c:v>0.93300000000000005</c:v>
                </c:pt>
                <c:pt idx="9330">
                  <c:v>0.93310000000000004</c:v>
                </c:pt>
                <c:pt idx="9331">
                  <c:v>0.93320000000000003</c:v>
                </c:pt>
                <c:pt idx="9332">
                  <c:v>0.93330000000000002</c:v>
                </c:pt>
                <c:pt idx="9333">
                  <c:v>0.93340000000000001</c:v>
                </c:pt>
                <c:pt idx="9334">
                  <c:v>0.9335</c:v>
                </c:pt>
                <c:pt idx="9335">
                  <c:v>0.93359999999999999</c:v>
                </c:pt>
                <c:pt idx="9336">
                  <c:v>0.93369999999999997</c:v>
                </c:pt>
                <c:pt idx="9337">
                  <c:v>0.93379999999999996</c:v>
                </c:pt>
                <c:pt idx="9338">
                  <c:v>0.93389999999999995</c:v>
                </c:pt>
                <c:pt idx="9339">
                  <c:v>0.93400000000000005</c:v>
                </c:pt>
                <c:pt idx="9340">
                  <c:v>0.93410000000000004</c:v>
                </c:pt>
                <c:pt idx="9341">
                  <c:v>0.93420000000000003</c:v>
                </c:pt>
                <c:pt idx="9342">
                  <c:v>0.93430000000000002</c:v>
                </c:pt>
                <c:pt idx="9343">
                  <c:v>0.93440000000000001</c:v>
                </c:pt>
                <c:pt idx="9344">
                  <c:v>0.9345</c:v>
                </c:pt>
                <c:pt idx="9345">
                  <c:v>0.93459999999999999</c:v>
                </c:pt>
                <c:pt idx="9346">
                  <c:v>0.93469999999999998</c:v>
                </c:pt>
                <c:pt idx="9347">
                  <c:v>0.93479999999999996</c:v>
                </c:pt>
                <c:pt idx="9348">
                  <c:v>0.93489999999999995</c:v>
                </c:pt>
                <c:pt idx="9349">
                  <c:v>0.93500000000000005</c:v>
                </c:pt>
                <c:pt idx="9350">
                  <c:v>0.93510000000000004</c:v>
                </c:pt>
                <c:pt idx="9351">
                  <c:v>0.93520000000000003</c:v>
                </c:pt>
                <c:pt idx="9352">
                  <c:v>0.93530000000000002</c:v>
                </c:pt>
                <c:pt idx="9353">
                  <c:v>0.93540000000000001</c:v>
                </c:pt>
                <c:pt idx="9354">
                  <c:v>0.9355</c:v>
                </c:pt>
                <c:pt idx="9355">
                  <c:v>0.93559999999999999</c:v>
                </c:pt>
                <c:pt idx="9356">
                  <c:v>0.93569999999999998</c:v>
                </c:pt>
                <c:pt idx="9357">
                  <c:v>0.93579999999999997</c:v>
                </c:pt>
                <c:pt idx="9358">
                  <c:v>0.93589999999999995</c:v>
                </c:pt>
                <c:pt idx="9359">
                  <c:v>0.93600000000000005</c:v>
                </c:pt>
                <c:pt idx="9360">
                  <c:v>0.93610000000000004</c:v>
                </c:pt>
                <c:pt idx="9361">
                  <c:v>0.93620000000000003</c:v>
                </c:pt>
                <c:pt idx="9362">
                  <c:v>0.93630000000000002</c:v>
                </c:pt>
                <c:pt idx="9363">
                  <c:v>0.93640000000000001</c:v>
                </c:pt>
                <c:pt idx="9364">
                  <c:v>0.9365</c:v>
                </c:pt>
                <c:pt idx="9365">
                  <c:v>0.93659999999999999</c:v>
                </c:pt>
                <c:pt idx="9366">
                  <c:v>0.93669999999999998</c:v>
                </c:pt>
                <c:pt idx="9367">
                  <c:v>0.93679999999999997</c:v>
                </c:pt>
                <c:pt idx="9368">
                  <c:v>0.93689999999999996</c:v>
                </c:pt>
                <c:pt idx="9369">
                  <c:v>0.93700000000000006</c:v>
                </c:pt>
                <c:pt idx="9370">
                  <c:v>0.93710000000000004</c:v>
                </c:pt>
                <c:pt idx="9371">
                  <c:v>0.93720000000000003</c:v>
                </c:pt>
                <c:pt idx="9372">
                  <c:v>0.93730000000000002</c:v>
                </c:pt>
                <c:pt idx="9373">
                  <c:v>0.93740000000000001</c:v>
                </c:pt>
                <c:pt idx="9374">
                  <c:v>0.9375</c:v>
                </c:pt>
                <c:pt idx="9375">
                  <c:v>0.93759999999999999</c:v>
                </c:pt>
                <c:pt idx="9376">
                  <c:v>0.93769999999999998</c:v>
                </c:pt>
                <c:pt idx="9377">
                  <c:v>0.93779999999999997</c:v>
                </c:pt>
                <c:pt idx="9378">
                  <c:v>0.93789999999999996</c:v>
                </c:pt>
                <c:pt idx="9379">
                  <c:v>0.93799999999999994</c:v>
                </c:pt>
                <c:pt idx="9380">
                  <c:v>0.93810000000000004</c:v>
                </c:pt>
                <c:pt idx="9381">
                  <c:v>0.93820000000000003</c:v>
                </c:pt>
                <c:pt idx="9382">
                  <c:v>0.93830000000000002</c:v>
                </c:pt>
                <c:pt idx="9383">
                  <c:v>0.93840000000000001</c:v>
                </c:pt>
                <c:pt idx="9384">
                  <c:v>0.9385</c:v>
                </c:pt>
                <c:pt idx="9385">
                  <c:v>0.93859999999999999</c:v>
                </c:pt>
                <c:pt idx="9386">
                  <c:v>0.93869999999999998</c:v>
                </c:pt>
                <c:pt idx="9387">
                  <c:v>0.93879999999999997</c:v>
                </c:pt>
                <c:pt idx="9388">
                  <c:v>0.93889999999999996</c:v>
                </c:pt>
                <c:pt idx="9389">
                  <c:v>0.93899999999999995</c:v>
                </c:pt>
                <c:pt idx="9390">
                  <c:v>0.93910000000000005</c:v>
                </c:pt>
                <c:pt idx="9391">
                  <c:v>0.93920000000000003</c:v>
                </c:pt>
                <c:pt idx="9392">
                  <c:v>0.93930000000000002</c:v>
                </c:pt>
                <c:pt idx="9393">
                  <c:v>0.93940000000000001</c:v>
                </c:pt>
                <c:pt idx="9394">
                  <c:v>0.9395</c:v>
                </c:pt>
                <c:pt idx="9395">
                  <c:v>0.93959999999999999</c:v>
                </c:pt>
                <c:pt idx="9396">
                  <c:v>0.93969999999999998</c:v>
                </c:pt>
                <c:pt idx="9397">
                  <c:v>0.93979999999999997</c:v>
                </c:pt>
                <c:pt idx="9398">
                  <c:v>0.93989999999999996</c:v>
                </c:pt>
                <c:pt idx="9399">
                  <c:v>0.94</c:v>
                </c:pt>
                <c:pt idx="9400">
                  <c:v>0.94010000000000005</c:v>
                </c:pt>
                <c:pt idx="9401">
                  <c:v>0.94020000000000004</c:v>
                </c:pt>
                <c:pt idx="9402">
                  <c:v>0.94030000000000002</c:v>
                </c:pt>
                <c:pt idx="9403">
                  <c:v>0.94040000000000001</c:v>
                </c:pt>
                <c:pt idx="9404">
                  <c:v>0.9405</c:v>
                </c:pt>
                <c:pt idx="9405">
                  <c:v>0.94059999999999999</c:v>
                </c:pt>
                <c:pt idx="9406">
                  <c:v>0.94069999999999998</c:v>
                </c:pt>
                <c:pt idx="9407">
                  <c:v>0.94079999999999997</c:v>
                </c:pt>
                <c:pt idx="9408">
                  <c:v>0.94089999999999996</c:v>
                </c:pt>
                <c:pt idx="9409">
                  <c:v>0.94099999999999995</c:v>
                </c:pt>
                <c:pt idx="9410">
                  <c:v>0.94110000000000005</c:v>
                </c:pt>
                <c:pt idx="9411">
                  <c:v>0.94120000000000004</c:v>
                </c:pt>
                <c:pt idx="9412">
                  <c:v>0.94130000000000003</c:v>
                </c:pt>
                <c:pt idx="9413">
                  <c:v>0.94140000000000001</c:v>
                </c:pt>
                <c:pt idx="9414">
                  <c:v>0.9415</c:v>
                </c:pt>
                <c:pt idx="9415">
                  <c:v>0.94159999999999999</c:v>
                </c:pt>
                <c:pt idx="9416">
                  <c:v>0.94169999999999998</c:v>
                </c:pt>
                <c:pt idx="9417">
                  <c:v>0.94179999999999997</c:v>
                </c:pt>
                <c:pt idx="9418">
                  <c:v>0.94189999999999996</c:v>
                </c:pt>
                <c:pt idx="9419">
                  <c:v>0.94199999999999995</c:v>
                </c:pt>
                <c:pt idx="9420">
                  <c:v>0.94210000000000005</c:v>
                </c:pt>
                <c:pt idx="9421">
                  <c:v>0.94220000000000004</c:v>
                </c:pt>
                <c:pt idx="9422">
                  <c:v>0.94230000000000003</c:v>
                </c:pt>
                <c:pt idx="9423">
                  <c:v>0.94240000000000002</c:v>
                </c:pt>
                <c:pt idx="9424">
                  <c:v>0.9425</c:v>
                </c:pt>
                <c:pt idx="9425">
                  <c:v>0.94259999999999999</c:v>
                </c:pt>
                <c:pt idx="9426">
                  <c:v>0.94269999999999998</c:v>
                </c:pt>
                <c:pt idx="9427">
                  <c:v>0.94279999999999997</c:v>
                </c:pt>
                <c:pt idx="9428">
                  <c:v>0.94289999999999996</c:v>
                </c:pt>
                <c:pt idx="9429">
                  <c:v>0.94299999999999995</c:v>
                </c:pt>
                <c:pt idx="9430">
                  <c:v>0.94310000000000005</c:v>
                </c:pt>
                <c:pt idx="9431">
                  <c:v>0.94320000000000004</c:v>
                </c:pt>
                <c:pt idx="9432">
                  <c:v>0.94330000000000003</c:v>
                </c:pt>
                <c:pt idx="9433">
                  <c:v>0.94340000000000002</c:v>
                </c:pt>
                <c:pt idx="9434">
                  <c:v>0.94350000000000001</c:v>
                </c:pt>
                <c:pt idx="9435">
                  <c:v>0.94359999999999999</c:v>
                </c:pt>
                <c:pt idx="9436">
                  <c:v>0.94369999999999998</c:v>
                </c:pt>
                <c:pt idx="9437">
                  <c:v>0.94379999999999997</c:v>
                </c:pt>
                <c:pt idx="9438">
                  <c:v>0.94389999999999996</c:v>
                </c:pt>
                <c:pt idx="9439">
                  <c:v>0.94399999999999995</c:v>
                </c:pt>
                <c:pt idx="9440">
                  <c:v>0.94410000000000005</c:v>
                </c:pt>
                <c:pt idx="9441">
                  <c:v>0.94420000000000004</c:v>
                </c:pt>
                <c:pt idx="9442">
                  <c:v>0.94430000000000003</c:v>
                </c:pt>
                <c:pt idx="9443">
                  <c:v>0.94440000000000002</c:v>
                </c:pt>
                <c:pt idx="9444">
                  <c:v>0.94450000000000001</c:v>
                </c:pt>
                <c:pt idx="9445">
                  <c:v>0.9446</c:v>
                </c:pt>
                <c:pt idx="9446">
                  <c:v>0.94469999999999998</c:v>
                </c:pt>
                <c:pt idx="9447">
                  <c:v>0.94479999999999997</c:v>
                </c:pt>
                <c:pt idx="9448">
                  <c:v>0.94489999999999996</c:v>
                </c:pt>
                <c:pt idx="9449">
                  <c:v>0.94499999999999995</c:v>
                </c:pt>
                <c:pt idx="9450">
                  <c:v>0.94510000000000005</c:v>
                </c:pt>
                <c:pt idx="9451">
                  <c:v>0.94520000000000004</c:v>
                </c:pt>
                <c:pt idx="9452">
                  <c:v>0.94530000000000003</c:v>
                </c:pt>
                <c:pt idx="9453">
                  <c:v>0.94540000000000002</c:v>
                </c:pt>
                <c:pt idx="9454">
                  <c:v>0.94550000000000001</c:v>
                </c:pt>
                <c:pt idx="9455">
                  <c:v>0.9456</c:v>
                </c:pt>
                <c:pt idx="9456">
                  <c:v>0.94569999999999999</c:v>
                </c:pt>
                <c:pt idx="9457">
                  <c:v>0.94579999999999997</c:v>
                </c:pt>
                <c:pt idx="9458">
                  <c:v>0.94589999999999996</c:v>
                </c:pt>
                <c:pt idx="9459">
                  <c:v>0.94599999999999995</c:v>
                </c:pt>
                <c:pt idx="9460">
                  <c:v>0.94610000000000005</c:v>
                </c:pt>
                <c:pt idx="9461">
                  <c:v>0.94620000000000004</c:v>
                </c:pt>
                <c:pt idx="9462">
                  <c:v>0.94630000000000003</c:v>
                </c:pt>
                <c:pt idx="9463">
                  <c:v>0.94640000000000002</c:v>
                </c:pt>
                <c:pt idx="9464">
                  <c:v>0.94650000000000001</c:v>
                </c:pt>
                <c:pt idx="9465">
                  <c:v>0.9466</c:v>
                </c:pt>
                <c:pt idx="9466">
                  <c:v>0.94669999999999999</c:v>
                </c:pt>
                <c:pt idx="9467">
                  <c:v>0.94679999999999997</c:v>
                </c:pt>
                <c:pt idx="9468">
                  <c:v>0.94689999999999996</c:v>
                </c:pt>
                <c:pt idx="9469">
                  <c:v>0.94699999999999995</c:v>
                </c:pt>
                <c:pt idx="9470">
                  <c:v>0.94710000000000005</c:v>
                </c:pt>
                <c:pt idx="9471">
                  <c:v>0.94720000000000004</c:v>
                </c:pt>
                <c:pt idx="9472">
                  <c:v>0.94730000000000003</c:v>
                </c:pt>
                <c:pt idx="9473">
                  <c:v>0.94740000000000002</c:v>
                </c:pt>
                <c:pt idx="9474">
                  <c:v>0.94750000000000001</c:v>
                </c:pt>
                <c:pt idx="9475">
                  <c:v>0.9476</c:v>
                </c:pt>
                <c:pt idx="9476">
                  <c:v>0.94769999999999999</c:v>
                </c:pt>
                <c:pt idx="9477">
                  <c:v>0.94779999999999998</c:v>
                </c:pt>
                <c:pt idx="9478">
                  <c:v>0.94789999999999996</c:v>
                </c:pt>
                <c:pt idx="9479">
                  <c:v>0.94799999999999995</c:v>
                </c:pt>
                <c:pt idx="9480">
                  <c:v>0.94810000000000005</c:v>
                </c:pt>
                <c:pt idx="9481">
                  <c:v>0.94820000000000004</c:v>
                </c:pt>
                <c:pt idx="9482">
                  <c:v>0.94830000000000003</c:v>
                </c:pt>
                <c:pt idx="9483">
                  <c:v>0.94840000000000002</c:v>
                </c:pt>
                <c:pt idx="9484">
                  <c:v>0.94850000000000001</c:v>
                </c:pt>
                <c:pt idx="9485">
                  <c:v>0.9486</c:v>
                </c:pt>
                <c:pt idx="9486">
                  <c:v>0.94869999999999999</c:v>
                </c:pt>
                <c:pt idx="9487">
                  <c:v>0.94879999999999998</c:v>
                </c:pt>
                <c:pt idx="9488">
                  <c:v>0.94889999999999997</c:v>
                </c:pt>
                <c:pt idx="9489">
                  <c:v>0.94899999999999995</c:v>
                </c:pt>
                <c:pt idx="9490">
                  <c:v>0.94910000000000005</c:v>
                </c:pt>
                <c:pt idx="9491">
                  <c:v>0.94920000000000004</c:v>
                </c:pt>
                <c:pt idx="9492">
                  <c:v>0.94930000000000003</c:v>
                </c:pt>
                <c:pt idx="9493">
                  <c:v>0.94940000000000002</c:v>
                </c:pt>
                <c:pt idx="9494">
                  <c:v>0.94950000000000001</c:v>
                </c:pt>
                <c:pt idx="9495">
                  <c:v>0.9496</c:v>
                </c:pt>
                <c:pt idx="9496">
                  <c:v>0.94969999999999999</c:v>
                </c:pt>
                <c:pt idx="9497">
                  <c:v>0.94979999999999998</c:v>
                </c:pt>
                <c:pt idx="9498">
                  <c:v>0.94989999999999997</c:v>
                </c:pt>
                <c:pt idx="9499">
                  <c:v>0.95</c:v>
                </c:pt>
                <c:pt idx="9500">
                  <c:v>0.95009999999999994</c:v>
                </c:pt>
                <c:pt idx="9501">
                  <c:v>0.95020000000000004</c:v>
                </c:pt>
                <c:pt idx="9502">
                  <c:v>0.95030000000000003</c:v>
                </c:pt>
                <c:pt idx="9503">
                  <c:v>0.95040000000000002</c:v>
                </c:pt>
                <c:pt idx="9504">
                  <c:v>0.95050000000000001</c:v>
                </c:pt>
                <c:pt idx="9505">
                  <c:v>0.9506</c:v>
                </c:pt>
                <c:pt idx="9506">
                  <c:v>0.95069999999999999</c:v>
                </c:pt>
                <c:pt idx="9507">
                  <c:v>0.95079999999999998</c:v>
                </c:pt>
                <c:pt idx="9508">
                  <c:v>0.95089999999999997</c:v>
                </c:pt>
                <c:pt idx="9509">
                  <c:v>0.95099999999999996</c:v>
                </c:pt>
                <c:pt idx="9510">
                  <c:v>0.95109999999999995</c:v>
                </c:pt>
                <c:pt idx="9511">
                  <c:v>0.95120000000000005</c:v>
                </c:pt>
                <c:pt idx="9512">
                  <c:v>0.95130000000000003</c:v>
                </c:pt>
                <c:pt idx="9513">
                  <c:v>0.95140000000000002</c:v>
                </c:pt>
                <c:pt idx="9514">
                  <c:v>0.95150000000000001</c:v>
                </c:pt>
                <c:pt idx="9515">
                  <c:v>0.9516</c:v>
                </c:pt>
                <c:pt idx="9516">
                  <c:v>0.95169999999999999</c:v>
                </c:pt>
                <c:pt idx="9517">
                  <c:v>0.95179999999999998</c:v>
                </c:pt>
                <c:pt idx="9518">
                  <c:v>0.95189999999999997</c:v>
                </c:pt>
                <c:pt idx="9519">
                  <c:v>0.95199999999999996</c:v>
                </c:pt>
                <c:pt idx="9520">
                  <c:v>0.95209999999999995</c:v>
                </c:pt>
                <c:pt idx="9521">
                  <c:v>0.95220000000000005</c:v>
                </c:pt>
                <c:pt idx="9522">
                  <c:v>0.95230000000000004</c:v>
                </c:pt>
                <c:pt idx="9523">
                  <c:v>0.95240000000000002</c:v>
                </c:pt>
                <c:pt idx="9524">
                  <c:v>0.95250000000000001</c:v>
                </c:pt>
                <c:pt idx="9525">
                  <c:v>0.9526</c:v>
                </c:pt>
                <c:pt idx="9526">
                  <c:v>0.95269999999999999</c:v>
                </c:pt>
                <c:pt idx="9527">
                  <c:v>0.95279999999999998</c:v>
                </c:pt>
                <c:pt idx="9528">
                  <c:v>0.95289999999999997</c:v>
                </c:pt>
                <c:pt idx="9529">
                  <c:v>0.95299999999999996</c:v>
                </c:pt>
                <c:pt idx="9530">
                  <c:v>0.95309999999999995</c:v>
                </c:pt>
                <c:pt idx="9531">
                  <c:v>0.95320000000000005</c:v>
                </c:pt>
                <c:pt idx="9532">
                  <c:v>0.95330000000000004</c:v>
                </c:pt>
                <c:pt idx="9533">
                  <c:v>0.95340000000000003</c:v>
                </c:pt>
                <c:pt idx="9534">
                  <c:v>0.95350000000000001</c:v>
                </c:pt>
                <c:pt idx="9535">
                  <c:v>0.9536</c:v>
                </c:pt>
                <c:pt idx="9536">
                  <c:v>0.95369999999999999</c:v>
                </c:pt>
                <c:pt idx="9537">
                  <c:v>0.95379999999999998</c:v>
                </c:pt>
                <c:pt idx="9538">
                  <c:v>0.95389999999999997</c:v>
                </c:pt>
                <c:pt idx="9539">
                  <c:v>0.95399999999999996</c:v>
                </c:pt>
                <c:pt idx="9540">
                  <c:v>0.95409999999999995</c:v>
                </c:pt>
                <c:pt idx="9541">
                  <c:v>0.95420000000000005</c:v>
                </c:pt>
                <c:pt idx="9542">
                  <c:v>0.95430000000000004</c:v>
                </c:pt>
                <c:pt idx="9543">
                  <c:v>0.95440000000000003</c:v>
                </c:pt>
                <c:pt idx="9544">
                  <c:v>0.95450000000000002</c:v>
                </c:pt>
                <c:pt idx="9545">
                  <c:v>0.9546</c:v>
                </c:pt>
                <c:pt idx="9546">
                  <c:v>0.95469999999999999</c:v>
                </c:pt>
                <c:pt idx="9547">
                  <c:v>0.95479999999999998</c:v>
                </c:pt>
                <c:pt idx="9548">
                  <c:v>0.95489999999999997</c:v>
                </c:pt>
                <c:pt idx="9549">
                  <c:v>0.95499999999999996</c:v>
                </c:pt>
                <c:pt idx="9550">
                  <c:v>0.95509999999999995</c:v>
                </c:pt>
                <c:pt idx="9551">
                  <c:v>0.95520000000000005</c:v>
                </c:pt>
                <c:pt idx="9552">
                  <c:v>0.95530000000000004</c:v>
                </c:pt>
                <c:pt idx="9553">
                  <c:v>0.95540000000000003</c:v>
                </c:pt>
                <c:pt idx="9554">
                  <c:v>0.95550000000000002</c:v>
                </c:pt>
                <c:pt idx="9555">
                  <c:v>0.9556</c:v>
                </c:pt>
                <c:pt idx="9556">
                  <c:v>0.95569999999999999</c:v>
                </c:pt>
                <c:pt idx="9557">
                  <c:v>0.95579999999999998</c:v>
                </c:pt>
                <c:pt idx="9558">
                  <c:v>0.95589999999999997</c:v>
                </c:pt>
                <c:pt idx="9559">
                  <c:v>0.95599999999999996</c:v>
                </c:pt>
                <c:pt idx="9560">
                  <c:v>0.95609999999999995</c:v>
                </c:pt>
                <c:pt idx="9561">
                  <c:v>0.95620000000000005</c:v>
                </c:pt>
                <c:pt idx="9562">
                  <c:v>0.95630000000000004</c:v>
                </c:pt>
                <c:pt idx="9563">
                  <c:v>0.95640000000000003</c:v>
                </c:pt>
                <c:pt idx="9564">
                  <c:v>0.95650000000000002</c:v>
                </c:pt>
                <c:pt idx="9565">
                  <c:v>0.95660000000000001</c:v>
                </c:pt>
                <c:pt idx="9566">
                  <c:v>0.95669999999999999</c:v>
                </c:pt>
                <c:pt idx="9567">
                  <c:v>0.95679999999999998</c:v>
                </c:pt>
                <c:pt idx="9568">
                  <c:v>0.95689999999999997</c:v>
                </c:pt>
                <c:pt idx="9569">
                  <c:v>0.95699999999999996</c:v>
                </c:pt>
                <c:pt idx="9570">
                  <c:v>0.95709999999999995</c:v>
                </c:pt>
                <c:pt idx="9571">
                  <c:v>0.95720000000000005</c:v>
                </c:pt>
                <c:pt idx="9572">
                  <c:v>0.95730000000000004</c:v>
                </c:pt>
                <c:pt idx="9573">
                  <c:v>0.95740000000000003</c:v>
                </c:pt>
                <c:pt idx="9574">
                  <c:v>0.95750000000000002</c:v>
                </c:pt>
                <c:pt idx="9575">
                  <c:v>0.95760000000000001</c:v>
                </c:pt>
                <c:pt idx="9576">
                  <c:v>0.9577</c:v>
                </c:pt>
                <c:pt idx="9577">
                  <c:v>0.95779999999999998</c:v>
                </c:pt>
                <c:pt idx="9578">
                  <c:v>0.95789999999999997</c:v>
                </c:pt>
                <c:pt idx="9579">
                  <c:v>0.95799999999999996</c:v>
                </c:pt>
                <c:pt idx="9580">
                  <c:v>0.95809999999999995</c:v>
                </c:pt>
                <c:pt idx="9581">
                  <c:v>0.95820000000000005</c:v>
                </c:pt>
                <c:pt idx="9582">
                  <c:v>0.95830000000000004</c:v>
                </c:pt>
                <c:pt idx="9583">
                  <c:v>0.95840000000000003</c:v>
                </c:pt>
                <c:pt idx="9584">
                  <c:v>0.95850000000000002</c:v>
                </c:pt>
                <c:pt idx="9585">
                  <c:v>0.95860000000000001</c:v>
                </c:pt>
                <c:pt idx="9586">
                  <c:v>0.9587</c:v>
                </c:pt>
                <c:pt idx="9587">
                  <c:v>0.95879999999999999</c:v>
                </c:pt>
                <c:pt idx="9588">
                  <c:v>0.95889999999999997</c:v>
                </c:pt>
                <c:pt idx="9589">
                  <c:v>0.95899999999999996</c:v>
                </c:pt>
                <c:pt idx="9590">
                  <c:v>0.95909999999999995</c:v>
                </c:pt>
                <c:pt idx="9591">
                  <c:v>0.95920000000000005</c:v>
                </c:pt>
                <c:pt idx="9592">
                  <c:v>0.95930000000000004</c:v>
                </c:pt>
                <c:pt idx="9593">
                  <c:v>0.95940000000000003</c:v>
                </c:pt>
                <c:pt idx="9594">
                  <c:v>0.95950000000000002</c:v>
                </c:pt>
                <c:pt idx="9595">
                  <c:v>0.95960000000000001</c:v>
                </c:pt>
                <c:pt idx="9596">
                  <c:v>0.9597</c:v>
                </c:pt>
                <c:pt idx="9597">
                  <c:v>0.95979999999999999</c:v>
                </c:pt>
                <c:pt idx="9598">
                  <c:v>0.95989999999999998</c:v>
                </c:pt>
                <c:pt idx="9599">
                  <c:v>0.96</c:v>
                </c:pt>
                <c:pt idx="9600">
                  <c:v>0.96009999999999995</c:v>
                </c:pt>
                <c:pt idx="9601">
                  <c:v>0.96020000000000005</c:v>
                </c:pt>
                <c:pt idx="9602">
                  <c:v>0.96030000000000004</c:v>
                </c:pt>
                <c:pt idx="9603">
                  <c:v>0.96040000000000003</c:v>
                </c:pt>
                <c:pt idx="9604">
                  <c:v>0.96050000000000002</c:v>
                </c:pt>
                <c:pt idx="9605">
                  <c:v>0.96060000000000001</c:v>
                </c:pt>
                <c:pt idx="9606">
                  <c:v>0.9607</c:v>
                </c:pt>
                <c:pt idx="9607">
                  <c:v>0.96079999999999999</c:v>
                </c:pt>
                <c:pt idx="9608">
                  <c:v>0.96089999999999998</c:v>
                </c:pt>
                <c:pt idx="9609">
                  <c:v>0.96099999999999997</c:v>
                </c:pt>
                <c:pt idx="9610">
                  <c:v>0.96109999999999995</c:v>
                </c:pt>
                <c:pt idx="9611">
                  <c:v>0.96120000000000005</c:v>
                </c:pt>
                <c:pt idx="9612">
                  <c:v>0.96130000000000004</c:v>
                </c:pt>
                <c:pt idx="9613">
                  <c:v>0.96140000000000003</c:v>
                </c:pt>
                <c:pt idx="9614">
                  <c:v>0.96150000000000002</c:v>
                </c:pt>
                <c:pt idx="9615">
                  <c:v>0.96160000000000001</c:v>
                </c:pt>
                <c:pt idx="9616">
                  <c:v>0.9617</c:v>
                </c:pt>
                <c:pt idx="9617">
                  <c:v>0.96179999999999999</c:v>
                </c:pt>
                <c:pt idx="9618">
                  <c:v>0.96189999999999998</c:v>
                </c:pt>
                <c:pt idx="9619">
                  <c:v>0.96199999999999997</c:v>
                </c:pt>
                <c:pt idx="9620">
                  <c:v>0.96209999999999996</c:v>
                </c:pt>
                <c:pt idx="9621">
                  <c:v>0.96220000000000006</c:v>
                </c:pt>
                <c:pt idx="9622">
                  <c:v>0.96230000000000004</c:v>
                </c:pt>
                <c:pt idx="9623">
                  <c:v>0.96240000000000003</c:v>
                </c:pt>
                <c:pt idx="9624">
                  <c:v>0.96250000000000002</c:v>
                </c:pt>
                <c:pt idx="9625">
                  <c:v>0.96260000000000001</c:v>
                </c:pt>
                <c:pt idx="9626">
                  <c:v>0.9627</c:v>
                </c:pt>
                <c:pt idx="9627">
                  <c:v>0.96279999999999999</c:v>
                </c:pt>
                <c:pt idx="9628">
                  <c:v>0.96289999999999998</c:v>
                </c:pt>
                <c:pt idx="9629">
                  <c:v>0.96299999999999997</c:v>
                </c:pt>
                <c:pt idx="9630">
                  <c:v>0.96309999999999996</c:v>
                </c:pt>
                <c:pt idx="9631">
                  <c:v>0.96319999999999995</c:v>
                </c:pt>
                <c:pt idx="9632">
                  <c:v>0.96330000000000005</c:v>
                </c:pt>
                <c:pt idx="9633">
                  <c:v>0.96340000000000003</c:v>
                </c:pt>
                <c:pt idx="9634">
                  <c:v>0.96350000000000002</c:v>
                </c:pt>
                <c:pt idx="9635">
                  <c:v>0.96360000000000001</c:v>
                </c:pt>
                <c:pt idx="9636">
                  <c:v>0.9637</c:v>
                </c:pt>
                <c:pt idx="9637">
                  <c:v>0.96379999999999999</c:v>
                </c:pt>
                <c:pt idx="9638">
                  <c:v>0.96389999999999998</c:v>
                </c:pt>
                <c:pt idx="9639">
                  <c:v>0.96399999999999997</c:v>
                </c:pt>
                <c:pt idx="9640">
                  <c:v>0.96409999999999996</c:v>
                </c:pt>
                <c:pt idx="9641">
                  <c:v>0.96419999999999995</c:v>
                </c:pt>
                <c:pt idx="9642">
                  <c:v>0.96430000000000005</c:v>
                </c:pt>
                <c:pt idx="9643">
                  <c:v>0.96440000000000003</c:v>
                </c:pt>
                <c:pt idx="9644">
                  <c:v>0.96450000000000002</c:v>
                </c:pt>
                <c:pt idx="9645">
                  <c:v>0.96460000000000001</c:v>
                </c:pt>
                <c:pt idx="9646">
                  <c:v>0.9647</c:v>
                </c:pt>
                <c:pt idx="9647">
                  <c:v>0.96479999999999999</c:v>
                </c:pt>
                <c:pt idx="9648">
                  <c:v>0.96489999999999998</c:v>
                </c:pt>
                <c:pt idx="9649">
                  <c:v>0.96499999999999997</c:v>
                </c:pt>
                <c:pt idx="9650">
                  <c:v>0.96509999999999996</c:v>
                </c:pt>
                <c:pt idx="9651">
                  <c:v>0.96519999999999995</c:v>
                </c:pt>
                <c:pt idx="9652">
                  <c:v>0.96530000000000005</c:v>
                </c:pt>
                <c:pt idx="9653">
                  <c:v>0.96540000000000004</c:v>
                </c:pt>
                <c:pt idx="9654">
                  <c:v>0.96550000000000002</c:v>
                </c:pt>
                <c:pt idx="9655">
                  <c:v>0.96560000000000001</c:v>
                </c:pt>
                <c:pt idx="9656">
                  <c:v>0.9657</c:v>
                </c:pt>
                <c:pt idx="9657">
                  <c:v>0.96579999999999999</c:v>
                </c:pt>
                <c:pt idx="9658">
                  <c:v>0.96589999999999998</c:v>
                </c:pt>
                <c:pt idx="9659">
                  <c:v>0.96599999999999997</c:v>
                </c:pt>
                <c:pt idx="9660">
                  <c:v>0.96609999999999996</c:v>
                </c:pt>
                <c:pt idx="9661">
                  <c:v>0.96619999999999995</c:v>
                </c:pt>
                <c:pt idx="9662">
                  <c:v>0.96630000000000005</c:v>
                </c:pt>
                <c:pt idx="9663">
                  <c:v>0.96640000000000004</c:v>
                </c:pt>
                <c:pt idx="9664">
                  <c:v>0.96650000000000003</c:v>
                </c:pt>
                <c:pt idx="9665">
                  <c:v>0.96660000000000001</c:v>
                </c:pt>
                <c:pt idx="9666">
                  <c:v>0.9667</c:v>
                </c:pt>
                <c:pt idx="9667">
                  <c:v>0.96679999999999999</c:v>
                </c:pt>
                <c:pt idx="9668">
                  <c:v>0.96689999999999998</c:v>
                </c:pt>
                <c:pt idx="9669">
                  <c:v>0.96699999999999997</c:v>
                </c:pt>
                <c:pt idx="9670">
                  <c:v>0.96709999999999996</c:v>
                </c:pt>
                <c:pt idx="9671">
                  <c:v>0.96719999999999995</c:v>
                </c:pt>
                <c:pt idx="9672">
                  <c:v>0.96730000000000005</c:v>
                </c:pt>
                <c:pt idx="9673">
                  <c:v>0.96740000000000004</c:v>
                </c:pt>
                <c:pt idx="9674">
                  <c:v>0.96750000000000003</c:v>
                </c:pt>
                <c:pt idx="9675">
                  <c:v>0.96760000000000002</c:v>
                </c:pt>
                <c:pt idx="9676">
                  <c:v>0.9677</c:v>
                </c:pt>
                <c:pt idx="9677">
                  <c:v>0.96779999999999999</c:v>
                </c:pt>
                <c:pt idx="9678">
                  <c:v>0.96789999999999998</c:v>
                </c:pt>
                <c:pt idx="9679">
                  <c:v>0.96799999999999997</c:v>
                </c:pt>
                <c:pt idx="9680">
                  <c:v>0.96809999999999996</c:v>
                </c:pt>
                <c:pt idx="9681">
                  <c:v>0.96819999999999995</c:v>
                </c:pt>
                <c:pt idx="9682">
                  <c:v>0.96830000000000005</c:v>
                </c:pt>
                <c:pt idx="9683">
                  <c:v>0.96840000000000004</c:v>
                </c:pt>
                <c:pt idx="9684">
                  <c:v>0.96850000000000003</c:v>
                </c:pt>
                <c:pt idx="9685">
                  <c:v>0.96860000000000002</c:v>
                </c:pt>
                <c:pt idx="9686">
                  <c:v>0.96870000000000001</c:v>
                </c:pt>
                <c:pt idx="9687">
                  <c:v>0.96879999999999999</c:v>
                </c:pt>
                <c:pt idx="9688">
                  <c:v>0.96889999999999998</c:v>
                </c:pt>
                <c:pt idx="9689">
                  <c:v>0.96899999999999997</c:v>
                </c:pt>
                <c:pt idx="9690">
                  <c:v>0.96909999999999996</c:v>
                </c:pt>
                <c:pt idx="9691">
                  <c:v>0.96919999999999995</c:v>
                </c:pt>
                <c:pt idx="9692">
                  <c:v>0.96930000000000005</c:v>
                </c:pt>
                <c:pt idx="9693">
                  <c:v>0.96940000000000004</c:v>
                </c:pt>
                <c:pt idx="9694">
                  <c:v>0.96950000000000003</c:v>
                </c:pt>
                <c:pt idx="9695">
                  <c:v>0.96960000000000002</c:v>
                </c:pt>
                <c:pt idx="9696">
                  <c:v>0.96970000000000001</c:v>
                </c:pt>
                <c:pt idx="9697">
                  <c:v>0.9698</c:v>
                </c:pt>
                <c:pt idx="9698">
                  <c:v>0.96989999999999998</c:v>
                </c:pt>
                <c:pt idx="9699">
                  <c:v>0.97</c:v>
                </c:pt>
                <c:pt idx="9700">
                  <c:v>0.97009999999999996</c:v>
                </c:pt>
                <c:pt idx="9701">
                  <c:v>0.97019999999999995</c:v>
                </c:pt>
                <c:pt idx="9702">
                  <c:v>0.97030000000000005</c:v>
                </c:pt>
                <c:pt idx="9703">
                  <c:v>0.97040000000000004</c:v>
                </c:pt>
                <c:pt idx="9704">
                  <c:v>0.97050000000000003</c:v>
                </c:pt>
                <c:pt idx="9705">
                  <c:v>0.97060000000000002</c:v>
                </c:pt>
                <c:pt idx="9706">
                  <c:v>0.97070000000000001</c:v>
                </c:pt>
                <c:pt idx="9707">
                  <c:v>0.9708</c:v>
                </c:pt>
                <c:pt idx="9708">
                  <c:v>0.97089999999999999</c:v>
                </c:pt>
                <c:pt idx="9709">
                  <c:v>0.97099999999999997</c:v>
                </c:pt>
                <c:pt idx="9710">
                  <c:v>0.97109999999999996</c:v>
                </c:pt>
                <c:pt idx="9711">
                  <c:v>0.97119999999999995</c:v>
                </c:pt>
                <c:pt idx="9712">
                  <c:v>0.97130000000000005</c:v>
                </c:pt>
                <c:pt idx="9713">
                  <c:v>0.97140000000000004</c:v>
                </c:pt>
                <c:pt idx="9714">
                  <c:v>0.97150000000000003</c:v>
                </c:pt>
                <c:pt idx="9715">
                  <c:v>0.97160000000000002</c:v>
                </c:pt>
                <c:pt idx="9716">
                  <c:v>0.97170000000000001</c:v>
                </c:pt>
                <c:pt idx="9717">
                  <c:v>0.9718</c:v>
                </c:pt>
                <c:pt idx="9718">
                  <c:v>0.97189999999999999</c:v>
                </c:pt>
                <c:pt idx="9719">
                  <c:v>0.97199999999999998</c:v>
                </c:pt>
                <c:pt idx="9720">
                  <c:v>0.97209999999999996</c:v>
                </c:pt>
                <c:pt idx="9721">
                  <c:v>0.97219999999999995</c:v>
                </c:pt>
                <c:pt idx="9722">
                  <c:v>0.97230000000000005</c:v>
                </c:pt>
                <c:pt idx="9723">
                  <c:v>0.97240000000000004</c:v>
                </c:pt>
                <c:pt idx="9724">
                  <c:v>0.97250000000000003</c:v>
                </c:pt>
                <c:pt idx="9725">
                  <c:v>0.97260000000000002</c:v>
                </c:pt>
                <c:pt idx="9726">
                  <c:v>0.97270000000000001</c:v>
                </c:pt>
                <c:pt idx="9727">
                  <c:v>0.9728</c:v>
                </c:pt>
                <c:pt idx="9728">
                  <c:v>0.97289999999999999</c:v>
                </c:pt>
                <c:pt idx="9729">
                  <c:v>0.97299999999999998</c:v>
                </c:pt>
                <c:pt idx="9730">
                  <c:v>0.97309999999999997</c:v>
                </c:pt>
                <c:pt idx="9731">
                  <c:v>0.97319999999999995</c:v>
                </c:pt>
                <c:pt idx="9732">
                  <c:v>0.97330000000000005</c:v>
                </c:pt>
                <c:pt idx="9733">
                  <c:v>0.97340000000000004</c:v>
                </c:pt>
                <c:pt idx="9734">
                  <c:v>0.97350000000000003</c:v>
                </c:pt>
                <c:pt idx="9735">
                  <c:v>0.97360000000000002</c:v>
                </c:pt>
                <c:pt idx="9736">
                  <c:v>0.97370000000000001</c:v>
                </c:pt>
                <c:pt idx="9737">
                  <c:v>0.9738</c:v>
                </c:pt>
                <c:pt idx="9738">
                  <c:v>0.97389999999999999</c:v>
                </c:pt>
                <c:pt idx="9739">
                  <c:v>0.97399999999999998</c:v>
                </c:pt>
                <c:pt idx="9740">
                  <c:v>0.97409999999999997</c:v>
                </c:pt>
                <c:pt idx="9741">
                  <c:v>0.97419999999999995</c:v>
                </c:pt>
                <c:pt idx="9742">
                  <c:v>0.97430000000000005</c:v>
                </c:pt>
                <c:pt idx="9743">
                  <c:v>0.97440000000000004</c:v>
                </c:pt>
                <c:pt idx="9744">
                  <c:v>0.97450000000000003</c:v>
                </c:pt>
                <c:pt idx="9745">
                  <c:v>0.97460000000000002</c:v>
                </c:pt>
                <c:pt idx="9746">
                  <c:v>0.97470000000000001</c:v>
                </c:pt>
                <c:pt idx="9747">
                  <c:v>0.9748</c:v>
                </c:pt>
                <c:pt idx="9748">
                  <c:v>0.97489999999999999</c:v>
                </c:pt>
                <c:pt idx="9749">
                  <c:v>0.97499999999999998</c:v>
                </c:pt>
                <c:pt idx="9750">
                  <c:v>0.97509999999999997</c:v>
                </c:pt>
                <c:pt idx="9751">
                  <c:v>0.97519999999999996</c:v>
                </c:pt>
                <c:pt idx="9752">
                  <c:v>0.97529999999999994</c:v>
                </c:pt>
                <c:pt idx="9753">
                  <c:v>0.97540000000000004</c:v>
                </c:pt>
                <c:pt idx="9754">
                  <c:v>0.97550000000000003</c:v>
                </c:pt>
                <c:pt idx="9755">
                  <c:v>0.97560000000000002</c:v>
                </c:pt>
                <c:pt idx="9756">
                  <c:v>0.97570000000000001</c:v>
                </c:pt>
                <c:pt idx="9757">
                  <c:v>0.9758</c:v>
                </c:pt>
                <c:pt idx="9758">
                  <c:v>0.97589999999999999</c:v>
                </c:pt>
                <c:pt idx="9759">
                  <c:v>0.97599999999999998</c:v>
                </c:pt>
                <c:pt idx="9760">
                  <c:v>0.97609999999999997</c:v>
                </c:pt>
                <c:pt idx="9761">
                  <c:v>0.97619999999999996</c:v>
                </c:pt>
                <c:pt idx="9762">
                  <c:v>0.97629999999999995</c:v>
                </c:pt>
                <c:pt idx="9763">
                  <c:v>0.97640000000000005</c:v>
                </c:pt>
                <c:pt idx="9764">
                  <c:v>0.97650000000000003</c:v>
                </c:pt>
                <c:pt idx="9765">
                  <c:v>0.97660000000000002</c:v>
                </c:pt>
                <c:pt idx="9766">
                  <c:v>0.97670000000000001</c:v>
                </c:pt>
                <c:pt idx="9767">
                  <c:v>0.9768</c:v>
                </c:pt>
                <c:pt idx="9768">
                  <c:v>0.97689999999999999</c:v>
                </c:pt>
                <c:pt idx="9769">
                  <c:v>0.97699999999999998</c:v>
                </c:pt>
                <c:pt idx="9770">
                  <c:v>0.97709999999999997</c:v>
                </c:pt>
                <c:pt idx="9771">
                  <c:v>0.97719999999999996</c:v>
                </c:pt>
                <c:pt idx="9772">
                  <c:v>0.97729999999999995</c:v>
                </c:pt>
                <c:pt idx="9773">
                  <c:v>0.97740000000000005</c:v>
                </c:pt>
                <c:pt idx="9774">
                  <c:v>0.97750000000000004</c:v>
                </c:pt>
                <c:pt idx="9775">
                  <c:v>0.97760000000000002</c:v>
                </c:pt>
                <c:pt idx="9776">
                  <c:v>0.97770000000000001</c:v>
                </c:pt>
                <c:pt idx="9777">
                  <c:v>0.9778</c:v>
                </c:pt>
                <c:pt idx="9778">
                  <c:v>0.97789999999999999</c:v>
                </c:pt>
                <c:pt idx="9779">
                  <c:v>0.97799999999999998</c:v>
                </c:pt>
                <c:pt idx="9780">
                  <c:v>0.97809999999999997</c:v>
                </c:pt>
                <c:pt idx="9781">
                  <c:v>0.97819999999999996</c:v>
                </c:pt>
                <c:pt idx="9782">
                  <c:v>0.97829999999999995</c:v>
                </c:pt>
                <c:pt idx="9783">
                  <c:v>0.97840000000000005</c:v>
                </c:pt>
                <c:pt idx="9784">
                  <c:v>0.97850000000000004</c:v>
                </c:pt>
                <c:pt idx="9785">
                  <c:v>0.97860000000000003</c:v>
                </c:pt>
                <c:pt idx="9786">
                  <c:v>0.97870000000000001</c:v>
                </c:pt>
                <c:pt idx="9787">
                  <c:v>0.9788</c:v>
                </c:pt>
                <c:pt idx="9788">
                  <c:v>0.97889999999999999</c:v>
                </c:pt>
                <c:pt idx="9789">
                  <c:v>0.97899999999999998</c:v>
                </c:pt>
                <c:pt idx="9790">
                  <c:v>0.97909999999999997</c:v>
                </c:pt>
                <c:pt idx="9791">
                  <c:v>0.97919999999999996</c:v>
                </c:pt>
                <c:pt idx="9792">
                  <c:v>0.97929999999999995</c:v>
                </c:pt>
                <c:pt idx="9793">
                  <c:v>0.97940000000000005</c:v>
                </c:pt>
                <c:pt idx="9794">
                  <c:v>0.97950000000000004</c:v>
                </c:pt>
                <c:pt idx="9795">
                  <c:v>0.97960000000000003</c:v>
                </c:pt>
                <c:pt idx="9796">
                  <c:v>0.97970000000000002</c:v>
                </c:pt>
                <c:pt idx="9797">
                  <c:v>0.9798</c:v>
                </c:pt>
                <c:pt idx="9798">
                  <c:v>0.97989999999999999</c:v>
                </c:pt>
                <c:pt idx="9799">
                  <c:v>0.98</c:v>
                </c:pt>
                <c:pt idx="9800">
                  <c:v>0.98009999999999997</c:v>
                </c:pt>
                <c:pt idx="9801">
                  <c:v>0.98019999999999996</c:v>
                </c:pt>
                <c:pt idx="9802">
                  <c:v>0.98029999999999995</c:v>
                </c:pt>
                <c:pt idx="9803">
                  <c:v>0.98040000000000005</c:v>
                </c:pt>
                <c:pt idx="9804">
                  <c:v>0.98050000000000004</c:v>
                </c:pt>
                <c:pt idx="9805">
                  <c:v>0.98060000000000003</c:v>
                </c:pt>
                <c:pt idx="9806">
                  <c:v>0.98070000000000002</c:v>
                </c:pt>
                <c:pt idx="9807">
                  <c:v>0.98080000000000001</c:v>
                </c:pt>
                <c:pt idx="9808">
                  <c:v>0.98089999999999999</c:v>
                </c:pt>
                <c:pt idx="9809">
                  <c:v>0.98099999999999998</c:v>
                </c:pt>
                <c:pt idx="9810">
                  <c:v>0.98109999999999997</c:v>
                </c:pt>
                <c:pt idx="9811">
                  <c:v>0.98119999999999996</c:v>
                </c:pt>
                <c:pt idx="9812">
                  <c:v>0.98129999999999995</c:v>
                </c:pt>
                <c:pt idx="9813">
                  <c:v>0.98140000000000005</c:v>
                </c:pt>
                <c:pt idx="9814">
                  <c:v>0.98150000000000004</c:v>
                </c:pt>
                <c:pt idx="9815">
                  <c:v>0.98160000000000003</c:v>
                </c:pt>
                <c:pt idx="9816">
                  <c:v>0.98170000000000002</c:v>
                </c:pt>
                <c:pt idx="9817">
                  <c:v>0.98180000000000001</c:v>
                </c:pt>
                <c:pt idx="9818">
                  <c:v>0.9819</c:v>
                </c:pt>
                <c:pt idx="9819">
                  <c:v>0.98199999999999998</c:v>
                </c:pt>
                <c:pt idx="9820">
                  <c:v>0.98209999999999997</c:v>
                </c:pt>
                <c:pt idx="9821">
                  <c:v>0.98219999999999996</c:v>
                </c:pt>
                <c:pt idx="9822">
                  <c:v>0.98229999999999995</c:v>
                </c:pt>
                <c:pt idx="9823">
                  <c:v>0.98240000000000005</c:v>
                </c:pt>
                <c:pt idx="9824">
                  <c:v>0.98250000000000004</c:v>
                </c:pt>
                <c:pt idx="9825">
                  <c:v>0.98260000000000003</c:v>
                </c:pt>
                <c:pt idx="9826">
                  <c:v>0.98270000000000002</c:v>
                </c:pt>
                <c:pt idx="9827">
                  <c:v>0.98280000000000001</c:v>
                </c:pt>
                <c:pt idx="9828">
                  <c:v>0.9829</c:v>
                </c:pt>
                <c:pt idx="9829">
                  <c:v>0.98299999999999998</c:v>
                </c:pt>
                <c:pt idx="9830">
                  <c:v>0.98309999999999997</c:v>
                </c:pt>
                <c:pt idx="9831">
                  <c:v>0.98319999999999996</c:v>
                </c:pt>
                <c:pt idx="9832">
                  <c:v>0.98329999999999995</c:v>
                </c:pt>
                <c:pt idx="9833">
                  <c:v>0.98340000000000005</c:v>
                </c:pt>
                <c:pt idx="9834">
                  <c:v>0.98350000000000004</c:v>
                </c:pt>
                <c:pt idx="9835">
                  <c:v>0.98360000000000003</c:v>
                </c:pt>
                <c:pt idx="9836">
                  <c:v>0.98370000000000002</c:v>
                </c:pt>
                <c:pt idx="9837">
                  <c:v>0.98380000000000001</c:v>
                </c:pt>
                <c:pt idx="9838">
                  <c:v>0.9839</c:v>
                </c:pt>
                <c:pt idx="9839">
                  <c:v>0.98399999999999999</c:v>
                </c:pt>
                <c:pt idx="9840">
                  <c:v>0.98409999999999997</c:v>
                </c:pt>
                <c:pt idx="9841">
                  <c:v>0.98419999999999996</c:v>
                </c:pt>
                <c:pt idx="9842">
                  <c:v>0.98429999999999995</c:v>
                </c:pt>
                <c:pt idx="9843">
                  <c:v>0.98440000000000005</c:v>
                </c:pt>
                <c:pt idx="9844">
                  <c:v>0.98450000000000004</c:v>
                </c:pt>
                <c:pt idx="9845">
                  <c:v>0.98460000000000003</c:v>
                </c:pt>
                <c:pt idx="9846">
                  <c:v>0.98470000000000002</c:v>
                </c:pt>
                <c:pt idx="9847">
                  <c:v>0.98480000000000001</c:v>
                </c:pt>
                <c:pt idx="9848">
                  <c:v>0.9849</c:v>
                </c:pt>
                <c:pt idx="9849">
                  <c:v>0.98499999999999999</c:v>
                </c:pt>
                <c:pt idx="9850">
                  <c:v>0.98509999999999998</c:v>
                </c:pt>
                <c:pt idx="9851">
                  <c:v>0.98519999999999996</c:v>
                </c:pt>
                <c:pt idx="9852">
                  <c:v>0.98529999999999995</c:v>
                </c:pt>
                <c:pt idx="9853">
                  <c:v>0.98540000000000005</c:v>
                </c:pt>
                <c:pt idx="9854">
                  <c:v>0.98550000000000004</c:v>
                </c:pt>
                <c:pt idx="9855">
                  <c:v>0.98560000000000003</c:v>
                </c:pt>
                <c:pt idx="9856">
                  <c:v>0.98570000000000002</c:v>
                </c:pt>
                <c:pt idx="9857">
                  <c:v>0.98580000000000001</c:v>
                </c:pt>
                <c:pt idx="9858">
                  <c:v>0.9859</c:v>
                </c:pt>
                <c:pt idx="9859">
                  <c:v>0.98599999999999999</c:v>
                </c:pt>
                <c:pt idx="9860">
                  <c:v>0.98609999999999998</c:v>
                </c:pt>
                <c:pt idx="9861">
                  <c:v>0.98619999999999997</c:v>
                </c:pt>
                <c:pt idx="9862">
                  <c:v>0.98629999999999995</c:v>
                </c:pt>
                <c:pt idx="9863">
                  <c:v>0.98640000000000005</c:v>
                </c:pt>
                <c:pt idx="9864">
                  <c:v>0.98650000000000004</c:v>
                </c:pt>
                <c:pt idx="9865">
                  <c:v>0.98660000000000003</c:v>
                </c:pt>
                <c:pt idx="9866">
                  <c:v>0.98670000000000002</c:v>
                </c:pt>
                <c:pt idx="9867">
                  <c:v>0.98680000000000001</c:v>
                </c:pt>
                <c:pt idx="9868">
                  <c:v>0.9869</c:v>
                </c:pt>
                <c:pt idx="9869">
                  <c:v>0.98699999999999999</c:v>
                </c:pt>
                <c:pt idx="9870">
                  <c:v>0.98709999999999998</c:v>
                </c:pt>
                <c:pt idx="9871">
                  <c:v>0.98719999999999997</c:v>
                </c:pt>
                <c:pt idx="9872">
                  <c:v>0.98729999999999996</c:v>
                </c:pt>
                <c:pt idx="9873">
                  <c:v>0.98740000000000006</c:v>
                </c:pt>
                <c:pt idx="9874">
                  <c:v>0.98750000000000004</c:v>
                </c:pt>
                <c:pt idx="9875">
                  <c:v>0.98760000000000003</c:v>
                </c:pt>
                <c:pt idx="9876">
                  <c:v>0.98770000000000002</c:v>
                </c:pt>
                <c:pt idx="9877">
                  <c:v>0.98780000000000001</c:v>
                </c:pt>
                <c:pt idx="9878">
                  <c:v>0.9879</c:v>
                </c:pt>
                <c:pt idx="9879">
                  <c:v>0.98799999999999999</c:v>
                </c:pt>
                <c:pt idx="9880">
                  <c:v>0.98809999999999998</c:v>
                </c:pt>
                <c:pt idx="9881">
                  <c:v>0.98819999999999997</c:v>
                </c:pt>
                <c:pt idx="9882">
                  <c:v>0.98829999999999996</c:v>
                </c:pt>
                <c:pt idx="9883">
                  <c:v>0.98839999999999995</c:v>
                </c:pt>
                <c:pt idx="9884">
                  <c:v>0.98850000000000005</c:v>
                </c:pt>
                <c:pt idx="9885">
                  <c:v>0.98860000000000003</c:v>
                </c:pt>
                <c:pt idx="9886">
                  <c:v>0.98870000000000002</c:v>
                </c:pt>
                <c:pt idx="9887">
                  <c:v>0.98880000000000001</c:v>
                </c:pt>
                <c:pt idx="9888">
                  <c:v>0.9889</c:v>
                </c:pt>
                <c:pt idx="9889">
                  <c:v>0.98899999999999999</c:v>
                </c:pt>
                <c:pt idx="9890">
                  <c:v>0.98909999999999998</c:v>
                </c:pt>
                <c:pt idx="9891">
                  <c:v>0.98919999999999997</c:v>
                </c:pt>
                <c:pt idx="9892">
                  <c:v>0.98929999999999996</c:v>
                </c:pt>
                <c:pt idx="9893">
                  <c:v>0.98939999999999995</c:v>
                </c:pt>
                <c:pt idx="9894">
                  <c:v>0.98950000000000005</c:v>
                </c:pt>
                <c:pt idx="9895">
                  <c:v>0.98960000000000004</c:v>
                </c:pt>
                <c:pt idx="9896">
                  <c:v>0.98970000000000002</c:v>
                </c:pt>
                <c:pt idx="9897">
                  <c:v>0.98980000000000001</c:v>
                </c:pt>
                <c:pt idx="9898">
                  <c:v>0.9899</c:v>
                </c:pt>
                <c:pt idx="9899">
                  <c:v>0.99</c:v>
                </c:pt>
                <c:pt idx="9900">
                  <c:v>0.99009999999999998</c:v>
                </c:pt>
                <c:pt idx="9901">
                  <c:v>0.99019999999999997</c:v>
                </c:pt>
                <c:pt idx="9902">
                  <c:v>0.99029999999999996</c:v>
                </c:pt>
                <c:pt idx="9903">
                  <c:v>0.99039999999999995</c:v>
                </c:pt>
                <c:pt idx="9904">
                  <c:v>0.99050000000000005</c:v>
                </c:pt>
                <c:pt idx="9905">
                  <c:v>0.99060000000000004</c:v>
                </c:pt>
                <c:pt idx="9906">
                  <c:v>0.99070000000000003</c:v>
                </c:pt>
                <c:pt idx="9907">
                  <c:v>0.99080000000000001</c:v>
                </c:pt>
                <c:pt idx="9908">
                  <c:v>0.9909</c:v>
                </c:pt>
                <c:pt idx="9909">
                  <c:v>0.99099999999999999</c:v>
                </c:pt>
                <c:pt idx="9910">
                  <c:v>0.99109999999999998</c:v>
                </c:pt>
                <c:pt idx="9911">
                  <c:v>0.99119999999999997</c:v>
                </c:pt>
                <c:pt idx="9912">
                  <c:v>0.99129999999999996</c:v>
                </c:pt>
                <c:pt idx="9913">
                  <c:v>0.99139999999999995</c:v>
                </c:pt>
                <c:pt idx="9914">
                  <c:v>0.99150000000000005</c:v>
                </c:pt>
                <c:pt idx="9915">
                  <c:v>0.99160000000000004</c:v>
                </c:pt>
                <c:pt idx="9916">
                  <c:v>0.99170000000000003</c:v>
                </c:pt>
                <c:pt idx="9917">
                  <c:v>0.99180000000000001</c:v>
                </c:pt>
                <c:pt idx="9918">
                  <c:v>0.9919</c:v>
                </c:pt>
                <c:pt idx="9919">
                  <c:v>0.99199999999999999</c:v>
                </c:pt>
                <c:pt idx="9920">
                  <c:v>0.99209999999999998</c:v>
                </c:pt>
                <c:pt idx="9921">
                  <c:v>0.99219999999999997</c:v>
                </c:pt>
                <c:pt idx="9922">
                  <c:v>0.99229999999999996</c:v>
                </c:pt>
                <c:pt idx="9923">
                  <c:v>0.99239999999999995</c:v>
                </c:pt>
                <c:pt idx="9924">
                  <c:v>0.99250000000000005</c:v>
                </c:pt>
                <c:pt idx="9925">
                  <c:v>0.99260000000000004</c:v>
                </c:pt>
                <c:pt idx="9926">
                  <c:v>0.99270000000000003</c:v>
                </c:pt>
                <c:pt idx="9927">
                  <c:v>0.99280000000000002</c:v>
                </c:pt>
                <c:pt idx="9928">
                  <c:v>0.9929</c:v>
                </c:pt>
                <c:pt idx="9929">
                  <c:v>0.99299999999999999</c:v>
                </c:pt>
                <c:pt idx="9930">
                  <c:v>0.99309999999999998</c:v>
                </c:pt>
                <c:pt idx="9931">
                  <c:v>0.99319999999999997</c:v>
                </c:pt>
                <c:pt idx="9932">
                  <c:v>0.99329999999999996</c:v>
                </c:pt>
                <c:pt idx="9933">
                  <c:v>0.99339999999999995</c:v>
                </c:pt>
                <c:pt idx="9934">
                  <c:v>0.99350000000000005</c:v>
                </c:pt>
                <c:pt idx="9935">
                  <c:v>0.99360000000000004</c:v>
                </c:pt>
                <c:pt idx="9936">
                  <c:v>0.99370000000000003</c:v>
                </c:pt>
                <c:pt idx="9937">
                  <c:v>0.99380000000000002</c:v>
                </c:pt>
                <c:pt idx="9938">
                  <c:v>0.99390000000000001</c:v>
                </c:pt>
                <c:pt idx="9939">
                  <c:v>0.99399999999999999</c:v>
                </c:pt>
                <c:pt idx="9940">
                  <c:v>0.99409999999999998</c:v>
                </c:pt>
                <c:pt idx="9941">
                  <c:v>0.99419999999999997</c:v>
                </c:pt>
                <c:pt idx="9942">
                  <c:v>0.99429999999999996</c:v>
                </c:pt>
                <c:pt idx="9943">
                  <c:v>0.99439999999999995</c:v>
                </c:pt>
                <c:pt idx="9944">
                  <c:v>0.99450000000000005</c:v>
                </c:pt>
                <c:pt idx="9945">
                  <c:v>0.99460000000000004</c:v>
                </c:pt>
                <c:pt idx="9946">
                  <c:v>0.99470000000000003</c:v>
                </c:pt>
                <c:pt idx="9947">
                  <c:v>0.99480000000000002</c:v>
                </c:pt>
                <c:pt idx="9948">
                  <c:v>0.99490000000000001</c:v>
                </c:pt>
                <c:pt idx="9949">
                  <c:v>0.995</c:v>
                </c:pt>
                <c:pt idx="9950">
                  <c:v>0.99509999999999998</c:v>
                </c:pt>
                <c:pt idx="9951">
                  <c:v>0.99519999999999997</c:v>
                </c:pt>
                <c:pt idx="9952">
                  <c:v>0.99529999999999996</c:v>
                </c:pt>
                <c:pt idx="9953">
                  <c:v>0.99539999999999995</c:v>
                </c:pt>
                <c:pt idx="9954">
                  <c:v>0.99550000000000005</c:v>
                </c:pt>
                <c:pt idx="9955">
                  <c:v>0.99560000000000004</c:v>
                </c:pt>
                <c:pt idx="9956">
                  <c:v>0.99570000000000003</c:v>
                </c:pt>
                <c:pt idx="9957">
                  <c:v>0.99580000000000002</c:v>
                </c:pt>
                <c:pt idx="9958">
                  <c:v>0.99590000000000001</c:v>
                </c:pt>
                <c:pt idx="9959">
                  <c:v>0.996</c:v>
                </c:pt>
                <c:pt idx="9960">
                  <c:v>0.99609999999999999</c:v>
                </c:pt>
                <c:pt idx="9961">
                  <c:v>0.99619999999999997</c:v>
                </c:pt>
                <c:pt idx="9962">
                  <c:v>0.99629999999999996</c:v>
                </c:pt>
                <c:pt idx="9963">
                  <c:v>0.99639999999999995</c:v>
                </c:pt>
                <c:pt idx="9964">
                  <c:v>0.99650000000000005</c:v>
                </c:pt>
                <c:pt idx="9965">
                  <c:v>0.99660000000000004</c:v>
                </c:pt>
                <c:pt idx="9966">
                  <c:v>0.99670000000000003</c:v>
                </c:pt>
                <c:pt idx="9967">
                  <c:v>0.99680000000000002</c:v>
                </c:pt>
                <c:pt idx="9968">
                  <c:v>0.99690000000000001</c:v>
                </c:pt>
                <c:pt idx="9969">
                  <c:v>0.997</c:v>
                </c:pt>
                <c:pt idx="9970">
                  <c:v>0.99709999999999999</c:v>
                </c:pt>
                <c:pt idx="9971">
                  <c:v>0.99719999999999998</c:v>
                </c:pt>
                <c:pt idx="9972">
                  <c:v>0.99729999999999996</c:v>
                </c:pt>
                <c:pt idx="9973">
                  <c:v>0.99739999999999995</c:v>
                </c:pt>
                <c:pt idx="9974">
                  <c:v>0.99750000000000005</c:v>
                </c:pt>
                <c:pt idx="9975">
                  <c:v>0.99760000000000004</c:v>
                </c:pt>
                <c:pt idx="9976">
                  <c:v>0.99770000000000003</c:v>
                </c:pt>
                <c:pt idx="9977">
                  <c:v>0.99780000000000002</c:v>
                </c:pt>
                <c:pt idx="9978">
                  <c:v>0.99790000000000001</c:v>
                </c:pt>
                <c:pt idx="9979">
                  <c:v>0.998</c:v>
                </c:pt>
                <c:pt idx="9980">
                  <c:v>0.99809999999999999</c:v>
                </c:pt>
                <c:pt idx="9981">
                  <c:v>0.99819999999999998</c:v>
                </c:pt>
                <c:pt idx="9982">
                  <c:v>0.99829999999999997</c:v>
                </c:pt>
                <c:pt idx="9983">
                  <c:v>0.99839999999999995</c:v>
                </c:pt>
                <c:pt idx="9984">
                  <c:v>0.99850000000000005</c:v>
                </c:pt>
                <c:pt idx="9985">
                  <c:v>0.99860000000000004</c:v>
                </c:pt>
                <c:pt idx="9986">
                  <c:v>0.99870000000000003</c:v>
                </c:pt>
                <c:pt idx="9987">
                  <c:v>0.99880000000000002</c:v>
                </c:pt>
                <c:pt idx="9988">
                  <c:v>0.99890000000000001</c:v>
                </c:pt>
                <c:pt idx="9989">
                  <c:v>0.999</c:v>
                </c:pt>
                <c:pt idx="9990">
                  <c:v>0.99909999999999999</c:v>
                </c:pt>
                <c:pt idx="9991">
                  <c:v>0.99919999999999998</c:v>
                </c:pt>
                <c:pt idx="9992">
                  <c:v>0.99929999999999997</c:v>
                </c:pt>
                <c:pt idx="9993">
                  <c:v>0.99939999999999996</c:v>
                </c:pt>
                <c:pt idx="9994">
                  <c:v>0.99950000000000006</c:v>
                </c:pt>
                <c:pt idx="9995">
                  <c:v>0.99960000000000004</c:v>
                </c:pt>
                <c:pt idx="9996">
                  <c:v>0.99970000000000003</c:v>
                </c:pt>
                <c:pt idx="9997">
                  <c:v>0.99980000000000002</c:v>
                </c:pt>
                <c:pt idx="9998">
                  <c:v>0.99990000000000001</c:v>
                </c:pt>
                <c:pt idx="99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E5-4E1F-9AF8-36E07524E3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648912"/>
        <c:axId val="617644976"/>
      </c:scatterChart>
      <c:valAx>
        <c:axId val="617648912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644976"/>
        <c:crosses val="autoZero"/>
        <c:crossBetween val="midCat"/>
      </c:valAx>
      <c:valAx>
        <c:axId val="6176449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648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'[memory_usage pt2.xlsx]Sheet1'!$B$1</c:f>
              <c:strCache>
                <c:ptCount val="1"/>
                <c:pt idx="0">
                  <c:v>ECDF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'[memory_usage pt2.xlsx]Sheet1'!$A$2:$A$10001</c:f>
              <c:numCache>
                <c:formatCode>General</c:formatCode>
                <c:ptCount val="1000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8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8</c:v>
                </c:pt>
                <c:pt idx="40">
                  <c:v>8</c:v>
                </c:pt>
                <c:pt idx="41">
                  <c:v>8</c:v>
                </c:pt>
                <c:pt idx="42">
                  <c:v>8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8</c:v>
                </c:pt>
                <c:pt idx="65">
                  <c:v>8</c:v>
                </c:pt>
                <c:pt idx="66">
                  <c:v>8</c:v>
                </c:pt>
                <c:pt idx="67">
                  <c:v>8</c:v>
                </c:pt>
                <c:pt idx="68">
                  <c:v>8</c:v>
                </c:pt>
                <c:pt idx="69">
                  <c:v>8</c:v>
                </c:pt>
                <c:pt idx="70">
                  <c:v>8</c:v>
                </c:pt>
                <c:pt idx="71">
                  <c:v>8</c:v>
                </c:pt>
                <c:pt idx="72">
                  <c:v>8</c:v>
                </c:pt>
                <c:pt idx="73">
                  <c:v>8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8</c:v>
                </c:pt>
                <c:pt idx="124">
                  <c:v>8</c:v>
                </c:pt>
                <c:pt idx="125">
                  <c:v>8</c:v>
                </c:pt>
                <c:pt idx="126">
                  <c:v>8</c:v>
                </c:pt>
                <c:pt idx="127">
                  <c:v>8</c:v>
                </c:pt>
                <c:pt idx="128">
                  <c:v>8</c:v>
                </c:pt>
                <c:pt idx="129">
                  <c:v>8</c:v>
                </c:pt>
                <c:pt idx="130">
                  <c:v>8</c:v>
                </c:pt>
                <c:pt idx="131">
                  <c:v>8</c:v>
                </c:pt>
                <c:pt idx="132">
                  <c:v>8</c:v>
                </c:pt>
                <c:pt idx="133">
                  <c:v>8</c:v>
                </c:pt>
                <c:pt idx="134">
                  <c:v>8</c:v>
                </c:pt>
                <c:pt idx="135">
                  <c:v>8</c:v>
                </c:pt>
                <c:pt idx="136">
                  <c:v>8</c:v>
                </c:pt>
                <c:pt idx="137">
                  <c:v>8</c:v>
                </c:pt>
                <c:pt idx="138">
                  <c:v>8</c:v>
                </c:pt>
                <c:pt idx="139">
                  <c:v>8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8</c:v>
                </c:pt>
                <c:pt idx="161">
                  <c:v>8</c:v>
                </c:pt>
                <c:pt idx="162">
                  <c:v>8</c:v>
                </c:pt>
                <c:pt idx="163">
                  <c:v>8</c:v>
                </c:pt>
                <c:pt idx="164">
                  <c:v>8</c:v>
                </c:pt>
                <c:pt idx="165">
                  <c:v>8</c:v>
                </c:pt>
                <c:pt idx="166">
                  <c:v>8</c:v>
                </c:pt>
                <c:pt idx="167">
                  <c:v>8</c:v>
                </c:pt>
                <c:pt idx="168">
                  <c:v>8</c:v>
                </c:pt>
                <c:pt idx="169">
                  <c:v>8</c:v>
                </c:pt>
                <c:pt idx="170">
                  <c:v>8</c:v>
                </c:pt>
                <c:pt idx="171">
                  <c:v>8</c:v>
                </c:pt>
                <c:pt idx="172">
                  <c:v>8</c:v>
                </c:pt>
                <c:pt idx="173">
                  <c:v>8</c:v>
                </c:pt>
                <c:pt idx="174">
                  <c:v>8</c:v>
                </c:pt>
                <c:pt idx="175">
                  <c:v>8</c:v>
                </c:pt>
                <c:pt idx="176">
                  <c:v>8</c:v>
                </c:pt>
                <c:pt idx="177">
                  <c:v>8</c:v>
                </c:pt>
                <c:pt idx="178">
                  <c:v>8</c:v>
                </c:pt>
                <c:pt idx="179">
                  <c:v>8</c:v>
                </c:pt>
                <c:pt idx="180">
                  <c:v>8</c:v>
                </c:pt>
                <c:pt idx="181">
                  <c:v>8</c:v>
                </c:pt>
                <c:pt idx="182">
                  <c:v>8</c:v>
                </c:pt>
                <c:pt idx="183">
                  <c:v>8</c:v>
                </c:pt>
                <c:pt idx="184">
                  <c:v>8</c:v>
                </c:pt>
                <c:pt idx="185">
                  <c:v>8</c:v>
                </c:pt>
                <c:pt idx="186">
                  <c:v>8</c:v>
                </c:pt>
                <c:pt idx="187">
                  <c:v>8</c:v>
                </c:pt>
                <c:pt idx="188">
                  <c:v>8</c:v>
                </c:pt>
                <c:pt idx="189">
                  <c:v>8</c:v>
                </c:pt>
                <c:pt idx="190">
                  <c:v>12</c:v>
                </c:pt>
                <c:pt idx="191">
                  <c:v>12</c:v>
                </c:pt>
                <c:pt idx="192">
                  <c:v>12</c:v>
                </c:pt>
                <c:pt idx="193">
                  <c:v>16</c:v>
                </c:pt>
                <c:pt idx="194">
                  <c:v>16</c:v>
                </c:pt>
                <c:pt idx="195">
                  <c:v>16</c:v>
                </c:pt>
                <c:pt idx="196">
                  <c:v>16</c:v>
                </c:pt>
                <c:pt idx="197">
                  <c:v>16</c:v>
                </c:pt>
                <c:pt idx="198">
                  <c:v>16</c:v>
                </c:pt>
                <c:pt idx="199">
                  <c:v>16</c:v>
                </c:pt>
                <c:pt idx="200">
                  <c:v>16</c:v>
                </c:pt>
                <c:pt idx="201">
                  <c:v>16</c:v>
                </c:pt>
                <c:pt idx="202">
                  <c:v>16</c:v>
                </c:pt>
                <c:pt idx="203">
                  <c:v>16</c:v>
                </c:pt>
                <c:pt idx="204">
                  <c:v>16</c:v>
                </c:pt>
                <c:pt idx="205">
                  <c:v>16</c:v>
                </c:pt>
                <c:pt idx="206">
                  <c:v>16</c:v>
                </c:pt>
                <c:pt idx="207">
                  <c:v>16</c:v>
                </c:pt>
                <c:pt idx="208">
                  <c:v>16</c:v>
                </c:pt>
                <c:pt idx="209">
                  <c:v>16</c:v>
                </c:pt>
                <c:pt idx="210">
                  <c:v>16</c:v>
                </c:pt>
                <c:pt idx="211">
                  <c:v>16</c:v>
                </c:pt>
                <c:pt idx="212">
                  <c:v>16</c:v>
                </c:pt>
                <c:pt idx="213">
                  <c:v>16</c:v>
                </c:pt>
                <c:pt idx="214">
                  <c:v>16</c:v>
                </c:pt>
                <c:pt idx="215">
                  <c:v>16</c:v>
                </c:pt>
                <c:pt idx="216">
                  <c:v>16</c:v>
                </c:pt>
                <c:pt idx="217">
                  <c:v>16</c:v>
                </c:pt>
                <c:pt idx="218">
                  <c:v>16</c:v>
                </c:pt>
                <c:pt idx="219">
                  <c:v>16</c:v>
                </c:pt>
                <c:pt idx="220">
                  <c:v>16</c:v>
                </c:pt>
                <c:pt idx="221">
                  <c:v>16</c:v>
                </c:pt>
                <c:pt idx="222">
                  <c:v>16</c:v>
                </c:pt>
                <c:pt idx="223">
                  <c:v>16</c:v>
                </c:pt>
                <c:pt idx="224">
                  <c:v>16</c:v>
                </c:pt>
                <c:pt idx="225">
                  <c:v>16</c:v>
                </c:pt>
                <c:pt idx="226">
                  <c:v>16</c:v>
                </c:pt>
                <c:pt idx="227">
                  <c:v>16</c:v>
                </c:pt>
                <c:pt idx="228">
                  <c:v>16</c:v>
                </c:pt>
                <c:pt idx="229">
                  <c:v>16</c:v>
                </c:pt>
                <c:pt idx="230">
                  <c:v>16</c:v>
                </c:pt>
                <c:pt idx="231">
                  <c:v>16</c:v>
                </c:pt>
                <c:pt idx="232">
                  <c:v>16</c:v>
                </c:pt>
                <c:pt idx="233">
                  <c:v>16</c:v>
                </c:pt>
                <c:pt idx="234">
                  <c:v>16</c:v>
                </c:pt>
                <c:pt idx="235">
                  <c:v>16</c:v>
                </c:pt>
                <c:pt idx="236">
                  <c:v>16</c:v>
                </c:pt>
                <c:pt idx="237">
                  <c:v>16</c:v>
                </c:pt>
                <c:pt idx="238">
                  <c:v>16</c:v>
                </c:pt>
                <c:pt idx="239">
                  <c:v>16</c:v>
                </c:pt>
                <c:pt idx="240">
                  <c:v>16</c:v>
                </c:pt>
                <c:pt idx="241">
                  <c:v>16</c:v>
                </c:pt>
                <c:pt idx="242">
                  <c:v>16</c:v>
                </c:pt>
                <c:pt idx="243">
                  <c:v>16</c:v>
                </c:pt>
                <c:pt idx="244">
                  <c:v>16</c:v>
                </c:pt>
                <c:pt idx="245">
                  <c:v>16</c:v>
                </c:pt>
                <c:pt idx="246">
                  <c:v>16</c:v>
                </c:pt>
                <c:pt idx="247">
                  <c:v>16</c:v>
                </c:pt>
                <c:pt idx="248">
                  <c:v>16</c:v>
                </c:pt>
                <c:pt idx="249">
                  <c:v>16</c:v>
                </c:pt>
                <c:pt idx="250">
                  <c:v>16</c:v>
                </c:pt>
                <c:pt idx="251">
                  <c:v>16</c:v>
                </c:pt>
                <c:pt idx="252">
                  <c:v>20</c:v>
                </c:pt>
                <c:pt idx="253">
                  <c:v>20</c:v>
                </c:pt>
                <c:pt idx="254">
                  <c:v>20</c:v>
                </c:pt>
                <c:pt idx="255">
                  <c:v>20</c:v>
                </c:pt>
                <c:pt idx="256">
                  <c:v>20</c:v>
                </c:pt>
                <c:pt idx="257">
                  <c:v>20</c:v>
                </c:pt>
                <c:pt idx="258">
                  <c:v>20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  <c:pt idx="365">
                  <c:v>24</c:v>
                </c:pt>
                <c:pt idx="366">
                  <c:v>24</c:v>
                </c:pt>
                <c:pt idx="367">
                  <c:v>24</c:v>
                </c:pt>
                <c:pt idx="368">
                  <c:v>24</c:v>
                </c:pt>
                <c:pt idx="369">
                  <c:v>24</c:v>
                </c:pt>
                <c:pt idx="370">
                  <c:v>24</c:v>
                </c:pt>
                <c:pt idx="371">
                  <c:v>24</c:v>
                </c:pt>
                <c:pt idx="372">
                  <c:v>24</c:v>
                </c:pt>
                <c:pt idx="373">
                  <c:v>24</c:v>
                </c:pt>
                <c:pt idx="374">
                  <c:v>24</c:v>
                </c:pt>
                <c:pt idx="375">
                  <c:v>24</c:v>
                </c:pt>
                <c:pt idx="376">
                  <c:v>24</c:v>
                </c:pt>
                <c:pt idx="377">
                  <c:v>24</c:v>
                </c:pt>
                <c:pt idx="378">
                  <c:v>24</c:v>
                </c:pt>
                <c:pt idx="379">
                  <c:v>24</c:v>
                </c:pt>
                <c:pt idx="380">
                  <c:v>24</c:v>
                </c:pt>
                <c:pt idx="381">
                  <c:v>24</c:v>
                </c:pt>
                <c:pt idx="382">
                  <c:v>24</c:v>
                </c:pt>
                <c:pt idx="383">
                  <c:v>24</c:v>
                </c:pt>
                <c:pt idx="384">
                  <c:v>24</c:v>
                </c:pt>
                <c:pt idx="385">
                  <c:v>24</c:v>
                </c:pt>
                <c:pt idx="386">
                  <c:v>24</c:v>
                </c:pt>
                <c:pt idx="387">
                  <c:v>24</c:v>
                </c:pt>
                <c:pt idx="388">
                  <c:v>24</c:v>
                </c:pt>
                <c:pt idx="389">
                  <c:v>24</c:v>
                </c:pt>
                <c:pt idx="390">
                  <c:v>24</c:v>
                </c:pt>
                <c:pt idx="391">
                  <c:v>24</c:v>
                </c:pt>
                <c:pt idx="392">
                  <c:v>24</c:v>
                </c:pt>
                <c:pt idx="393">
                  <c:v>24</c:v>
                </c:pt>
                <c:pt idx="394">
                  <c:v>24</c:v>
                </c:pt>
                <c:pt idx="395">
                  <c:v>24</c:v>
                </c:pt>
                <c:pt idx="396">
                  <c:v>24</c:v>
                </c:pt>
                <c:pt idx="397">
                  <c:v>24</c:v>
                </c:pt>
                <c:pt idx="398">
                  <c:v>24</c:v>
                </c:pt>
                <c:pt idx="399">
                  <c:v>24</c:v>
                </c:pt>
                <c:pt idx="400">
                  <c:v>24</c:v>
                </c:pt>
                <c:pt idx="401">
                  <c:v>24</c:v>
                </c:pt>
                <c:pt idx="402">
                  <c:v>24</c:v>
                </c:pt>
                <c:pt idx="403">
                  <c:v>24</c:v>
                </c:pt>
                <c:pt idx="404">
                  <c:v>24</c:v>
                </c:pt>
                <c:pt idx="405">
                  <c:v>24</c:v>
                </c:pt>
                <c:pt idx="406">
                  <c:v>24</c:v>
                </c:pt>
                <c:pt idx="407">
                  <c:v>24</c:v>
                </c:pt>
                <c:pt idx="408">
                  <c:v>24</c:v>
                </c:pt>
                <c:pt idx="409">
                  <c:v>24</c:v>
                </c:pt>
                <c:pt idx="410">
                  <c:v>24</c:v>
                </c:pt>
                <c:pt idx="411">
                  <c:v>24</c:v>
                </c:pt>
                <c:pt idx="412">
                  <c:v>24</c:v>
                </c:pt>
                <c:pt idx="413">
                  <c:v>24</c:v>
                </c:pt>
                <c:pt idx="414">
                  <c:v>24</c:v>
                </c:pt>
                <c:pt idx="415">
                  <c:v>24</c:v>
                </c:pt>
                <c:pt idx="416">
                  <c:v>24</c:v>
                </c:pt>
                <c:pt idx="417">
                  <c:v>24</c:v>
                </c:pt>
                <c:pt idx="418">
                  <c:v>24</c:v>
                </c:pt>
                <c:pt idx="419">
                  <c:v>24</c:v>
                </c:pt>
                <c:pt idx="420">
                  <c:v>24</c:v>
                </c:pt>
                <c:pt idx="421">
                  <c:v>24</c:v>
                </c:pt>
                <c:pt idx="422">
                  <c:v>24</c:v>
                </c:pt>
                <c:pt idx="423">
                  <c:v>24</c:v>
                </c:pt>
                <c:pt idx="424">
                  <c:v>24</c:v>
                </c:pt>
                <c:pt idx="425">
                  <c:v>24</c:v>
                </c:pt>
                <c:pt idx="426">
                  <c:v>24</c:v>
                </c:pt>
                <c:pt idx="427">
                  <c:v>24</c:v>
                </c:pt>
                <c:pt idx="428">
                  <c:v>24</c:v>
                </c:pt>
                <c:pt idx="429">
                  <c:v>24</c:v>
                </c:pt>
                <c:pt idx="430">
                  <c:v>24</c:v>
                </c:pt>
                <c:pt idx="431">
                  <c:v>24</c:v>
                </c:pt>
                <c:pt idx="432">
                  <c:v>24</c:v>
                </c:pt>
                <c:pt idx="433">
                  <c:v>24</c:v>
                </c:pt>
                <c:pt idx="434">
                  <c:v>24</c:v>
                </c:pt>
                <c:pt idx="435">
                  <c:v>24</c:v>
                </c:pt>
                <c:pt idx="436">
                  <c:v>24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24</c:v>
                </c:pt>
                <c:pt idx="441">
                  <c:v>24</c:v>
                </c:pt>
                <c:pt idx="442">
                  <c:v>24</c:v>
                </c:pt>
                <c:pt idx="443">
                  <c:v>24</c:v>
                </c:pt>
                <c:pt idx="444">
                  <c:v>24</c:v>
                </c:pt>
                <c:pt idx="445">
                  <c:v>24</c:v>
                </c:pt>
                <c:pt idx="446">
                  <c:v>24</c:v>
                </c:pt>
                <c:pt idx="447">
                  <c:v>24</c:v>
                </c:pt>
                <c:pt idx="448">
                  <c:v>24</c:v>
                </c:pt>
                <c:pt idx="449">
                  <c:v>24</c:v>
                </c:pt>
                <c:pt idx="450">
                  <c:v>24</c:v>
                </c:pt>
                <c:pt idx="451">
                  <c:v>24</c:v>
                </c:pt>
                <c:pt idx="452">
                  <c:v>24</c:v>
                </c:pt>
                <c:pt idx="453">
                  <c:v>24</c:v>
                </c:pt>
                <c:pt idx="454">
                  <c:v>24</c:v>
                </c:pt>
                <c:pt idx="455">
                  <c:v>24</c:v>
                </c:pt>
                <c:pt idx="456">
                  <c:v>24</c:v>
                </c:pt>
                <c:pt idx="457">
                  <c:v>24</c:v>
                </c:pt>
                <c:pt idx="458">
                  <c:v>24</c:v>
                </c:pt>
                <c:pt idx="459">
                  <c:v>24</c:v>
                </c:pt>
                <c:pt idx="460">
                  <c:v>24</c:v>
                </c:pt>
                <c:pt idx="461">
                  <c:v>24</c:v>
                </c:pt>
                <c:pt idx="462">
                  <c:v>24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24</c:v>
                </c:pt>
                <c:pt idx="467">
                  <c:v>24</c:v>
                </c:pt>
                <c:pt idx="468">
                  <c:v>24</c:v>
                </c:pt>
                <c:pt idx="469">
                  <c:v>24</c:v>
                </c:pt>
                <c:pt idx="470">
                  <c:v>24</c:v>
                </c:pt>
                <c:pt idx="471">
                  <c:v>24</c:v>
                </c:pt>
                <c:pt idx="472">
                  <c:v>24</c:v>
                </c:pt>
                <c:pt idx="473">
                  <c:v>24</c:v>
                </c:pt>
                <c:pt idx="474">
                  <c:v>24</c:v>
                </c:pt>
                <c:pt idx="475">
                  <c:v>24</c:v>
                </c:pt>
                <c:pt idx="476">
                  <c:v>24</c:v>
                </c:pt>
                <c:pt idx="477">
                  <c:v>24</c:v>
                </c:pt>
                <c:pt idx="478">
                  <c:v>24</c:v>
                </c:pt>
                <c:pt idx="479">
                  <c:v>24</c:v>
                </c:pt>
                <c:pt idx="480">
                  <c:v>24</c:v>
                </c:pt>
                <c:pt idx="481">
                  <c:v>24</c:v>
                </c:pt>
                <c:pt idx="482">
                  <c:v>24</c:v>
                </c:pt>
                <c:pt idx="483">
                  <c:v>24</c:v>
                </c:pt>
                <c:pt idx="484">
                  <c:v>24</c:v>
                </c:pt>
                <c:pt idx="485">
                  <c:v>24</c:v>
                </c:pt>
                <c:pt idx="486">
                  <c:v>24</c:v>
                </c:pt>
                <c:pt idx="487">
                  <c:v>24</c:v>
                </c:pt>
                <c:pt idx="488">
                  <c:v>24</c:v>
                </c:pt>
                <c:pt idx="489">
                  <c:v>24</c:v>
                </c:pt>
                <c:pt idx="490">
                  <c:v>24</c:v>
                </c:pt>
                <c:pt idx="491">
                  <c:v>24</c:v>
                </c:pt>
                <c:pt idx="492">
                  <c:v>24</c:v>
                </c:pt>
                <c:pt idx="493">
                  <c:v>24</c:v>
                </c:pt>
                <c:pt idx="494">
                  <c:v>24</c:v>
                </c:pt>
                <c:pt idx="495">
                  <c:v>24</c:v>
                </c:pt>
                <c:pt idx="496">
                  <c:v>24</c:v>
                </c:pt>
                <c:pt idx="497">
                  <c:v>24</c:v>
                </c:pt>
                <c:pt idx="498">
                  <c:v>24</c:v>
                </c:pt>
                <c:pt idx="499">
                  <c:v>24</c:v>
                </c:pt>
                <c:pt idx="500">
                  <c:v>24</c:v>
                </c:pt>
                <c:pt idx="501">
                  <c:v>24</c:v>
                </c:pt>
                <c:pt idx="502">
                  <c:v>24</c:v>
                </c:pt>
                <c:pt idx="503">
                  <c:v>24</c:v>
                </c:pt>
                <c:pt idx="504">
                  <c:v>24</c:v>
                </c:pt>
                <c:pt idx="505">
                  <c:v>24</c:v>
                </c:pt>
                <c:pt idx="506">
                  <c:v>24</c:v>
                </c:pt>
                <c:pt idx="507">
                  <c:v>24</c:v>
                </c:pt>
                <c:pt idx="508">
                  <c:v>24</c:v>
                </c:pt>
                <c:pt idx="509">
                  <c:v>24</c:v>
                </c:pt>
                <c:pt idx="510">
                  <c:v>24</c:v>
                </c:pt>
                <c:pt idx="511">
                  <c:v>24</c:v>
                </c:pt>
                <c:pt idx="512">
                  <c:v>24</c:v>
                </c:pt>
                <c:pt idx="513">
                  <c:v>24</c:v>
                </c:pt>
                <c:pt idx="514">
                  <c:v>24</c:v>
                </c:pt>
                <c:pt idx="515">
                  <c:v>24</c:v>
                </c:pt>
                <c:pt idx="516">
                  <c:v>24</c:v>
                </c:pt>
                <c:pt idx="517">
                  <c:v>24</c:v>
                </c:pt>
                <c:pt idx="518">
                  <c:v>24</c:v>
                </c:pt>
                <c:pt idx="519">
                  <c:v>24</c:v>
                </c:pt>
                <c:pt idx="520">
                  <c:v>24</c:v>
                </c:pt>
                <c:pt idx="521">
                  <c:v>24</c:v>
                </c:pt>
                <c:pt idx="522">
                  <c:v>24</c:v>
                </c:pt>
                <c:pt idx="523">
                  <c:v>24</c:v>
                </c:pt>
                <c:pt idx="524">
                  <c:v>24</c:v>
                </c:pt>
                <c:pt idx="525">
                  <c:v>24</c:v>
                </c:pt>
                <c:pt idx="526">
                  <c:v>24</c:v>
                </c:pt>
                <c:pt idx="527">
                  <c:v>24</c:v>
                </c:pt>
                <c:pt idx="528">
                  <c:v>24</c:v>
                </c:pt>
                <c:pt idx="529">
                  <c:v>24</c:v>
                </c:pt>
                <c:pt idx="530">
                  <c:v>24</c:v>
                </c:pt>
                <c:pt idx="531">
                  <c:v>24</c:v>
                </c:pt>
                <c:pt idx="532">
                  <c:v>24</c:v>
                </c:pt>
                <c:pt idx="533">
                  <c:v>24</c:v>
                </c:pt>
                <c:pt idx="534">
                  <c:v>24</c:v>
                </c:pt>
                <c:pt idx="535">
                  <c:v>24</c:v>
                </c:pt>
                <c:pt idx="536">
                  <c:v>24</c:v>
                </c:pt>
                <c:pt idx="537">
                  <c:v>24</c:v>
                </c:pt>
                <c:pt idx="538">
                  <c:v>24</c:v>
                </c:pt>
                <c:pt idx="539">
                  <c:v>24</c:v>
                </c:pt>
                <c:pt idx="540">
                  <c:v>24</c:v>
                </c:pt>
                <c:pt idx="541">
                  <c:v>24</c:v>
                </c:pt>
                <c:pt idx="542">
                  <c:v>24</c:v>
                </c:pt>
                <c:pt idx="543">
                  <c:v>24</c:v>
                </c:pt>
                <c:pt idx="544">
                  <c:v>24</c:v>
                </c:pt>
                <c:pt idx="545">
                  <c:v>24</c:v>
                </c:pt>
                <c:pt idx="546">
                  <c:v>24</c:v>
                </c:pt>
                <c:pt idx="547">
                  <c:v>24</c:v>
                </c:pt>
                <c:pt idx="548">
                  <c:v>24</c:v>
                </c:pt>
                <c:pt idx="549">
                  <c:v>24</c:v>
                </c:pt>
                <c:pt idx="550">
                  <c:v>24</c:v>
                </c:pt>
                <c:pt idx="551">
                  <c:v>24</c:v>
                </c:pt>
                <c:pt idx="552">
                  <c:v>24</c:v>
                </c:pt>
                <c:pt idx="553">
                  <c:v>28</c:v>
                </c:pt>
                <c:pt idx="554">
                  <c:v>28</c:v>
                </c:pt>
                <c:pt idx="555">
                  <c:v>28</c:v>
                </c:pt>
                <c:pt idx="556">
                  <c:v>28</c:v>
                </c:pt>
                <c:pt idx="557">
                  <c:v>28</c:v>
                </c:pt>
                <c:pt idx="558">
                  <c:v>28</c:v>
                </c:pt>
                <c:pt idx="559">
                  <c:v>28</c:v>
                </c:pt>
                <c:pt idx="560">
                  <c:v>28</c:v>
                </c:pt>
                <c:pt idx="561">
                  <c:v>28</c:v>
                </c:pt>
                <c:pt idx="562">
                  <c:v>28</c:v>
                </c:pt>
                <c:pt idx="563">
                  <c:v>28</c:v>
                </c:pt>
                <c:pt idx="564">
                  <c:v>28</c:v>
                </c:pt>
                <c:pt idx="565">
                  <c:v>28</c:v>
                </c:pt>
                <c:pt idx="566">
                  <c:v>28</c:v>
                </c:pt>
                <c:pt idx="567">
                  <c:v>28</c:v>
                </c:pt>
                <c:pt idx="568">
                  <c:v>28</c:v>
                </c:pt>
                <c:pt idx="569">
                  <c:v>28</c:v>
                </c:pt>
                <c:pt idx="570">
                  <c:v>28</c:v>
                </c:pt>
                <c:pt idx="571">
                  <c:v>28</c:v>
                </c:pt>
                <c:pt idx="572">
                  <c:v>28</c:v>
                </c:pt>
                <c:pt idx="573">
                  <c:v>28</c:v>
                </c:pt>
                <c:pt idx="574">
                  <c:v>28</c:v>
                </c:pt>
                <c:pt idx="575">
                  <c:v>28</c:v>
                </c:pt>
                <c:pt idx="576">
                  <c:v>28</c:v>
                </c:pt>
                <c:pt idx="577">
                  <c:v>28</c:v>
                </c:pt>
                <c:pt idx="578">
                  <c:v>28</c:v>
                </c:pt>
                <c:pt idx="579">
                  <c:v>28</c:v>
                </c:pt>
                <c:pt idx="580">
                  <c:v>28</c:v>
                </c:pt>
                <c:pt idx="581">
                  <c:v>28</c:v>
                </c:pt>
                <c:pt idx="582">
                  <c:v>28</c:v>
                </c:pt>
                <c:pt idx="583">
                  <c:v>28</c:v>
                </c:pt>
                <c:pt idx="584">
                  <c:v>28</c:v>
                </c:pt>
                <c:pt idx="585">
                  <c:v>28</c:v>
                </c:pt>
                <c:pt idx="586">
                  <c:v>28</c:v>
                </c:pt>
                <c:pt idx="587">
                  <c:v>28</c:v>
                </c:pt>
                <c:pt idx="588">
                  <c:v>28</c:v>
                </c:pt>
                <c:pt idx="589">
                  <c:v>28</c:v>
                </c:pt>
                <c:pt idx="590">
                  <c:v>28</c:v>
                </c:pt>
                <c:pt idx="591">
                  <c:v>28</c:v>
                </c:pt>
                <c:pt idx="592">
                  <c:v>28</c:v>
                </c:pt>
                <c:pt idx="593">
                  <c:v>28</c:v>
                </c:pt>
                <c:pt idx="594">
                  <c:v>28</c:v>
                </c:pt>
                <c:pt idx="595">
                  <c:v>28</c:v>
                </c:pt>
                <c:pt idx="596">
                  <c:v>28</c:v>
                </c:pt>
                <c:pt idx="597">
                  <c:v>28</c:v>
                </c:pt>
                <c:pt idx="598">
                  <c:v>28</c:v>
                </c:pt>
                <c:pt idx="599">
                  <c:v>28</c:v>
                </c:pt>
                <c:pt idx="600">
                  <c:v>28</c:v>
                </c:pt>
                <c:pt idx="601">
                  <c:v>28</c:v>
                </c:pt>
                <c:pt idx="602">
                  <c:v>28</c:v>
                </c:pt>
                <c:pt idx="603">
                  <c:v>28</c:v>
                </c:pt>
                <c:pt idx="604">
                  <c:v>28</c:v>
                </c:pt>
                <c:pt idx="605">
                  <c:v>28</c:v>
                </c:pt>
                <c:pt idx="606">
                  <c:v>28</c:v>
                </c:pt>
                <c:pt idx="607">
                  <c:v>28</c:v>
                </c:pt>
                <c:pt idx="608">
                  <c:v>28</c:v>
                </c:pt>
                <c:pt idx="609">
                  <c:v>32</c:v>
                </c:pt>
                <c:pt idx="610">
                  <c:v>32</c:v>
                </c:pt>
                <c:pt idx="611">
                  <c:v>32</c:v>
                </c:pt>
                <c:pt idx="612">
                  <c:v>32</c:v>
                </c:pt>
                <c:pt idx="613">
                  <c:v>32</c:v>
                </c:pt>
                <c:pt idx="614">
                  <c:v>32</c:v>
                </c:pt>
                <c:pt idx="615">
                  <c:v>32</c:v>
                </c:pt>
                <c:pt idx="616">
                  <c:v>32</c:v>
                </c:pt>
                <c:pt idx="617">
                  <c:v>32</c:v>
                </c:pt>
                <c:pt idx="618">
                  <c:v>32</c:v>
                </c:pt>
                <c:pt idx="619">
                  <c:v>32</c:v>
                </c:pt>
                <c:pt idx="620">
                  <c:v>32</c:v>
                </c:pt>
                <c:pt idx="621">
                  <c:v>32</c:v>
                </c:pt>
                <c:pt idx="622">
                  <c:v>32</c:v>
                </c:pt>
                <c:pt idx="623">
                  <c:v>32</c:v>
                </c:pt>
                <c:pt idx="624">
                  <c:v>32</c:v>
                </c:pt>
                <c:pt idx="625">
                  <c:v>32</c:v>
                </c:pt>
                <c:pt idx="626">
                  <c:v>32</c:v>
                </c:pt>
                <c:pt idx="627">
                  <c:v>32</c:v>
                </c:pt>
                <c:pt idx="628">
                  <c:v>32</c:v>
                </c:pt>
                <c:pt idx="629">
                  <c:v>32</c:v>
                </c:pt>
                <c:pt idx="630">
                  <c:v>32</c:v>
                </c:pt>
                <c:pt idx="631">
                  <c:v>32</c:v>
                </c:pt>
                <c:pt idx="632">
                  <c:v>32</c:v>
                </c:pt>
                <c:pt idx="633">
                  <c:v>32</c:v>
                </c:pt>
                <c:pt idx="634">
                  <c:v>32</c:v>
                </c:pt>
                <c:pt idx="635">
                  <c:v>32</c:v>
                </c:pt>
                <c:pt idx="636">
                  <c:v>32</c:v>
                </c:pt>
                <c:pt idx="637">
                  <c:v>32</c:v>
                </c:pt>
                <c:pt idx="638">
                  <c:v>32</c:v>
                </c:pt>
                <c:pt idx="639">
                  <c:v>32</c:v>
                </c:pt>
                <c:pt idx="640">
                  <c:v>32</c:v>
                </c:pt>
                <c:pt idx="641">
                  <c:v>32</c:v>
                </c:pt>
                <c:pt idx="642">
                  <c:v>32</c:v>
                </c:pt>
                <c:pt idx="643">
                  <c:v>32</c:v>
                </c:pt>
                <c:pt idx="644">
                  <c:v>32</c:v>
                </c:pt>
                <c:pt idx="645">
                  <c:v>32</c:v>
                </c:pt>
                <c:pt idx="646">
                  <c:v>32</c:v>
                </c:pt>
                <c:pt idx="647">
                  <c:v>32</c:v>
                </c:pt>
                <c:pt idx="648">
                  <c:v>32</c:v>
                </c:pt>
                <c:pt idx="649">
                  <c:v>32</c:v>
                </c:pt>
                <c:pt idx="650">
                  <c:v>32</c:v>
                </c:pt>
                <c:pt idx="651">
                  <c:v>32</c:v>
                </c:pt>
                <c:pt idx="652">
                  <c:v>32</c:v>
                </c:pt>
                <c:pt idx="653">
                  <c:v>32</c:v>
                </c:pt>
                <c:pt idx="654">
                  <c:v>32</c:v>
                </c:pt>
                <c:pt idx="655">
                  <c:v>32</c:v>
                </c:pt>
                <c:pt idx="656">
                  <c:v>32</c:v>
                </c:pt>
                <c:pt idx="657">
                  <c:v>32</c:v>
                </c:pt>
                <c:pt idx="658">
                  <c:v>32</c:v>
                </c:pt>
                <c:pt idx="659">
                  <c:v>32</c:v>
                </c:pt>
                <c:pt idx="660">
                  <c:v>32</c:v>
                </c:pt>
                <c:pt idx="661">
                  <c:v>32</c:v>
                </c:pt>
                <c:pt idx="662">
                  <c:v>32</c:v>
                </c:pt>
                <c:pt idx="663">
                  <c:v>32</c:v>
                </c:pt>
                <c:pt idx="664">
                  <c:v>32</c:v>
                </c:pt>
                <c:pt idx="665">
                  <c:v>32</c:v>
                </c:pt>
                <c:pt idx="666">
                  <c:v>32</c:v>
                </c:pt>
                <c:pt idx="667">
                  <c:v>32</c:v>
                </c:pt>
                <c:pt idx="668">
                  <c:v>32</c:v>
                </c:pt>
                <c:pt idx="669">
                  <c:v>32</c:v>
                </c:pt>
                <c:pt idx="670">
                  <c:v>32</c:v>
                </c:pt>
                <c:pt idx="671">
                  <c:v>32</c:v>
                </c:pt>
                <c:pt idx="672">
                  <c:v>32</c:v>
                </c:pt>
                <c:pt idx="673">
                  <c:v>32</c:v>
                </c:pt>
                <c:pt idx="674">
                  <c:v>32</c:v>
                </c:pt>
                <c:pt idx="675">
                  <c:v>32</c:v>
                </c:pt>
                <c:pt idx="676">
                  <c:v>32</c:v>
                </c:pt>
                <c:pt idx="677">
                  <c:v>32</c:v>
                </c:pt>
                <c:pt idx="678">
                  <c:v>32</c:v>
                </c:pt>
                <c:pt idx="679">
                  <c:v>32</c:v>
                </c:pt>
                <c:pt idx="680">
                  <c:v>32</c:v>
                </c:pt>
                <c:pt idx="681">
                  <c:v>32</c:v>
                </c:pt>
                <c:pt idx="682">
                  <c:v>32</c:v>
                </c:pt>
                <c:pt idx="683">
                  <c:v>32</c:v>
                </c:pt>
                <c:pt idx="684">
                  <c:v>32</c:v>
                </c:pt>
                <c:pt idx="685">
                  <c:v>32</c:v>
                </c:pt>
                <c:pt idx="686">
                  <c:v>32</c:v>
                </c:pt>
                <c:pt idx="687">
                  <c:v>32</c:v>
                </c:pt>
                <c:pt idx="688">
                  <c:v>32</c:v>
                </c:pt>
                <c:pt idx="689">
                  <c:v>32</c:v>
                </c:pt>
                <c:pt idx="690">
                  <c:v>32</c:v>
                </c:pt>
                <c:pt idx="691">
                  <c:v>32</c:v>
                </c:pt>
                <c:pt idx="692">
                  <c:v>32</c:v>
                </c:pt>
                <c:pt idx="693">
                  <c:v>32</c:v>
                </c:pt>
                <c:pt idx="694">
                  <c:v>32</c:v>
                </c:pt>
                <c:pt idx="695">
                  <c:v>32</c:v>
                </c:pt>
                <c:pt idx="696">
                  <c:v>32</c:v>
                </c:pt>
                <c:pt idx="697">
                  <c:v>32</c:v>
                </c:pt>
                <c:pt idx="698">
                  <c:v>32</c:v>
                </c:pt>
                <c:pt idx="699">
                  <c:v>32</c:v>
                </c:pt>
                <c:pt idx="700">
                  <c:v>32</c:v>
                </c:pt>
                <c:pt idx="701">
                  <c:v>32</c:v>
                </c:pt>
                <c:pt idx="702">
                  <c:v>32</c:v>
                </c:pt>
                <c:pt idx="703">
                  <c:v>32</c:v>
                </c:pt>
                <c:pt idx="704">
                  <c:v>32</c:v>
                </c:pt>
                <c:pt idx="705">
                  <c:v>32</c:v>
                </c:pt>
                <c:pt idx="706">
                  <c:v>32</c:v>
                </c:pt>
                <c:pt idx="707">
                  <c:v>32</c:v>
                </c:pt>
                <c:pt idx="708">
                  <c:v>32</c:v>
                </c:pt>
                <c:pt idx="709">
                  <c:v>32</c:v>
                </c:pt>
                <c:pt idx="710">
                  <c:v>32</c:v>
                </c:pt>
                <c:pt idx="711">
                  <c:v>32</c:v>
                </c:pt>
                <c:pt idx="712">
                  <c:v>32</c:v>
                </c:pt>
                <c:pt idx="713">
                  <c:v>32</c:v>
                </c:pt>
                <c:pt idx="714">
                  <c:v>32</c:v>
                </c:pt>
                <c:pt idx="715">
                  <c:v>32</c:v>
                </c:pt>
                <c:pt idx="716">
                  <c:v>32</c:v>
                </c:pt>
                <c:pt idx="717">
                  <c:v>32</c:v>
                </c:pt>
                <c:pt idx="718">
                  <c:v>32</c:v>
                </c:pt>
                <c:pt idx="719">
                  <c:v>32</c:v>
                </c:pt>
                <c:pt idx="720">
                  <c:v>32</c:v>
                </c:pt>
                <c:pt idx="721">
                  <c:v>32</c:v>
                </c:pt>
                <c:pt idx="722">
                  <c:v>32</c:v>
                </c:pt>
                <c:pt idx="723">
                  <c:v>32</c:v>
                </c:pt>
                <c:pt idx="724">
                  <c:v>32</c:v>
                </c:pt>
                <c:pt idx="725">
                  <c:v>32</c:v>
                </c:pt>
                <c:pt idx="726">
                  <c:v>32</c:v>
                </c:pt>
                <c:pt idx="727">
                  <c:v>32</c:v>
                </c:pt>
                <c:pt idx="728">
                  <c:v>32</c:v>
                </c:pt>
                <c:pt idx="729">
                  <c:v>32</c:v>
                </c:pt>
                <c:pt idx="730">
                  <c:v>32</c:v>
                </c:pt>
                <c:pt idx="731">
                  <c:v>32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32</c:v>
                </c:pt>
                <c:pt idx="738">
                  <c:v>32</c:v>
                </c:pt>
                <c:pt idx="739">
                  <c:v>32</c:v>
                </c:pt>
                <c:pt idx="740">
                  <c:v>32</c:v>
                </c:pt>
                <c:pt idx="741">
                  <c:v>32</c:v>
                </c:pt>
                <c:pt idx="742">
                  <c:v>32</c:v>
                </c:pt>
                <c:pt idx="743">
                  <c:v>32</c:v>
                </c:pt>
                <c:pt idx="744">
                  <c:v>32</c:v>
                </c:pt>
                <c:pt idx="745">
                  <c:v>32</c:v>
                </c:pt>
                <c:pt idx="746">
                  <c:v>32</c:v>
                </c:pt>
                <c:pt idx="747">
                  <c:v>32</c:v>
                </c:pt>
                <c:pt idx="748">
                  <c:v>32</c:v>
                </c:pt>
                <c:pt idx="749">
                  <c:v>32</c:v>
                </c:pt>
                <c:pt idx="750">
                  <c:v>32</c:v>
                </c:pt>
                <c:pt idx="751">
                  <c:v>32</c:v>
                </c:pt>
                <c:pt idx="752">
                  <c:v>32</c:v>
                </c:pt>
                <c:pt idx="753">
                  <c:v>32</c:v>
                </c:pt>
                <c:pt idx="754">
                  <c:v>32</c:v>
                </c:pt>
                <c:pt idx="755">
                  <c:v>32</c:v>
                </c:pt>
                <c:pt idx="756">
                  <c:v>32</c:v>
                </c:pt>
                <c:pt idx="757">
                  <c:v>32</c:v>
                </c:pt>
                <c:pt idx="758">
                  <c:v>32</c:v>
                </c:pt>
                <c:pt idx="759">
                  <c:v>32</c:v>
                </c:pt>
                <c:pt idx="760">
                  <c:v>32</c:v>
                </c:pt>
                <c:pt idx="761">
                  <c:v>32</c:v>
                </c:pt>
                <c:pt idx="762">
                  <c:v>32</c:v>
                </c:pt>
                <c:pt idx="763">
                  <c:v>32</c:v>
                </c:pt>
                <c:pt idx="764">
                  <c:v>32</c:v>
                </c:pt>
                <c:pt idx="765">
                  <c:v>32</c:v>
                </c:pt>
                <c:pt idx="766">
                  <c:v>32</c:v>
                </c:pt>
                <c:pt idx="767">
                  <c:v>32</c:v>
                </c:pt>
                <c:pt idx="768">
                  <c:v>32</c:v>
                </c:pt>
                <c:pt idx="769">
                  <c:v>32</c:v>
                </c:pt>
                <c:pt idx="770">
                  <c:v>32</c:v>
                </c:pt>
                <c:pt idx="771">
                  <c:v>32</c:v>
                </c:pt>
                <c:pt idx="772">
                  <c:v>32</c:v>
                </c:pt>
                <c:pt idx="773">
                  <c:v>32</c:v>
                </c:pt>
                <c:pt idx="774">
                  <c:v>32</c:v>
                </c:pt>
                <c:pt idx="775">
                  <c:v>32</c:v>
                </c:pt>
                <c:pt idx="776">
                  <c:v>32</c:v>
                </c:pt>
                <c:pt idx="777">
                  <c:v>32</c:v>
                </c:pt>
                <c:pt idx="778">
                  <c:v>32</c:v>
                </c:pt>
                <c:pt idx="779">
                  <c:v>32</c:v>
                </c:pt>
                <c:pt idx="780">
                  <c:v>32</c:v>
                </c:pt>
                <c:pt idx="781">
                  <c:v>32</c:v>
                </c:pt>
                <c:pt idx="782">
                  <c:v>32</c:v>
                </c:pt>
                <c:pt idx="783">
                  <c:v>32</c:v>
                </c:pt>
                <c:pt idx="784">
                  <c:v>32</c:v>
                </c:pt>
                <c:pt idx="785">
                  <c:v>32</c:v>
                </c:pt>
                <c:pt idx="786">
                  <c:v>32</c:v>
                </c:pt>
                <c:pt idx="787">
                  <c:v>32</c:v>
                </c:pt>
                <c:pt idx="788">
                  <c:v>32</c:v>
                </c:pt>
                <c:pt idx="789">
                  <c:v>32</c:v>
                </c:pt>
                <c:pt idx="790">
                  <c:v>32</c:v>
                </c:pt>
                <c:pt idx="791">
                  <c:v>32</c:v>
                </c:pt>
                <c:pt idx="792">
                  <c:v>32</c:v>
                </c:pt>
                <c:pt idx="793">
                  <c:v>32</c:v>
                </c:pt>
                <c:pt idx="794">
                  <c:v>32</c:v>
                </c:pt>
                <c:pt idx="795">
                  <c:v>32</c:v>
                </c:pt>
                <c:pt idx="796">
                  <c:v>32</c:v>
                </c:pt>
                <c:pt idx="797">
                  <c:v>32</c:v>
                </c:pt>
                <c:pt idx="798">
                  <c:v>32</c:v>
                </c:pt>
                <c:pt idx="799">
                  <c:v>32</c:v>
                </c:pt>
                <c:pt idx="800">
                  <c:v>32</c:v>
                </c:pt>
                <c:pt idx="801">
                  <c:v>32</c:v>
                </c:pt>
                <c:pt idx="802">
                  <c:v>32</c:v>
                </c:pt>
                <c:pt idx="803">
                  <c:v>32</c:v>
                </c:pt>
                <c:pt idx="804">
                  <c:v>32</c:v>
                </c:pt>
                <c:pt idx="805">
                  <c:v>32</c:v>
                </c:pt>
                <c:pt idx="806">
                  <c:v>32</c:v>
                </c:pt>
                <c:pt idx="807">
                  <c:v>32</c:v>
                </c:pt>
                <c:pt idx="808">
                  <c:v>32</c:v>
                </c:pt>
                <c:pt idx="809">
                  <c:v>32</c:v>
                </c:pt>
                <c:pt idx="810">
                  <c:v>32</c:v>
                </c:pt>
                <c:pt idx="811">
                  <c:v>32</c:v>
                </c:pt>
                <c:pt idx="812">
                  <c:v>32</c:v>
                </c:pt>
                <c:pt idx="813">
                  <c:v>32</c:v>
                </c:pt>
                <c:pt idx="814">
                  <c:v>32</c:v>
                </c:pt>
                <c:pt idx="815">
                  <c:v>32</c:v>
                </c:pt>
                <c:pt idx="816">
                  <c:v>32</c:v>
                </c:pt>
                <c:pt idx="817">
                  <c:v>32</c:v>
                </c:pt>
                <c:pt idx="818">
                  <c:v>32</c:v>
                </c:pt>
                <c:pt idx="819">
                  <c:v>32</c:v>
                </c:pt>
                <c:pt idx="820">
                  <c:v>32</c:v>
                </c:pt>
                <c:pt idx="821">
                  <c:v>32</c:v>
                </c:pt>
                <c:pt idx="822">
                  <c:v>32</c:v>
                </c:pt>
                <c:pt idx="823">
                  <c:v>32</c:v>
                </c:pt>
                <c:pt idx="824">
                  <c:v>32</c:v>
                </c:pt>
                <c:pt idx="825">
                  <c:v>32</c:v>
                </c:pt>
                <c:pt idx="826">
                  <c:v>32</c:v>
                </c:pt>
                <c:pt idx="827">
                  <c:v>32</c:v>
                </c:pt>
                <c:pt idx="828">
                  <c:v>32</c:v>
                </c:pt>
                <c:pt idx="829">
                  <c:v>32</c:v>
                </c:pt>
                <c:pt idx="830">
                  <c:v>32</c:v>
                </c:pt>
                <c:pt idx="831">
                  <c:v>32</c:v>
                </c:pt>
                <c:pt idx="832">
                  <c:v>32</c:v>
                </c:pt>
                <c:pt idx="833">
                  <c:v>32</c:v>
                </c:pt>
                <c:pt idx="834">
                  <c:v>32</c:v>
                </c:pt>
                <c:pt idx="835">
                  <c:v>32</c:v>
                </c:pt>
                <c:pt idx="836">
                  <c:v>32</c:v>
                </c:pt>
                <c:pt idx="837">
                  <c:v>32</c:v>
                </c:pt>
                <c:pt idx="838">
                  <c:v>32</c:v>
                </c:pt>
                <c:pt idx="839">
                  <c:v>32</c:v>
                </c:pt>
                <c:pt idx="840">
                  <c:v>32</c:v>
                </c:pt>
                <c:pt idx="841">
                  <c:v>32</c:v>
                </c:pt>
                <c:pt idx="842">
                  <c:v>32</c:v>
                </c:pt>
                <c:pt idx="843">
                  <c:v>32</c:v>
                </c:pt>
                <c:pt idx="844">
                  <c:v>32</c:v>
                </c:pt>
                <c:pt idx="845">
                  <c:v>32</c:v>
                </c:pt>
                <c:pt idx="846">
                  <c:v>32</c:v>
                </c:pt>
                <c:pt idx="847">
                  <c:v>32</c:v>
                </c:pt>
                <c:pt idx="848">
                  <c:v>32</c:v>
                </c:pt>
                <c:pt idx="849">
                  <c:v>32</c:v>
                </c:pt>
                <c:pt idx="850">
                  <c:v>32</c:v>
                </c:pt>
                <c:pt idx="851">
                  <c:v>32</c:v>
                </c:pt>
                <c:pt idx="852">
                  <c:v>32</c:v>
                </c:pt>
                <c:pt idx="853">
                  <c:v>32</c:v>
                </c:pt>
                <c:pt idx="854">
                  <c:v>32</c:v>
                </c:pt>
                <c:pt idx="855">
                  <c:v>32</c:v>
                </c:pt>
                <c:pt idx="856">
                  <c:v>32</c:v>
                </c:pt>
                <c:pt idx="857">
                  <c:v>32</c:v>
                </c:pt>
                <c:pt idx="858">
                  <c:v>32</c:v>
                </c:pt>
                <c:pt idx="859">
                  <c:v>32</c:v>
                </c:pt>
                <c:pt idx="860">
                  <c:v>32</c:v>
                </c:pt>
                <c:pt idx="861">
                  <c:v>32</c:v>
                </c:pt>
                <c:pt idx="862">
                  <c:v>32</c:v>
                </c:pt>
                <c:pt idx="863">
                  <c:v>32</c:v>
                </c:pt>
                <c:pt idx="864">
                  <c:v>32</c:v>
                </c:pt>
                <c:pt idx="865">
                  <c:v>32</c:v>
                </c:pt>
                <c:pt idx="866">
                  <c:v>32</c:v>
                </c:pt>
                <c:pt idx="867">
                  <c:v>32</c:v>
                </c:pt>
                <c:pt idx="868">
                  <c:v>32</c:v>
                </c:pt>
                <c:pt idx="869">
                  <c:v>32</c:v>
                </c:pt>
                <c:pt idx="870">
                  <c:v>32</c:v>
                </c:pt>
                <c:pt idx="871">
                  <c:v>32</c:v>
                </c:pt>
                <c:pt idx="872">
                  <c:v>32</c:v>
                </c:pt>
                <c:pt idx="873">
                  <c:v>32</c:v>
                </c:pt>
                <c:pt idx="874">
                  <c:v>32</c:v>
                </c:pt>
                <c:pt idx="875">
                  <c:v>32</c:v>
                </c:pt>
                <c:pt idx="876">
                  <c:v>32</c:v>
                </c:pt>
                <c:pt idx="877">
                  <c:v>32</c:v>
                </c:pt>
                <c:pt idx="878">
                  <c:v>32</c:v>
                </c:pt>
                <c:pt idx="879">
                  <c:v>32</c:v>
                </c:pt>
                <c:pt idx="880">
                  <c:v>32</c:v>
                </c:pt>
                <c:pt idx="881">
                  <c:v>32</c:v>
                </c:pt>
                <c:pt idx="882">
                  <c:v>32</c:v>
                </c:pt>
                <c:pt idx="883">
                  <c:v>32</c:v>
                </c:pt>
                <c:pt idx="884">
                  <c:v>32</c:v>
                </c:pt>
                <c:pt idx="885">
                  <c:v>32</c:v>
                </c:pt>
                <c:pt idx="886">
                  <c:v>32</c:v>
                </c:pt>
                <c:pt idx="887">
                  <c:v>32</c:v>
                </c:pt>
                <c:pt idx="888">
                  <c:v>32</c:v>
                </c:pt>
                <c:pt idx="889">
                  <c:v>32</c:v>
                </c:pt>
                <c:pt idx="890">
                  <c:v>32</c:v>
                </c:pt>
                <c:pt idx="891">
                  <c:v>32</c:v>
                </c:pt>
                <c:pt idx="892">
                  <c:v>32</c:v>
                </c:pt>
                <c:pt idx="893">
                  <c:v>32</c:v>
                </c:pt>
                <c:pt idx="894">
                  <c:v>32</c:v>
                </c:pt>
                <c:pt idx="895">
                  <c:v>32</c:v>
                </c:pt>
                <c:pt idx="896">
                  <c:v>32</c:v>
                </c:pt>
                <c:pt idx="897">
                  <c:v>32</c:v>
                </c:pt>
                <c:pt idx="898">
                  <c:v>32</c:v>
                </c:pt>
                <c:pt idx="899">
                  <c:v>32</c:v>
                </c:pt>
                <c:pt idx="900">
                  <c:v>32</c:v>
                </c:pt>
                <c:pt idx="901">
                  <c:v>32</c:v>
                </c:pt>
                <c:pt idx="902">
                  <c:v>32</c:v>
                </c:pt>
                <c:pt idx="903">
                  <c:v>32</c:v>
                </c:pt>
                <c:pt idx="904">
                  <c:v>32</c:v>
                </c:pt>
                <c:pt idx="905">
                  <c:v>32</c:v>
                </c:pt>
                <c:pt idx="906">
                  <c:v>32</c:v>
                </c:pt>
                <c:pt idx="907">
                  <c:v>32</c:v>
                </c:pt>
                <c:pt idx="908">
                  <c:v>32</c:v>
                </c:pt>
                <c:pt idx="909">
                  <c:v>32</c:v>
                </c:pt>
                <c:pt idx="910">
                  <c:v>32</c:v>
                </c:pt>
                <c:pt idx="911">
                  <c:v>32</c:v>
                </c:pt>
                <c:pt idx="912">
                  <c:v>32</c:v>
                </c:pt>
                <c:pt idx="913">
                  <c:v>32</c:v>
                </c:pt>
                <c:pt idx="914">
                  <c:v>32</c:v>
                </c:pt>
                <c:pt idx="915">
                  <c:v>32</c:v>
                </c:pt>
                <c:pt idx="916">
                  <c:v>32</c:v>
                </c:pt>
                <c:pt idx="917">
                  <c:v>32</c:v>
                </c:pt>
                <c:pt idx="918">
                  <c:v>32</c:v>
                </c:pt>
                <c:pt idx="919">
                  <c:v>32</c:v>
                </c:pt>
                <c:pt idx="920">
                  <c:v>32</c:v>
                </c:pt>
                <c:pt idx="921">
                  <c:v>32</c:v>
                </c:pt>
                <c:pt idx="922">
                  <c:v>32</c:v>
                </c:pt>
                <c:pt idx="923">
                  <c:v>32</c:v>
                </c:pt>
                <c:pt idx="924">
                  <c:v>32</c:v>
                </c:pt>
                <c:pt idx="925">
                  <c:v>32</c:v>
                </c:pt>
                <c:pt idx="926">
                  <c:v>32</c:v>
                </c:pt>
                <c:pt idx="927">
                  <c:v>32</c:v>
                </c:pt>
                <c:pt idx="928">
                  <c:v>32</c:v>
                </c:pt>
                <c:pt idx="929">
                  <c:v>32</c:v>
                </c:pt>
                <c:pt idx="930">
                  <c:v>32</c:v>
                </c:pt>
                <c:pt idx="931">
                  <c:v>32</c:v>
                </c:pt>
                <c:pt idx="932">
                  <c:v>32</c:v>
                </c:pt>
                <c:pt idx="933">
                  <c:v>32</c:v>
                </c:pt>
                <c:pt idx="934">
                  <c:v>32</c:v>
                </c:pt>
                <c:pt idx="935">
                  <c:v>32</c:v>
                </c:pt>
                <c:pt idx="936">
                  <c:v>32</c:v>
                </c:pt>
                <c:pt idx="937">
                  <c:v>32</c:v>
                </c:pt>
                <c:pt idx="938">
                  <c:v>32</c:v>
                </c:pt>
                <c:pt idx="939">
                  <c:v>32</c:v>
                </c:pt>
                <c:pt idx="940">
                  <c:v>32</c:v>
                </c:pt>
                <c:pt idx="941">
                  <c:v>32</c:v>
                </c:pt>
                <c:pt idx="942">
                  <c:v>32</c:v>
                </c:pt>
                <c:pt idx="943">
                  <c:v>32</c:v>
                </c:pt>
                <c:pt idx="944">
                  <c:v>32</c:v>
                </c:pt>
                <c:pt idx="945">
                  <c:v>32</c:v>
                </c:pt>
                <c:pt idx="946">
                  <c:v>32</c:v>
                </c:pt>
                <c:pt idx="947">
                  <c:v>32</c:v>
                </c:pt>
                <c:pt idx="948">
                  <c:v>32</c:v>
                </c:pt>
                <c:pt idx="949">
                  <c:v>32</c:v>
                </c:pt>
                <c:pt idx="950">
                  <c:v>32</c:v>
                </c:pt>
                <c:pt idx="951">
                  <c:v>32</c:v>
                </c:pt>
                <c:pt idx="952">
                  <c:v>32</c:v>
                </c:pt>
                <c:pt idx="953">
                  <c:v>32</c:v>
                </c:pt>
                <c:pt idx="954">
                  <c:v>32</c:v>
                </c:pt>
                <c:pt idx="955">
                  <c:v>32</c:v>
                </c:pt>
                <c:pt idx="956">
                  <c:v>32</c:v>
                </c:pt>
                <c:pt idx="957">
                  <c:v>32</c:v>
                </c:pt>
                <c:pt idx="958">
                  <c:v>32</c:v>
                </c:pt>
                <c:pt idx="959">
                  <c:v>32</c:v>
                </c:pt>
                <c:pt idx="960">
                  <c:v>32</c:v>
                </c:pt>
                <c:pt idx="961">
                  <c:v>32</c:v>
                </c:pt>
                <c:pt idx="962">
                  <c:v>32</c:v>
                </c:pt>
                <c:pt idx="963">
                  <c:v>32</c:v>
                </c:pt>
                <c:pt idx="964">
                  <c:v>32</c:v>
                </c:pt>
                <c:pt idx="965">
                  <c:v>32</c:v>
                </c:pt>
                <c:pt idx="966">
                  <c:v>32</c:v>
                </c:pt>
                <c:pt idx="967">
                  <c:v>32</c:v>
                </c:pt>
                <c:pt idx="968">
                  <c:v>32</c:v>
                </c:pt>
                <c:pt idx="969">
                  <c:v>32</c:v>
                </c:pt>
                <c:pt idx="970">
                  <c:v>32</c:v>
                </c:pt>
                <c:pt idx="971">
                  <c:v>32</c:v>
                </c:pt>
                <c:pt idx="972">
                  <c:v>32</c:v>
                </c:pt>
                <c:pt idx="973">
                  <c:v>32</c:v>
                </c:pt>
                <c:pt idx="974">
                  <c:v>32</c:v>
                </c:pt>
                <c:pt idx="975">
                  <c:v>32</c:v>
                </c:pt>
                <c:pt idx="976">
                  <c:v>32</c:v>
                </c:pt>
                <c:pt idx="977">
                  <c:v>32</c:v>
                </c:pt>
                <c:pt idx="978">
                  <c:v>32</c:v>
                </c:pt>
                <c:pt idx="979">
                  <c:v>32</c:v>
                </c:pt>
                <c:pt idx="980">
                  <c:v>32</c:v>
                </c:pt>
                <c:pt idx="981">
                  <c:v>32</c:v>
                </c:pt>
                <c:pt idx="982">
                  <c:v>32</c:v>
                </c:pt>
                <c:pt idx="983">
                  <c:v>32</c:v>
                </c:pt>
                <c:pt idx="984">
                  <c:v>32</c:v>
                </c:pt>
                <c:pt idx="985">
                  <c:v>32</c:v>
                </c:pt>
                <c:pt idx="986">
                  <c:v>32</c:v>
                </c:pt>
                <c:pt idx="987">
                  <c:v>32</c:v>
                </c:pt>
                <c:pt idx="988">
                  <c:v>32</c:v>
                </c:pt>
                <c:pt idx="989">
                  <c:v>32</c:v>
                </c:pt>
                <c:pt idx="990">
                  <c:v>32</c:v>
                </c:pt>
                <c:pt idx="991">
                  <c:v>32</c:v>
                </c:pt>
                <c:pt idx="992">
                  <c:v>32</c:v>
                </c:pt>
                <c:pt idx="993">
                  <c:v>32</c:v>
                </c:pt>
                <c:pt idx="994">
                  <c:v>32</c:v>
                </c:pt>
                <c:pt idx="995">
                  <c:v>32</c:v>
                </c:pt>
                <c:pt idx="996">
                  <c:v>32</c:v>
                </c:pt>
                <c:pt idx="997">
                  <c:v>32</c:v>
                </c:pt>
                <c:pt idx="998">
                  <c:v>32</c:v>
                </c:pt>
                <c:pt idx="999">
                  <c:v>32</c:v>
                </c:pt>
                <c:pt idx="1000">
                  <c:v>32</c:v>
                </c:pt>
                <c:pt idx="1001">
                  <c:v>32</c:v>
                </c:pt>
                <c:pt idx="1002">
                  <c:v>32</c:v>
                </c:pt>
                <c:pt idx="1003">
                  <c:v>32</c:v>
                </c:pt>
                <c:pt idx="1004">
                  <c:v>32</c:v>
                </c:pt>
                <c:pt idx="1005">
                  <c:v>32</c:v>
                </c:pt>
                <c:pt idx="1006">
                  <c:v>32</c:v>
                </c:pt>
                <c:pt idx="1007">
                  <c:v>32</c:v>
                </c:pt>
                <c:pt idx="1008">
                  <c:v>32</c:v>
                </c:pt>
                <c:pt idx="1009">
                  <c:v>32</c:v>
                </c:pt>
                <c:pt idx="1010">
                  <c:v>32</c:v>
                </c:pt>
                <c:pt idx="1011">
                  <c:v>32</c:v>
                </c:pt>
                <c:pt idx="1012">
                  <c:v>32</c:v>
                </c:pt>
                <c:pt idx="1013">
                  <c:v>32</c:v>
                </c:pt>
                <c:pt idx="1014">
                  <c:v>32</c:v>
                </c:pt>
                <c:pt idx="1015">
                  <c:v>32</c:v>
                </c:pt>
                <c:pt idx="1016">
                  <c:v>32</c:v>
                </c:pt>
                <c:pt idx="1017">
                  <c:v>32</c:v>
                </c:pt>
                <c:pt idx="1018">
                  <c:v>32</c:v>
                </c:pt>
                <c:pt idx="1019">
                  <c:v>32</c:v>
                </c:pt>
                <c:pt idx="1020">
                  <c:v>32</c:v>
                </c:pt>
                <c:pt idx="1021">
                  <c:v>32</c:v>
                </c:pt>
                <c:pt idx="1022">
                  <c:v>32</c:v>
                </c:pt>
                <c:pt idx="1023">
                  <c:v>32</c:v>
                </c:pt>
                <c:pt idx="1024">
                  <c:v>32</c:v>
                </c:pt>
                <c:pt idx="1025">
                  <c:v>32</c:v>
                </c:pt>
                <c:pt idx="1026">
                  <c:v>32</c:v>
                </c:pt>
                <c:pt idx="1027">
                  <c:v>32</c:v>
                </c:pt>
                <c:pt idx="1028">
                  <c:v>32</c:v>
                </c:pt>
                <c:pt idx="1029">
                  <c:v>32</c:v>
                </c:pt>
                <c:pt idx="1030">
                  <c:v>32</c:v>
                </c:pt>
                <c:pt idx="1031">
                  <c:v>32</c:v>
                </c:pt>
                <c:pt idx="1032">
                  <c:v>32</c:v>
                </c:pt>
                <c:pt idx="1033">
                  <c:v>32</c:v>
                </c:pt>
                <c:pt idx="1034">
                  <c:v>32</c:v>
                </c:pt>
                <c:pt idx="1035">
                  <c:v>32</c:v>
                </c:pt>
                <c:pt idx="1036">
                  <c:v>32</c:v>
                </c:pt>
                <c:pt idx="1037">
                  <c:v>32</c:v>
                </c:pt>
                <c:pt idx="1038">
                  <c:v>32</c:v>
                </c:pt>
                <c:pt idx="1039">
                  <c:v>32</c:v>
                </c:pt>
                <c:pt idx="1040">
                  <c:v>32</c:v>
                </c:pt>
                <c:pt idx="1041">
                  <c:v>32</c:v>
                </c:pt>
                <c:pt idx="1042">
                  <c:v>32</c:v>
                </c:pt>
                <c:pt idx="1043">
                  <c:v>32</c:v>
                </c:pt>
                <c:pt idx="1044">
                  <c:v>32</c:v>
                </c:pt>
                <c:pt idx="1045">
                  <c:v>32</c:v>
                </c:pt>
                <c:pt idx="1046">
                  <c:v>32</c:v>
                </c:pt>
                <c:pt idx="1047">
                  <c:v>32</c:v>
                </c:pt>
                <c:pt idx="1048">
                  <c:v>32</c:v>
                </c:pt>
                <c:pt idx="1049">
                  <c:v>32</c:v>
                </c:pt>
                <c:pt idx="1050">
                  <c:v>32</c:v>
                </c:pt>
                <c:pt idx="1051">
                  <c:v>32</c:v>
                </c:pt>
                <c:pt idx="1052">
                  <c:v>32</c:v>
                </c:pt>
                <c:pt idx="1053">
                  <c:v>32</c:v>
                </c:pt>
                <c:pt idx="1054">
                  <c:v>32</c:v>
                </c:pt>
                <c:pt idx="1055">
                  <c:v>32</c:v>
                </c:pt>
                <c:pt idx="1056">
                  <c:v>32</c:v>
                </c:pt>
                <c:pt idx="1057">
                  <c:v>32</c:v>
                </c:pt>
                <c:pt idx="1058">
                  <c:v>32</c:v>
                </c:pt>
                <c:pt idx="1059">
                  <c:v>32</c:v>
                </c:pt>
                <c:pt idx="1060">
                  <c:v>32</c:v>
                </c:pt>
                <c:pt idx="1061">
                  <c:v>32</c:v>
                </c:pt>
                <c:pt idx="1062">
                  <c:v>32</c:v>
                </c:pt>
                <c:pt idx="1063">
                  <c:v>32</c:v>
                </c:pt>
                <c:pt idx="1064">
                  <c:v>32</c:v>
                </c:pt>
                <c:pt idx="1065">
                  <c:v>32</c:v>
                </c:pt>
                <c:pt idx="1066">
                  <c:v>32</c:v>
                </c:pt>
                <c:pt idx="1067">
                  <c:v>32</c:v>
                </c:pt>
                <c:pt idx="1068">
                  <c:v>32</c:v>
                </c:pt>
                <c:pt idx="1069">
                  <c:v>32</c:v>
                </c:pt>
                <c:pt idx="1070">
                  <c:v>32</c:v>
                </c:pt>
                <c:pt idx="1071">
                  <c:v>32</c:v>
                </c:pt>
                <c:pt idx="1072">
                  <c:v>32</c:v>
                </c:pt>
                <c:pt idx="1073">
                  <c:v>32</c:v>
                </c:pt>
                <c:pt idx="1074">
                  <c:v>32</c:v>
                </c:pt>
                <c:pt idx="1075">
                  <c:v>32</c:v>
                </c:pt>
                <c:pt idx="1076">
                  <c:v>32</c:v>
                </c:pt>
                <c:pt idx="1077">
                  <c:v>32</c:v>
                </c:pt>
                <c:pt idx="1078">
                  <c:v>32</c:v>
                </c:pt>
                <c:pt idx="1079">
                  <c:v>32</c:v>
                </c:pt>
                <c:pt idx="1080">
                  <c:v>32</c:v>
                </c:pt>
                <c:pt idx="1081">
                  <c:v>32</c:v>
                </c:pt>
                <c:pt idx="1082">
                  <c:v>32</c:v>
                </c:pt>
                <c:pt idx="1083">
                  <c:v>32</c:v>
                </c:pt>
                <c:pt idx="1084">
                  <c:v>32</c:v>
                </c:pt>
                <c:pt idx="1085">
                  <c:v>32</c:v>
                </c:pt>
                <c:pt idx="1086">
                  <c:v>32</c:v>
                </c:pt>
                <c:pt idx="1087">
                  <c:v>32</c:v>
                </c:pt>
                <c:pt idx="1088">
                  <c:v>32</c:v>
                </c:pt>
                <c:pt idx="1089">
                  <c:v>32</c:v>
                </c:pt>
                <c:pt idx="1090">
                  <c:v>32</c:v>
                </c:pt>
                <c:pt idx="1091">
                  <c:v>32</c:v>
                </c:pt>
                <c:pt idx="1092">
                  <c:v>32</c:v>
                </c:pt>
                <c:pt idx="1093">
                  <c:v>32</c:v>
                </c:pt>
                <c:pt idx="1094">
                  <c:v>32</c:v>
                </c:pt>
                <c:pt idx="1095">
                  <c:v>32</c:v>
                </c:pt>
                <c:pt idx="1096">
                  <c:v>32</c:v>
                </c:pt>
                <c:pt idx="1097">
                  <c:v>32</c:v>
                </c:pt>
                <c:pt idx="1098">
                  <c:v>32</c:v>
                </c:pt>
                <c:pt idx="1099">
                  <c:v>32</c:v>
                </c:pt>
                <c:pt idx="1100">
                  <c:v>32</c:v>
                </c:pt>
                <c:pt idx="1101">
                  <c:v>32</c:v>
                </c:pt>
                <c:pt idx="1102">
                  <c:v>32</c:v>
                </c:pt>
                <c:pt idx="1103">
                  <c:v>32</c:v>
                </c:pt>
                <c:pt idx="1104">
                  <c:v>32</c:v>
                </c:pt>
                <c:pt idx="1105">
                  <c:v>32</c:v>
                </c:pt>
                <c:pt idx="1106">
                  <c:v>32</c:v>
                </c:pt>
                <c:pt idx="1107">
                  <c:v>32</c:v>
                </c:pt>
                <c:pt idx="1108">
                  <c:v>32</c:v>
                </c:pt>
                <c:pt idx="1109">
                  <c:v>32</c:v>
                </c:pt>
                <c:pt idx="1110">
                  <c:v>32</c:v>
                </c:pt>
                <c:pt idx="1111">
                  <c:v>32</c:v>
                </c:pt>
                <c:pt idx="1112">
                  <c:v>32</c:v>
                </c:pt>
                <c:pt idx="1113">
                  <c:v>32</c:v>
                </c:pt>
                <c:pt idx="1114">
                  <c:v>32</c:v>
                </c:pt>
                <c:pt idx="1115">
                  <c:v>32</c:v>
                </c:pt>
                <c:pt idx="1116">
                  <c:v>32</c:v>
                </c:pt>
                <c:pt idx="1117">
                  <c:v>32</c:v>
                </c:pt>
                <c:pt idx="1118">
                  <c:v>32</c:v>
                </c:pt>
                <c:pt idx="1119">
                  <c:v>32</c:v>
                </c:pt>
                <c:pt idx="1120">
                  <c:v>32</c:v>
                </c:pt>
                <c:pt idx="1121">
                  <c:v>32</c:v>
                </c:pt>
                <c:pt idx="1122">
                  <c:v>32</c:v>
                </c:pt>
                <c:pt idx="1123">
                  <c:v>32</c:v>
                </c:pt>
                <c:pt idx="1124">
                  <c:v>32</c:v>
                </c:pt>
                <c:pt idx="1125">
                  <c:v>32</c:v>
                </c:pt>
                <c:pt idx="1126">
                  <c:v>32</c:v>
                </c:pt>
                <c:pt idx="1127">
                  <c:v>32</c:v>
                </c:pt>
                <c:pt idx="1128">
                  <c:v>32</c:v>
                </c:pt>
                <c:pt idx="1129">
                  <c:v>32</c:v>
                </c:pt>
                <c:pt idx="1130">
                  <c:v>32</c:v>
                </c:pt>
                <c:pt idx="1131">
                  <c:v>32</c:v>
                </c:pt>
                <c:pt idx="1132">
                  <c:v>32</c:v>
                </c:pt>
                <c:pt idx="1133">
                  <c:v>32</c:v>
                </c:pt>
                <c:pt idx="1134">
                  <c:v>32</c:v>
                </c:pt>
                <c:pt idx="1135">
                  <c:v>32</c:v>
                </c:pt>
                <c:pt idx="1136">
                  <c:v>32</c:v>
                </c:pt>
                <c:pt idx="1137">
                  <c:v>32</c:v>
                </c:pt>
                <c:pt idx="1138">
                  <c:v>32</c:v>
                </c:pt>
                <c:pt idx="1139">
                  <c:v>32</c:v>
                </c:pt>
                <c:pt idx="1140">
                  <c:v>32</c:v>
                </c:pt>
                <c:pt idx="1141">
                  <c:v>32</c:v>
                </c:pt>
                <c:pt idx="1142">
                  <c:v>32</c:v>
                </c:pt>
                <c:pt idx="1143">
                  <c:v>32</c:v>
                </c:pt>
                <c:pt idx="1144">
                  <c:v>32</c:v>
                </c:pt>
                <c:pt idx="1145">
                  <c:v>32</c:v>
                </c:pt>
                <c:pt idx="1146">
                  <c:v>32</c:v>
                </c:pt>
                <c:pt idx="1147">
                  <c:v>32</c:v>
                </c:pt>
                <c:pt idx="1148">
                  <c:v>32</c:v>
                </c:pt>
                <c:pt idx="1149">
                  <c:v>32</c:v>
                </c:pt>
                <c:pt idx="1150">
                  <c:v>32</c:v>
                </c:pt>
                <c:pt idx="1151">
                  <c:v>32</c:v>
                </c:pt>
                <c:pt idx="1152">
                  <c:v>32</c:v>
                </c:pt>
                <c:pt idx="1153">
                  <c:v>32</c:v>
                </c:pt>
                <c:pt idx="1154">
                  <c:v>32</c:v>
                </c:pt>
                <c:pt idx="1155">
                  <c:v>32</c:v>
                </c:pt>
                <c:pt idx="1156">
                  <c:v>32</c:v>
                </c:pt>
                <c:pt idx="1157">
                  <c:v>32</c:v>
                </c:pt>
                <c:pt idx="1158">
                  <c:v>32</c:v>
                </c:pt>
                <c:pt idx="1159">
                  <c:v>32</c:v>
                </c:pt>
                <c:pt idx="1160">
                  <c:v>32</c:v>
                </c:pt>
                <c:pt idx="1161">
                  <c:v>32</c:v>
                </c:pt>
                <c:pt idx="1162">
                  <c:v>32</c:v>
                </c:pt>
                <c:pt idx="1163">
                  <c:v>32</c:v>
                </c:pt>
                <c:pt idx="1164">
                  <c:v>32</c:v>
                </c:pt>
                <c:pt idx="1165">
                  <c:v>32</c:v>
                </c:pt>
                <c:pt idx="1166">
                  <c:v>32</c:v>
                </c:pt>
                <c:pt idx="1167">
                  <c:v>32</c:v>
                </c:pt>
                <c:pt idx="1168">
                  <c:v>32</c:v>
                </c:pt>
                <c:pt idx="1169">
                  <c:v>32</c:v>
                </c:pt>
                <c:pt idx="1170">
                  <c:v>32</c:v>
                </c:pt>
                <c:pt idx="1171">
                  <c:v>32</c:v>
                </c:pt>
                <c:pt idx="1172">
                  <c:v>32</c:v>
                </c:pt>
                <c:pt idx="1173">
                  <c:v>32</c:v>
                </c:pt>
                <c:pt idx="1174">
                  <c:v>32</c:v>
                </c:pt>
                <c:pt idx="1175">
                  <c:v>32</c:v>
                </c:pt>
                <c:pt idx="1176">
                  <c:v>32</c:v>
                </c:pt>
                <c:pt idx="1177">
                  <c:v>32</c:v>
                </c:pt>
                <c:pt idx="1178">
                  <c:v>32</c:v>
                </c:pt>
                <c:pt idx="1179">
                  <c:v>32</c:v>
                </c:pt>
                <c:pt idx="1180">
                  <c:v>32</c:v>
                </c:pt>
                <c:pt idx="1181">
                  <c:v>32</c:v>
                </c:pt>
                <c:pt idx="1182">
                  <c:v>32</c:v>
                </c:pt>
                <c:pt idx="1183">
                  <c:v>32</c:v>
                </c:pt>
                <c:pt idx="1184">
                  <c:v>32</c:v>
                </c:pt>
                <c:pt idx="1185">
                  <c:v>32</c:v>
                </c:pt>
                <c:pt idx="1186">
                  <c:v>32</c:v>
                </c:pt>
                <c:pt idx="1187">
                  <c:v>32</c:v>
                </c:pt>
                <c:pt idx="1188">
                  <c:v>32</c:v>
                </c:pt>
                <c:pt idx="1189">
                  <c:v>32</c:v>
                </c:pt>
                <c:pt idx="1190">
                  <c:v>32</c:v>
                </c:pt>
                <c:pt idx="1191">
                  <c:v>32</c:v>
                </c:pt>
                <c:pt idx="1192">
                  <c:v>32</c:v>
                </c:pt>
                <c:pt idx="1193">
                  <c:v>32</c:v>
                </c:pt>
                <c:pt idx="1194">
                  <c:v>32</c:v>
                </c:pt>
                <c:pt idx="1195">
                  <c:v>32</c:v>
                </c:pt>
                <c:pt idx="1196">
                  <c:v>32</c:v>
                </c:pt>
                <c:pt idx="1197">
                  <c:v>32</c:v>
                </c:pt>
                <c:pt idx="1198">
                  <c:v>32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32</c:v>
                </c:pt>
                <c:pt idx="1207">
                  <c:v>32</c:v>
                </c:pt>
                <c:pt idx="1208">
                  <c:v>32</c:v>
                </c:pt>
                <c:pt idx="1209">
                  <c:v>32</c:v>
                </c:pt>
                <c:pt idx="1210">
                  <c:v>32</c:v>
                </c:pt>
                <c:pt idx="1211">
                  <c:v>32</c:v>
                </c:pt>
                <c:pt idx="1212">
                  <c:v>32</c:v>
                </c:pt>
                <c:pt idx="1213">
                  <c:v>32</c:v>
                </c:pt>
                <c:pt idx="1214">
                  <c:v>32</c:v>
                </c:pt>
                <c:pt idx="1215">
                  <c:v>32</c:v>
                </c:pt>
                <c:pt idx="1216">
                  <c:v>32</c:v>
                </c:pt>
                <c:pt idx="1217">
                  <c:v>32</c:v>
                </c:pt>
                <c:pt idx="1218">
                  <c:v>32</c:v>
                </c:pt>
                <c:pt idx="1219">
                  <c:v>32</c:v>
                </c:pt>
                <c:pt idx="1220">
                  <c:v>32</c:v>
                </c:pt>
                <c:pt idx="1221">
                  <c:v>32</c:v>
                </c:pt>
                <c:pt idx="1222">
                  <c:v>32</c:v>
                </c:pt>
                <c:pt idx="1223">
                  <c:v>32</c:v>
                </c:pt>
                <c:pt idx="1224">
                  <c:v>32</c:v>
                </c:pt>
                <c:pt idx="1225">
                  <c:v>32</c:v>
                </c:pt>
                <c:pt idx="1226">
                  <c:v>32</c:v>
                </c:pt>
                <c:pt idx="1227">
                  <c:v>32</c:v>
                </c:pt>
                <c:pt idx="1228">
                  <c:v>32</c:v>
                </c:pt>
                <c:pt idx="1229">
                  <c:v>32</c:v>
                </c:pt>
                <c:pt idx="1230">
                  <c:v>32</c:v>
                </c:pt>
                <c:pt idx="1231">
                  <c:v>32</c:v>
                </c:pt>
                <c:pt idx="1232">
                  <c:v>32</c:v>
                </c:pt>
                <c:pt idx="1233">
                  <c:v>32</c:v>
                </c:pt>
                <c:pt idx="1234">
                  <c:v>32</c:v>
                </c:pt>
                <c:pt idx="1235">
                  <c:v>32</c:v>
                </c:pt>
                <c:pt idx="1236">
                  <c:v>32</c:v>
                </c:pt>
                <c:pt idx="1237">
                  <c:v>32</c:v>
                </c:pt>
                <c:pt idx="1238">
                  <c:v>32</c:v>
                </c:pt>
                <c:pt idx="1239">
                  <c:v>32</c:v>
                </c:pt>
                <c:pt idx="1240">
                  <c:v>32</c:v>
                </c:pt>
                <c:pt idx="1241">
                  <c:v>32</c:v>
                </c:pt>
                <c:pt idx="1242">
                  <c:v>32</c:v>
                </c:pt>
                <c:pt idx="1243">
                  <c:v>32</c:v>
                </c:pt>
                <c:pt idx="1244">
                  <c:v>32</c:v>
                </c:pt>
                <c:pt idx="1245">
                  <c:v>32</c:v>
                </c:pt>
                <c:pt idx="1246">
                  <c:v>32</c:v>
                </c:pt>
                <c:pt idx="1247">
                  <c:v>32</c:v>
                </c:pt>
                <c:pt idx="1248">
                  <c:v>32</c:v>
                </c:pt>
                <c:pt idx="1249">
                  <c:v>32</c:v>
                </c:pt>
                <c:pt idx="1250">
                  <c:v>32</c:v>
                </c:pt>
                <c:pt idx="1251">
                  <c:v>32</c:v>
                </c:pt>
                <c:pt idx="1252">
                  <c:v>32</c:v>
                </c:pt>
                <c:pt idx="1253">
                  <c:v>32</c:v>
                </c:pt>
                <c:pt idx="1254">
                  <c:v>32</c:v>
                </c:pt>
                <c:pt idx="1255">
                  <c:v>32</c:v>
                </c:pt>
                <c:pt idx="1256">
                  <c:v>32</c:v>
                </c:pt>
                <c:pt idx="1257">
                  <c:v>32</c:v>
                </c:pt>
                <c:pt idx="1258">
                  <c:v>32</c:v>
                </c:pt>
                <c:pt idx="1259">
                  <c:v>32</c:v>
                </c:pt>
                <c:pt idx="1260">
                  <c:v>32</c:v>
                </c:pt>
                <c:pt idx="1261">
                  <c:v>32</c:v>
                </c:pt>
                <c:pt idx="1262">
                  <c:v>32</c:v>
                </c:pt>
                <c:pt idx="1263">
                  <c:v>32</c:v>
                </c:pt>
                <c:pt idx="1264">
                  <c:v>32</c:v>
                </c:pt>
                <c:pt idx="1265">
                  <c:v>32</c:v>
                </c:pt>
                <c:pt idx="1266">
                  <c:v>32</c:v>
                </c:pt>
                <c:pt idx="1267">
                  <c:v>32</c:v>
                </c:pt>
                <c:pt idx="1268">
                  <c:v>32</c:v>
                </c:pt>
                <c:pt idx="1269">
                  <c:v>32</c:v>
                </c:pt>
                <c:pt idx="1270">
                  <c:v>32</c:v>
                </c:pt>
                <c:pt idx="1271">
                  <c:v>32</c:v>
                </c:pt>
                <c:pt idx="1272">
                  <c:v>32</c:v>
                </c:pt>
                <c:pt idx="1273">
                  <c:v>32</c:v>
                </c:pt>
                <c:pt idx="1274">
                  <c:v>32</c:v>
                </c:pt>
                <c:pt idx="1275">
                  <c:v>32</c:v>
                </c:pt>
                <c:pt idx="1276">
                  <c:v>32</c:v>
                </c:pt>
                <c:pt idx="1277">
                  <c:v>32</c:v>
                </c:pt>
                <c:pt idx="1278">
                  <c:v>32</c:v>
                </c:pt>
                <c:pt idx="1279">
                  <c:v>32</c:v>
                </c:pt>
                <c:pt idx="1280">
                  <c:v>32</c:v>
                </c:pt>
                <c:pt idx="1281">
                  <c:v>32</c:v>
                </c:pt>
                <c:pt idx="1282">
                  <c:v>32</c:v>
                </c:pt>
                <c:pt idx="1283">
                  <c:v>32</c:v>
                </c:pt>
                <c:pt idx="1284">
                  <c:v>32</c:v>
                </c:pt>
                <c:pt idx="1285">
                  <c:v>32</c:v>
                </c:pt>
                <c:pt idx="1286">
                  <c:v>32</c:v>
                </c:pt>
                <c:pt idx="1287">
                  <c:v>32</c:v>
                </c:pt>
                <c:pt idx="1288">
                  <c:v>32</c:v>
                </c:pt>
                <c:pt idx="1289">
                  <c:v>32</c:v>
                </c:pt>
                <c:pt idx="1290">
                  <c:v>32</c:v>
                </c:pt>
                <c:pt idx="1291">
                  <c:v>32</c:v>
                </c:pt>
                <c:pt idx="1292">
                  <c:v>32</c:v>
                </c:pt>
                <c:pt idx="1293">
                  <c:v>32</c:v>
                </c:pt>
                <c:pt idx="1294">
                  <c:v>32</c:v>
                </c:pt>
                <c:pt idx="1295">
                  <c:v>32</c:v>
                </c:pt>
                <c:pt idx="1296">
                  <c:v>32</c:v>
                </c:pt>
                <c:pt idx="1297">
                  <c:v>32</c:v>
                </c:pt>
                <c:pt idx="1298">
                  <c:v>32</c:v>
                </c:pt>
                <c:pt idx="1299">
                  <c:v>32</c:v>
                </c:pt>
                <c:pt idx="1300">
                  <c:v>32</c:v>
                </c:pt>
                <c:pt idx="1301">
                  <c:v>32</c:v>
                </c:pt>
                <c:pt idx="1302">
                  <c:v>32</c:v>
                </c:pt>
                <c:pt idx="1303">
                  <c:v>32</c:v>
                </c:pt>
                <c:pt idx="1304">
                  <c:v>32</c:v>
                </c:pt>
                <c:pt idx="1305">
                  <c:v>32</c:v>
                </c:pt>
                <c:pt idx="1306">
                  <c:v>32</c:v>
                </c:pt>
                <c:pt idx="1307">
                  <c:v>32</c:v>
                </c:pt>
                <c:pt idx="1308">
                  <c:v>32</c:v>
                </c:pt>
                <c:pt idx="1309">
                  <c:v>32</c:v>
                </c:pt>
                <c:pt idx="1310">
                  <c:v>32</c:v>
                </c:pt>
                <c:pt idx="1311">
                  <c:v>32</c:v>
                </c:pt>
                <c:pt idx="1312">
                  <c:v>32</c:v>
                </c:pt>
                <c:pt idx="1313">
                  <c:v>32</c:v>
                </c:pt>
                <c:pt idx="1314">
                  <c:v>32</c:v>
                </c:pt>
                <c:pt idx="1315">
                  <c:v>32</c:v>
                </c:pt>
                <c:pt idx="1316">
                  <c:v>32</c:v>
                </c:pt>
                <c:pt idx="1317">
                  <c:v>32</c:v>
                </c:pt>
                <c:pt idx="1318">
                  <c:v>32</c:v>
                </c:pt>
                <c:pt idx="1319">
                  <c:v>32</c:v>
                </c:pt>
                <c:pt idx="1320">
                  <c:v>32</c:v>
                </c:pt>
                <c:pt idx="1321">
                  <c:v>32</c:v>
                </c:pt>
                <c:pt idx="1322">
                  <c:v>32</c:v>
                </c:pt>
                <c:pt idx="1323">
                  <c:v>32</c:v>
                </c:pt>
                <c:pt idx="1324">
                  <c:v>32</c:v>
                </c:pt>
                <c:pt idx="1325">
                  <c:v>32</c:v>
                </c:pt>
                <c:pt idx="1326">
                  <c:v>32</c:v>
                </c:pt>
                <c:pt idx="1327">
                  <c:v>32</c:v>
                </c:pt>
                <c:pt idx="1328">
                  <c:v>32</c:v>
                </c:pt>
                <c:pt idx="1329">
                  <c:v>32</c:v>
                </c:pt>
                <c:pt idx="1330">
                  <c:v>32</c:v>
                </c:pt>
                <c:pt idx="1331">
                  <c:v>32</c:v>
                </c:pt>
                <c:pt idx="1332">
                  <c:v>32</c:v>
                </c:pt>
                <c:pt idx="1333">
                  <c:v>32</c:v>
                </c:pt>
                <c:pt idx="1334">
                  <c:v>32</c:v>
                </c:pt>
                <c:pt idx="1335">
                  <c:v>32</c:v>
                </c:pt>
                <c:pt idx="1336">
                  <c:v>32</c:v>
                </c:pt>
                <c:pt idx="1337">
                  <c:v>32</c:v>
                </c:pt>
                <c:pt idx="1338">
                  <c:v>32</c:v>
                </c:pt>
                <c:pt idx="1339">
                  <c:v>32</c:v>
                </c:pt>
                <c:pt idx="1340">
                  <c:v>32</c:v>
                </c:pt>
                <c:pt idx="1341">
                  <c:v>32</c:v>
                </c:pt>
                <c:pt idx="1342">
                  <c:v>32</c:v>
                </c:pt>
                <c:pt idx="1343">
                  <c:v>32</c:v>
                </c:pt>
                <c:pt idx="1344">
                  <c:v>32</c:v>
                </c:pt>
                <c:pt idx="1345">
                  <c:v>32</c:v>
                </c:pt>
                <c:pt idx="1346">
                  <c:v>32</c:v>
                </c:pt>
                <c:pt idx="1347">
                  <c:v>32</c:v>
                </c:pt>
                <c:pt idx="1348">
                  <c:v>32</c:v>
                </c:pt>
                <c:pt idx="1349">
                  <c:v>32</c:v>
                </c:pt>
                <c:pt idx="1350">
                  <c:v>32</c:v>
                </c:pt>
                <c:pt idx="1351">
                  <c:v>32</c:v>
                </c:pt>
                <c:pt idx="1352">
                  <c:v>32</c:v>
                </c:pt>
                <c:pt idx="1353">
                  <c:v>32</c:v>
                </c:pt>
                <c:pt idx="1354">
                  <c:v>32</c:v>
                </c:pt>
                <c:pt idx="1355">
                  <c:v>32</c:v>
                </c:pt>
                <c:pt idx="1356">
                  <c:v>32</c:v>
                </c:pt>
                <c:pt idx="1357">
                  <c:v>32</c:v>
                </c:pt>
                <c:pt idx="1358">
                  <c:v>32</c:v>
                </c:pt>
                <c:pt idx="1359">
                  <c:v>32</c:v>
                </c:pt>
                <c:pt idx="1360">
                  <c:v>32</c:v>
                </c:pt>
                <c:pt idx="1361">
                  <c:v>32</c:v>
                </c:pt>
                <c:pt idx="1362">
                  <c:v>32</c:v>
                </c:pt>
                <c:pt idx="1363">
                  <c:v>32</c:v>
                </c:pt>
                <c:pt idx="1364">
                  <c:v>32</c:v>
                </c:pt>
                <c:pt idx="1365">
                  <c:v>32</c:v>
                </c:pt>
                <c:pt idx="1366">
                  <c:v>32</c:v>
                </c:pt>
                <c:pt idx="1367">
                  <c:v>32</c:v>
                </c:pt>
                <c:pt idx="1368">
                  <c:v>32</c:v>
                </c:pt>
                <c:pt idx="1369">
                  <c:v>32</c:v>
                </c:pt>
                <c:pt idx="1370">
                  <c:v>32</c:v>
                </c:pt>
                <c:pt idx="1371">
                  <c:v>32</c:v>
                </c:pt>
                <c:pt idx="1372">
                  <c:v>32</c:v>
                </c:pt>
                <c:pt idx="1373">
                  <c:v>32</c:v>
                </c:pt>
                <c:pt idx="1374">
                  <c:v>32</c:v>
                </c:pt>
                <c:pt idx="1375">
                  <c:v>32</c:v>
                </c:pt>
                <c:pt idx="1376">
                  <c:v>32</c:v>
                </c:pt>
                <c:pt idx="1377">
                  <c:v>32</c:v>
                </c:pt>
                <c:pt idx="1378">
                  <c:v>32</c:v>
                </c:pt>
                <c:pt idx="1379">
                  <c:v>32</c:v>
                </c:pt>
                <c:pt idx="1380">
                  <c:v>32</c:v>
                </c:pt>
                <c:pt idx="1381">
                  <c:v>32</c:v>
                </c:pt>
                <c:pt idx="1382">
                  <c:v>32</c:v>
                </c:pt>
                <c:pt idx="1383">
                  <c:v>32</c:v>
                </c:pt>
                <c:pt idx="1384">
                  <c:v>32</c:v>
                </c:pt>
                <c:pt idx="1385">
                  <c:v>32</c:v>
                </c:pt>
                <c:pt idx="1386">
                  <c:v>32</c:v>
                </c:pt>
                <c:pt idx="1387">
                  <c:v>32</c:v>
                </c:pt>
                <c:pt idx="1388">
                  <c:v>32</c:v>
                </c:pt>
                <c:pt idx="1389">
                  <c:v>32</c:v>
                </c:pt>
                <c:pt idx="1390">
                  <c:v>32</c:v>
                </c:pt>
                <c:pt idx="1391">
                  <c:v>32</c:v>
                </c:pt>
                <c:pt idx="1392">
                  <c:v>32</c:v>
                </c:pt>
                <c:pt idx="1393">
                  <c:v>32</c:v>
                </c:pt>
                <c:pt idx="1394">
                  <c:v>32</c:v>
                </c:pt>
                <c:pt idx="1395">
                  <c:v>32</c:v>
                </c:pt>
                <c:pt idx="1396">
                  <c:v>32</c:v>
                </c:pt>
                <c:pt idx="1397">
                  <c:v>32</c:v>
                </c:pt>
                <c:pt idx="1398">
                  <c:v>32</c:v>
                </c:pt>
                <c:pt idx="1399">
                  <c:v>32</c:v>
                </c:pt>
                <c:pt idx="1400">
                  <c:v>32</c:v>
                </c:pt>
                <c:pt idx="1401">
                  <c:v>32</c:v>
                </c:pt>
                <c:pt idx="1402">
                  <c:v>32</c:v>
                </c:pt>
                <c:pt idx="1403">
                  <c:v>32</c:v>
                </c:pt>
                <c:pt idx="1404">
                  <c:v>32</c:v>
                </c:pt>
                <c:pt idx="1405">
                  <c:v>32</c:v>
                </c:pt>
                <c:pt idx="1406">
                  <c:v>32</c:v>
                </c:pt>
                <c:pt idx="1407">
                  <c:v>32</c:v>
                </c:pt>
                <c:pt idx="1408">
                  <c:v>32</c:v>
                </c:pt>
                <c:pt idx="1409">
                  <c:v>32</c:v>
                </c:pt>
                <c:pt idx="1410">
                  <c:v>32</c:v>
                </c:pt>
                <c:pt idx="1411">
                  <c:v>32</c:v>
                </c:pt>
                <c:pt idx="1412">
                  <c:v>32</c:v>
                </c:pt>
                <c:pt idx="1413">
                  <c:v>32</c:v>
                </c:pt>
                <c:pt idx="1414">
                  <c:v>32</c:v>
                </c:pt>
                <c:pt idx="1415">
                  <c:v>32</c:v>
                </c:pt>
                <c:pt idx="1416">
                  <c:v>32</c:v>
                </c:pt>
                <c:pt idx="1417">
                  <c:v>32</c:v>
                </c:pt>
                <c:pt idx="1418">
                  <c:v>32</c:v>
                </c:pt>
                <c:pt idx="1419">
                  <c:v>32</c:v>
                </c:pt>
                <c:pt idx="1420">
                  <c:v>32</c:v>
                </c:pt>
                <c:pt idx="1421">
                  <c:v>32</c:v>
                </c:pt>
                <c:pt idx="1422">
                  <c:v>32</c:v>
                </c:pt>
                <c:pt idx="1423">
                  <c:v>32</c:v>
                </c:pt>
                <c:pt idx="1424">
                  <c:v>32</c:v>
                </c:pt>
                <c:pt idx="1425">
                  <c:v>32</c:v>
                </c:pt>
                <c:pt idx="1426">
                  <c:v>32</c:v>
                </c:pt>
                <c:pt idx="1427">
                  <c:v>32</c:v>
                </c:pt>
                <c:pt idx="1428">
                  <c:v>32</c:v>
                </c:pt>
                <c:pt idx="1429">
                  <c:v>32</c:v>
                </c:pt>
                <c:pt idx="1430">
                  <c:v>32</c:v>
                </c:pt>
                <c:pt idx="1431">
                  <c:v>32</c:v>
                </c:pt>
                <c:pt idx="1432">
                  <c:v>32</c:v>
                </c:pt>
                <c:pt idx="1433">
                  <c:v>32</c:v>
                </c:pt>
                <c:pt idx="1434">
                  <c:v>32</c:v>
                </c:pt>
                <c:pt idx="1435">
                  <c:v>32</c:v>
                </c:pt>
                <c:pt idx="1436">
                  <c:v>32</c:v>
                </c:pt>
                <c:pt idx="1437">
                  <c:v>32</c:v>
                </c:pt>
                <c:pt idx="1438">
                  <c:v>32</c:v>
                </c:pt>
                <c:pt idx="1439">
                  <c:v>32</c:v>
                </c:pt>
                <c:pt idx="1440">
                  <c:v>32</c:v>
                </c:pt>
                <c:pt idx="1441">
                  <c:v>32</c:v>
                </c:pt>
                <c:pt idx="1442">
                  <c:v>32</c:v>
                </c:pt>
                <c:pt idx="1443">
                  <c:v>32</c:v>
                </c:pt>
                <c:pt idx="1444">
                  <c:v>32</c:v>
                </c:pt>
                <c:pt idx="1445">
                  <c:v>32</c:v>
                </c:pt>
                <c:pt idx="1446">
                  <c:v>32</c:v>
                </c:pt>
                <c:pt idx="1447">
                  <c:v>32</c:v>
                </c:pt>
                <c:pt idx="1448">
                  <c:v>32</c:v>
                </c:pt>
                <c:pt idx="1449">
                  <c:v>32</c:v>
                </c:pt>
                <c:pt idx="1450">
                  <c:v>32</c:v>
                </c:pt>
                <c:pt idx="1451">
                  <c:v>32</c:v>
                </c:pt>
                <c:pt idx="1452">
                  <c:v>32</c:v>
                </c:pt>
                <c:pt idx="1453">
                  <c:v>32</c:v>
                </c:pt>
                <c:pt idx="1454">
                  <c:v>32</c:v>
                </c:pt>
                <c:pt idx="1455">
                  <c:v>32</c:v>
                </c:pt>
                <c:pt idx="1456">
                  <c:v>32</c:v>
                </c:pt>
                <c:pt idx="1457">
                  <c:v>32</c:v>
                </c:pt>
                <c:pt idx="1458">
                  <c:v>32</c:v>
                </c:pt>
                <c:pt idx="1459">
                  <c:v>32</c:v>
                </c:pt>
                <c:pt idx="1460">
                  <c:v>32</c:v>
                </c:pt>
                <c:pt idx="1461">
                  <c:v>32</c:v>
                </c:pt>
                <c:pt idx="1462">
                  <c:v>32</c:v>
                </c:pt>
                <c:pt idx="1463">
                  <c:v>32</c:v>
                </c:pt>
                <c:pt idx="1464">
                  <c:v>32</c:v>
                </c:pt>
                <c:pt idx="1465">
                  <c:v>32</c:v>
                </c:pt>
                <c:pt idx="1466">
                  <c:v>32</c:v>
                </c:pt>
                <c:pt idx="1467">
                  <c:v>32</c:v>
                </c:pt>
                <c:pt idx="1468">
                  <c:v>32</c:v>
                </c:pt>
                <c:pt idx="1469">
                  <c:v>32</c:v>
                </c:pt>
                <c:pt idx="1470">
                  <c:v>32</c:v>
                </c:pt>
                <c:pt idx="1471">
                  <c:v>32</c:v>
                </c:pt>
                <c:pt idx="1472">
                  <c:v>32</c:v>
                </c:pt>
                <c:pt idx="1473">
                  <c:v>32</c:v>
                </c:pt>
                <c:pt idx="1474">
                  <c:v>32</c:v>
                </c:pt>
                <c:pt idx="1475">
                  <c:v>32</c:v>
                </c:pt>
                <c:pt idx="1476">
                  <c:v>32</c:v>
                </c:pt>
                <c:pt idx="1477">
                  <c:v>32</c:v>
                </c:pt>
                <c:pt idx="1478">
                  <c:v>32</c:v>
                </c:pt>
                <c:pt idx="1479">
                  <c:v>32</c:v>
                </c:pt>
                <c:pt idx="1480">
                  <c:v>32</c:v>
                </c:pt>
                <c:pt idx="1481">
                  <c:v>32</c:v>
                </c:pt>
                <c:pt idx="1482">
                  <c:v>32</c:v>
                </c:pt>
                <c:pt idx="1483">
                  <c:v>32</c:v>
                </c:pt>
                <c:pt idx="1484">
                  <c:v>32</c:v>
                </c:pt>
                <c:pt idx="1485">
                  <c:v>32</c:v>
                </c:pt>
                <c:pt idx="1486">
                  <c:v>32</c:v>
                </c:pt>
                <c:pt idx="1487">
                  <c:v>32</c:v>
                </c:pt>
                <c:pt idx="1488">
                  <c:v>32</c:v>
                </c:pt>
                <c:pt idx="1489">
                  <c:v>32</c:v>
                </c:pt>
                <c:pt idx="1490">
                  <c:v>32</c:v>
                </c:pt>
                <c:pt idx="1491">
                  <c:v>32</c:v>
                </c:pt>
                <c:pt idx="1492">
                  <c:v>32</c:v>
                </c:pt>
                <c:pt idx="1493">
                  <c:v>32</c:v>
                </c:pt>
                <c:pt idx="1494">
                  <c:v>32</c:v>
                </c:pt>
                <c:pt idx="1495">
                  <c:v>32</c:v>
                </c:pt>
                <c:pt idx="1496">
                  <c:v>32</c:v>
                </c:pt>
                <c:pt idx="1497">
                  <c:v>32</c:v>
                </c:pt>
                <c:pt idx="1498">
                  <c:v>32</c:v>
                </c:pt>
                <c:pt idx="1499">
                  <c:v>32</c:v>
                </c:pt>
                <c:pt idx="1500">
                  <c:v>32</c:v>
                </c:pt>
                <c:pt idx="1501">
                  <c:v>32</c:v>
                </c:pt>
                <c:pt idx="1502">
                  <c:v>32</c:v>
                </c:pt>
                <c:pt idx="1503">
                  <c:v>32</c:v>
                </c:pt>
                <c:pt idx="1504">
                  <c:v>32</c:v>
                </c:pt>
                <c:pt idx="1505">
                  <c:v>32</c:v>
                </c:pt>
                <c:pt idx="1506">
                  <c:v>32</c:v>
                </c:pt>
                <c:pt idx="1507">
                  <c:v>32</c:v>
                </c:pt>
                <c:pt idx="1508">
                  <c:v>32</c:v>
                </c:pt>
                <c:pt idx="1509">
                  <c:v>32</c:v>
                </c:pt>
                <c:pt idx="1510">
                  <c:v>32</c:v>
                </c:pt>
                <c:pt idx="1511">
                  <c:v>32</c:v>
                </c:pt>
                <c:pt idx="1512">
                  <c:v>32</c:v>
                </c:pt>
                <c:pt idx="1513">
                  <c:v>32</c:v>
                </c:pt>
                <c:pt idx="1514">
                  <c:v>32</c:v>
                </c:pt>
                <c:pt idx="1515">
                  <c:v>32</c:v>
                </c:pt>
                <c:pt idx="1516">
                  <c:v>32</c:v>
                </c:pt>
                <c:pt idx="1517">
                  <c:v>32</c:v>
                </c:pt>
                <c:pt idx="1518">
                  <c:v>32</c:v>
                </c:pt>
                <c:pt idx="1519">
                  <c:v>32</c:v>
                </c:pt>
                <c:pt idx="1520">
                  <c:v>32</c:v>
                </c:pt>
                <c:pt idx="1521">
                  <c:v>32</c:v>
                </c:pt>
                <c:pt idx="1522">
                  <c:v>32</c:v>
                </c:pt>
                <c:pt idx="1523">
                  <c:v>32</c:v>
                </c:pt>
                <c:pt idx="1524">
                  <c:v>32</c:v>
                </c:pt>
                <c:pt idx="1525">
                  <c:v>32</c:v>
                </c:pt>
                <c:pt idx="1526">
                  <c:v>32</c:v>
                </c:pt>
                <c:pt idx="1527">
                  <c:v>32</c:v>
                </c:pt>
                <c:pt idx="1528">
                  <c:v>32</c:v>
                </c:pt>
                <c:pt idx="1529">
                  <c:v>32</c:v>
                </c:pt>
                <c:pt idx="1530">
                  <c:v>32</c:v>
                </c:pt>
                <c:pt idx="1531">
                  <c:v>32</c:v>
                </c:pt>
                <c:pt idx="1532">
                  <c:v>32</c:v>
                </c:pt>
                <c:pt idx="1533">
                  <c:v>32</c:v>
                </c:pt>
                <c:pt idx="1534">
                  <c:v>32</c:v>
                </c:pt>
                <c:pt idx="1535">
                  <c:v>32</c:v>
                </c:pt>
                <c:pt idx="1536">
                  <c:v>32</c:v>
                </c:pt>
                <c:pt idx="1537">
                  <c:v>32</c:v>
                </c:pt>
                <c:pt idx="1538">
                  <c:v>32</c:v>
                </c:pt>
                <c:pt idx="1539">
                  <c:v>32</c:v>
                </c:pt>
                <c:pt idx="1540">
                  <c:v>32</c:v>
                </c:pt>
                <c:pt idx="1541">
                  <c:v>32</c:v>
                </c:pt>
                <c:pt idx="1542">
                  <c:v>32</c:v>
                </c:pt>
                <c:pt idx="1543">
                  <c:v>32</c:v>
                </c:pt>
                <c:pt idx="1544">
                  <c:v>32</c:v>
                </c:pt>
                <c:pt idx="1545">
                  <c:v>32</c:v>
                </c:pt>
                <c:pt idx="1546">
                  <c:v>32</c:v>
                </c:pt>
                <c:pt idx="1547">
                  <c:v>32</c:v>
                </c:pt>
                <c:pt idx="1548">
                  <c:v>32</c:v>
                </c:pt>
                <c:pt idx="1549">
                  <c:v>32</c:v>
                </c:pt>
                <c:pt idx="1550">
                  <c:v>32</c:v>
                </c:pt>
                <c:pt idx="1551">
                  <c:v>32</c:v>
                </c:pt>
                <c:pt idx="1552">
                  <c:v>32</c:v>
                </c:pt>
                <c:pt idx="1553">
                  <c:v>32</c:v>
                </c:pt>
                <c:pt idx="1554">
                  <c:v>32</c:v>
                </c:pt>
                <c:pt idx="1555">
                  <c:v>32</c:v>
                </c:pt>
                <c:pt idx="1556">
                  <c:v>32</c:v>
                </c:pt>
                <c:pt idx="1557">
                  <c:v>32</c:v>
                </c:pt>
                <c:pt idx="1558">
                  <c:v>32</c:v>
                </c:pt>
                <c:pt idx="1559">
                  <c:v>32</c:v>
                </c:pt>
                <c:pt idx="1560">
                  <c:v>32</c:v>
                </c:pt>
                <c:pt idx="1561">
                  <c:v>32</c:v>
                </c:pt>
                <c:pt idx="1562">
                  <c:v>32</c:v>
                </c:pt>
                <c:pt idx="1563">
                  <c:v>32</c:v>
                </c:pt>
                <c:pt idx="1564">
                  <c:v>32</c:v>
                </c:pt>
                <c:pt idx="1565">
                  <c:v>32</c:v>
                </c:pt>
                <c:pt idx="1566">
                  <c:v>32</c:v>
                </c:pt>
                <c:pt idx="1567">
                  <c:v>32</c:v>
                </c:pt>
                <c:pt idx="1568">
                  <c:v>32</c:v>
                </c:pt>
                <c:pt idx="1569">
                  <c:v>32</c:v>
                </c:pt>
                <c:pt idx="1570">
                  <c:v>32</c:v>
                </c:pt>
                <c:pt idx="1571">
                  <c:v>32</c:v>
                </c:pt>
                <c:pt idx="1572">
                  <c:v>32</c:v>
                </c:pt>
                <c:pt idx="1573">
                  <c:v>32</c:v>
                </c:pt>
                <c:pt idx="1574">
                  <c:v>32</c:v>
                </c:pt>
                <c:pt idx="1575">
                  <c:v>32</c:v>
                </c:pt>
                <c:pt idx="1576">
                  <c:v>32</c:v>
                </c:pt>
                <c:pt idx="1577">
                  <c:v>32</c:v>
                </c:pt>
                <c:pt idx="1578">
                  <c:v>32</c:v>
                </c:pt>
                <c:pt idx="1579">
                  <c:v>32</c:v>
                </c:pt>
                <c:pt idx="1580">
                  <c:v>32</c:v>
                </c:pt>
                <c:pt idx="1581">
                  <c:v>32</c:v>
                </c:pt>
                <c:pt idx="1582">
                  <c:v>32</c:v>
                </c:pt>
                <c:pt idx="1583">
                  <c:v>32</c:v>
                </c:pt>
                <c:pt idx="1584">
                  <c:v>32</c:v>
                </c:pt>
                <c:pt idx="1585">
                  <c:v>32</c:v>
                </c:pt>
                <c:pt idx="1586">
                  <c:v>32</c:v>
                </c:pt>
                <c:pt idx="1587">
                  <c:v>32</c:v>
                </c:pt>
                <c:pt idx="1588">
                  <c:v>32</c:v>
                </c:pt>
                <c:pt idx="1589">
                  <c:v>32</c:v>
                </c:pt>
                <c:pt idx="1590">
                  <c:v>32</c:v>
                </c:pt>
                <c:pt idx="1591">
                  <c:v>32</c:v>
                </c:pt>
                <c:pt idx="1592">
                  <c:v>32</c:v>
                </c:pt>
                <c:pt idx="1593">
                  <c:v>32</c:v>
                </c:pt>
                <c:pt idx="1594">
                  <c:v>32</c:v>
                </c:pt>
                <c:pt idx="1595">
                  <c:v>32</c:v>
                </c:pt>
                <c:pt idx="1596">
                  <c:v>32</c:v>
                </c:pt>
                <c:pt idx="1597">
                  <c:v>32</c:v>
                </c:pt>
                <c:pt idx="1598">
                  <c:v>32</c:v>
                </c:pt>
                <c:pt idx="1599">
                  <c:v>32</c:v>
                </c:pt>
                <c:pt idx="1600">
                  <c:v>32</c:v>
                </c:pt>
                <c:pt idx="1601">
                  <c:v>32</c:v>
                </c:pt>
                <c:pt idx="1602">
                  <c:v>32</c:v>
                </c:pt>
                <c:pt idx="1603">
                  <c:v>32</c:v>
                </c:pt>
                <c:pt idx="1604">
                  <c:v>32</c:v>
                </c:pt>
                <c:pt idx="1605">
                  <c:v>32</c:v>
                </c:pt>
                <c:pt idx="1606">
                  <c:v>32</c:v>
                </c:pt>
                <c:pt idx="1607">
                  <c:v>32</c:v>
                </c:pt>
                <c:pt idx="1608">
                  <c:v>32</c:v>
                </c:pt>
                <c:pt idx="1609">
                  <c:v>32</c:v>
                </c:pt>
                <c:pt idx="1610">
                  <c:v>32</c:v>
                </c:pt>
                <c:pt idx="1611">
                  <c:v>32</c:v>
                </c:pt>
                <c:pt idx="1612">
                  <c:v>32</c:v>
                </c:pt>
                <c:pt idx="1613">
                  <c:v>32</c:v>
                </c:pt>
                <c:pt idx="1614">
                  <c:v>32</c:v>
                </c:pt>
                <c:pt idx="1615">
                  <c:v>32</c:v>
                </c:pt>
                <c:pt idx="1616">
                  <c:v>32</c:v>
                </c:pt>
                <c:pt idx="1617">
                  <c:v>32</c:v>
                </c:pt>
                <c:pt idx="1618">
                  <c:v>32</c:v>
                </c:pt>
                <c:pt idx="1619">
                  <c:v>32</c:v>
                </c:pt>
                <c:pt idx="1620">
                  <c:v>32</c:v>
                </c:pt>
                <c:pt idx="1621">
                  <c:v>32</c:v>
                </c:pt>
                <c:pt idx="1622">
                  <c:v>32</c:v>
                </c:pt>
                <c:pt idx="1623">
                  <c:v>32</c:v>
                </c:pt>
                <c:pt idx="1624">
                  <c:v>32</c:v>
                </c:pt>
                <c:pt idx="1625">
                  <c:v>32</c:v>
                </c:pt>
                <c:pt idx="1626">
                  <c:v>32</c:v>
                </c:pt>
                <c:pt idx="1627">
                  <c:v>32</c:v>
                </c:pt>
                <c:pt idx="1628">
                  <c:v>32</c:v>
                </c:pt>
                <c:pt idx="1629">
                  <c:v>32</c:v>
                </c:pt>
                <c:pt idx="1630">
                  <c:v>32</c:v>
                </c:pt>
                <c:pt idx="1631">
                  <c:v>32</c:v>
                </c:pt>
                <c:pt idx="1632">
                  <c:v>32</c:v>
                </c:pt>
                <c:pt idx="1633">
                  <c:v>32</c:v>
                </c:pt>
                <c:pt idx="1634">
                  <c:v>32</c:v>
                </c:pt>
                <c:pt idx="1635">
                  <c:v>32</c:v>
                </c:pt>
                <c:pt idx="1636">
                  <c:v>32</c:v>
                </c:pt>
                <c:pt idx="1637">
                  <c:v>32</c:v>
                </c:pt>
                <c:pt idx="1638">
                  <c:v>32</c:v>
                </c:pt>
                <c:pt idx="1639">
                  <c:v>32</c:v>
                </c:pt>
                <c:pt idx="1640">
                  <c:v>32</c:v>
                </c:pt>
                <c:pt idx="1641">
                  <c:v>32</c:v>
                </c:pt>
                <c:pt idx="1642">
                  <c:v>32</c:v>
                </c:pt>
                <c:pt idx="1643">
                  <c:v>32</c:v>
                </c:pt>
                <c:pt idx="1644">
                  <c:v>32</c:v>
                </c:pt>
                <c:pt idx="1645">
                  <c:v>32</c:v>
                </c:pt>
                <c:pt idx="1646">
                  <c:v>32</c:v>
                </c:pt>
                <c:pt idx="1647">
                  <c:v>32</c:v>
                </c:pt>
                <c:pt idx="1648">
                  <c:v>32</c:v>
                </c:pt>
                <c:pt idx="1649">
                  <c:v>32</c:v>
                </c:pt>
                <c:pt idx="1650">
                  <c:v>32</c:v>
                </c:pt>
                <c:pt idx="1651">
                  <c:v>32</c:v>
                </c:pt>
                <c:pt idx="1652">
                  <c:v>32</c:v>
                </c:pt>
                <c:pt idx="1653">
                  <c:v>32</c:v>
                </c:pt>
                <c:pt idx="1654">
                  <c:v>32</c:v>
                </c:pt>
                <c:pt idx="1655">
                  <c:v>32</c:v>
                </c:pt>
                <c:pt idx="1656">
                  <c:v>32</c:v>
                </c:pt>
                <c:pt idx="1657">
                  <c:v>32</c:v>
                </c:pt>
                <c:pt idx="1658">
                  <c:v>32</c:v>
                </c:pt>
                <c:pt idx="1659">
                  <c:v>32</c:v>
                </c:pt>
                <c:pt idx="1660">
                  <c:v>32</c:v>
                </c:pt>
                <c:pt idx="1661">
                  <c:v>32</c:v>
                </c:pt>
                <c:pt idx="1662">
                  <c:v>32</c:v>
                </c:pt>
                <c:pt idx="1663">
                  <c:v>32</c:v>
                </c:pt>
                <c:pt idx="1664">
                  <c:v>32</c:v>
                </c:pt>
                <c:pt idx="1665">
                  <c:v>32</c:v>
                </c:pt>
                <c:pt idx="1666">
                  <c:v>32</c:v>
                </c:pt>
                <c:pt idx="1667">
                  <c:v>32</c:v>
                </c:pt>
                <c:pt idx="1668">
                  <c:v>32</c:v>
                </c:pt>
                <c:pt idx="1669">
                  <c:v>32</c:v>
                </c:pt>
                <c:pt idx="1670">
                  <c:v>32</c:v>
                </c:pt>
                <c:pt idx="1671">
                  <c:v>32</c:v>
                </c:pt>
                <c:pt idx="1672">
                  <c:v>32</c:v>
                </c:pt>
                <c:pt idx="1673">
                  <c:v>32</c:v>
                </c:pt>
                <c:pt idx="1674">
                  <c:v>32</c:v>
                </c:pt>
                <c:pt idx="1675">
                  <c:v>32</c:v>
                </c:pt>
                <c:pt idx="1676">
                  <c:v>32</c:v>
                </c:pt>
                <c:pt idx="1677">
                  <c:v>32</c:v>
                </c:pt>
                <c:pt idx="1678">
                  <c:v>32</c:v>
                </c:pt>
                <c:pt idx="1679">
                  <c:v>32</c:v>
                </c:pt>
                <c:pt idx="1680">
                  <c:v>32</c:v>
                </c:pt>
                <c:pt idx="1681">
                  <c:v>32</c:v>
                </c:pt>
                <c:pt idx="1682">
                  <c:v>32</c:v>
                </c:pt>
                <c:pt idx="1683">
                  <c:v>32</c:v>
                </c:pt>
                <c:pt idx="1684">
                  <c:v>32</c:v>
                </c:pt>
                <c:pt idx="1685">
                  <c:v>32</c:v>
                </c:pt>
                <c:pt idx="1686">
                  <c:v>32</c:v>
                </c:pt>
                <c:pt idx="1687">
                  <c:v>32</c:v>
                </c:pt>
                <c:pt idx="1688">
                  <c:v>32</c:v>
                </c:pt>
                <c:pt idx="1689">
                  <c:v>32</c:v>
                </c:pt>
                <c:pt idx="1690">
                  <c:v>32</c:v>
                </c:pt>
                <c:pt idx="1691">
                  <c:v>32</c:v>
                </c:pt>
                <c:pt idx="1692">
                  <c:v>32</c:v>
                </c:pt>
                <c:pt idx="1693">
                  <c:v>32</c:v>
                </c:pt>
                <c:pt idx="1694">
                  <c:v>32</c:v>
                </c:pt>
                <c:pt idx="1695">
                  <c:v>32</c:v>
                </c:pt>
                <c:pt idx="1696">
                  <c:v>32</c:v>
                </c:pt>
                <c:pt idx="1697">
                  <c:v>32</c:v>
                </c:pt>
                <c:pt idx="1698">
                  <c:v>32</c:v>
                </c:pt>
                <c:pt idx="1699">
                  <c:v>32</c:v>
                </c:pt>
                <c:pt idx="1700">
                  <c:v>32</c:v>
                </c:pt>
                <c:pt idx="1701">
                  <c:v>32</c:v>
                </c:pt>
                <c:pt idx="1702">
                  <c:v>32</c:v>
                </c:pt>
                <c:pt idx="1703">
                  <c:v>32</c:v>
                </c:pt>
                <c:pt idx="1704">
                  <c:v>32</c:v>
                </c:pt>
                <c:pt idx="1705">
                  <c:v>32</c:v>
                </c:pt>
                <c:pt idx="1706">
                  <c:v>32</c:v>
                </c:pt>
                <c:pt idx="1707">
                  <c:v>32</c:v>
                </c:pt>
                <c:pt idx="1708">
                  <c:v>32</c:v>
                </c:pt>
                <c:pt idx="1709">
                  <c:v>32</c:v>
                </c:pt>
                <c:pt idx="1710">
                  <c:v>32</c:v>
                </c:pt>
                <c:pt idx="1711">
                  <c:v>32</c:v>
                </c:pt>
                <c:pt idx="1712">
                  <c:v>32</c:v>
                </c:pt>
                <c:pt idx="1713">
                  <c:v>32</c:v>
                </c:pt>
                <c:pt idx="1714">
                  <c:v>32</c:v>
                </c:pt>
                <c:pt idx="1715">
                  <c:v>32</c:v>
                </c:pt>
                <c:pt idx="1716">
                  <c:v>32</c:v>
                </c:pt>
                <c:pt idx="1717">
                  <c:v>32</c:v>
                </c:pt>
                <c:pt idx="1718">
                  <c:v>32</c:v>
                </c:pt>
                <c:pt idx="1719">
                  <c:v>32</c:v>
                </c:pt>
                <c:pt idx="1720">
                  <c:v>32</c:v>
                </c:pt>
                <c:pt idx="1721">
                  <c:v>32</c:v>
                </c:pt>
                <c:pt idx="1722">
                  <c:v>32</c:v>
                </c:pt>
                <c:pt idx="1723">
                  <c:v>32</c:v>
                </c:pt>
                <c:pt idx="1724">
                  <c:v>32</c:v>
                </c:pt>
                <c:pt idx="1725">
                  <c:v>32</c:v>
                </c:pt>
                <c:pt idx="1726">
                  <c:v>32</c:v>
                </c:pt>
                <c:pt idx="1727">
                  <c:v>32</c:v>
                </c:pt>
                <c:pt idx="1728">
                  <c:v>32</c:v>
                </c:pt>
                <c:pt idx="1729">
                  <c:v>32</c:v>
                </c:pt>
                <c:pt idx="1730">
                  <c:v>32</c:v>
                </c:pt>
                <c:pt idx="1731">
                  <c:v>32</c:v>
                </c:pt>
                <c:pt idx="1732">
                  <c:v>32</c:v>
                </c:pt>
                <c:pt idx="1733">
                  <c:v>32</c:v>
                </c:pt>
                <c:pt idx="1734">
                  <c:v>32</c:v>
                </c:pt>
                <c:pt idx="1735">
                  <c:v>32</c:v>
                </c:pt>
                <c:pt idx="1736">
                  <c:v>32</c:v>
                </c:pt>
                <c:pt idx="1737">
                  <c:v>32</c:v>
                </c:pt>
                <c:pt idx="1738">
                  <c:v>32</c:v>
                </c:pt>
                <c:pt idx="1739">
                  <c:v>32</c:v>
                </c:pt>
                <c:pt idx="1740">
                  <c:v>32</c:v>
                </c:pt>
                <c:pt idx="1741">
                  <c:v>32</c:v>
                </c:pt>
                <c:pt idx="1742">
                  <c:v>32</c:v>
                </c:pt>
                <c:pt idx="1743">
                  <c:v>32</c:v>
                </c:pt>
                <c:pt idx="1744">
                  <c:v>32</c:v>
                </c:pt>
                <c:pt idx="1745">
                  <c:v>32</c:v>
                </c:pt>
                <c:pt idx="1746">
                  <c:v>32</c:v>
                </c:pt>
                <c:pt idx="1747">
                  <c:v>32</c:v>
                </c:pt>
                <c:pt idx="1748">
                  <c:v>32</c:v>
                </c:pt>
                <c:pt idx="1749">
                  <c:v>32</c:v>
                </c:pt>
                <c:pt idx="1750">
                  <c:v>32</c:v>
                </c:pt>
                <c:pt idx="1751">
                  <c:v>32</c:v>
                </c:pt>
                <c:pt idx="1752">
                  <c:v>32</c:v>
                </c:pt>
                <c:pt idx="1753">
                  <c:v>32</c:v>
                </c:pt>
                <c:pt idx="1754">
                  <c:v>32</c:v>
                </c:pt>
                <c:pt idx="1755">
                  <c:v>32</c:v>
                </c:pt>
                <c:pt idx="1756">
                  <c:v>32</c:v>
                </c:pt>
                <c:pt idx="1757">
                  <c:v>32</c:v>
                </c:pt>
                <c:pt idx="1758">
                  <c:v>32</c:v>
                </c:pt>
                <c:pt idx="1759">
                  <c:v>32</c:v>
                </c:pt>
                <c:pt idx="1760">
                  <c:v>32</c:v>
                </c:pt>
                <c:pt idx="1761">
                  <c:v>32</c:v>
                </c:pt>
                <c:pt idx="1762">
                  <c:v>32</c:v>
                </c:pt>
                <c:pt idx="1763">
                  <c:v>32</c:v>
                </c:pt>
                <c:pt idx="1764">
                  <c:v>32</c:v>
                </c:pt>
                <c:pt idx="1765">
                  <c:v>32</c:v>
                </c:pt>
                <c:pt idx="1766">
                  <c:v>32</c:v>
                </c:pt>
                <c:pt idx="1767">
                  <c:v>32</c:v>
                </c:pt>
                <c:pt idx="1768">
                  <c:v>32</c:v>
                </c:pt>
                <c:pt idx="1769">
                  <c:v>32</c:v>
                </c:pt>
                <c:pt idx="1770">
                  <c:v>32</c:v>
                </c:pt>
                <c:pt idx="1771">
                  <c:v>32</c:v>
                </c:pt>
                <c:pt idx="1772">
                  <c:v>32</c:v>
                </c:pt>
                <c:pt idx="1773">
                  <c:v>32</c:v>
                </c:pt>
                <c:pt idx="1774">
                  <c:v>32</c:v>
                </c:pt>
                <c:pt idx="1775">
                  <c:v>32</c:v>
                </c:pt>
                <c:pt idx="1776">
                  <c:v>32</c:v>
                </c:pt>
                <c:pt idx="1777">
                  <c:v>32</c:v>
                </c:pt>
                <c:pt idx="1778">
                  <c:v>32</c:v>
                </c:pt>
                <c:pt idx="1779">
                  <c:v>32</c:v>
                </c:pt>
                <c:pt idx="1780">
                  <c:v>32</c:v>
                </c:pt>
                <c:pt idx="1781">
                  <c:v>32</c:v>
                </c:pt>
                <c:pt idx="1782">
                  <c:v>32</c:v>
                </c:pt>
                <c:pt idx="1783">
                  <c:v>32</c:v>
                </c:pt>
                <c:pt idx="1784">
                  <c:v>32</c:v>
                </c:pt>
                <c:pt idx="1785">
                  <c:v>32</c:v>
                </c:pt>
                <c:pt idx="1786">
                  <c:v>32</c:v>
                </c:pt>
                <c:pt idx="1787">
                  <c:v>32</c:v>
                </c:pt>
                <c:pt idx="1788">
                  <c:v>32</c:v>
                </c:pt>
                <c:pt idx="1789">
                  <c:v>32</c:v>
                </c:pt>
                <c:pt idx="1790">
                  <c:v>32</c:v>
                </c:pt>
                <c:pt idx="1791">
                  <c:v>32</c:v>
                </c:pt>
                <c:pt idx="1792">
                  <c:v>32</c:v>
                </c:pt>
                <c:pt idx="1793">
                  <c:v>32</c:v>
                </c:pt>
                <c:pt idx="1794">
                  <c:v>32</c:v>
                </c:pt>
                <c:pt idx="1795">
                  <c:v>32</c:v>
                </c:pt>
                <c:pt idx="1796">
                  <c:v>32</c:v>
                </c:pt>
                <c:pt idx="1797">
                  <c:v>32</c:v>
                </c:pt>
                <c:pt idx="1798">
                  <c:v>32</c:v>
                </c:pt>
                <c:pt idx="1799">
                  <c:v>32</c:v>
                </c:pt>
                <c:pt idx="1800">
                  <c:v>32</c:v>
                </c:pt>
                <c:pt idx="1801">
                  <c:v>32</c:v>
                </c:pt>
                <c:pt idx="1802">
                  <c:v>32</c:v>
                </c:pt>
                <c:pt idx="1803">
                  <c:v>32</c:v>
                </c:pt>
                <c:pt idx="1804">
                  <c:v>32</c:v>
                </c:pt>
                <c:pt idx="1805">
                  <c:v>32</c:v>
                </c:pt>
                <c:pt idx="1806">
                  <c:v>32</c:v>
                </c:pt>
                <c:pt idx="1807">
                  <c:v>32</c:v>
                </c:pt>
                <c:pt idx="1808">
                  <c:v>32</c:v>
                </c:pt>
                <c:pt idx="1809">
                  <c:v>32</c:v>
                </c:pt>
                <c:pt idx="1810">
                  <c:v>32</c:v>
                </c:pt>
                <c:pt idx="1811">
                  <c:v>32</c:v>
                </c:pt>
                <c:pt idx="1812">
                  <c:v>32</c:v>
                </c:pt>
                <c:pt idx="1813">
                  <c:v>32</c:v>
                </c:pt>
                <c:pt idx="1814">
                  <c:v>32</c:v>
                </c:pt>
                <c:pt idx="1815">
                  <c:v>32</c:v>
                </c:pt>
                <c:pt idx="1816">
                  <c:v>32</c:v>
                </c:pt>
                <c:pt idx="1817">
                  <c:v>32</c:v>
                </c:pt>
                <c:pt idx="1818">
                  <c:v>32</c:v>
                </c:pt>
                <c:pt idx="1819">
                  <c:v>32</c:v>
                </c:pt>
                <c:pt idx="1820">
                  <c:v>32</c:v>
                </c:pt>
                <c:pt idx="1821">
                  <c:v>32</c:v>
                </c:pt>
                <c:pt idx="1822">
                  <c:v>32</c:v>
                </c:pt>
                <c:pt idx="1823">
                  <c:v>32</c:v>
                </c:pt>
                <c:pt idx="1824">
                  <c:v>32</c:v>
                </c:pt>
                <c:pt idx="1825">
                  <c:v>32</c:v>
                </c:pt>
                <c:pt idx="1826">
                  <c:v>32</c:v>
                </c:pt>
                <c:pt idx="1827">
                  <c:v>32</c:v>
                </c:pt>
                <c:pt idx="1828">
                  <c:v>32</c:v>
                </c:pt>
                <c:pt idx="1829">
                  <c:v>32</c:v>
                </c:pt>
                <c:pt idx="1830">
                  <c:v>32</c:v>
                </c:pt>
                <c:pt idx="1831">
                  <c:v>32</c:v>
                </c:pt>
                <c:pt idx="1832">
                  <c:v>32</c:v>
                </c:pt>
                <c:pt idx="1833">
                  <c:v>32</c:v>
                </c:pt>
                <c:pt idx="1834">
                  <c:v>32</c:v>
                </c:pt>
                <c:pt idx="1835">
                  <c:v>32</c:v>
                </c:pt>
                <c:pt idx="1836">
                  <c:v>32</c:v>
                </c:pt>
                <c:pt idx="1837">
                  <c:v>32</c:v>
                </c:pt>
                <c:pt idx="1838">
                  <c:v>32</c:v>
                </c:pt>
                <c:pt idx="1839">
                  <c:v>32</c:v>
                </c:pt>
                <c:pt idx="1840">
                  <c:v>32</c:v>
                </c:pt>
                <c:pt idx="1841">
                  <c:v>32</c:v>
                </c:pt>
                <c:pt idx="1842">
                  <c:v>32</c:v>
                </c:pt>
                <c:pt idx="1843">
                  <c:v>32</c:v>
                </c:pt>
                <c:pt idx="1844">
                  <c:v>32</c:v>
                </c:pt>
                <c:pt idx="1845">
                  <c:v>32</c:v>
                </c:pt>
                <c:pt idx="1846">
                  <c:v>32</c:v>
                </c:pt>
                <c:pt idx="1847">
                  <c:v>32</c:v>
                </c:pt>
                <c:pt idx="1848">
                  <c:v>32</c:v>
                </c:pt>
                <c:pt idx="1849">
                  <c:v>32</c:v>
                </c:pt>
                <c:pt idx="1850">
                  <c:v>32</c:v>
                </c:pt>
                <c:pt idx="1851">
                  <c:v>32</c:v>
                </c:pt>
                <c:pt idx="1852">
                  <c:v>32</c:v>
                </c:pt>
                <c:pt idx="1853">
                  <c:v>32</c:v>
                </c:pt>
                <c:pt idx="1854">
                  <c:v>32</c:v>
                </c:pt>
                <c:pt idx="1855">
                  <c:v>32</c:v>
                </c:pt>
                <c:pt idx="1856">
                  <c:v>32</c:v>
                </c:pt>
                <c:pt idx="1857">
                  <c:v>32</c:v>
                </c:pt>
                <c:pt idx="1858">
                  <c:v>32</c:v>
                </c:pt>
                <c:pt idx="1859">
                  <c:v>32</c:v>
                </c:pt>
                <c:pt idx="1860">
                  <c:v>32</c:v>
                </c:pt>
                <c:pt idx="1861">
                  <c:v>32</c:v>
                </c:pt>
                <c:pt idx="1862">
                  <c:v>32</c:v>
                </c:pt>
                <c:pt idx="1863">
                  <c:v>32</c:v>
                </c:pt>
                <c:pt idx="1864">
                  <c:v>32</c:v>
                </c:pt>
                <c:pt idx="1865">
                  <c:v>32</c:v>
                </c:pt>
                <c:pt idx="1866">
                  <c:v>32</c:v>
                </c:pt>
                <c:pt idx="1867">
                  <c:v>32</c:v>
                </c:pt>
                <c:pt idx="1868">
                  <c:v>32</c:v>
                </c:pt>
                <c:pt idx="1869">
                  <c:v>32</c:v>
                </c:pt>
                <c:pt idx="1870">
                  <c:v>32</c:v>
                </c:pt>
                <c:pt idx="1871">
                  <c:v>32</c:v>
                </c:pt>
                <c:pt idx="1872">
                  <c:v>32</c:v>
                </c:pt>
                <c:pt idx="1873">
                  <c:v>32</c:v>
                </c:pt>
                <c:pt idx="1874">
                  <c:v>32</c:v>
                </c:pt>
                <c:pt idx="1875">
                  <c:v>32</c:v>
                </c:pt>
                <c:pt idx="1876">
                  <c:v>32</c:v>
                </c:pt>
                <c:pt idx="1877">
                  <c:v>32</c:v>
                </c:pt>
                <c:pt idx="1878">
                  <c:v>32</c:v>
                </c:pt>
                <c:pt idx="1879">
                  <c:v>32</c:v>
                </c:pt>
                <c:pt idx="1880">
                  <c:v>32</c:v>
                </c:pt>
                <c:pt idx="1881">
                  <c:v>32</c:v>
                </c:pt>
                <c:pt idx="1882">
                  <c:v>32</c:v>
                </c:pt>
                <c:pt idx="1883">
                  <c:v>32</c:v>
                </c:pt>
                <c:pt idx="1884">
                  <c:v>32</c:v>
                </c:pt>
                <c:pt idx="1885">
                  <c:v>32</c:v>
                </c:pt>
                <c:pt idx="1886">
                  <c:v>32</c:v>
                </c:pt>
                <c:pt idx="1887">
                  <c:v>32</c:v>
                </c:pt>
                <c:pt idx="1888">
                  <c:v>32</c:v>
                </c:pt>
                <c:pt idx="1889">
                  <c:v>32</c:v>
                </c:pt>
                <c:pt idx="1890">
                  <c:v>32</c:v>
                </c:pt>
                <c:pt idx="1891">
                  <c:v>32</c:v>
                </c:pt>
                <c:pt idx="1892">
                  <c:v>32</c:v>
                </c:pt>
                <c:pt idx="1893">
                  <c:v>32</c:v>
                </c:pt>
                <c:pt idx="1894">
                  <c:v>32</c:v>
                </c:pt>
                <c:pt idx="1895">
                  <c:v>32</c:v>
                </c:pt>
                <c:pt idx="1896">
                  <c:v>32</c:v>
                </c:pt>
                <c:pt idx="1897">
                  <c:v>32</c:v>
                </c:pt>
                <c:pt idx="1898">
                  <c:v>32</c:v>
                </c:pt>
                <c:pt idx="1899">
                  <c:v>32</c:v>
                </c:pt>
                <c:pt idx="1900">
                  <c:v>32</c:v>
                </c:pt>
                <c:pt idx="1901">
                  <c:v>32</c:v>
                </c:pt>
                <c:pt idx="1902">
                  <c:v>32</c:v>
                </c:pt>
                <c:pt idx="1903">
                  <c:v>32</c:v>
                </c:pt>
                <c:pt idx="1904">
                  <c:v>32</c:v>
                </c:pt>
                <c:pt idx="1905">
                  <c:v>32</c:v>
                </c:pt>
                <c:pt idx="1906">
                  <c:v>32</c:v>
                </c:pt>
                <c:pt idx="1907">
                  <c:v>32</c:v>
                </c:pt>
                <c:pt idx="1908">
                  <c:v>32</c:v>
                </c:pt>
                <c:pt idx="1909">
                  <c:v>32</c:v>
                </c:pt>
                <c:pt idx="1910">
                  <c:v>32</c:v>
                </c:pt>
                <c:pt idx="1911">
                  <c:v>32</c:v>
                </c:pt>
                <c:pt idx="1912">
                  <c:v>32</c:v>
                </c:pt>
                <c:pt idx="1913">
                  <c:v>32</c:v>
                </c:pt>
                <c:pt idx="1914">
                  <c:v>32</c:v>
                </c:pt>
                <c:pt idx="1915">
                  <c:v>32</c:v>
                </c:pt>
                <c:pt idx="1916">
                  <c:v>32</c:v>
                </c:pt>
                <c:pt idx="1917">
                  <c:v>32</c:v>
                </c:pt>
                <c:pt idx="1918">
                  <c:v>32</c:v>
                </c:pt>
                <c:pt idx="1919">
                  <c:v>32</c:v>
                </c:pt>
                <c:pt idx="1920">
                  <c:v>32</c:v>
                </c:pt>
                <c:pt idx="1921">
                  <c:v>32</c:v>
                </c:pt>
                <c:pt idx="1922">
                  <c:v>32</c:v>
                </c:pt>
                <c:pt idx="1923">
                  <c:v>32</c:v>
                </c:pt>
                <c:pt idx="1924">
                  <c:v>32</c:v>
                </c:pt>
                <c:pt idx="1925">
                  <c:v>32</c:v>
                </c:pt>
                <c:pt idx="1926">
                  <c:v>32</c:v>
                </c:pt>
                <c:pt idx="1927">
                  <c:v>32</c:v>
                </c:pt>
                <c:pt idx="1928">
                  <c:v>32</c:v>
                </c:pt>
                <c:pt idx="1929">
                  <c:v>32</c:v>
                </c:pt>
                <c:pt idx="1930">
                  <c:v>32</c:v>
                </c:pt>
                <c:pt idx="1931">
                  <c:v>32</c:v>
                </c:pt>
                <c:pt idx="1932">
                  <c:v>32</c:v>
                </c:pt>
                <c:pt idx="1933">
                  <c:v>32</c:v>
                </c:pt>
                <c:pt idx="1934">
                  <c:v>32</c:v>
                </c:pt>
                <c:pt idx="1935">
                  <c:v>32</c:v>
                </c:pt>
                <c:pt idx="1936">
                  <c:v>32</c:v>
                </c:pt>
                <c:pt idx="1937">
                  <c:v>32</c:v>
                </c:pt>
                <c:pt idx="1938">
                  <c:v>32</c:v>
                </c:pt>
                <c:pt idx="1939">
                  <c:v>32</c:v>
                </c:pt>
                <c:pt idx="1940">
                  <c:v>32</c:v>
                </c:pt>
                <c:pt idx="1941">
                  <c:v>32</c:v>
                </c:pt>
                <c:pt idx="1942">
                  <c:v>32</c:v>
                </c:pt>
                <c:pt idx="1943">
                  <c:v>32</c:v>
                </c:pt>
                <c:pt idx="1944">
                  <c:v>32</c:v>
                </c:pt>
                <c:pt idx="1945">
                  <c:v>32</c:v>
                </c:pt>
                <c:pt idx="1946">
                  <c:v>32</c:v>
                </c:pt>
                <c:pt idx="1947">
                  <c:v>32</c:v>
                </c:pt>
                <c:pt idx="1948">
                  <c:v>32</c:v>
                </c:pt>
                <c:pt idx="1949">
                  <c:v>32</c:v>
                </c:pt>
                <c:pt idx="1950">
                  <c:v>32</c:v>
                </c:pt>
                <c:pt idx="1951">
                  <c:v>32</c:v>
                </c:pt>
                <c:pt idx="1952">
                  <c:v>32</c:v>
                </c:pt>
                <c:pt idx="1953">
                  <c:v>32</c:v>
                </c:pt>
                <c:pt idx="1954">
                  <c:v>32</c:v>
                </c:pt>
                <c:pt idx="1955">
                  <c:v>32</c:v>
                </c:pt>
                <c:pt idx="1956">
                  <c:v>32</c:v>
                </c:pt>
                <c:pt idx="1957">
                  <c:v>32</c:v>
                </c:pt>
                <c:pt idx="1958">
                  <c:v>32</c:v>
                </c:pt>
                <c:pt idx="1959">
                  <c:v>32</c:v>
                </c:pt>
                <c:pt idx="1960">
                  <c:v>32</c:v>
                </c:pt>
                <c:pt idx="1961">
                  <c:v>32</c:v>
                </c:pt>
                <c:pt idx="1962">
                  <c:v>32</c:v>
                </c:pt>
                <c:pt idx="1963">
                  <c:v>32</c:v>
                </c:pt>
                <c:pt idx="1964">
                  <c:v>32</c:v>
                </c:pt>
                <c:pt idx="1965">
                  <c:v>32</c:v>
                </c:pt>
                <c:pt idx="1966">
                  <c:v>32</c:v>
                </c:pt>
                <c:pt idx="1967">
                  <c:v>32</c:v>
                </c:pt>
                <c:pt idx="1968">
                  <c:v>32</c:v>
                </c:pt>
                <c:pt idx="1969">
                  <c:v>32</c:v>
                </c:pt>
                <c:pt idx="1970">
                  <c:v>32</c:v>
                </c:pt>
                <c:pt idx="1971">
                  <c:v>32</c:v>
                </c:pt>
                <c:pt idx="1972">
                  <c:v>32</c:v>
                </c:pt>
                <c:pt idx="1973">
                  <c:v>32</c:v>
                </c:pt>
                <c:pt idx="1974">
                  <c:v>32</c:v>
                </c:pt>
                <c:pt idx="1975">
                  <c:v>32</c:v>
                </c:pt>
                <c:pt idx="1976">
                  <c:v>32</c:v>
                </c:pt>
                <c:pt idx="1977">
                  <c:v>32</c:v>
                </c:pt>
                <c:pt idx="1978">
                  <c:v>32</c:v>
                </c:pt>
                <c:pt idx="1979">
                  <c:v>32</c:v>
                </c:pt>
                <c:pt idx="1980">
                  <c:v>32</c:v>
                </c:pt>
                <c:pt idx="1981">
                  <c:v>32</c:v>
                </c:pt>
                <c:pt idx="1982">
                  <c:v>32</c:v>
                </c:pt>
                <c:pt idx="1983">
                  <c:v>32</c:v>
                </c:pt>
                <c:pt idx="1984">
                  <c:v>32</c:v>
                </c:pt>
                <c:pt idx="1985">
                  <c:v>32</c:v>
                </c:pt>
                <c:pt idx="1986">
                  <c:v>32</c:v>
                </c:pt>
                <c:pt idx="1987">
                  <c:v>32</c:v>
                </c:pt>
                <c:pt idx="1988">
                  <c:v>32</c:v>
                </c:pt>
                <c:pt idx="1989">
                  <c:v>32</c:v>
                </c:pt>
                <c:pt idx="1990">
                  <c:v>32</c:v>
                </c:pt>
                <c:pt idx="1991">
                  <c:v>32</c:v>
                </c:pt>
                <c:pt idx="1992">
                  <c:v>32</c:v>
                </c:pt>
                <c:pt idx="1993">
                  <c:v>32</c:v>
                </c:pt>
                <c:pt idx="1994">
                  <c:v>32</c:v>
                </c:pt>
                <c:pt idx="1995">
                  <c:v>32</c:v>
                </c:pt>
                <c:pt idx="1996">
                  <c:v>32</c:v>
                </c:pt>
                <c:pt idx="1997">
                  <c:v>32</c:v>
                </c:pt>
                <c:pt idx="1998">
                  <c:v>32</c:v>
                </c:pt>
                <c:pt idx="1999">
                  <c:v>32</c:v>
                </c:pt>
                <c:pt idx="2000">
                  <c:v>32</c:v>
                </c:pt>
                <c:pt idx="2001">
                  <c:v>32</c:v>
                </c:pt>
                <c:pt idx="2002">
                  <c:v>32</c:v>
                </c:pt>
                <c:pt idx="2003">
                  <c:v>32</c:v>
                </c:pt>
                <c:pt idx="2004">
                  <c:v>32</c:v>
                </c:pt>
                <c:pt idx="2005">
                  <c:v>32</c:v>
                </c:pt>
                <c:pt idx="2006">
                  <c:v>32</c:v>
                </c:pt>
                <c:pt idx="2007">
                  <c:v>32</c:v>
                </c:pt>
                <c:pt idx="2008">
                  <c:v>32</c:v>
                </c:pt>
                <c:pt idx="2009">
                  <c:v>32</c:v>
                </c:pt>
                <c:pt idx="2010">
                  <c:v>32</c:v>
                </c:pt>
                <c:pt idx="2011">
                  <c:v>32</c:v>
                </c:pt>
                <c:pt idx="2012">
                  <c:v>32</c:v>
                </c:pt>
                <c:pt idx="2013">
                  <c:v>32</c:v>
                </c:pt>
                <c:pt idx="2014">
                  <c:v>32</c:v>
                </c:pt>
                <c:pt idx="2015">
                  <c:v>32</c:v>
                </c:pt>
                <c:pt idx="2016">
                  <c:v>32</c:v>
                </c:pt>
                <c:pt idx="2017">
                  <c:v>32</c:v>
                </c:pt>
                <c:pt idx="2018">
                  <c:v>32</c:v>
                </c:pt>
                <c:pt idx="2019">
                  <c:v>32</c:v>
                </c:pt>
                <c:pt idx="2020">
                  <c:v>32</c:v>
                </c:pt>
                <c:pt idx="2021">
                  <c:v>32</c:v>
                </c:pt>
                <c:pt idx="2022">
                  <c:v>32</c:v>
                </c:pt>
                <c:pt idx="2023">
                  <c:v>32</c:v>
                </c:pt>
                <c:pt idx="2024">
                  <c:v>32</c:v>
                </c:pt>
                <c:pt idx="2025">
                  <c:v>32</c:v>
                </c:pt>
                <c:pt idx="2026">
                  <c:v>32</c:v>
                </c:pt>
                <c:pt idx="2027">
                  <c:v>32</c:v>
                </c:pt>
                <c:pt idx="2028">
                  <c:v>32</c:v>
                </c:pt>
                <c:pt idx="2029">
                  <c:v>32</c:v>
                </c:pt>
                <c:pt idx="2030">
                  <c:v>32</c:v>
                </c:pt>
                <c:pt idx="2031">
                  <c:v>32</c:v>
                </c:pt>
                <c:pt idx="2032">
                  <c:v>32</c:v>
                </c:pt>
                <c:pt idx="2033">
                  <c:v>32</c:v>
                </c:pt>
                <c:pt idx="2034">
                  <c:v>32</c:v>
                </c:pt>
                <c:pt idx="2035">
                  <c:v>32</c:v>
                </c:pt>
                <c:pt idx="2036">
                  <c:v>32</c:v>
                </c:pt>
                <c:pt idx="2037">
                  <c:v>32</c:v>
                </c:pt>
                <c:pt idx="2038">
                  <c:v>32</c:v>
                </c:pt>
                <c:pt idx="2039">
                  <c:v>32</c:v>
                </c:pt>
                <c:pt idx="2040">
                  <c:v>32</c:v>
                </c:pt>
                <c:pt idx="2041">
                  <c:v>32</c:v>
                </c:pt>
                <c:pt idx="2042">
                  <c:v>32</c:v>
                </c:pt>
                <c:pt idx="2043">
                  <c:v>32</c:v>
                </c:pt>
                <c:pt idx="2044">
                  <c:v>32</c:v>
                </c:pt>
                <c:pt idx="2045">
                  <c:v>32</c:v>
                </c:pt>
                <c:pt idx="2046">
                  <c:v>32</c:v>
                </c:pt>
                <c:pt idx="2047">
                  <c:v>32</c:v>
                </c:pt>
                <c:pt idx="2048">
                  <c:v>32</c:v>
                </c:pt>
                <c:pt idx="2049">
                  <c:v>32</c:v>
                </c:pt>
                <c:pt idx="2050">
                  <c:v>32</c:v>
                </c:pt>
                <c:pt idx="2051">
                  <c:v>32</c:v>
                </c:pt>
                <c:pt idx="2052">
                  <c:v>32</c:v>
                </c:pt>
                <c:pt idx="2053">
                  <c:v>32</c:v>
                </c:pt>
                <c:pt idx="2054">
                  <c:v>32</c:v>
                </c:pt>
                <c:pt idx="2055">
                  <c:v>32</c:v>
                </c:pt>
                <c:pt idx="2056">
                  <c:v>32</c:v>
                </c:pt>
                <c:pt idx="2057">
                  <c:v>32</c:v>
                </c:pt>
                <c:pt idx="2058">
                  <c:v>32</c:v>
                </c:pt>
                <c:pt idx="2059">
                  <c:v>32</c:v>
                </c:pt>
                <c:pt idx="2060">
                  <c:v>32</c:v>
                </c:pt>
                <c:pt idx="2061">
                  <c:v>32</c:v>
                </c:pt>
                <c:pt idx="2062">
                  <c:v>32</c:v>
                </c:pt>
                <c:pt idx="2063">
                  <c:v>32</c:v>
                </c:pt>
                <c:pt idx="2064">
                  <c:v>32</c:v>
                </c:pt>
                <c:pt idx="2065">
                  <c:v>32</c:v>
                </c:pt>
                <c:pt idx="2066">
                  <c:v>32</c:v>
                </c:pt>
                <c:pt idx="2067">
                  <c:v>32</c:v>
                </c:pt>
                <c:pt idx="2068">
                  <c:v>32</c:v>
                </c:pt>
                <c:pt idx="2069">
                  <c:v>32</c:v>
                </c:pt>
                <c:pt idx="2070">
                  <c:v>32</c:v>
                </c:pt>
                <c:pt idx="2071">
                  <c:v>32</c:v>
                </c:pt>
                <c:pt idx="2072">
                  <c:v>32</c:v>
                </c:pt>
                <c:pt idx="2073">
                  <c:v>32</c:v>
                </c:pt>
                <c:pt idx="2074">
                  <c:v>32</c:v>
                </c:pt>
                <c:pt idx="2075">
                  <c:v>32</c:v>
                </c:pt>
                <c:pt idx="2076">
                  <c:v>32</c:v>
                </c:pt>
                <c:pt idx="2077">
                  <c:v>32</c:v>
                </c:pt>
                <c:pt idx="2078">
                  <c:v>32</c:v>
                </c:pt>
                <c:pt idx="2079">
                  <c:v>32</c:v>
                </c:pt>
                <c:pt idx="2080">
                  <c:v>32</c:v>
                </c:pt>
                <c:pt idx="2081">
                  <c:v>32</c:v>
                </c:pt>
                <c:pt idx="2082">
                  <c:v>32</c:v>
                </c:pt>
                <c:pt idx="2083">
                  <c:v>32</c:v>
                </c:pt>
                <c:pt idx="2084">
                  <c:v>32</c:v>
                </c:pt>
                <c:pt idx="2085">
                  <c:v>32</c:v>
                </c:pt>
                <c:pt idx="2086">
                  <c:v>32</c:v>
                </c:pt>
                <c:pt idx="2087">
                  <c:v>32</c:v>
                </c:pt>
                <c:pt idx="2088">
                  <c:v>32</c:v>
                </c:pt>
                <c:pt idx="2089">
                  <c:v>32</c:v>
                </c:pt>
                <c:pt idx="2090">
                  <c:v>32</c:v>
                </c:pt>
                <c:pt idx="2091">
                  <c:v>32</c:v>
                </c:pt>
                <c:pt idx="2092">
                  <c:v>32</c:v>
                </c:pt>
                <c:pt idx="2093">
                  <c:v>32</c:v>
                </c:pt>
                <c:pt idx="2094">
                  <c:v>32</c:v>
                </c:pt>
                <c:pt idx="2095">
                  <c:v>32</c:v>
                </c:pt>
                <c:pt idx="2096">
                  <c:v>32</c:v>
                </c:pt>
                <c:pt idx="2097">
                  <c:v>32</c:v>
                </c:pt>
                <c:pt idx="2098">
                  <c:v>32</c:v>
                </c:pt>
                <c:pt idx="2099">
                  <c:v>32</c:v>
                </c:pt>
                <c:pt idx="2100">
                  <c:v>32</c:v>
                </c:pt>
                <c:pt idx="2101">
                  <c:v>32</c:v>
                </c:pt>
                <c:pt idx="2102">
                  <c:v>32</c:v>
                </c:pt>
                <c:pt idx="2103">
                  <c:v>32</c:v>
                </c:pt>
                <c:pt idx="2104">
                  <c:v>32</c:v>
                </c:pt>
                <c:pt idx="2105">
                  <c:v>32</c:v>
                </c:pt>
                <c:pt idx="2106">
                  <c:v>32</c:v>
                </c:pt>
                <c:pt idx="2107">
                  <c:v>32</c:v>
                </c:pt>
                <c:pt idx="2108">
                  <c:v>32</c:v>
                </c:pt>
                <c:pt idx="2109">
                  <c:v>32</c:v>
                </c:pt>
                <c:pt idx="2110">
                  <c:v>32</c:v>
                </c:pt>
                <c:pt idx="2111">
                  <c:v>32</c:v>
                </c:pt>
                <c:pt idx="2112">
                  <c:v>32</c:v>
                </c:pt>
                <c:pt idx="2113">
                  <c:v>32</c:v>
                </c:pt>
                <c:pt idx="2114">
                  <c:v>32</c:v>
                </c:pt>
                <c:pt idx="2115">
                  <c:v>32</c:v>
                </c:pt>
                <c:pt idx="2116">
                  <c:v>32</c:v>
                </c:pt>
                <c:pt idx="2117">
                  <c:v>32</c:v>
                </c:pt>
                <c:pt idx="2118">
                  <c:v>32</c:v>
                </c:pt>
                <c:pt idx="2119">
                  <c:v>32</c:v>
                </c:pt>
                <c:pt idx="2120">
                  <c:v>32</c:v>
                </c:pt>
                <c:pt idx="2121">
                  <c:v>32</c:v>
                </c:pt>
                <c:pt idx="2122">
                  <c:v>32</c:v>
                </c:pt>
                <c:pt idx="2123">
                  <c:v>32</c:v>
                </c:pt>
                <c:pt idx="2124">
                  <c:v>32</c:v>
                </c:pt>
                <c:pt idx="2125">
                  <c:v>32</c:v>
                </c:pt>
                <c:pt idx="2126">
                  <c:v>32</c:v>
                </c:pt>
                <c:pt idx="2127">
                  <c:v>32</c:v>
                </c:pt>
                <c:pt idx="2128">
                  <c:v>32</c:v>
                </c:pt>
                <c:pt idx="2129">
                  <c:v>32</c:v>
                </c:pt>
                <c:pt idx="2130">
                  <c:v>32</c:v>
                </c:pt>
                <c:pt idx="2131">
                  <c:v>32</c:v>
                </c:pt>
                <c:pt idx="2132">
                  <c:v>32</c:v>
                </c:pt>
                <c:pt idx="2133">
                  <c:v>32</c:v>
                </c:pt>
                <c:pt idx="2134">
                  <c:v>32</c:v>
                </c:pt>
                <c:pt idx="2135">
                  <c:v>32</c:v>
                </c:pt>
                <c:pt idx="2136">
                  <c:v>32</c:v>
                </c:pt>
                <c:pt idx="2137">
                  <c:v>32</c:v>
                </c:pt>
                <c:pt idx="2138">
                  <c:v>32</c:v>
                </c:pt>
                <c:pt idx="2139">
                  <c:v>32</c:v>
                </c:pt>
                <c:pt idx="2140">
                  <c:v>32</c:v>
                </c:pt>
                <c:pt idx="2141">
                  <c:v>32</c:v>
                </c:pt>
                <c:pt idx="2142">
                  <c:v>32</c:v>
                </c:pt>
                <c:pt idx="2143">
                  <c:v>32</c:v>
                </c:pt>
                <c:pt idx="2144">
                  <c:v>32</c:v>
                </c:pt>
                <c:pt idx="2145">
                  <c:v>32</c:v>
                </c:pt>
                <c:pt idx="2146">
                  <c:v>32</c:v>
                </c:pt>
                <c:pt idx="2147">
                  <c:v>32</c:v>
                </c:pt>
                <c:pt idx="2148">
                  <c:v>32</c:v>
                </c:pt>
                <c:pt idx="2149">
                  <c:v>32</c:v>
                </c:pt>
                <c:pt idx="2150">
                  <c:v>32</c:v>
                </c:pt>
                <c:pt idx="2151">
                  <c:v>32</c:v>
                </c:pt>
                <c:pt idx="2152">
                  <c:v>32</c:v>
                </c:pt>
                <c:pt idx="2153">
                  <c:v>32</c:v>
                </c:pt>
                <c:pt idx="2154">
                  <c:v>32</c:v>
                </c:pt>
                <c:pt idx="2155">
                  <c:v>32</c:v>
                </c:pt>
                <c:pt idx="2156">
                  <c:v>32</c:v>
                </c:pt>
                <c:pt idx="2157">
                  <c:v>32</c:v>
                </c:pt>
                <c:pt idx="2158">
                  <c:v>32</c:v>
                </c:pt>
                <c:pt idx="2159">
                  <c:v>32</c:v>
                </c:pt>
                <c:pt idx="2160">
                  <c:v>32</c:v>
                </c:pt>
                <c:pt idx="2161">
                  <c:v>32</c:v>
                </c:pt>
                <c:pt idx="2162">
                  <c:v>32</c:v>
                </c:pt>
                <c:pt idx="2163">
                  <c:v>32</c:v>
                </c:pt>
                <c:pt idx="2164">
                  <c:v>32</c:v>
                </c:pt>
                <c:pt idx="2165">
                  <c:v>32</c:v>
                </c:pt>
                <c:pt idx="2166">
                  <c:v>32</c:v>
                </c:pt>
                <c:pt idx="2167">
                  <c:v>32</c:v>
                </c:pt>
                <c:pt idx="2168">
                  <c:v>32</c:v>
                </c:pt>
                <c:pt idx="2169">
                  <c:v>32</c:v>
                </c:pt>
                <c:pt idx="2170">
                  <c:v>32</c:v>
                </c:pt>
                <c:pt idx="2171">
                  <c:v>32</c:v>
                </c:pt>
                <c:pt idx="2172">
                  <c:v>32</c:v>
                </c:pt>
                <c:pt idx="2173">
                  <c:v>32</c:v>
                </c:pt>
                <c:pt idx="2174">
                  <c:v>32</c:v>
                </c:pt>
                <c:pt idx="2175">
                  <c:v>32</c:v>
                </c:pt>
                <c:pt idx="2176">
                  <c:v>32</c:v>
                </c:pt>
                <c:pt idx="2177">
                  <c:v>32</c:v>
                </c:pt>
                <c:pt idx="2178">
                  <c:v>32</c:v>
                </c:pt>
                <c:pt idx="2179">
                  <c:v>32</c:v>
                </c:pt>
                <c:pt idx="2180">
                  <c:v>32</c:v>
                </c:pt>
                <c:pt idx="2181">
                  <c:v>32</c:v>
                </c:pt>
                <c:pt idx="2182">
                  <c:v>32</c:v>
                </c:pt>
                <c:pt idx="2183">
                  <c:v>32</c:v>
                </c:pt>
                <c:pt idx="2184">
                  <c:v>32</c:v>
                </c:pt>
                <c:pt idx="2185">
                  <c:v>32</c:v>
                </c:pt>
                <c:pt idx="2186">
                  <c:v>32</c:v>
                </c:pt>
                <c:pt idx="2187">
                  <c:v>32</c:v>
                </c:pt>
                <c:pt idx="2188">
                  <c:v>32</c:v>
                </c:pt>
                <c:pt idx="2189">
                  <c:v>32</c:v>
                </c:pt>
                <c:pt idx="2190">
                  <c:v>32</c:v>
                </c:pt>
                <c:pt idx="2191">
                  <c:v>32</c:v>
                </c:pt>
                <c:pt idx="2192">
                  <c:v>32</c:v>
                </c:pt>
                <c:pt idx="2193">
                  <c:v>32</c:v>
                </c:pt>
                <c:pt idx="2194">
                  <c:v>32</c:v>
                </c:pt>
                <c:pt idx="2195">
                  <c:v>32</c:v>
                </c:pt>
                <c:pt idx="2196">
                  <c:v>32</c:v>
                </c:pt>
                <c:pt idx="2197">
                  <c:v>32</c:v>
                </c:pt>
                <c:pt idx="2198">
                  <c:v>32</c:v>
                </c:pt>
                <c:pt idx="2199">
                  <c:v>32</c:v>
                </c:pt>
                <c:pt idx="2200">
                  <c:v>32</c:v>
                </c:pt>
                <c:pt idx="2201">
                  <c:v>32</c:v>
                </c:pt>
                <c:pt idx="2202">
                  <c:v>32</c:v>
                </c:pt>
                <c:pt idx="2203">
                  <c:v>32</c:v>
                </c:pt>
                <c:pt idx="2204">
                  <c:v>32</c:v>
                </c:pt>
                <c:pt idx="2205">
                  <c:v>32</c:v>
                </c:pt>
                <c:pt idx="2206">
                  <c:v>32</c:v>
                </c:pt>
                <c:pt idx="2207">
                  <c:v>32</c:v>
                </c:pt>
                <c:pt idx="2208">
                  <c:v>32</c:v>
                </c:pt>
                <c:pt idx="2209">
                  <c:v>32</c:v>
                </c:pt>
                <c:pt idx="2210">
                  <c:v>32</c:v>
                </c:pt>
                <c:pt idx="2211">
                  <c:v>32</c:v>
                </c:pt>
                <c:pt idx="2212">
                  <c:v>32</c:v>
                </c:pt>
                <c:pt idx="2213">
                  <c:v>32</c:v>
                </c:pt>
                <c:pt idx="2214">
                  <c:v>32</c:v>
                </c:pt>
                <c:pt idx="2215">
                  <c:v>32</c:v>
                </c:pt>
                <c:pt idx="2216">
                  <c:v>32</c:v>
                </c:pt>
                <c:pt idx="2217">
                  <c:v>32</c:v>
                </c:pt>
                <c:pt idx="2218">
                  <c:v>32</c:v>
                </c:pt>
                <c:pt idx="2219">
                  <c:v>32</c:v>
                </c:pt>
                <c:pt idx="2220">
                  <c:v>32</c:v>
                </c:pt>
                <c:pt idx="2221">
                  <c:v>32</c:v>
                </c:pt>
                <c:pt idx="2222">
                  <c:v>32</c:v>
                </c:pt>
                <c:pt idx="2223">
                  <c:v>32</c:v>
                </c:pt>
                <c:pt idx="2224">
                  <c:v>32</c:v>
                </c:pt>
                <c:pt idx="2225">
                  <c:v>32</c:v>
                </c:pt>
                <c:pt idx="2226">
                  <c:v>32</c:v>
                </c:pt>
                <c:pt idx="2227">
                  <c:v>32</c:v>
                </c:pt>
                <c:pt idx="2228">
                  <c:v>32</c:v>
                </c:pt>
                <c:pt idx="2229">
                  <c:v>32</c:v>
                </c:pt>
                <c:pt idx="2230">
                  <c:v>32</c:v>
                </c:pt>
                <c:pt idx="2231">
                  <c:v>32</c:v>
                </c:pt>
                <c:pt idx="2232">
                  <c:v>32</c:v>
                </c:pt>
                <c:pt idx="2233">
                  <c:v>32</c:v>
                </c:pt>
                <c:pt idx="2234">
                  <c:v>32</c:v>
                </c:pt>
                <c:pt idx="2235">
                  <c:v>32</c:v>
                </c:pt>
                <c:pt idx="2236">
                  <c:v>32</c:v>
                </c:pt>
                <c:pt idx="2237">
                  <c:v>32</c:v>
                </c:pt>
                <c:pt idx="2238">
                  <c:v>32</c:v>
                </c:pt>
                <c:pt idx="2239">
                  <c:v>32</c:v>
                </c:pt>
                <c:pt idx="2240">
                  <c:v>32</c:v>
                </c:pt>
                <c:pt idx="2241">
                  <c:v>32</c:v>
                </c:pt>
                <c:pt idx="2242">
                  <c:v>32</c:v>
                </c:pt>
                <c:pt idx="2243">
                  <c:v>32</c:v>
                </c:pt>
                <c:pt idx="2244">
                  <c:v>32</c:v>
                </c:pt>
                <c:pt idx="2245">
                  <c:v>32</c:v>
                </c:pt>
                <c:pt idx="2246">
                  <c:v>32</c:v>
                </c:pt>
                <c:pt idx="2247">
                  <c:v>32</c:v>
                </c:pt>
                <c:pt idx="2248">
                  <c:v>32</c:v>
                </c:pt>
                <c:pt idx="2249">
                  <c:v>32</c:v>
                </c:pt>
                <c:pt idx="2250">
                  <c:v>32</c:v>
                </c:pt>
                <c:pt idx="2251">
                  <c:v>32</c:v>
                </c:pt>
                <c:pt idx="2252">
                  <c:v>32</c:v>
                </c:pt>
                <c:pt idx="2253">
                  <c:v>32</c:v>
                </c:pt>
                <c:pt idx="2254">
                  <c:v>32</c:v>
                </c:pt>
                <c:pt idx="2255">
                  <c:v>32</c:v>
                </c:pt>
                <c:pt idx="2256">
                  <c:v>32</c:v>
                </c:pt>
                <c:pt idx="2257">
                  <c:v>32</c:v>
                </c:pt>
                <c:pt idx="2258">
                  <c:v>32</c:v>
                </c:pt>
                <c:pt idx="2259">
                  <c:v>32</c:v>
                </c:pt>
                <c:pt idx="2260">
                  <c:v>32</c:v>
                </c:pt>
                <c:pt idx="2261">
                  <c:v>32</c:v>
                </c:pt>
                <c:pt idx="2262">
                  <c:v>32</c:v>
                </c:pt>
                <c:pt idx="2263">
                  <c:v>32</c:v>
                </c:pt>
                <c:pt idx="2264">
                  <c:v>32</c:v>
                </c:pt>
                <c:pt idx="2265">
                  <c:v>32</c:v>
                </c:pt>
                <c:pt idx="2266">
                  <c:v>32</c:v>
                </c:pt>
                <c:pt idx="2267">
                  <c:v>32</c:v>
                </c:pt>
                <c:pt idx="2268">
                  <c:v>32</c:v>
                </c:pt>
                <c:pt idx="2269">
                  <c:v>32</c:v>
                </c:pt>
                <c:pt idx="2270">
                  <c:v>32</c:v>
                </c:pt>
                <c:pt idx="2271">
                  <c:v>32</c:v>
                </c:pt>
                <c:pt idx="2272">
                  <c:v>32</c:v>
                </c:pt>
                <c:pt idx="2273">
                  <c:v>32</c:v>
                </c:pt>
                <c:pt idx="2274">
                  <c:v>32</c:v>
                </c:pt>
                <c:pt idx="2275">
                  <c:v>32</c:v>
                </c:pt>
                <c:pt idx="2276">
                  <c:v>32</c:v>
                </c:pt>
                <c:pt idx="2277">
                  <c:v>32</c:v>
                </c:pt>
                <c:pt idx="2278">
                  <c:v>32</c:v>
                </c:pt>
                <c:pt idx="2279">
                  <c:v>32</c:v>
                </c:pt>
                <c:pt idx="2280">
                  <c:v>32</c:v>
                </c:pt>
                <c:pt idx="2281">
                  <c:v>32</c:v>
                </c:pt>
                <c:pt idx="2282">
                  <c:v>32</c:v>
                </c:pt>
                <c:pt idx="2283">
                  <c:v>32</c:v>
                </c:pt>
                <c:pt idx="2284">
                  <c:v>32</c:v>
                </c:pt>
                <c:pt idx="2285">
                  <c:v>32</c:v>
                </c:pt>
                <c:pt idx="2286">
                  <c:v>32</c:v>
                </c:pt>
                <c:pt idx="2287">
                  <c:v>32</c:v>
                </c:pt>
                <c:pt idx="2288">
                  <c:v>32</c:v>
                </c:pt>
                <c:pt idx="2289">
                  <c:v>32</c:v>
                </c:pt>
                <c:pt idx="2290">
                  <c:v>32</c:v>
                </c:pt>
                <c:pt idx="2291">
                  <c:v>32</c:v>
                </c:pt>
                <c:pt idx="2292">
                  <c:v>32</c:v>
                </c:pt>
                <c:pt idx="2293">
                  <c:v>32</c:v>
                </c:pt>
                <c:pt idx="2294">
                  <c:v>32</c:v>
                </c:pt>
                <c:pt idx="2295">
                  <c:v>32</c:v>
                </c:pt>
                <c:pt idx="2296">
                  <c:v>32</c:v>
                </c:pt>
                <c:pt idx="2297">
                  <c:v>32</c:v>
                </c:pt>
                <c:pt idx="2298">
                  <c:v>32</c:v>
                </c:pt>
                <c:pt idx="2299">
                  <c:v>32</c:v>
                </c:pt>
                <c:pt idx="2300">
                  <c:v>32</c:v>
                </c:pt>
                <c:pt idx="2301">
                  <c:v>32</c:v>
                </c:pt>
                <c:pt idx="2302">
                  <c:v>32</c:v>
                </c:pt>
                <c:pt idx="2303">
                  <c:v>32</c:v>
                </c:pt>
                <c:pt idx="2304">
                  <c:v>32</c:v>
                </c:pt>
                <c:pt idx="2305">
                  <c:v>32</c:v>
                </c:pt>
                <c:pt idx="2306">
                  <c:v>32</c:v>
                </c:pt>
                <c:pt idx="2307">
                  <c:v>32</c:v>
                </c:pt>
                <c:pt idx="2308">
                  <c:v>32</c:v>
                </c:pt>
                <c:pt idx="2309">
                  <c:v>32</c:v>
                </c:pt>
                <c:pt idx="2310">
                  <c:v>32</c:v>
                </c:pt>
                <c:pt idx="2311">
                  <c:v>32</c:v>
                </c:pt>
                <c:pt idx="2312">
                  <c:v>32</c:v>
                </c:pt>
                <c:pt idx="2313">
                  <c:v>32</c:v>
                </c:pt>
                <c:pt idx="2314">
                  <c:v>32</c:v>
                </c:pt>
                <c:pt idx="2315">
                  <c:v>32</c:v>
                </c:pt>
                <c:pt idx="2316">
                  <c:v>32</c:v>
                </c:pt>
                <c:pt idx="2317">
                  <c:v>32</c:v>
                </c:pt>
                <c:pt idx="2318">
                  <c:v>32</c:v>
                </c:pt>
                <c:pt idx="2319">
                  <c:v>32</c:v>
                </c:pt>
                <c:pt idx="2320">
                  <c:v>32</c:v>
                </c:pt>
                <c:pt idx="2321">
                  <c:v>32</c:v>
                </c:pt>
                <c:pt idx="2322">
                  <c:v>32</c:v>
                </c:pt>
                <c:pt idx="2323">
                  <c:v>32</c:v>
                </c:pt>
                <c:pt idx="2324">
                  <c:v>32</c:v>
                </c:pt>
                <c:pt idx="2325">
                  <c:v>32</c:v>
                </c:pt>
                <c:pt idx="2326">
                  <c:v>32</c:v>
                </c:pt>
                <c:pt idx="2327">
                  <c:v>32</c:v>
                </c:pt>
                <c:pt idx="2328">
                  <c:v>32</c:v>
                </c:pt>
                <c:pt idx="2329">
                  <c:v>32</c:v>
                </c:pt>
                <c:pt idx="2330">
                  <c:v>32</c:v>
                </c:pt>
                <c:pt idx="2331">
                  <c:v>32</c:v>
                </c:pt>
                <c:pt idx="2332">
                  <c:v>32</c:v>
                </c:pt>
                <c:pt idx="2333">
                  <c:v>32</c:v>
                </c:pt>
                <c:pt idx="2334">
                  <c:v>32</c:v>
                </c:pt>
                <c:pt idx="2335">
                  <c:v>32</c:v>
                </c:pt>
                <c:pt idx="2336">
                  <c:v>32</c:v>
                </c:pt>
                <c:pt idx="2337">
                  <c:v>32</c:v>
                </c:pt>
                <c:pt idx="2338">
                  <c:v>32</c:v>
                </c:pt>
                <c:pt idx="2339">
                  <c:v>32</c:v>
                </c:pt>
                <c:pt idx="2340">
                  <c:v>32</c:v>
                </c:pt>
                <c:pt idx="2341">
                  <c:v>32</c:v>
                </c:pt>
                <c:pt idx="2342">
                  <c:v>32</c:v>
                </c:pt>
                <c:pt idx="2343">
                  <c:v>32</c:v>
                </c:pt>
                <c:pt idx="2344">
                  <c:v>32</c:v>
                </c:pt>
                <c:pt idx="2345">
                  <c:v>32</c:v>
                </c:pt>
                <c:pt idx="2346">
                  <c:v>32</c:v>
                </c:pt>
                <c:pt idx="2347">
                  <c:v>32</c:v>
                </c:pt>
                <c:pt idx="2348">
                  <c:v>32</c:v>
                </c:pt>
                <c:pt idx="2349">
                  <c:v>32</c:v>
                </c:pt>
                <c:pt idx="2350">
                  <c:v>32</c:v>
                </c:pt>
                <c:pt idx="2351">
                  <c:v>32</c:v>
                </c:pt>
                <c:pt idx="2352">
                  <c:v>32</c:v>
                </c:pt>
                <c:pt idx="2353">
                  <c:v>32</c:v>
                </c:pt>
                <c:pt idx="2354">
                  <c:v>32</c:v>
                </c:pt>
                <c:pt idx="2355">
                  <c:v>32</c:v>
                </c:pt>
                <c:pt idx="2356">
                  <c:v>32</c:v>
                </c:pt>
                <c:pt idx="2357">
                  <c:v>32</c:v>
                </c:pt>
                <c:pt idx="2358">
                  <c:v>32</c:v>
                </c:pt>
                <c:pt idx="2359">
                  <c:v>32</c:v>
                </c:pt>
                <c:pt idx="2360">
                  <c:v>32</c:v>
                </c:pt>
                <c:pt idx="2361">
                  <c:v>32</c:v>
                </c:pt>
                <c:pt idx="2362">
                  <c:v>32</c:v>
                </c:pt>
                <c:pt idx="2363">
                  <c:v>32</c:v>
                </c:pt>
                <c:pt idx="2364">
                  <c:v>32</c:v>
                </c:pt>
                <c:pt idx="2365">
                  <c:v>32</c:v>
                </c:pt>
                <c:pt idx="2366">
                  <c:v>32</c:v>
                </c:pt>
                <c:pt idx="2367">
                  <c:v>32</c:v>
                </c:pt>
                <c:pt idx="2368">
                  <c:v>32</c:v>
                </c:pt>
                <c:pt idx="2369">
                  <c:v>32</c:v>
                </c:pt>
                <c:pt idx="2370">
                  <c:v>32</c:v>
                </c:pt>
                <c:pt idx="2371">
                  <c:v>32</c:v>
                </c:pt>
                <c:pt idx="2372">
                  <c:v>32</c:v>
                </c:pt>
                <c:pt idx="2373">
                  <c:v>32</c:v>
                </c:pt>
                <c:pt idx="2374">
                  <c:v>32</c:v>
                </c:pt>
                <c:pt idx="2375">
                  <c:v>32</c:v>
                </c:pt>
                <c:pt idx="2376">
                  <c:v>32</c:v>
                </c:pt>
                <c:pt idx="2377">
                  <c:v>32</c:v>
                </c:pt>
                <c:pt idx="2378">
                  <c:v>32</c:v>
                </c:pt>
                <c:pt idx="2379">
                  <c:v>32</c:v>
                </c:pt>
                <c:pt idx="2380">
                  <c:v>32</c:v>
                </c:pt>
                <c:pt idx="2381">
                  <c:v>32</c:v>
                </c:pt>
                <c:pt idx="2382">
                  <c:v>32</c:v>
                </c:pt>
                <c:pt idx="2383">
                  <c:v>32</c:v>
                </c:pt>
                <c:pt idx="2384">
                  <c:v>32</c:v>
                </c:pt>
                <c:pt idx="2385">
                  <c:v>32</c:v>
                </c:pt>
                <c:pt idx="2386">
                  <c:v>32</c:v>
                </c:pt>
                <c:pt idx="2387">
                  <c:v>32</c:v>
                </c:pt>
                <c:pt idx="2388">
                  <c:v>32</c:v>
                </c:pt>
                <c:pt idx="2389">
                  <c:v>32</c:v>
                </c:pt>
                <c:pt idx="2390">
                  <c:v>32</c:v>
                </c:pt>
                <c:pt idx="2391">
                  <c:v>32</c:v>
                </c:pt>
                <c:pt idx="2392">
                  <c:v>32</c:v>
                </c:pt>
                <c:pt idx="2393">
                  <c:v>32</c:v>
                </c:pt>
                <c:pt idx="2394">
                  <c:v>32</c:v>
                </c:pt>
                <c:pt idx="2395">
                  <c:v>32</c:v>
                </c:pt>
                <c:pt idx="2396">
                  <c:v>32</c:v>
                </c:pt>
                <c:pt idx="2397">
                  <c:v>32</c:v>
                </c:pt>
                <c:pt idx="2398">
                  <c:v>32</c:v>
                </c:pt>
                <c:pt idx="2399">
                  <c:v>32</c:v>
                </c:pt>
                <c:pt idx="2400">
                  <c:v>32</c:v>
                </c:pt>
                <c:pt idx="2401">
                  <c:v>32</c:v>
                </c:pt>
                <c:pt idx="2402">
                  <c:v>32</c:v>
                </c:pt>
                <c:pt idx="2403">
                  <c:v>32</c:v>
                </c:pt>
                <c:pt idx="2404">
                  <c:v>32</c:v>
                </c:pt>
                <c:pt idx="2405">
                  <c:v>32</c:v>
                </c:pt>
                <c:pt idx="2406">
                  <c:v>32</c:v>
                </c:pt>
                <c:pt idx="2407">
                  <c:v>32</c:v>
                </c:pt>
                <c:pt idx="2408">
                  <c:v>32</c:v>
                </c:pt>
                <c:pt idx="2409">
                  <c:v>32</c:v>
                </c:pt>
                <c:pt idx="2410">
                  <c:v>32</c:v>
                </c:pt>
                <c:pt idx="2411">
                  <c:v>32</c:v>
                </c:pt>
                <c:pt idx="2412">
                  <c:v>32</c:v>
                </c:pt>
                <c:pt idx="2413">
                  <c:v>32</c:v>
                </c:pt>
                <c:pt idx="2414">
                  <c:v>32</c:v>
                </c:pt>
                <c:pt idx="2415">
                  <c:v>32</c:v>
                </c:pt>
                <c:pt idx="2416">
                  <c:v>32</c:v>
                </c:pt>
                <c:pt idx="2417">
                  <c:v>32</c:v>
                </c:pt>
                <c:pt idx="2418">
                  <c:v>32</c:v>
                </c:pt>
                <c:pt idx="2419">
                  <c:v>32</c:v>
                </c:pt>
                <c:pt idx="2420">
                  <c:v>32</c:v>
                </c:pt>
                <c:pt idx="2421">
                  <c:v>32</c:v>
                </c:pt>
                <c:pt idx="2422">
                  <c:v>32</c:v>
                </c:pt>
                <c:pt idx="2423">
                  <c:v>32</c:v>
                </c:pt>
                <c:pt idx="2424">
                  <c:v>32</c:v>
                </c:pt>
                <c:pt idx="2425">
                  <c:v>32</c:v>
                </c:pt>
                <c:pt idx="2426">
                  <c:v>32</c:v>
                </c:pt>
                <c:pt idx="2427">
                  <c:v>32</c:v>
                </c:pt>
                <c:pt idx="2428">
                  <c:v>32</c:v>
                </c:pt>
                <c:pt idx="2429">
                  <c:v>32</c:v>
                </c:pt>
                <c:pt idx="2430">
                  <c:v>32</c:v>
                </c:pt>
                <c:pt idx="2431">
                  <c:v>32</c:v>
                </c:pt>
                <c:pt idx="2432">
                  <c:v>32</c:v>
                </c:pt>
                <c:pt idx="2433">
                  <c:v>32</c:v>
                </c:pt>
                <c:pt idx="2434">
                  <c:v>32</c:v>
                </c:pt>
                <c:pt idx="2435">
                  <c:v>32</c:v>
                </c:pt>
                <c:pt idx="2436">
                  <c:v>32</c:v>
                </c:pt>
                <c:pt idx="2437">
                  <c:v>32</c:v>
                </c:pt>
                <c:pt idx="2438">
                  <c:v>32</c:v>
                </c:pt>
                <c:pt idx="2439">
                  <c:v>32</c:v>
                </c:pt>
                <c:pt idx="2440">
                  <c:v>32</c:v>
                </c:pt>
                <c:pt idx="2441">
                  <c:v>32</c:v>
                </c:pt>
                <c:pt idx="2442">
                  <c:v>32</c:v>
                </c:pt>
                <c:pt idx="2443">
                  <c:v>32</c:v>
                </c:pt>
                <c:pt idx="2444">
                  <c:v>32</c:v>
                </c:pt>
                <c:pt idx="2445">
                  <c:v>32</c:v>
                </c:pt>
                <c:pt idx="2446">
                  <c:v>32</c:v>
                </c:pt>
                <c:pt idx="2447">
                  <c:v>32</c:v>
                </c:pt>
                <c:pt idx="2448">
                  <c:v>32</c:v>
                </c:pt>
                <c:pt idx="2449">
                  <c:v>32</c:v>
                </c:pt>
                <c:pt idx="2450">
                  <c:v>32</c:v>
                </c:pt>
                <c:pt idx="2451">
                  <c:v>32</c:v>
                </c:pt>
                <c:pt idx="2452">
                  <c:v>32</c:v>
                </c:pt>
                <c:pt idx="2453">
                  <c:v>32</c:v>
                </c:pt>
                <c:pt idx="2454">
                  <c:v>32</c:v>
                </c:pt>
                <c:pt idx="2455">
                  <c:v>32</c:v>
                </c:pt>
                <c:pt idx="2456">
                  <c:v>32</c:v>
                </c:pt>
                <c:pt idx="2457">
                  <c:v>32</c:v>
                </c:pt>
                <c:pt idx="2458">
                  <c:v>32</c:v>
                </c:pt>
                <c:pt idx="2459">
                  <c:v>32</c:v>
                </c:pt>
                <c:pt idx="2460">
                  <c:v>32</c:v>
                </c:pt>
                <c:pt idx="2461">
                  <c:v>32</c:v>
                </c:pt>
                <c:pt idx="2462">
                  <c:v>32</c:v>
                </c:pt>
                <c:pt idx="2463">
                  <c:v>32</c:v>
                </c:pt>
                <c:pt idx="2464">
                  <c:v>32</c:v>
                </c:pt>
                <c:pt idx="2465">
                  <c:v>32</c:v>
                </c:pt>
                <c:pt idx="2466">
                  <c:v>32</c:v>
                </c:pt>
                <c:pt idx="2467">
                  <c:v>32</c:v>
                </c:pt>
                <c:pt idx="2468">
                  <c:v>32</c:v>
                </c:pt>
                <c:pt idx="2469">
                  <c:v>32</c:v>
                </c:pt>
                <c:pt idx="2470">
                  <c:v>32</c:v>
                </c:pt>
                <c:pt idx="2471">
                  <c:v>32</c:v>
                </c:pt>
                <c:pt idx="2472">
                  <c:v>32</c:v>
                </c:pt>
                <c:pt idx="2473">
                  <c:v>32</c:v>
                </c:pt>
                <c:pt idx="2474">
                  <c:v>32</c:v>
                </c:pt>
                <c:pt idx="2475">
                  <c:v>32</c:v>
                </c:pt>
                <c:pt idx="2476">
                  <c:v>32</c:v>
                </c:pt>
                <c:pt idx="2477">
                  <c:v>32</c:v>
                </c:pt>
                <c:pt idx="2478">
                  <c:v>32</c:v>
                </c:pt>
                <c:pt idx="2479">
                  <c:v>32</c:v>
                </c:pt>
                <c:pt idx="2480">
                  <c:v>32</c:v>
                </c:pt>
                <c:pt idx="2481">
                  <c:v>32</c:v>
                </c:pt>
                <c:pt idx="2482">
                  <c:v>32</c:v>
                </c:pt>
                <c:pt idx="2483">
                  <c:v>32</c:v>
                </c:pt>
                <c:pt idx="2484">
                  <c:v>32</c:v>
                </c:pt>
                <c:pt idx="2485">
                  <c:v>32</c:v>
                </c:pt>
                <c:pt idx="2486">
                  <c:v>32</c:v>
                </c:pt>
                <c:pt idx="2487">
                  <c:v>32</c:v>
                </c:pt>
                <c:pt idx="2488">
                  <c:v>32</c:v>
                </c:pt>
                <c:pt idx="2489">
                  <c:v>32</c:v>
                </c:pt>
                <c:pt idx="2490">
                  <c:v>32</c:v>
                </c:pt>
                <c:pt idx="2491">
                  <c:v>32</c:v>
                </c:pt>
                <c:pt idx="2492">
                  <c:v>32</c:v>
                </c:pt>
                <c:pt idx="2493">
                  <c:v>32</c:v>
                </c:pt>
                <c:pt idx="2494">
                  <c:v>32</c:v>
                </c:pt>
                <c:pt idx="2495">
                  <c:v>32</c:v>
                </c:pt>
                <c:pt idx="2496">
                  <c:v>32</c:v>
                </c:pt>
                <c:pt idx="2497">
                  <c:v>32</c:v>
                </c:pt>
                <c:pt idx="2498">
                  <c:v>32</c:v>
                </c:pt>
                <c:pt idx="2499">
                  <c:v>32</c:v>
                </c:pt>
                <c:pt idx="2500">
                  <c:v>32</c:v>
                </c:pt>
                <c:pt idx="2501">
                  <c:v>32</c:v>
                </c:pt>
                <c:pt idx="2502">
                  <c:v>32</c:v>
                </c:pt>
                <c:pt idx="2503">
                  <c:v>32</c:v>
                </c:pt>
                <c:pt idx="2504">
                  <c:v>32</c:v>
                </c:pt>
                <c:pt idx="2505">
                  <c:v>32</c:v>
                </c:pt>
                <c:pt idx="2506">
                  <c:v>32</c:v>
                </c:pt>
                <c:pt idx="2507">
                  <c:v>32</c:v>
                </c:pt>
                <c:pt idx="2508">
                  <c:v>32</c:v>
                </c:pt>
                <c:pt idx="2509">
                  <c:v>32</c:v>
                </c:pt>
                <c:pt idx="2510">
                  <c:v>32</c:v>
                </c:pt>
                <c:pt idx="2511">
                  <c:v>32</c:v>
                </c:pt>
                <c:pt idx="2512">
                  <c:v>32</c:v>
                </c:pt>
                <c:pt idx="2513">
                  <c:v>32</c:v>
                </c:pt>
                <c:pt idx="2514">
                  <c:v>32</c:v>
                </c:pt>
                <c:pt idx="2515">
                  <c:v>32</c:v>
                </c:pt>
                <c:pt idx="2516">
                  <c:v>32</c:v>
                </c:pt>
                <c:pt idx="2517">
                  <c:v>32</c:v>
                </c:pt>
                <c:pt idx="2518">
                  <c:v>32</c:v>
                </c:pt>
                <c:pt idx="2519">
                  <c:v>32</c:v>
                </c:pt>
                <c:pt idx="2520">
                  <c:v>32</c:v>
                </c:pt>
                <c:pt idx="2521">
                  <c:v>32</c:v>
                </c:pt>
                <c:pt idx="2522">
                  <c:v>32</c:v>
                </c:pt>
                <c:pt idx="2523">
                  <c:v>32</c:v>
                </c:pt>
                <c:pt idx="2524">
                  <c:v>32</c:v>
                </c:pt>
                <c:pt idx="2525">
                  <c:v>32</c:v>
                </c:pt>
                <c:pt idx="2526">
                  <c:v>32</c:v>
                </c:pt>
                <c:pt idx="2527">
                  <c:v>32</c:v>
                </c:pt>
                <c:pt idx="2528">
                  <c:v>32</c:v>
                </c:pt>
                <c:pt idx="2529">
                  <c:v>32</c:v>
                </c:pt>
                <c:pt idx="2530">
                  <c:v>32</c:v>
                </c:pt>
                <c:pt idx="2531">
                  <c:v>32</c:v>
                </c:pt>
                <c:pt idx="2532">
                  <c:v>32</c:v>
                </c:pt>
                <c:pt idx="2533">
                  <c:v>32</c:v>
                </c:pt>
                <c:pt idx="2534">
                  <c:v>32</c:v>
                </c:pt>
                <c:pt idx="2535">
                  <c:v>32</c:v>
                </c:pt>
                <c:pt idx="2536">
                  <c:v>32</c:v>
                </c:pt>
                <c:pt idx="2537">
                  <c:v>32</c:v>
                </c:pt>
                <c:pt idx="2538">
                  <c:v>32</c:v>
                </c:pt>
                <c:pt idx="2539">
                  <c:v>32</c:v>
                </c:pt>
                <c:pt idx="2540">
                  <c:v>32</c:v>
                </c:pt>
                <c:pt idx="2541">
                  <c:v>32</c:v>
                </c:pt>
                <c:pt idx="2542">
                  <c:v>32</c:v>
                </c:pt>
                <c:pt idx="2543">
                  <c:v>32</c:v>
                </c:pt>
                <c:pt idx="2544">
                  <c:v>32</c:v>
                </c:pt>
                <c:pt idx="2545">
                  <c:v>32</c:v>
                </c:pt>
                <c:pt idx="2546">
                  <c:v>32</c:v>
                </c:pt>
                <c:pt idx="2547">
                  <c:v>32</c:v>
                </c:pt>
                <c:pt idx="2548">
                  <c:v>32</c:v>
                </c:pt>
                <c:pt idx="2549">
                  <c:v>32</c:v>
                </c:pt>
                <c:pt idx="2550">
                  <c:v>32</c:v>
                </c:pt>
                <c:pt idx="2551">
                  <c:v>32</c:v>
                </c:pt>
                <c:pt idx="2552">
                  <c:v>32</c:v>
                </c:pt>
                <c:pt idx="2553">
                  <c:v>32</c:v>
                </c:pt>
                <c:pt idx="2554">
                  <c:v>32</c:v>
                </c:pt>
                <c:pt idx="2555">
                  <c:v>32</c:v>
                </c:pt>
                <c:pt idx="2556">
                  <c:v>32</c:v>
                </c:pt>
                <c:pt idx="2557">
                  <c:v>32</c:v>
                </c:pt>
                <c:pt idx="2558">
                  <c:v>32</c:v>
                </c:pt>
                <c:pt idx="2559">
                  <c:v>32</c:v>
                </c:pt>
                <c:pt idx="2560">
                  <c:v>32</c:v>
                </c:pt>
                <c:pt idx="2561">
                  <c:v>32</c:v>
                </c:pt>
                <c:pt idx="2562">
                  <c:v>32</c:v>
                </c:pt>
                <c:pt idx="2563">
                  <c:v>32</c:v>
                </c:pt>
                <c:pt idx="2564">
                  <c:v>32</c:v>
                </c:pt>
                <c:pt idx="2565">
                  <c:v>32</c:v>
                </c:pt>
                <c:pt idx="2566">
                  <c:v>32</c:v>
                </c:pt>
                <c:pt idx="2567">
                  <c:v>32</c:v>
                </c:pt>
                <c:pt idx="2568">
                  <c:v>32</c:v>
                </c:pt>
                <c:pt idx="2569">
                  <c:v>32</c:v>
                </c:pt>
                <c:pt idx="2570">
                  <c:v>32</c:v>
                </c:pt>
                <c:pt idx="2571">
                  <c:v>32</c:v>
                </c:pt>
                <c:pt idx="2572">
                  <c:v>32</c:v>
                </c:pt>
                <c:pt idx="2573">
                  <c:v>32</c:v>
                </c:pt>
                <c:pt idx="2574">
                  <c:v>32</c:v>
                </c:pt>
                <c:pt idx="2575">
                  <c:v>32</c:v>
                </c:pt>
                <c:pt idx="2576">
                  <c:v>32</c:v>
                </c:pt>
                <c:pt idx="2577">
                  <c:v>32</c:v>
                </c:pt>
                <c:pt idx="2578">
                  <c:v>32</c:v>
                </c:pt>
                <c:pt idx="2579">
                  <c:v>32</c:v>
                </c:pt>
                <c:pt idx="2580">
                  <c:v>32</c:v>
                </c:pt>
                <c:pt idx="2581">
                  <c:v>32</c:v>
                </c:pt>
                <c:pt idx="2582">
                  <c:v>32</c:v>
                </c:pt>
                <c:pt idx="2583">
                  <c:v>32</c:v>
                </c:pt>
                <c:pt idx="2584">
                  <c:v>32</c:v>
                </c:pt>
                <c:pt idx="2585">
                  <c:v>32</c:v>
                </c:pt>
                <c:pt idx="2586">
                  <c:v>32</c:v>
                </c:pt>
                <c:pt idx="2587">
                  <c:v>32</c:v>
                </c:pt>
                <c:pt idx="2588">
                  <c:v>32</c:v>
                </c:pt>
                <c:pt idx="2589">
                  <c:v>32</c:v>
                </c:pt>
                <c:pt idx="2590">
                  <c:v>32</c:v>
                </c:pt>
                <c:pt idx="2591">
                  <c:v>32</c:v>
                </c:pt>
                <c:pt idx="2592">
                  <c:v>32</c:v>
                </c:pt>
                <c:pt idx="2593">
                  <c:v>32</c:v>
                </c:pt>
                <c:pt idx="2594">
                  <c:v>32</c:v>
                </c:pt>
                <c:pt idx="2595">
                  <c:v>32</c:v>
                </c:pt>
                <c:pt idx="2596">
                  <c:v>32</c:v>
                </c:pt>
                <c:pt idx="2597">
                  <c:v>32</c:v>
                </c:pt>
                <c:pt idx="2598">
                  <c:v>32</c:v>
                </c:pt>
                <c:pt idx="2599">
                  <c:v>32</c:v>
                </c:pt>
                <c:pt idx="2600">
                  <c:v>32</c:v>
                </c:pt>
                <c:pt idx="2601">
                  <c:v>32</c:v>
                </c:pt>
                <c:pt idx="2602">
                  <c:v>32</c:v>
                </c:pt>
                <c:pt idx="2603">
                  <c:v>32</c:v>
                </c:pt>
                <c:pt idx="2604">
                  <c:v>32</c:v>
                </c:pt>
                <c:pt idx="2605">
                  <c:v>32</c:v>
                </c:pt>
                <c:pt idx="2606">
                  <c:v>32</c:v>
                </c:pt>
                <c:pt idx="2607">
                  <c:v>32</c:v>
                </c:pt>
                <c:pt idx="2608">
                  <c:v>32</c:v>
                </c:pt>
                <c:pt idx="2609">
                  <c:v>32</c:v>
                </c:pt>
                <c:pt idx="2610">
                  <c:v>32</c:v>
                </c:pt>
                <c:pt idx="2611">
                  <c:v>32</c:v>
                </c:pt>
                <c:pt idx="2612">
                  <c:v>32</c:v>
                </c:pt>
                <c:pt idx="2613">
                  <c:v>32</c:v>
                </c:pt>
                <c:pt idx="2614">
                  <c:v>32</c:v>
                </c:pt>
                <c:pt idx="2615">
                  <c:v>32</c:v>
                </c:pt>
                <c:pt idx="2616">
                  <c:v>32</c:v>
                </c:pt>
                <c:pt idx="2617">
                  <c:v>32</c:v>
                </c:pt>
                <c:pt idx="2618">
                  <c:v>32</c:v>
                </c:pt>
                <c:pt idx="2619">
                  <c:v>32</c:v>
                </c:pt>
                <c:pt idx="2620">
                  <c:v>32</c:v>
                </c:pt>
                <c:pt idx="2621">
                  <c:v>32</c:v>
                </c:pt>
                <c:pt idx="2622">
                  <c:v>32</c:v>
                </c:pt>
                <c:pt idx="2623">
                  <c:v>32</c:v>
                </c:pt>
                <c:pt idx="2624">
                  <c:v>32</c:v>
                </c:pt>
                <c:pt idx="2625">
                  <c:v>32</c:v>
                </c:pt>
                <c:pt idx="2626">
                  <c:v>32</c:v>
                </c:pt>
                <c:pt idx="2627">
                  <c:v>32</c:v>
                </c:pt>
                <c:pt idx="2628">
                  <c:v>32</c:v>
                </c:pt>
                <c:pt idx="2629">
                  <c:v>32</c:v>
                </c:pt>
                <c:pt idx="2630">
                  <c:v>32</c:v>
                </c:pt>
                <c:pt idx="2631">
                  <c:v>32</c:v>
                </c:pt>
                <c:pt idx="2632">
                  <c:v>32</c:v>
                </c:pt>
                <c:pt idx="2633">
                  <c:v>32</c:v>
                </c:pt>
                <c:pt idx="2634">
                  <c:v>32</c:v>
                </c:pt>
                <c:pt idx="2635">
                  <c:v>32</c:v>
                </c:pt>
                <c:pt idx="2636">
                  <c:v>32</c:v>
                </c:pt>
                <c:pt idx="2637">
                  <c:v>32</c:v>
                </c:pt>
                <c:pt idx="2638">
                  <c:v>32</c:v>
                </c:pt>
                <c:pt idx="2639">
                  <c:v>32</c:v>
                </c:pt>
                <c:pt idx="2640">
                  <c:v>32</c:v>
                </c:pt>
                <c:pt idx="2641">
                  <c:v>32</c:v>
                </c:pt>
                <c:pt idx="2642">
                  <c:v>32</c:v>
                </c:pt>
                <c:pt idx="2643">
                  <c:v>32</c:v>
                </c:pt>
                <c:pt idx="2644">
                  <c:v>32</c:v>
                </c:pt>
                <c:pt idx="2645">
                  <c:v>32</c:v>
                </c:pt>
                <c:pt idx="2646">
                  <c:v>32</c:v>
                </c:pt>
                <c:pt idx="2647">
                  <c:v>32</c:v>
                </c:pt>
                <c:pt idx="2648">
                  <c:v>32</c:v>
                </c:pt>
                <c:pt idx="2649">
                  <c:v>32</c:v>
                </c:pt>
                <c:pt idx="2650">
                  <c:v>32</c:v>
                </c:pt>
                <c:pt idx="2651">
                  <c:v>32</c:v>
                </c:pt>
                <c:pt idx="2652">
                  <c:v>32</c:v>
                </c:pt>
                <c:pt idx="2653">
                  <c:v>32</c:v>
                </c:pt>
                <c:pt idx="2654">
                  <c:v>32</c:v>
                </c:pt>
                <c:pt idx="2655">
                  <c:v>32</c:v>
                </c:pt>
                <c:pt idx="2656">
                  <c:v>32</c:v>
                </c:pt>
                <c:pt idx="2657">
                  <c:v>32</c:v>
                </c:pt>
                <c:pt idx="2658">
                  <c:v>32</c:v>
                </c:pt>
                <c:pt idx="2659">
                  <c:v>32</c:v>
                </c:pt>
                <c:pt idx="2660">
                  <c:v>32</c:v>
                </c:pt>
                <c:pt idx="2661">
                  <c:v>32</c:v>
                </c:pt>
                <c:pt idx="2662">
                  <c:v>32</c:v>
                </c:pt>
                <c:pt idx="2663">
                  <c:v>32</c:v>
                </c:pt>
                <c:pt idx="2664">
                  <c:v>32</c:v>
                </c:pt>
                <c:pt idx="2665">
                  <c:v>32</c:v>
                </c:pt>
                <c:pt idx="2666">
                  <c:v>32</c:v>
                </c:pt>
                <c:pt idx="2667">
                  <c:v>32</c:v>
                </c:pt>
                <c:pt idx="2668">
                  <c:v>32</c:v>
                </c:pt>
                <c:pt idx="2669">
                  <c:v>32</c:v>
                </c:pt>
                <c:pt idx="2670">
                  <c:v>32</c:v>
                </c:pt>
                <c:pt idx="2671">
                  <c:v>32</c:v>
                </c:pt>
                <c:pt idx="2672">
                  <c:v>32</c:v>
                </c:pt>
                <c:pt idx="2673">
                  <c:v>32</c:v>
                </c:pt>
                <c:pt idx="2674">
                  <c:v>32</c:v>
                </c:pt>
                <c:pt idx="2675">
                  <c:v>32</c:v>
                </c:pt>
                <c:pt idx="2676">
                  <c:v>32</c:v>
                </c:pt>
                <c:pt idx="2677">
                  <c:v>32</c:v>
                </c:pt>
                <c:pt idx="2678">
                  <c:v>32</c:v>
                </c:pt>
                <c:pt idx="2679">
                  <c:v>32</c:v>
                </c:pt>
                <c:pt idx="2680">
                  <c:v>32</c:v>
                </c:pt>
                <c:pt idx="2681">
                  <c:v>32</c:v>
                </c:pt>
                <c:pt idx="2682">
                  <c:v>32</c:v>
                </c:pt>
                <c:pt idx="2683">
                  <c:v>32</c:v>
                </c:pt>
                <c:pt idx="2684">
                  <c:v>32</c:v>
                </c:pt>
                <c:pt idx="2685">
                  <c:v>32</c:v>
                </c:pt>
                <c:pt idx="2686">
                  <c:v>32</c:v>
                </c:pt>
                <c:pt idx="2687">
                  <c:v>32</c:v>
                </c:pt>
                <c:pt idx="2688">
                  <c:v>32</c:v>
                </c:pt>
                <c:pt idx="2689">
                  <c:v>32</c:v>
                </c:pt>
                <c:pt idx="2690">
                  <c:v>32</c:v>
                </c:pt>
                <c:pt idx="2691">
                  <c:v>32</c:v>
                </c:pt>
                <c:pt idx="2692">
                  <c:v>32</c:v>
                </c:pt>
                <c:pt idx="2693">
                  <c:v>32</c:v>
                </c:pt>
                <c:pt idx="2694">
                  <c:v>32</c:v>
                </c:pt>
                <c:pt idx="2695">
                  <c:v>32</c:v>
                </c:pt>
                <c:pt idx="2696">
                  <c:v>32</c:v>
                </c:pt>
                <c:pt idx="2697">
                  <c:v>32</c:v>
                </c:pt>
                <c:pt idx="2698">
                  <c:v>32</c:v>
                </c:pt>
                <c:pt idx="2699">
                  <c:v>32</c:v>
                </c:pt>
                <c:pt idx="2700">
                  <c:v>32</c:v>
                </c:pt>
                <c:pt idx="2701">
                  <c:v>32</c:v>
                </c:pt>
                <c:pt idx="2702">
                  <c:v>32</c:v>
                </c:pt>
                <c:pt idx="2703">
                  <c:v>32</c:v>
                </c:pt>
                <c:pt idx="2704">
                  <c:v>32</c:v>
                </c:pt>
                <c:pt idx="2705">
                  <c:v>32</c:v>
                </c:pt>
                <c:pt idx="2706">
                  <c:v>32</c:v>
                </c:pt>
                <c:pt idx="2707">
                  <c:v>32</c:v>
                </c:pt>
                <c:pt idx="2708">
                  <c:v>32</c:v>
                </c:pt>
                <c:pt idx="2709">
                  <c:v>32</c:v>
                </c:pt>
                <c:pt idx="2710">
                  <c:v>32</c:v>
                </c:pt>
                <c:pt idx="2711">
                  <c:v>32</c:v>
                </c:pt>
                <c:pt idx="2712">
                  <c:v>32</c:v>
                </c:pt>
                <c:pt idx="2713">
                  <c:v>32</c:v>
                </c:pt>
                <c:pt idx="2714">
                  <c:v>32</c:v>
                </c:pt>
                <c:pt idx="2715">
                  <c:v>32</c:v>
                </c:pt>
                <c:pt idx="2716">
                  <c:v>32</c:v>
                </c:pt>
                <c:pt idx="2717">
                  <c:v>32</c:v>
                </c:pt>
                <c:pt idx="2718">
                  <c:v>32</c:v>
                </c:pt>
                <c:pt idx="2719">
                  <c:v>32</c:v>
                </c:pt>
                <c:pt idx="2720">
                  <c:v>32</c:v>
                </c:pt>
                <c:pt idx="2721">
                  <c:v>32</c:v>
                </c:pt>
                <c:pt idx="2722">
                  <c:v>32</c:v>
                </c:pt>
                <c:pt idx="2723">
                  <c:v>32</c:v>
                </c:pt>
                <c:pt idx="2724">
                  <c:v>32</c:v>
                </c:pt>
                <c:pt idx="2725">
                  <c:v>32</c:v>
                </c:pt>
                <c:pt idx="2726">
                  <c:v>32</c:v>
                </c:pt>
                <c:pt idx="2727">
                  <c:v>32</c:v>
                </c:pt>
                <c:pt idx="2728">
                  <c:v>32</c:v>
                </c:pt>
                <c:pt idx="2729">
                  <c:v>32</c:v>
                </c:pt>
                <c:pt idx="2730">
                  <c:v>32</c:v>
                </c:pt>
                <c:pt idx="2731">
                  <c:v>32</c:v>
                </c:pt>
                <c:pt idx="2732">
                  <c:v>32</c:v>
                </c:pt>
                <c:pt idx="2733">
                  <c:v>32</c:v>
                </c:pt>
                <c:pt idx="2734">
                  <c:v>32</c:v>
                </c:pt>
                <c:pt idx="2735">
                  <c:v>32</c:v>
                </c:pt>
                <c:pt idx="2736">
                  <c:v>32</c:v>
                </c:pt>
                <c:pt idx="2737">
                  <c:v>32</c:v>
                </c:pt>
                <c:pt idx="2738">
                  <c:v>32</c:v>
                </c:pt>
                <c:pt idx="2739">
                  <c:v>32</c:v>
                </c:pt>
                <c:pt idx="2740">
                  <c:v>32</c:v>
                </c:pt>
                <c:pt idx="2741">
                  <c:v>32</c:v>
                </c:pt>
                <c:pt idx="2742">
                  <c:v>32</c:v>
                </c:pt>
                <c:pt idx="2743">
                  <c:v>32</c:v>
                </c:pt>
                <c:pt idx="2744">
                  <c:v>32</c:v>
                </c:pt>
                <c:pt idx="2745">
                  <c:v>32</c:v>
                </c:pt>
                <c:pt idx="2746">
                  <c:v>32</c:v>
                </c:pt>
                <c:pt idx="2747">
                  <c:v>32</c:v>
                </c:pt>
                <c:pt idx="2748">
                  <c:v>32</c:v>
                </c:pt>
                <c:pt idx="2749">
                  <c:v>32</c:v>
                </c:pt>
                <c:pt idx="2750">
                  <c:v>32</c:v>
                </c:pt>
                <c:pt idx="2751">
                  <c:v>32</c:v>
                </c:pt>
                <c:pt idx="2752">
                  <c:v>32</c:v>
                </c:pt>
                <c:pt idx="2753">
                  <c:v>32</c:v>
                </c:pt>
                <c:pt idx="2754">
                  <c:v>32</c:v>
                </c:pt>
                <c:pt idx="2755">
                  <c:v>32</c:v>
                </c:pt>
                <c:pt idx="2756">
                  <c:v>32</c:v>
                </c:pt>
                <c:pt idx="2757">
                  <c:v>32</c:v>
                </c:pt>
                <c:pt idx="2758">
                  <c:v>32</c:v>
                </c:pt>
                <c:pt idx="2759">
                  <c:v>32</c:v>
                </c:pt>
                <c:pt idx="2760">
                  <c:v>32</c:v>
                </c:pt>
                <c:pt idx="2761">
                  <c:v>32</c:v>
                </c:pt>
                <c:pt idx="2762">
                  <c:v>32</c:v>
                </c:pt>
                <c:pt idx="2763">
                  <c:v>32</c:v>
                </c:pt>
                <c:pt idx="2764">
                  <c:v>32</c:v>
                </c:pt>
                <c:pt idx="2765">
                  <c:v>32</c:v>
                </c:pt>
                <c:pt idx="2766">
                  <c:v>32</c:v>
                </c:pt>
                <c:pt idx="2767">
                  <c:v>32</c:v>
                </c:pt>
                <c:pt idx="2768">
                  <c:v>32</c:v>
                </c:pt>
                <c:pt idx="2769">
                  <c:v>32</c:v>
                </c:pt>
                <c:pt idx="2770">
                  <c:v>32</c:v>
                </c:pt>
                <c:pt idx="2771">
                  <c:v>32</c:v>
                </c:pt>
                <c:pt idx="2772">
                  <c:v>32</c:v>
                </c:pt>
                <c:pt idx="2773">
                  <c:v>32</c:v>
                </c:pt>
                <c:pt idx="2774">
                  <c:v>32</c:v>
                </c:pt>
                <c:pt idx="2775">
                  <c:v>32</c:v>
                </c:pt>
                <c:pt idx="2776">
                  <c:v>32</c:v>
                </c:pt>
                <c:pt idx="2777">
                  <c:v>32</c:v>
                </c:pt>
                <c:pt idx="2778">
                  <c:v>32</c:v>
                </c:pt>
                <c:pt idx="2779">
                  <c:v>32</c:v>
                </c:pt>
                <c:pt idx="2780">
                  <c:v>32</c:v>
                </c:pt>
                <c:pt idx="2781">
                  <c:v>32</c:v>
                </c:pt>
                <c:pt idx="2782">
                  <c:v>32</c:v>
                </c:pt>
                <c:pt idx="2783">
                  <c:v>32</c:v>
                </c:pt>
                <c:pt idx="2784">
                  <c:v>32</c:v>
                </c:pt>
                <c:pt idx="2785">
                  <c:v>32</c:v>
                </c:pt>
                <c:pt idx="2786">
                  <c:v>32</c:v>
                </c:pt>
                <c:pt idx="2787">
                  <c:v>32</c:v>
                </c:pt>
                <c:pt idx="2788">
                  <c:v>32</c:v>
                </c:pt>
                <c:pt idx="2789">
                  <c:v>32</c:v>
                </c:pt>
                <c:pt idx="2790">
                  <c:v>32</c:v>
                </c:pt>
                <c:pt idx="2791">
                  <c:v>32</c:v>
                </c:pt>
                <c:pt idx="2792">
                  <c:v>32</c:v>
                </c:pt>
                <c:pt idx="2793">
                  <c:v>32</c:v>
                </c:pt>
                <c:pt idx="2794">
                  <c:v>32</c:v>
                </c:pt>
                <c:pt idx="2795">
                  <c:v>32</c:v>
                </c:pt>
                <c:pt idx="2796">
                  <c:v>32</c:v>
                </c:pt>
                <c:pt idx="2797">
                  <c:v>32</c:v>
                </c:pt>
                <c:pt idx="2798">
                  <c:v>32</c:v>
                </c:pt>
                <c:pt idx="2799">
                  <c:v>32</c:v>
                </c:pt>
                <c:pt idx="2800">
                  <c:v>32</c:v>
                </c:pt>
                <c:pt idx="2801">
                  <c:v>32</c:v>
                </c:pt>
                <c:pt idx="2802">
                  <c:v>32</c:v>
                </c:pt>
                <c:pt idx="2803">
                  <c:v>32</c:v>
                </c:pt>
                <c:pt idx="2804">
                  <c:v>32</c:v>
                </c:pt>
                <c:pt idx="2805">
                  <c:v>32</c:v>
                </c:pt>
                <c:pt idx="2806">
                  <c:v>32</c:v>
                </c:pt>
                <c:pt idx="2807">
                  <c:v>32</c:v>
                </c:pt>
                <c:pt idx="2808">
                  <c:v>32</c:v>
                </c:pt>
                <c:pt idx="2809">
                  <c:v>32</c:v>
                </c:pt>
                <c:pt idx="2810">
                  <c:v>32</c:v>
                </c:pt>
                <c:pt idx="2811">
                  <c:v>32</c:v>
                </c:pt>
                <c:pt idx="2812">
                  <c:v>32</c:v>
                </c:pt>
                <c:pt idx="2813">
                  <c:v>32</c:v>
                </c:pt>
                <c:pt idx="2814">
                  <c:v>32</c:v>
                </c:pt>
                <c:pt idx="2815">
                  <c:v>32</c:v>
                </c:pt>
                <c:pt idx="2816">
                  <c:v>32</c:v>
                </c:pt>
                <c:pt idx="2817">
                  <c:v>32</c:v>
                </c:pt>
                <c:pt idx="2818">
                  <c:v>32</c:v>
                </c:pt>
                <c:pt idx="2819">
                  <c:v>32</c:v>
                </c:pt>
                <c:pt idx="2820">
                  <c:v>32</c:v>
                </c:pt>
                <c:pt idx="2821">
                  <c:v>32</c:v>
                </c:pt>
                <c:pt idx="2822">
                  <c:v>32</c:v>
                </c:pt>
                <c:pt idx="2823">
                  <c:v>32</c:v>
                </c:pt>
                <c:pt idx="2824">
                  <c:v>32</c:v>
                </c:pt>
                <c:pt idx="2825">
                  <c:v>32</c:v>
                </c:pt>
                <c:pt idx="2826">
                  <c:v>32</c:v>
                </c:pt>
                <c:pt idx="2827">
                  <c:v>32</c:v>
                </c:pt>
                <c:pt idx="2828">
                  <c:v>32</c:v>
                </c:pt>
                <c:pt idx="2829">
                  <c:v>32</c:v>
                </c:pt>
                <c:pt idx="2830">
                  <c:v>32</c:v>
                </c:pt>
                <c:pt idx="2831">
                  <c:v>32</c:v>
                </c:pt>
                <c:pt idx="2832">
                  <c:v>32</c:v>
                </c:pt>
                <c:pt idx="2833">
                  <c:v>32</c:v>
                </c:pt>
                <c:pt idx="2834">
                  <c:v>32</c:v>
                </c:pt>
                <c:pt idx="2835">
                  <c:v>32</c:v>
                </c:pt>
                <c:pt idx="2836">
                  <c:v>32</c:v>
                </c:pt>
                <c:pt idx="2837">
                  <c:v>32</c:v>
                </c:pt>
                <c:pt idx="2838">
                  <c:v>32</c:v>
                </c:pt>
                <c:pt idx="2839">
                  <c:v>32</c:v>
                </c:pt>
                <c:pt idx="2840">
                  <c:v>32</c:v>
                </c:pt>
                <c:pt idx="2841">
                  <c:v>32</c:v>
                </c:pt>
                <c:pt idx="2842">
                  <c:v>32</c:v>
                </c:pt>
                <c:pt idx="2843">
                  <c:v>32</c:v>
                </c:pt>
                <c:pt idx="2844">
                  <c:v>32</c:v>
                </c:pt>
                <c:pt idx="2845">
                  <c:v>32</c:v>
                </c:pt>
                <c:pt idx="2846">
                  <c:v>32</c:v>
                </c:pt>
                <c:pt idx="2847">
                  <c:v>32</c:v>
                </c:pt>
                <c:pt idx="2848">
                  <c:v>32</c:v>
                </c:pt>
                <c:pt idx="2849">
                  <c:v>32</c:v>
                </c:pt>
                <c:pt idx="2850">
                  <c:v>32</c:v>
                </c:pt>
                <c:pt idx="2851">
                  <c:v>32</c:v>
                </c:pt>
                <c:pt idx="2852">
                  <c:v>32</c:v>
                </c:pt>
                <c:pt idx="2853">
                  <c:v>32</c:v>
                </c:pt>
                <c:pt idx="2854">
                  <c:v>32</c:v>
                </c:pt>
                <c:pt idx="2855">
                  <c:v>32</c:v>
                </c:pt>
                <c:pt idx="2856">
                  <c:v>32</c:v>
                </c:pt>
                <c:pt idx="2857">
                  <c:v>32</c:v>
                </c:pt>
                <c:pt idx="2858">
                  <c:v>32</c:v>
                </c:pt>
                <c:pt idx="2859">
                  <c:v>32</c:v>
                </c:pt>
                <c:pt idx="2860">
                  <c:v>32</c:v>
                </c:pt>
                <c:pt idx="2861">
                  <c:v>32</c:v>
                </c:pt>
                <c:pt idx="2862">
                  <c:v>32</c:v>
                </c:pt>
                <c:pt idx="2863">
                  <c:v>32</c:v>
                </c:pt>
                <c:pt idx="2864">
                  <c:v>32</c:v>
                </c:pt>
                <c:pt idx="2865">
                  <c:v>32</c:v>
                </c:pt>
                <c:pt idx="2866">
                  <c:v>32</c:v>
                </c:pt>
                <c:pt idx="2867">
                  <c:v>32</c:v>
                </c:pt>
                <c:pt idx="2868">
                  <c:v>32</c:v>
                </c:pt>
                <c:pt idx="2869">
                  <c:v>32</c:v>
                </c:pt>
                <c:pt idx="2870">
                  <c:v>32</c:v>
                </c:pt>
                <c:pt idx="2871">
                  <c:v>32</c:v>
                </c:pt>
                <c:pt idx="2872">
                  <c:v>32</c:v>
                </c:pt>
                <c:pt idx="2873">
                  <c:v>32</c:v>
                </c:pt>
                <c:pt idx="2874">
                  <c:v>32</c:v>
                </c:pt>
                <c:pt idx="2875">
                  <c:v>32</c:v>
                </c:pt>
                <c:pt idx="2876">
                  <c:v>32</c:v>
                </c:pt>
                <c:pt idx="2877">
                  <c:v>32</c:v>
                </c:pt>
                <c:pt idx="2878">
                  <c:v>32</c:v>
                </c:pt>
                <c:pt idx="2879">
                  <c:v>32</c:v>
                </c:pt>
                <c:pt idx="2880">
                  <c:v>32</c:v>
                </c:pt>
                <c:pt idx="2881">
                  <c:v>32</c:v>
                </c:pt>
                <c:pt idx="2882">
                  <c:v>32</c:v>
                </c:pt>
                <c:pt idx="2883">
                  <c:v>32</c:v>
                </c:pt>
                <c:pt idx="2884">
                  <c:v>32</c:v>
                </c:pt>
                <c:pt idx="2885">
                  <c:v>32</c:v>
                </c:pt>
                <c:pt idx="2886">
                  <c:v>32</c:v>
                </c:pt>
                <c:pt idx="2887">
                  <c:v>32</c:v>
                </c:pt>
                <c:pt idx="2888">
                  <c:v>32</c:v>
                </c:pt>
                <c:pt idx="2889">
                  <c:v>32</c:v>
                </c:pt>
                <c:pt idx="2890">
                  <c:v>32</c:v>
                </c:pt>
                <c:pt idx="2891">
                  <c:v>32</c:v>
                </c:pt>
                <c:pt idx="2892">
                  <c:v>32</c:v>
                </c:pt>
                <c:pt idx="2893">
                  <c:v>32</c:v>
                </c:pt>
                <c:pt idx="2894">
                  <c:v>32</c:v>
                </c:pt>
                <c:pt idx="2895">
                  <c:v>32</c:v>
                </c:pt>
                <c:pt idx="2896">
                  <c:v>32</c:v>
                </c:pt>
                <c:pt idx="2897">
                  <c:v>32</c:v>
                </c:pt>
                <c:pt idx="2898">
                  <c:v>32</c:v>
                </c:pt>
                <c:pt idx="2899">
                  <c:v>32</c:v>
                </c:pt>
                <c:pt idx="2900">
                  <c:v>32</c:v>
                </c:pt>
                <c:pt idx="2901">
                  <c:v>32</c:v>
                </c:pt>
                <c:pt idx="2902">
                  <c:v>32</c:v>
                </c:pt>
                <c:pt idx="2903">
                  <c:v>32</c:v>
                </c:pt>
                <c:pt idx="2904">
                  <c:v>32</c:v>
                </c:pt>
                <c:pt idx="2905">
                  <c:v>32</c:v>
                </c:pt>
                <c:pt idx="2906">
                  <c:v>32</c:v>
                </c:pt>
                <c:pt idx="2907">
                  <c:v>32</c:v>
                </c:pt>
                <c:pt idx="2908">
                  <c:v>32</c:v>
                </c:pt>
                <c:pt idx="2909">
                  <c:v>32</c:v>
                </c:pt>
                <c:pt idx="2910">
                  <c:v>32</c:v>
                </c:pt>
                <c:pt idx="2911">
                  <c:v>32</c:v>
                </c:pt>
                <c:pt idx="2912">
                  <c:v>32</c:v>
                </c:pt>
                <c:pt idx="2913">
                  <c:v>32</c:v>
                </c:pt>
                <c:pt idx="2914">
                  <c:v>32</c:v>
                </c:pt>
                <c:pt idx="2915">
                  <c:v>32</c:v>
                </c:pt>
                <c:pt idx="2916">
                  <c:v>32</c:v>
                </c:pt>
                <c:pt idx="2917">
                  <c:v>32</c:v>
                </c:pt>
                <c:pt idx="2918">
                  <c:v>32</c:v>
                </c:pt>
                <c:pt idx="2919">
                  <c:v>32</c:v>
                </c:pt>
                <c:pt idx="2920">
                  <c:v>32</c:v>
                </c:pt>
                <c:pt idx="2921">
                  <c:v>32</c:v>
                </c:pt>
                <c:pt idx="2922">
                  <c:v>32</c:v>
                </c:pt>
                <c:pt idx="2923">
                  <c:v>32</c:v>
                </c:pt>
                <c:pt idx="2924">
                  <c:v>32</c:v>
                </c:pt>
                <c:pt idx="2925">
                  <c:v>32</c:v>
                </c:pt>
                <c:pt idx="2926">
                  <c:v>32</c:v>
                </c:pt>
                <c:pt idx="2927">
                  <c:v>32</c:v>
                </c:pt>
                <c:pt idx="2928">
                  <c:v>32</c:v>
                </c:pt>
                <c:pt idx="2929">
                  <c:v>32</c:v>
                </c:pt>
                <c:pt idx="2930">
                  <c:v>32</c:v>
                </c:pt>
                <c:pt idx="2931">
                  <c:v>32</c:v>
                </c:pt>
                <c:pt idx="2932">
                  <c:v>32</c:v>
                </c:pt>
                <c:pt idx="2933">
                  <c:v>32</c:v>
                </c:pt>
                <c:pt idx="2934">
                  <c:v>32</c:v>
                </c:pt>
                <c:pt idx="2935">
                  <c:v>32</c:v>
                </c:pt>
                <c:pt idx="2936">
                  <c:v>32</c:v>
                </c:pt>
                <c:pt idx="2937">
                  <c:v>32</c:v>
                </c:pt>
                <c:pt idx="2938">
                  <c:v>32</c:v>
                </c:pt>
                <c:pt idx="2939">
                  <c:v>32</c:v>
                </c:pt>
                <c:pt idx="2940">
                  <c:v>32</c:v>
                </c:pt>
                <c:pt idx="2941">
                  <c:v>32</c:v>
                </c:pt>
                <c:pt idx="2942">
                  <c:v>32</c:v>
                </c:pt>
                <c:pt idx="2943">
                  <c:v>32</c:v>
                </c:pt>
                <c:pt idx="2944">
                  <c:v>32</c:v>
                </c:pt>
                <c:pt idx="2945">
                  <c:v>32</c:v>
                </c:pt>
                <c:pt idx="2946">
                  <c:v>32</c:v>
                </c:pt>
                <c:pt idx="2947">
                  <c:v>32</c:v>
                </c:pt>
                <c:pt idx="2948">
                  <c:v>32</c:v>
                </c:pt>
                <c:pt idx="2949">
                  <c:v>32</c:v>
                </c:pt>
                <c:pt idx="2950">
                  <c:v>32</c:v>
                </c:pt>
                <c:pt idx="2951">
                  <c:v>32</c:v>
                </c:pt>
                <c:pt idx="2952">
                  <c:v>32</c:v>
                </c:pt>
                <c:pt idx="2953">
                  <c:v>32</c:v>
                </c:pt>
                <c:pt idx="2954">
                  <c:v>32</c:v>
                </c:pt>
                <c:pt idx="2955">
                  <c:v>32</c:v>
                </c:pt>
                <c:pt idx="2956">
                  <c:v>32</c:v>
                </c:pt>
                <c:pt idx="2957">
                  <c:v>32</c:v>
                </c:pt>
                <c:pt idx="2958">
                  <c:v>32</c:v>
                </c:pt>
                <c:pt idx="2959">
                  <c:v>32</c:v>
                </c:pt>
                <c:pt idx="2960">
                  <c:v>32</c:v>
                </c:pt>
                <c:pt idx="2961">
                  <c:v>32</c:v>
                </c:pt>
                <c:pt idx="2962">
                  <c:v>32</c:v>
                </c:pt>
                <c:pt idx="2963">
                  <c:v>32</c:v>
                </c:pt>
                <c:pt idx="2964">
                  <c:v>32</c:v>
                </c:pt>
                <c:pt idx="2965">
                  <c:v>32</c:v>
                </c:pt>
                <c:pt idx="2966">
                  <c:v>32</c:v>
                </c:pt>
                <c:pt idx="2967">
                  <c:v>32</c:v>
                </c:pt>
                <c:pt idx="2968">
                  <c:v>32</c:v>
                </c:pt>
                <c:pt idx="2969">
                  <c:v>32</c:v>
                </c:pt>
                <c:pt idx="2970">
                  <c:v>32</c:v>
                </c:pt>
                <c:pt idx="2971">
                  <c:v>32</c:v>
                </c:pt>
                <c:pt idx="2972">
                  <c:v>32</c:v>
                </c:pt>
                <c:pt idx="2973">
                  <c:v>32</c:v>
                </c:pt>
                <c:pt idx="2974">
                  <c:v>32</c:v>
                </c:pt>
                <c:pt idx="2975">
                  <c:v>32</c:v>
                </c:pt>
                <c:pt idx="2976">
                  <c:v>32</c:v>
                </c:pt>
                <c:pt idx="2977">
                  <c:v>32</c:v>
                </c:pt>
                <c:pt idx="2978">
                  <c:v>32</c:v>
                </c:pt>
                <c:pt idx="2979">
                  <c:v>32</c:v>
                </c:pt>
                <c:pt idx="2980">
                  <c:v>32</c:v>
                </c:pt>
                <c:pt idx="2981">
                  <c:v>32</c:v>
                </c:pt>
                <c:pt idx="2982">
                  <c:v>32</c:v>
                </c:pt>
                <c:pt idx="2983">
                  <c:v>32</c:v>
                </c:pt>
                <c:pt idx="2984">
                  <c:v>32</c:v>
                </c:pt>
                <c:pt idx="2985">
                  <c:v>32</c:v>
                </c:pt>
                <c:pt idx="2986">
                  <c:v>32</c:v>
                </c:pt>
                <c:pt idx="2987">
                  <c:v>32</c:v>
                </c:pt>
                <c:pt idx="2988">
                  <c:v>32</c:v>
                </c:pt>
                <c:pt idx="2989">
                  <c:v>32</c:v>
                </c:pt>
                <c:pt idx="2990">
                  <c:v>32</c:v>
                </c:pt>
                <c:pt idx="2991">
                  <c:v>32</c:v>
                </c:pt>
                <c:pt idx="2992">
                  <c:v>32</c:v>
                </c:pt>
                <c:pt idx="2993">
                  <c:v>32</c:v>
                </c:pt>
                <c:pt idx="2994">
                  <c:v>32</c:v>
                </c:pt>
                <c:pt idx="2995">
                  <c:v>32</c:v>
                </c:pt>
                <c:pt idx="2996">
                  <c:v>32</c:v>
                </c:pt>
                <c:pt idx="2997">
                  <c:v>32</c:v>
                </c:pt>
                <c:pt idx="2998">
                  <c:v>32</c:v>
                </c:pt>
                <c:pt idx="2999">
                  <c:v>32</c:v>
                </c:pt>
                <c:pt idx="3000">
                  <c:v>32</c:v>
                </c:pt>
                <c:pt idx="3001">
                  <c:v>32</c:v>
                </c:pt>
                <c:pt idx="3002">
                  <c:v>32</c:v>
                </c:pt>
                <c:pt idx="3003">
                  <c:v>32</c:v>
                </c:pt>
                <c:pt idx="3004">
                  <c:v>32</c:v>
                </c:pt>
                <c:pt idx="3005">
                  <c:v>32</c:v>
                </c:pt>
                <c:pt idx="3006">
                  <c:v>32</c:v>
                </c:pt>
                <c:pt idx="3007">
                  <c:v>32</c:v>
                </c:pt>
                <c:pt idx="3008">
                  <c:v>32</c:v>
                </c:pt>
                <c:pt idx="3009">
                  <c:v>32</c:v>
                </c:pt>
                <c:pt idx="3010">
                  <c:v>32</c:v>
                </c:pt>
                <c:pt idx="3011">
                  <c:v>32</c:v>
                </c:pt>
                <c:pt idx="3012">
                  <c:v>32</c:v>
                </c:pt>
                <c:pt idx="3013">
                  <c:v>32</c:v>
                </c:pt>
                <c:pt idx="3014">
                  <c:v>32</c:v>
                </c:pt>
                <c:pt idx="3015">
                  <c:v>32</c:v>
                </c:pt>
                <c:pt idx="3016">
                  <c:v>32</c:v>
                </c:pt>
                <c:pt idx="3017">
                  <c:v>32</c:v>
                </c:pt>
                <c:pt idx="3018">
                  <c:v>32</c:v>
                </c:pt>
                <c:pt idx="3019">
                  <c:v>32</c:v>
                </c:pt>
                <c:pt idx="3020">
                  <c:v>32</c:v>
                </c:pt>
                <c:pt idx="3021">
                  <c:v>32</c:v>
                </c:pt>
                <c:pt idx="3022">
                  <c:v>32</c:v>
                </c:pt>
                <c:pt idx="3023">
                  <c:v>32</c:v>
                </c:pt>
                <c:pt idx="3024">
                  <c:v>32</c:v>
                </c:pt>
                <c:pt idx="3025">
                  <c:v>32</c:v>
                </c:pt>
                <c:pt idx="3026">
                  <c:v>32</c:v>
                </c:pt>
                <c:pt idx="3027">
                  <c:v>32</c:v>
                </c:pt>
                <c:pt idx="3028">
                  <c:v>32</c:v>
                </c:pt>
                <c:pt idx="3029">
                  <c:v>32</c:v>
                </c:pt>
                <c:pt idx="3030">
                  <c:v>32</c:v>
                </c:pt>
                <c:pt idx="3031">
                  <c:v>32</c:v>
                </c:pt>
                <c:pt idx="3032">
                  <c:v>32</c:v>
                </c:pt>
                <c:pt idx="3033">
                  <c:v>32</c:v>
                </c:pt>
                <c:pt idx="3034">
                  <c:v>32</c:v>
                </c:pt>
                <c:pt idx="3035">
                  <c:v>32</c:v>
                </c:pt>
                <c:pt idx="3036">
                  <c:v>32</c:v>
                </c:pt>
                <c:pt idx="3037">
                  <c:v>32</c:v>
                </c:pt>
                <c:pt idx="3038">
                  <c:v>32</c:v>
                </c:pt>
                <c:pt idx="3039">
                  <c:v>32</c:v>
                </c:pt>
                <c:pt idx="3040">
                  <c:v>32</c:v>
                </c:pt>
                <c:pt idx="3041">
                  <c:v>32</c:v>
                </c:pt>
                <c:pt idx="3042">
                  <c:v>32</c:v>
                </c:pt>
                <c:pt idx="3043">
                  <c:v>32</c:v>
                </c:pt>
                <c:pt idx="3044">
                  <c:v>32</c:v>
                </c:pt>
                <c:pt idx="3045">
                  <c:v>32</c:v>
                </c:pt>
                <c:pt idx="3046">
                  <c:v>32</c:v>
                </c:pt>
                <c:pt idx="3047">
                  <c:v>32</c:v>
                </c:pt>
                <c:pt idx="3048">
                  <c:v>32</c:v>
                </c:pt>
                <c:pt idx="3049">
                  <c:v>32</c:v>
                </c:pt>
                <c:pt idx="3050">
                  <c:v>32</c:v>
                </c:pt>
                <c:pt idx="3051">
                  <c:v>32</c:v>
                </c:pt>
                <c:pt idx="3052">
                  <c:v>32</c:v>
                </c:pt>
                <c:pt idx="3053">
                  <c:v>32</c:v>
                </c:pt>
                <c:pt idx="3054">
                  <c:v>32</c:v>
                </c:pt>
                <c:pt idx="3055">
                  <c:v>32</c:v>
                </c:pt>
                <c:pt idx="3056">
                  <c:v>32</c:v>
                </c:pt>
                <c:pt idx="3057">
                  <c:v>32</c:v>
                </c:pt>
                <c:pt idx="3058">
                  <c:v>32</c:v>
                </c:pt>
                <c:pt idx="3059">
                  <c:v>32</c:v>
                </c:pt>
                <c:pt idx="3060">
                  <c:v>32</c:v>
                </c:pt>
                <c:pt idx="3061">
                  <c:v>32</c:v>
                </c:pt>
                <c:pt idx="3062">
                  <c:v>32</c:v>
                </c:pt>
                <c:pt idx="3063">
                  <c:v>32</c:v>
                </c:pt>
                <c:pt idx="3064">
                  <c:v>32</c:v>
                </c:pt>
                <c:pt idx="3065">
                  <c:v>32</c:v>
                </c:pt>
                <c:pt idx="3066">
                  <c:v>32</c:v>
                </c:pt>
                <c:pt idx="3067">
                  <c:v>32</c:v>
                </c:pt>
                <c:pt idx="3068">
                  <c:v>32</c:v>
                </c:pt>
                <c:pt idx="3069">
                  <c:v>32</c:v>
                </c:pt>
                <c:pt idx="3070">
                  <c:v>32</c:v>
                </c:pt>
                <c:pt idx="3071">
                  <c:v>32</c:v>
                </c:pt>
                <c:pt idx="3072">
                  <c:v>32</c:v>
                </c:pt>
                <c:pt idx="3073">
                  <c:v>32</c:v>
                </c:pt>
                <c:pt idx="3074">
                  <c:v>32</c:v>
                </c:pt>
                <c:pt idx="3075">
                  <c:v>32</c:v>
                </c:pt>
                <c:pt idx="3076">
                  <c:v>32</c:v>
                </c:pt>
                <c:pt idx="3077">
                  <c:v>32</c:v>
                </c:pt>
                <c:pt idx="3078">
                  <c:v>32</c:v>
                </c:pt>
                <c:pt idx="3079">
                  <c:v>32</c:v>
                </c:pt>
                <c:pt idx="3080">
                  <c:v>32</c:v>
                </c:pt>
                <c:pt idx="3081">
                  <c:v>32</c:v>
                </c:pt>
                <c:pt idx="3082">
                  <c:v>32</c:v>
                </c:pt>
                <c:pt idx="3083">
                  <c:v>32</c:v>
                </c:pt>
                <c:pt idx="3084">
                  <c:v>32</c:v>
                </c:pt>
                <c:pt idx="3085">
                  <c:v>32</c:v>
                </c:pt>
                <c:pt idx="3086">
                  <c:v>32</c:v>
                </c:pt>
                <c:pt idx="3087">
                  <c:v>32</c:v>
                </c:pt>
                <c:pt idx="3088">
                  <c:v>32</c:v>
                </c:pt>
                <c:pt idx="3089">
                  <c:v>32</c:v>
                </c:pt>
                <c:pt idx="3090">
                  <c:v>32</c:v>
                </c:pt>
                <c:pt idx="3091">
                  <c:v>32</c:v>
                </c:pt>
                <c:pt idx="3092">
                  <c:v>32</c:v>
                </c:pt>
                <c:pt idx="3093">
                  <c:v>32</c:v>
                </c:pt>
                <c:pt idx="3094">
                  <c:v>32</c:v>
                </c:pt>
                <c:pt idx="3095">
                  <c:v>32</c:v>
                </c:pt>
                <c:pt idx="3096">
                  <c:v>32</c:v>
                </c:pt>
                <c:pt idx="3097">
                  <c:v>32</c:v>
                </c:pt>
                <c:pt idx="3098">
                  <c:v>32</c:v>
                </c:pt>
                <c:pt idx="3099">
                  <c:v>32</c:v>
                </c:pt>
                <c:pt idx="3100">
                  <c:v>32</c:v>
                </c:pt>
                <c:pt idx="3101">
                  <c:v>32</c:v>
                </c:pt>
                <c:pt idx="3102">
                  <c:v>32</c:v>
                </c:pt>
                <c:pt idx="3103">
                  <c:v>32</c:v>
                </c:pt>
                <c:pt idx="3104">
                  <c:v>32</c:v>
                </c:pt>
                <c:pt idx="3105">
                  <c:v>32</c:v>
                </c:pt>
                <c:pt idx="3106">
                  <c:v>32</c:v>
                </c:pt>
                <c:pt idx="3107">
                  <c:v>32</c:v>
                </c:pt>
                <c:pt idx="3108">
                  <c:v>32</c:v>
                </c:pt>
                <c:pt idx="3109">
                  <c:v>32</c:v>
                </c:pt>
                <c:pt idx="3110">
                  <c:v>32</c:v>
                </c:pt>
                <c:pt idx="3111">
                  <c:v>32</c:v>
                </c:pt>
                <c:pt idx="3112">
                  <c:v>32</c:v>
                </c:pt>
                <c:pt idx="3113">
                  <c:v>32</c:v>
                </c:pt>
                <c:pt idx="3114">
                  <c:v>32</c:v>
                </c:pt>
                <c:pt idx="3115">
                  <c:v>32</c:v>
                </c:pt>
                <c:pt idx="3116">
                  <c:v>32</c:v>
                </c:pt>
                <c:pt idx="3117">
                  <c:v>32</c:v>
                </c:pt>
                <c:pt idx="3118">
                  <c:v>32</c:v>
                </c:pt>
                <c:pt idx="3119">
                  <c:v>32</c:v>
                </c:pt>
                <c:pt idx="3120">
                  <c:v>32</c:v>
                </c:pt>
                <c:pt idx="3121">
                  <c:v>32</c:v>
                </c:pt>
                <c:pt idx="3122">
                  <c:v>32</c:v>
                </c:pt>
                <c:pt idx="3123">
                  <c:v>32</c:v>
                </c:pt>
                <c:pt idx="3124">
                  <c:v>32</c:v>
                </c:pt>
                <c:pt idx="3125">
                  <c:v>32</c:v>
                </c:pt>
                <c:pt idx="3126">
                  <c:v>32</c:v>
                </c:pt>
                <c:pt idx="3127">
                  <c:v>32</c:v>
                </c:pt>
                <c:pt idx="3128">
                  <c:v>32</c:v>
                </c:pt>
                <c:pt idx="3129">
                  <c:v>32</c:v>
                </c:pt>
                <c:pt idx="3130">
                  <c:v>32</c:v>
                </c:pt>
                <c:pt idx="3131">
                  <c:v>32</c:v>
                </c:pt>
                <c:pt idx="3132">
                  <c:v>32</c:v>
                </c:pt>
                <c:pt idx="3133">
                  <c:v>32</c:v>
                </c:pt>
                <c:pt idx="3134">
                  <c:v>32</c:v>
                </c:pt>
                <c:pt idx="3135">
                  <c:v>32</c:v>
                </c:pt>
                <c:pt idx="3136">
                  <c:v>32</c:v>
                </c:pt>
                <c:pt idx="3137">
                  <c:v>32</c:v>
                </c:pt>
                <c:pt idx="3138">
                  <c:v>32</c:v>
                </c:pt>
                <c:pt idx="3139">
                  <c:v>32</c:v>
                </c:pt>
                <c:pt idx="3140">
                  <c:v>32</c:v>
                </c:pt>
                <c:pt idx="3141">
                  <c:v>32</c:v>
                </c:pt>
                <c:pt idx="3142">
                  <c:v>32</c:v>
                </c:pt>
                <c:pt idx="3143">
                  <c:v>32</c:v>
                </c:pt>
                <c:pt idx="3144">
                  <c:v>32</c:v>
                </c:pt>
                <c:pt idx="3145">
                  <c:v>32</c:v>
                </c:pt>
                <c:pt idx="3146">
                  <c:v>32</c:v>
                </c:pt>
                <c:pt idx="3147">
                  <c:v>32</c:v>
                </c:pt>
                <c:pt idx="3148">
                  <c:v>32</c:v>
                </c:pt>
                <c:pt idx="3149">
                  <c:v>32</c:v>
                </c:pt>
                <c:pt idx="3150">
                  <c:v>32</c:v>
                </c:pt>
                <c:pt idx="3151">
                  <c:v>32</c:v>
                </c:pt>
                <c:pt idx="3152">
                  <c:v>32</c:v>
                </c:pt>
                <c:pt idx="3153">
                  <c:v>32</c:v>
                </c:pt>
                <c:pt idx="3154">
                  <c:v>32</c:v>
                </c:pt>
                <c:pt idx="3155">
                  <c:v>32</c:v>
                </c:pt>
                <c:pt idx="3156">
                  <c:v>32</c:v>
                </c:pt>
                <c:pt idx="3157">
                  <c:v>32</c:v>
                </c:pt>
                <c:pt idx="3158">
                  <c:v>32</c:v>
                </c:pt>
                <c:pt idx="3159">
                  <c:v>32</c:v>
                </c:pt>
                <c:pt idx="3160">
                  <c:v>32</c:v>
                </c:pt>
                <c:pt idx="3161">
                  <c:v>32</c:v>
                </c:pt>
                <c:pt idx="3162">
                  <c:v>32</c:v>
                </c:pt>
                <c:pt idx="3163">
                  <c:v>32</c:v>
                </c:pt>
                <c:pt idx="3164">
                  <c:v>32</c:v>
                </c:pt>
                <c:pt idx="3165">
                  <c:v>32</c:v>
                </c:pt>
                <c:pt idx="3166">
                  <c:v>32</c:v>
                </c:pt>
                <c:pt idx="3167">
                  <c:v>32</c:v>
                </c:pt>
                <c:pt idx="3168">
                  <c:v>32</c:v>
                </c:pt>
                <c:pt idx="3169">
                  <c:v>32</c:v>
                </c:pt>
                <c:pt idx="3170">
                  <c:v>32</c:v>
                </c:pt>
                <c:pt idx="3171">
                  <c:v>32</c:v>
                </c:pt>
                <c:pt idx="3172">
                  <c:v>32</c:v>
                </c:pt>
                <c:pt idx="3173">
                  <c:v>32</c:v>
                </c:pt>
                <c:pt idx="3174">
                  <c:v>32</c:v>
                </c:pt>
                <c:pt idx="3175">
                  <c:v>32</c:v>
                </c:pt>
                <c:pt idx="3176">
                  <c:v>32</c:v>
                </c:pt>
                <c:pt idx="3177">
                  <c:v>32</c:v>
                </c:pt>
                <c:pt idx="3178">
                  <c:v>32</c:v>
                </c:pt>
                <c:pt idx="3179">
                  <c:v>32</c:v>
                </c:pt>
                <c:pt idx="3180">
                  <c:v>32</c:v>
                </c:pt>
                <c:pt idx="3181">
                  <c:v>32</c:v>
                </c:pt>
                <c:pt idx="3182">
                  <c:v>32</c:v>
                </c:pt>
                <c:pt idx="3183">
                  <c:v>32</c:v>
                </c:pt>
                <c:pt idx="3184">
                  <c:v>32</c:v>
                </c:pt>
                <c:pt idx="3185">
                  <c:v>32</c:v>
                </c:pt>
                <c:pt idx="3186">
                  <c:v>32</c:v>
                </c:pt>
                <c:pt idx="3187">
                  <c:v>32</c:v>
                </c:pt>
                <c:pt idx="3188">
                  <c:v>32</c:v>
                </c:pt>
                <c:pt idx="3189">
                  <c:v>32</c:v>
                </c:pt>
                <c:pt idx="3190">
                  <c:v>32</c:v>
                </c:pt>
                <c:pt idx="3191">
                  <c:v>32</c:v>
                </c:pt>
                <c:pt idx="3192">
                  <c:v>32</c:v>
                </c:pt>
                <c:pt idx="3193">
                  <c:v>32</c:v>
                </c:pt>
                <c:pt idx="3194">
                  <c:v>32</c:v>
                </c:pt>
                <c:pt idx="3195">
                  <c:v>32</c:v>
                </c:pt>
                <c:pt idx="3196">
                  <c:v>32</c:v>
                </c:pt>
                <c:pt idx="3197">
                  <c:v>32</c:v>
                </c:pt>
                <c:pt idx="3198">
                  <c:v>32</c:v>
                </c:pt>
                <c:pt idx="3199">
                  <c:v>32</c:v>
                </c:pt>
                <c:pt idx="3200">
                  <c:v>32</c:v>
                </c:pt>
                <c:pt idx="3201">
                  <c:v>32</c:v>
                </c:pt>
                <c:pt idx="3202">
                  <c:v>32</c:v>
                </c:pt>
                <c:pt idx="3203">
                  <c:v>32</c:v>
                </c:pt>
                <c:pt idx="3204">
                  <c:v>32</c:v>
                </c:pt>
                <c:pt idx="3205">
                  <c:v>32</c:v>
                </c:pt>
                <c:pt idx="3206">
                  <c:v>32</c:v>
                </c:pt>
                <c:pt idx="3207">
                  <c:v>32</c:v>
                </c:pt>
                <c:pt idx="3208">
                  <c:v>32</c:v>
                </c:pt>
                <c:pt idx="3209">
                  <c:v>32</c:v>
                </c:pt>
                <c:pt idx="3210">
                  <c:v>32</c:v>
                </c:pt>
                <c:pt idx="3211">
                  <c:v>32</c:v>
                </c:pt>
                <c:pt idx="3212">
                  <c:v>32</c:v>
                </c:pt>
                <c:pt idx="3213">
                  <c:v>32</c:v>
                </c:pt>
                <c:pt idx="3214">
                  <c:v>32</c:v>
                </c:pt>
                <c:pt idx="3215">
                  <c:v>32</c:v>
                </c:pt>
                <c:pt idx="3216">
                  <c:v>32</c:v>
                </c:pt>
                <c:pt idx="3217">
                  <c:v>32</c:v>
                </c:pt>
                <c:pt idx="3218">
                  <c:v>32</c:v>
                </c:pt>
                <c:pt idx="3219">
                  <c:v>32</c:v>
                </c:pt>
                <c:pt idx="3220">
                  <c:v>32</c:v>
                </c:pt>
                <c:pt idx="3221">
                  <c:v>32</c:v>
                </c:pt>
                <c:pt idx="3222">
                  <c:v>32</c:v>
                </c:pt>
                <c:pt idx="3223">
                  <c:v>32</c:v>
                </c:pt>
                <c:pt idx="3224">
                  <c:v>32</c:v>
                </c:pt>
                <c:pt idx="3225">
                  <c:v>32</c:v>
                </c:pt>
                <c:pt idx="3226">
                  <c:v>32</c:v>
                </c:pt>
                <c:pt idx="3227">
                  <c:v>32</c:v>
                </c:pt>
                <c:pt idx="3228">
                  <c:v>32</c:v>
                </c:pt>
                <c:pt idx="3229">
                  <c:v>32</c:v>
                </c:pt>
                <c:pt idx="3230">
                  <c:v>32</c:v>
                </c:pt>
                <c:pt idx="3231">
                  <c:v>32</c:v>
                </c:pt>
                <c:pt idx="3232">
                  <c:v>32</c:v>
                </c:pt>
                <c:pt idx="3233">
                  <c:v>32</c:v>
                </c:pt>
                <c:pt idx="3234">
                  <c:v>32</c:v>
                </c:pt>
                <c:pt idx="3235">
                  <c:v>32</c:v>
                </c:pt>
                <c:pt idx="3236">
                  <c:v>32</c:v>
                </c:pt>
                <c:pt idx="3237">
                  <c:v>32</c:v>
                </c:pt>
                <c:pt idx="3238">
                  <c:v>32</c:v>
                </c:pt>
                <c:pt idx="3239">
                  <c:v>32</c:v>
                </c:pt>
                <c:pt idx="3240">
                  <c:v>32</c:v>
                </c:pt>
                <c:pt idx="3241">
                  <c:v>32</c:v>
                </c:pt>
                <c:pt idx="3242">
                  <c:v>32</c:v>
                </c:pt>
                <c:pt idx="3243">
                  <c:v>32</c:v>
                </c:pt>
                <c:pt idx="3244">
                  <c:v>32</c:v>
                </c:pt>
                <c:pt idx="3245">
                  <c:v>32</c:v>
                </c:pt>
                <c:pt idx="3246">
                  <c:v>32</c:v>
                </c:pt>
                <c:pt idx="3247">
                  <c:v>32</c:v>
                </c:pt>
                <c:pt idx="3248">
                  <c:v>32</c:v>
                </c:pt>
                <c:pt idx="3249">
                  <c:v>32</c:v>
                </c:pt>
                <c:pt idx="3250">
                  <c:v>32</c:v>
                </c:pt>
                <c:pt idx="3251">
                  <c:v>32</c:v>
                </c:pt>
                <c:pt idx="3252">
                  <c:v>32</c:v>
                </c:pt>
                <c:pt idx="3253">
                  <c:v>32</c:v>
                </c:pt>
                <c:pt idx="3254">
                  <c:v>32</c:v>
                </c:pt>
                <c:pt idx="3255">
                  <c:v>32</c:v>
                </c:pt>
                <c:pt idx="3256">
                  <c:v>32</c:v>
                </c:pt>
                <c:pt idx="3257">
                  <c:v>32</c:v>
                </c:pt>
                <c:pt idx="3258">
                  <c:v>32</c:v>
                </c:pt>
                <c:pt idx="3259">
                  <c:v>32</c:v>
                </c:pt>
                <c:pt idx="3260">
                  <c:v>32</c:v>
                </c:pt>
                <c:pt idx="3261">
                  <c:v>32</c:v>
                </c:pt>
                <c:pt idx="3262">
                  <c:v>32</c:v>
                </c:pt>
                <c:pt idx="3263">
                  <c:v>32</c:v>
                </c:pt>
                <c:pt idx="3264">
                  <c:v>32</c:v>
                </c:pt>
                <c:pt idx="3265">
                  <c:v>32</c:v>
                </c:pt>
                <c:pt idx="3266">
                  <c:v>32</c:v>
                </c:pt>
                <c:pt idx="3267">
                  <c:v>32</c:v>
                </c:pt>
                <c:pt idx="3268">
                  <c:v>32</c:v>
                </c:pt>
                <c:pt idx="3269">
                  <c:v>32</c:v>
                </c:pt>
                <c:pt idx="3270">
                  <c:v>32</c:v>
                </c:pt>
                <c:pt idx="3271">
                  <c:v>32</c:v>
                </c:pt>
                <c:pt idx="3272">
                  <c:v>32</c:v>
                </c:pt>
                <c:pt idx="3273">
                  <c:v>32</c:v>
                </c:pt>
                <c:pt idx="3274">
                  <c:v>32</c:v>
                </c:pt>
                <c:pt idx="3275">
                  <c:v>32</c:v>
                </c:pt>
                <c:pt idx="3276">
                  <c:v>32</c:v>
                </c:pt>
                <c:pt idx="3277">
                  <c:v>32</c:v>
                </c:pt>
                <c:pt idx="3278">
                  <c:v>32</c:v>
                </c:pt>
                <c:pt idx="3279">
                  <c:v>32</c:v>
                </c:pt>
                <c:pt idx="3280">
                  <c:v>32</c:v>
                </c:pt>
                <c:pt idx="3281">
                  <c:v>32</c:v>
                </c:pt>
                <c:pt idx="3282">
                  <c:v>32</c:v>
                </c:pt>
                <c:pt idx="3283">
                  <c:v>32</c:v>
                </c:pt>
                <c:pt idx="3284">
                  <c:v>32</c:v>
                </c:pt>
                <c:pt idx="3285">
                  <c:v>32</c:v>
                </c:pt>
                <c:pt idx="3286">
                  <c:v>32</c:v>
                </c:pt>
                <c:pt idx="3287">
                  <c:v>32</c:v>
                </c:pt>
                <c:pt idx="3288">
                  <c:v>32</c:v>
                </c:pt>
                <c:pt idx="3289">
                  <c:v>32</c:v>
                </c:pt>
                <c:pt idx="3290">
                  <c:v>32</c:v>
                </c:pt>
                <c:pt idx="3291">
                  <c:v>32</c:v>
                </c:pt>
                <c:pt idx="3292">
                  <c:v>32</c:v>
                </c:pt>
                <c:pt idx="3293">
                  <c:v>32</c:v>
                </c:pt>
                <c:pt idx="3294">
                  <c:v>32</c:v>
                </c:pt>
                <c:pt idx="3295">
                  <c:v>32</c:v>
                </c:pt>
                <c:pt idx="3296">
                  <c:v>32</c:v>
                </c:pt>
                <c:pt idx="3297">
                  <c:v>32</c:v>
                </c:pt>
                <c:pt idx="3298">
                  <c:v>32</c:v>
                </c:pt>
                <c:pt idx="3299">
                  <c:v>32</c:v>
                </c:pt>
                <c:pt idx="3300">
                  <c:v>32</c:v>
                </c:pt>
                <c:pt idx="3301">
                  <c:v>32</c:v>
                </c:pt>
                <c:pt idx="3302">
                  <c:v>32</c:v>
                </c:pt>
                <c:pt idx="3303">
                  <c:v>32</c:v>
                </c:pt>
                <c:pt idx="3304">
                  <c:v>32</c:v>
                </c:pt>
                <c:pt idx="3305">
                  <c:v>32</c:v>
                </c:pt>
                <c:pt idx="3306">
                  <c:v>32</c:v>
                </c:pt>
                <c:pt idx="3307">
                  <c:v>32</c:v>
                </c:pt>
                <c:pt idx="3308">
                  <c:v>32</c:v>
                </c:pt>
                <c:pt idx="3309">
                  <c:v>32</c:v>
                </c:pt>
                <c:pt idx="3310">
                  <c:v>32</c:v>
                </c:pt>
                <c:pt idx="3311">
                  <c:v>32</c:v>
                </c:pt>
                <c:pt idx="3312">
                  <c:v>32</c:v>
                </c:pt>
                <c:pt idx="3313">
                  <c:v>32</c:v>
                </c:pt>
                <c:pt idx="3314">
                  <c:v>32</c:v>
                </c:pt>
                <c:pt idx="3315">
                  <c:v>32</c:v>
                </c:pt>
                <c:pt idx="3316">
                  <c:v>32</c:v>
                </c:pt>
                <c:pt idx="3317">
                  <c:v>32</c:v>
                </c:pt>
                <c:pt idx="3318">
                  <c:v>32</c:v>
                </c:pt>
                <c:pt idx="3319">
                  <c:v>32</c:v>
                </c:pt>
                <c:pt idx="3320">
                  <c:v>32</c:v>
                </c:pt>
                <c:pt idx="3321">
                  <c:v>32</c:v>
                </c:pt>
                <c:pt idx="3322">
                  <c:v>32</c:v>
                </c:pt>
                <c:pt idx="3323">
                  <c:v>32</c:v>
                </c:pt>
                <c:pt idx="3324">
                  <c:v>32</c:v>
                </c:pt>
                <c:pt idx="3325">
                  <c:v>32</c:v>
                </c:pt>
                <c:pt idx="3326">
                  <c:v>32</c:v>
                </c:pt>
                <c:pt idx="3327">
                  <c:v>32</c:v>
                </c:pt>
                <c:pt idx="3328">
                  <c:v>32</c:v>
                </c:pt>
                <c:pt idx="3329">
                  <c:v>32</c:v>
                </c:pt>
                <c:pt idx="3330">
                  <c:v>32</c:v>
                </c:pt>
                <c:pt idx="3331">
                  <c:v>32</c:v>
                </c:pt>
                <c:pt idx="3332">
                  <c:v>32</c:v>
                </c:pt>
                <c:pt idx="3333">
                  <c:v>32</c:v>
                </c:pt>
                <c:pt idx="3334">
                  <c:v>32</c:v>
                </c:pt>
                <c:pt idx="3335">
                  <c:v>32</c:v>
                </c:pt>
                <c:pt idx="3336">
                  <c:v>32</c:v>
                </c:pt>
                <c:pt idx="3337">
                  <c:v>32</c:v>
                </c:pt>
                <c:pt idx="3338">
                  <c:v>32</c:v>
                </c:pt>
                <c:pt idx="3339">
                  <c:v>32</c:v>
                </c:pt>
                <c:pt idx="3340">
                  <c:v>32</c:v>
                </c:pt>
                <c:pt idx="3341">
                  <c:v>32</c:v>
                </c:pt>
                <c:pt idx="3342">
                  <c:v>32</c:v>
                </c:pt>
                <c:pt idx="3343">
                  <c:v>32</c:v>
                </c:pt>
                <c:pt idx="3344">
                  <c:v>32</c:v>
                </c:pt>
                <c:pt idx="3345">
                  <c:v>32</c:v>
                </c:pt>
                <c:pt idx="3346">
                  <c:v>32</c:v>
                </c:pt>
                <c:pt idx="3347">
                  <c:v>32</c:v>
                </c:pt>
                <c:pt idx="3348">
                  <c:v>32</c:v>
                </c:pt>
                <c:pt idx="3349">
                  <c:v>32</c:v>
                </c:pt>
                <c:pt idx="3350">
                  <c:v>32</c:v>
                </c:pt>
                <c:pt idx="3351">
                  <c:v>32</c:v>
                </c:pt>
                <c:pt idx="3352">
                  <c:v>32</c:v>
                </c:pt>
                <c:pt idx="3353">
                  <c:v>32</c:v>
                </c:pt>
                <c:pt idx="3354">
                  <c:v>32</c:v>
                </c:pt>
                <c:pt idx="3355">
                  <c:v>32</c:v>
                </c:pt>
                <c:pt idx="3356">
                  <c:v>32</c:v>
                </c:pt>
                <c:pt idx="3357">
                  <c:v>32</c:v>
                </c:pt>
                <c:pt idx="3358">
                  <c:v>32</c:v>
                </c:pt>
                <c:pt idx="3359">
                  <c:v>32</c:v>
                </c:pt>
                <c:pt idx="3360">
                  <c:v>32</c:v>
                </c:pt>
                <c:pt idx="3361">
                  <c:v>32</c:v>
                </c:pt>
                <c:pt idx="3362">
                  <c:v>32</c:v>
                </c:pt>
                <c:pt idx="3363">
                  <c:v>32</c:v>
                </c:pt>
                <c:pt idx="3364">
                  <c:v>32</c:v>
                </c:pt>
                <c:pt idx="3365">
                  <c:v>32</c:v>
                </c:pt>
                <c:pt idx="3366">
                  <c:v>32</c:v>
                </c:pt>
                <c:pt idx="3367">
                  <c:v>32</c:v>
                </c:pt>
                <c:pt idx="3368">
                  <c:v>32</c:v>
                </c:pt>
                <c:pt idx="3369">
                  <c:v>32</c:v>
                </c:pt>
                <c:pt idx="3370">
                  <c:v>32</c:v>
                </c:pt>
                <c:pt idx="3371">
                  <c:v>32</c:v>
                </c:pt>
                <c:pt idx="3372">
                  <c:v>32</c:v>
                </c:pt>
                <c:pt idx="3373">
                  <c:v>32</c:v>
                </c:pt>
                <c:pt idx="3374">
                  <c:v>32</c:v>
                </c:pt>
                <c:pt idx="3375">
                  <c:v>32</c:v>
                </c:pt>
                <c:pt idx="3376">
                  <c:v>32</c:v>
                </c:pt>
                <c:pt idx="3377">
                  <c:v>32</c:v>
                </c:pt>
                <c:pt idx="3378">
                  <c:v>32</c:v>
                </c:pt>
                <c:pt idx="3379">
                  <c:v>32</c:v>
                </c:pt>
                <c:pt idx="3380">
                  <c:v>32</c:v>
                </c:pt>
                <c:pt idx="3381">
                  <c:v>32</c:v>
                </c:pt>
                <c:pt idx="3382">
                  <c:v>32</c:v>
                </c:pt>
                <c:pt idx="3383">
                  <c:v>32</c:v>
                </c:pt>
                <c:pt idx="3384">
                  <c:v>32</c:v>
                </c:pt>
                <c:pt idx="3385">
                  <c:v>32</c:v>
                </c:pt>
                <c:pt idx="3386">
                  <c:v>32</c:v>
                </c:pt>
                <c:pt idx="3387">
                  <c:v>32</c:v>
                </c:pt>
                <c:pt idx="3388">
                  <c:v>32</c:v>
                </c:pt>
                <c:pt idx="3389">
                  <c:v>32</c:v>
                </c:pt>
                <c:pt idx="3390">
                  <c:v>32</c:v>
                </c:pt>
                <c:pt idx="3391">
                  <c:v>32</c:v>
                </c:pt>
                <c:pt idx="3392">
                  <c:v>32</c:v>
                </c:pt>
                <c:pt idx="3393">
                  <c:v>32</c:v>
                </c:pt>
                <c:pt idx="3394">
                  <c:v>32</c:v>
                </c:pt>
                <c:pt idx="3395">
                  <c:v>32</c:v>
                </c:pt>
                <c:pt idx="3396">
                  <c:v>32</c:v>
                </c:pt>
                <c:pt idx="3397">
                  <c:v>32</c:v>
                </c:pt>
                <c:pt idx="3398">
                  <c:v>32</c:v>
                </c:pt>
                <c:pt idx="3399">
                  <c:v>32</c:v>
                </c:pt>
                <c:pt idx="3400">
                  <c:v>32</c:v>
                </c:pt>
                <c:pt idx="3401">
                  <c:v>32</c:v>
                </c:pt>
                <c:pt idx="3402">
                  <c:v>32</c:v>
                </c:pt>
                <c:pt idx="3403">
                  <c:v>32</c:v>
                </c:pt>
                <c:pt idx="3404">
                  <c:v>32</c:v>
                </c:pt>
                <c:pt idx="3405">
                  <c:v>32</c:v>
                </c:pt>
                <c:pt idx="3406">
                  <c:v>32</c:v>
                </c:pt>
                <c:pt idx="3407">
                  <c:v>32</c:v>
                </c:pt>
                <c:pt idx="3408">
                  <c:v>32</c:v>
                </c:pt>
                <c:pt idx="3409">
                  <c:v>32</c:v>
                </c:pt>
                <c:pt idx="3410">
                  <c:v>32</c:v>
                </c:pt>
                <c:pt idx="3411">
                  <c:v>32</c:v>
                </c:pt>
                <c:pt idx="3412">
                  <c:v>32</c:v>
                </c:pt>
                <c:pt idx="3413">
                  <c:v>32</c:v>
                </c:pt>
                <c:pt idx="3414">
                  <c:v>32</c:v>
                </c:pt>
                <c:pt idx="3415">
                  <c:v>32</c:v>
                </c:pt>
                <c:pt idx="3416">
                  <c:v>32</c:v>
                </c:pt>
                <c:pt idx="3417">
                  <c:v>32</c:v>
                </c:pt>
                <c:pt idx="3418">
                  <c:v>32</c:v>
                </c:pt>
                <c:pt idx="3419">
                  <c:v>32</c:v>
                </c:pt>
                <c:pt idx="3420">
                  <c:v>32</c:v>
                </c:pt>
                <c:pt idx="3421">
                  <c:v>32</c:v>
                </c:pt>
                <c:pt idx="3422">
                  <c:v>32</c:v>
                </c:pt>
                <c:pt idx="3423">
                  <c:v>32</c:v>
                </c:pt>
                <c:pt idx="3424">
                  <c:v>32</c:v>
                </c:pt>
                <c:pt idx="3425">
                  <c:v>32</c:v>
                </c:pt>
                <c:pt idx="3426">
                  <c:v>32</c:v>
                </c:pt>
                <c:pt idx="3427">
                  <c:v>32</c:v>
                </c:pt>
                <c:pt idx="3428">
                  <c:v>32</c:v>
                </c:pt>
                <c:pt idx="3429">
                  <c:v>32</c:v>
                </c:pt>
                <c:pt idx="3430">
                  <c:v>32</c:v>
                </c:pt>
                <c:pt idx="3431">
                  <c:v>32</c:v>
                </c:pt>
                <c:pt idx="3432">
                  <c:v>32</c:v>
                </c:pt>
                <c:pt idx="3433">
                  <c:v>32</c:v>
                </c:pt>
                <c:pt idx="3434">
                  <c:v>32</c:v>
                </c:pt>
                <c:pt idx="3435">
                  <c:v>32</c:v>
                </c:pt>
                <c:pt idx="3436">
                  <c:v>32</c:v>
                </c:pt>
                <c:pt idx="3437">
                  <c:v>32</c:v>
                </c:pt>
                <c:pt idx="3438">
                  <c:v>32</c:v>
                </c:pt>
                <c:pt idx="3439">
                  <c:v>32</c:v>
                </c:pt>
                <c:pt idx="3440">
                  <c:v>32</c:v>
                </c:pt>
                <c:pt idx="3441">
                  <c:v>32</c:v>
                </c:pt>
                <c:pt idx="3442">
                  <c:v>32</c:v>
                </c:pt>
                <c:pt idx="3443">
                  <c:v>32</c:v>
                </c:pt>
                <c:pt idx="3444">
                  <c:v>32</c:v>
                </c:pt>
                <c:pt idx="3445">
                  <c:v>32</c:v>
                </c:pt>
                <c:pt idx="3446">
                  <c:v>32</c:v>
                </c:pt>
                <c:pt idx="3447">
                  <c:v>32</c:v>
                </c:pt>
                <c:pt idx="3448">
                  <c:v>32</c:v>
                </c:pt>
                <c:pt idx="3449">
                  <c:v>32</c:v>
                </c:pt>
                <c:pt idx="3450">
                  <c:v>32</c:v>
                </c:pt>
                <c:pt idx="3451">
                  <c:v>32</c:v>
                </c:pt>
                <c:pt idx="3452">
                  <c:v>32</c:v>
                </c:pt>
                <c:pt idx="3453">
                  <c:v>32</c:v>
                </c:pt>
                <c:pt idx="3454">
                  <c:v>32</c:v>
                </c:pt>
                <c:pt idx="3455">
                  <c:v>32</c:v>
                </c:pt>
                <c:pt idx="3456">
                  <c:v>32</c:v>
                </c:pt>
                <c:pt idx="3457">
                  <c:v>32</c:v>
                </c:pt>
                <c:pt idx="3458">
                  <c:v>32</c:v>
                </c:pt>
                <c:pt idx="3459">
                  <c:v>32</c:v>
                </c:pt>
                <c:pt idx="3460">
                  <c:v>32</c:v>
                </c:pt>
                <c:pt idx="3461">
                  <c:v>32</c:v>
                </c:pt>
                <c:pt idx="3462">
                  <c:v>32</c:v>
                </c:pt>
                <c:pt idx="3463">
                  <c:v>32</c:v>
                </c:pt>
                <c:pt idx="3464">
                  <c:v>32</c:v>
                </c:pt>
                <c:pt idx="3465">
                  <c:v>32</c:v>
                </c:pt>
                <c:pt idx="3466">
                  <c:v>32</c:v>
                </c:pt>
                <c:pt idx="3467">
                  <c:v>32</c:v>
                </c:pt>
                <c:pt idx="3468">
                  <c:v>32</c:v>
                </c:pt>
                <c:pt idx="3469">
                  <c:v>32</c:v>
                </c:pt>
                <c:pt idx="3470">
                  <c:v>32</c:v>
                </c:pt>
                <c:pt idx="3471">
                  <c:v>32</c:v>
                </c:pt>
                <c:pt idx="3472">
                  <c:v>32</c:v>
                </c:pt>
                <c:pt idx="3473">
                  <c:v>32</c:v>
                </c:pt>
                <c:pt idx="3474">
                  <c:v>32</c:v>
                </c:pt>
                <c:pt idx="3475">
                  <c:v>32</c:v>
                </c:pt>
                <c:pt idx="3476">
                  <c:v>32</c:v>
                </c:pt>
                <c:pt idx="3477">
                  <c:v>32</c:v>
                </c:pt>
                <c:pt idx="3478">
                  <c:v>32</c:v>
                </c:pt>
                <c:pt idx="3479">
                  <c:v>32</c:v>
                </c:pt>
                <c:pt idx="3480">
                  <c:v>32</c:v>
                </c:pt>
                <c:pt idx="3481">
                  <c:v>32</c:v>
                </c:pt>
                <c:pt idx="3482">
                  <c:v>32</c:v>
                </c:pt>
                <c:pt idx="3483">
                  <c:v>32</c:v>
                </c:pt>
                <c:pt idx="3484">
                  <c:v>32</c:v>
                </c:pt>
                <c:pt idx="3485">
                  <c:v>32</c:v>
                </c:pt>
                <c:pt idx="3486">
                  <c:v>32</c:v>
                </c:pt>
                <c:pt idx="3487">
                  <c:v>32</c:v>
                </c:pt>
                <c:pt idx="3488">
                  <c:v>32</c:v>
                </c:pt>
                <c:pt idx="3489">
                  <c:v>32</c:v>
                </c:pt>
                <c:pt idx="3490">
                  <c:v>32</c:v>
                </c:pt>
                <c:pt idx="3491">
                  <c:v>32</c:v>
                </c:pt>
                <c:pt idx="3492">
                  <c:v>32</c:v>
                </c:pt>
                <c:pt idx="3493">
                  <c:v>32</c:v>
                </c:pt>
                <c:pt idx="3494">
                  <c:v>32</c:v>
                </c:pt>
                <c:pt idx="3495">
                  <c:v>32</c:v>
                </c:pt>
                <c:pt idx="3496">
                  <c:v>32</c:v>
                </c:pt>
                <c:pt idx="3497">
                  <c:v>32</c:v>
                </c:pt>
                <c:pt idx="3498">
                  <c:v>32</c:v>
                </c:pt>
                <c:pt idx="3499">
                  <c:v>32</c:v>
                </c:pt>
                <c:pt idx="3500">
                  <c:v>32</c:v>
                </c:pt>
                <c:pt idx="3501">
                  <c:v>32</c:v>
                </c:pt>
                <c:pt idx="3502">
                  <c:v>32</c:v>
                </c:pt>
                <c:pt idx="3503">
                  <c:v>32</c:v>
                </c:pt>
                <c:pt idx="3504">
                  <c:v>32</c:v>
                </c:pt>
                <c:pt idx="3505">
                  <c:v>32</c:v>
                </c:pt>
                <c:pt idx="3506">
                  <c:v>32</c:v>
                </c:pt>
                <c:pt idx="3507">
                  <c:v>32</c:v>
                </c:pt>
                <c:pt idx="3508">
                  <c:v>32</c:v>
                </c:pt>
                <c:pt idx="3509">
                  <c:v>32</c:v>
                </c:pt>
                <c:pt idx="3510">
                  <c:v>32</c:v>
                </c:pt>
                <c:pt idx="3511">
                  <c:v>32</c:v>
                </c:pt>
                <c:pt idx="3512">
                  <c:v>32</c:v>
                </c:pt>
                <c:pt idx="3513">
                  <c:v>32</c:v>
                </c:pt>
                <c:pt idx="3514">
                  <c:v>32</c:v>
                </c:pt>
                <c:pt idx="3515">
                  <c:v>32</c:v>
                </c:pt>
                <c:pt idx="3516">
                  <c:v>32</c:v>
                </c:pt>
                <c:pt idx="3517">
                  <c:v>32</c:v>
                </c:pt>
                <c:pt idx="3518">
                  <c:v>32</c:v>
                </c:pt>
                <c:pt idx="3519">
                  <c:v>32</c:v>
                </c:pt>
                <c:pt idx="3520">
                  <c:v>32</c:v>
                </c:pt>
                <c:pt idx="3521">
                  <c:v>32</c:v>
                </c:pt>
                <c:pt idx="3522">
                  <c:v>32</c:v>
                </c:pt>
                <c:pt idx="3523">
                  <c:v>32</c:v>
                </c:pt>
                <c:pt idx="3524">
                  <c:v>32</c:v>
                </c:pt>
                <c:pt idx="3525">
                  <c:v>32</c:v>
                </c:pt>
                <c:pt idx="3526">
                  <c:v>32</c:v>
                </c:pt>
                <c:pt idx="3527">
                  <c:v>32</c:v>
                </c:pt>
                <c:pt idx="3528">
                  <c:v>32</c:v>
                </c:pt>
                <c:pt idx="3529">
                  <c:v>32</c:v>
                </c:pt>
                <c:pt idx="3530">
                  <c:v>32</c:v>
                </c:pt>
                <c:pt idx="3531">
                  <c:v>32</c:v>
                </c:pt>
                <c:pt idx="3532">
                  <c:v>32</c:v>
                </c:pt>
                <c:pt idx="3533">
                  <c:v>32</c:v>
                </c:pt>
                <c:pt idx="3534">
                  <c:v>32</c:v>
                </c:pt>
                <c:pt idx="3535">
                  <c:v>32</c:v>
                </c:pt>
                <c:pt idx="3536">
                  <c:v>32</c:v>
                </c:pt>
                <c:pt idx="3537">
                  <c:v>32</c:v>
                </c:pt>
                <c:pt idx="3538">
                  <c:v>32</c:v>
                </c:pt>
                <c:pt idx="3539">
                  <c:v>32</c:v>
                </c:pt>
                <c:pt idx="3540">
                  <c:v>32</c:v>
                </c:pt>
                <c:pt idx="3541">
                  <c:v>32</c:v>
                </c:pt>
                <c:pt idx="3542">
                  <c:v>32</c:v>
                </c:pt>
                <c:pt idx="3543">
                  <c:v>32</c:v>
                </c:pt>
                <c:pt idx="3544">
                  <c:v>32</c:v>
                </c:pt>
                <c:pt idx="3545">
                  <c:v>32</c:v>
                </c:pt>
                <c:pt idx="3546">
                  <c:v>32</c:v>
                </c:pt>
                <c:pt idx="3547">
                  <c:v>32</c:v>
                </c:pt>
                <c:pt idx="3548">
                  <c:v>32</c:v>
                </c:pt>
                <c:pt idx="3549">
                  <c:v>32</c:v>
                </c:pt>
                <c:pt idx="3550">
                  <c:v>32</c:v>
                </c:pt>
                <c:pt idx="3551">
                  <c:v>32</c:v>
                </c:pt>
                <c:pt idx="3552">
                  <c:v>32</c:v>
                </c:pt>
                <c:pt idx="3553">
                  <c:v>32</c:v>
                </c:pt>
                <c:pt idx="3554">
                  <c:v>32</c:v>
                </c:pt>
                <c:pt idx="3555">
                  <c:v>32</c:v>
                </c:pt>
                <c:pt idx="3556">
                  <c:v>32</c:v>
                </c:pt>
                <c:pt idx="3557">
                  <c:v>32</c:v>
                </c:pt>
                <c:pt idx="3558">
                  <c:v>32</c:v>
                </c:pt>
                <c:pt idx="3559">
                  <c:v>32</c:v>
                </c:pt>
                <c:pt idx="3560">
                  <c:v>32</c:v>
                </c:pt>
                <c:pt idx="3561">
                  <c:v>32</c:v>
                </c:pt>
                <c:pt idx="3562">
                  <c:v>32</c:v>
                </c:pt>
                <c:pt idx="3563">
                  <c:v>32</c:v>
                </c:pt>
                <c:pt idx="3564">
                  <c:v>32</c:v>
                </c:pt>
                <c:pt idx="3565">
                  <c:v>32</c:v>
                </c:pt>
                <c:pt idx="3566">
                  <c:v>32</c:v>
                </c:pt>
                <c:pt idx="3567">
                  <c:v>32</c:v>
                </c:pt>
                <c:pt idx="3568">
                  <c:v>32</c:v>
                </c:pt>
                <c:pt idx="3569">
                  <c:v>32</c:v>
                </c:pt>
                <c:pt idx="3570">
                  <c:v>32</c:v>
                </c:pt>
                <c:pt idx="3571">
                  <c:v>32</c:v>
                </c:pt>
                <c:pt idx="3572">
                  <c:v>32</c:v>
                </c:pt>
                <c:pt idx="3573">
                  <c:v>32</c:v>
                </c:pt>
                <c:pt idx="3574">
                  <c:v>32</c:v>
                </c:pt>
                <c:pt idx="3575">
                  <c:v>32</c:v>
                </c:pt>
                <c:pt idx="3576">
                  <c:v>32</c:v>
                </c:pt>
                <c:pt idx="3577">
                  <c:v>32</c:v>
                </c:pt>
                <c:pt idx="3578">
                  <c:v>32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32</c:v>
                </c:pt>
                <c:pt idx="3585">
                  <c:v>32</c:v>
                </c:pt>
                <c:pt idx="3586">
                  <c:v>32</c:v>
                </c:pt>
                <c:pt idx="3587">
                  <c:v>32</c:v>
                </c:pt>
                <c:pt idx="3588">
                  <c:v>32</c:v>
                </c:pt>
                <c:pt idx="3589">
                  <c:v>32</c:v>
                </c:pt>
                <c:pt idx="3590">
                  <c:v>32</c:v>
                </c:pt>
                <c:pt idx="3591">
                  <c:v>32</c:v>
                </c:pt>
                <c:pt idx="3592">
                  <c:v>32</c:v>
                </c:pt>
                <c:pt idx="3593">
                  <c:v>32</c:v>
                </c:pt>
                <c:pt idx="3594">
                  <c:v>32</c:v>
                </c:pt>
                <c:pt idx="3595">
                  <c:v>32</c:v>
                </c:pt>
                <c:pt idx="3596">
                  <c:v>32</c:v>
                </c:pt>
                <c:pt idx="3597">
                  <c:v>32</c:v>
                </c:pt>
                <c:pt idx="3598">
                  <c:v>32</c:v>
                </c:pt>
                <c:pt idx="3599">
                  <c:v>32</c:v>
                </c:pt>
                <c:pt idx="3600">
                  <c:v>32</c:v>
                </c:pt>
                <c:pt idx="3601">
                  <c:v>32</c:v>
                </c:pt>
                <c:pt idx="3602">
                  <c:v>32</c:v>
                </c:pt>
                <c:pt idx="3603">
                  <c:v>32</c:v>
                </c:pt>
                <c:pt idx="3604">
                  <c:v>32</c:v>
                </c:pt>
                <c:pt idx="3605">
                  <c:v>32</c:v>
                </c:pt>
                <c:pt idx="3606">
                  <c:v>32</c:v>
                </c:pt>
                <c:pt idx="3607">
                  <c:v>32</c:v>
                </c:pt>
                <c:pt idx="3608">
                  <c:v>32</c:v>
                </c:pt>
                <c:pt idx="3609">
                  <c:v>32</c:v>
                </c:pt>
                <c:pt idx="3610">
                  <c:v>32</c:v>
                </c:pt>
                <c:pt idx="3611">
                  <c:v>32</c:v>
                </c:pt>
                <c:pt idx="3612">
                  <c:v>32</c:v>
                </c:pt>
                <c:pt idx="3613">
                  <c:v>32</c:v>
                </c:pt>
                <c:pt idx="3614">
                  <c:v>32</c:v>
                </c:pt>
                <c:pt idx="3615">
                  <c:v>32</c:v>
                </c:pt>
                <c:pt idx="3616">
                  <c:v>32</c:v>
                </c:pt>
                <c:pt idx="3617">
                  <c:v>32</c:v>
                </c:pt>
                <c:pt idx="3618">
                  <c:v>32</c:v>
                </c:pt>
                <c:pt idx="3619">
                  <c:v>32</c:v>
                </c:pt>
                <c:pt idx="3620">
                  <c:v>32</c:v>
                </c:pt>
                <c:pt idx="3621">
                  <c:v>32</c:v>
                </c:pt>
                <c:pt idx="3622">
                  <c:v>32</c:v>
                </c:pt>
                <c:pt idx="3623">
                  <c:v>32</c:v>
                </c:pt>
                <c:pt idx="3624">
                  <c:v>32</c:v>
                </c:pt>
                <c:pt idx="3625">
                  <c:v>32</c:v>
                </c:pt>
                <c:pt idx="3626">
                  <c:v>32</c:v>
                </c:pt>
                <c:pt idx="3627">
                  <c:v>32</c:v>
                </c:pt>
                <c:pt idx="3628">
                  <c:v>32</c:v>
                </c:pt>
                <c:pt idx="3629">
                  <c:v>32</c:v>
                </c:pt>
                <c:pt idx="3630">
                  <c:v>32</c:v>
                </c:pt>
                <c:pt idx="3631">
                  <c:v>32</c:v>
                </c:pt>
                <c:pt idx="3632">
                  <c:v>32</c:v>
                </c:pt>
                <c:pt idx="3633">
                  <c:v>32</c:v>
                </c:pt>
                <c:pt idx="3634">
                  <c:v>32</c:v>
                </c:pt>
                <c:pt idx="3635">
                  <c:v>32</c:v>
                </c:pt>
                <c:pt idx="3636">
                  <c:v>32</c:v>
                </c:pt>
                <c:pt idx="3637">
                  <c:v>32</c:v>
                </c:pt>
                <c:pt idx="3638">
                  <c:v>32</c:v>
                </c:pt>
                <c:pt idx="3639">
                  <c:v>32</c:v>
                </c:pt>
                <c:pt idx="3640">
                  <c:v>32</c:v>
                </c:pt>
                <c:pt idx="3641">
                  <c:v>32</c:v>
                </c:pt>
                <c:pt idx="3642">
                  <c:v>32</c:v>
                </c:pt>
                <c:pt idx="3643">
                  <c:v>32</c:v>
                </c:pt>
                <c:pt idx="3644">
                  <c:v>32</c:v>
                </c:pt>
                <c:pt idx="3645">
                  <c:v>32</c:v>
                </c:pt>
                <c:pt idx="3646">
                  <c:v>32</c:v>
                </c:pt>
                <c:pt idx="3647">
                  <c:v>32</c:v>
                </c:pt>
                <c:pt idx="3648">
                  <c:v>32</c:v>
                </c:pt>
                <c:pt idx="3649">
                  <c:v>32</c:v>
                </c:pt>
                <c:pt idx="3650">
                  <c:v>32</c:v>
                </c:pt>
                <c:pt idx="3651">
                  <c:v>32</c:v>
                </c:pt>
                <c:pt idx="3652">
                  <c:v>32</c:v>
                </c:pt>
                <c:pt idx="3653">
                  <c:v>32</c:v>
                </c:pt>
                <c:pt idx="3654">
                  <c:v>32</c:v>
                </c:pt>
                <c:pt idx="3655">
                  <c:v>32</c:v>
                </c:pt>
                <c:pt idx="3656">
                  <c:v>32</c:v>
                </c:pt>
                <c:pt idx="3657">
                  <c:v>32</c:v>
                </c:pt>
                <c:pt idx="3658">
                  <c:v>32</c:v>
                </c:pt>
                <c:pt idx="3659">
                  <c:v>32</c:v>
                </c:pt>
                <c:pt idx="3660">
                  <c:v>32</c:v>
                </c:pt>
                <c:pt idx="3661">
                  <c:v>32</c:v>
                </c:pt>
                <c:pt idx="3662">
                  <c:v>32</c:v>
                </c:pt>
                <c:pt idx="3663">
                  <c:v>32</c:v>
                </c:pt>
                <c:pt idx="3664">
                  <c:v>32</c:v>
                </c:pt>
                <c:pt idx="3665">
                  <c:v>32</c:v>
                </c:pt>
                <c:pt idx="3666">
                  <c:v>32</c:v>
                </c:pt>
                <c:pt idx="3667">
                  <c:v>32</c:v>
                </c:pt>
                <c:pt idx="3668">
                  <c:v>32</c:v>
                </c:pt>
                <c:pt idx="3669">
                  <c:v>32</c:v>
                </c:pt>
                <c:pt idx="3670">
                  <c:v>32</c:v>
                </c:pt>
                <c:pt idx="3671">
                  <c:v>32</c:v>
                </c:pt>
                <c:pt idx="3672">
                  <c:v>32</c:v>
                </c:pt>
                <c:pt idx="3673">
                  <c:v>32</c:v>
                </c:pt>
                <c:pt idx="3674">
                  <c:v>32</c:v>
                </c:pt>
                <c:pt idx="3675">
                  <c:v>32</c:v>
                </c:pt>
                <c:pt idx="3676">
                  <c:v>32</c:v>
                </c:pt>
                <c:pt idx="3677">
                  <c:v>32</c:v>
                </c:pt>
                <c:pt idx="3678">
                  <c:v>32</c:v>
                </c:pt>
                <c:pt idx="3679">
                  <c:v>32</c:v>
                </c:pt>
                <c:pt idx="3680">
                  <c:v>32</c:v>
                </c:pt>
                <c:pt idx="3681">
                  <c:v>32</c:v>
                </c:pt>
                <c:pt idx="3682">
                  <c:v>32</c:v>
                </c:pt>
                <c:pt idx="3683">
                  <c:v>32</c:v>
                </c:pt>
                <c:pt idx="3684">
                  <c:v>32</c:v>
                </c:pt>
                <c:pt idx="3685">
                  <c:v>32</c:v>
                </c:pt>
                <c:pt idx="3686">
                  <c:v>32</c:v>
                </c:pt>
                <c:pt idx="3687">
                  <c:v>32</c:v>
                </c:pt>
                <c:pt idx="3688">
                  <c:v>32</c:v>
                </c:pt>
                <c:pt idx="3689">
                  <c:v>32</c:v>
                </c:pt>
                <c:pt idx="3690">
                  <c:v>32</c:v>
                </c:pt>
                <c:pt idx="3691">
                  <c:v>32</c:v>
                </c:pt>
                <c:pt idx="3692">
                  <c:v>32</c:v>
                </c:pt>
                <c:pt idx="3693">
                  <c:v>32</c:v>
                </c:pt>
                <c:pt idx="3694">
                  <c:v>32</c:v>
                </c:pt>
                <c:pt idx="3695">
                  <c:v>32</c:v>
                </c:pt>
                <c:pt idx="3696">
                  <c:v>32</c:v>
                </c:pt>
                <c:pt idx="3697">
                  <c:v>32</c:v>
                </c:pt>
                <c:pt idx="3698">
                  <c:v>32</c:v>
                </c:pt>
                <c:pt idx="3699">
                  <c:v>32</c:v>
                </c:pt>
                <c:pt idx="3700">
                  <c:v>32</c:v>
                </c:pt>
                <c:pt idx="3701">
                  <c:v>32</c:v>
                </c:pt>
                <c:pt idx="3702">
                  <c:v>32</c:v>
                </c:pt>
                <c:pt idx="3703">
                  <c:v>32</c:v>
                </c:pt>
                <c:pt idx="3704">
                  <c:v>32</c:v>
                </c:pt>
                <c:pt idx="3705">
                  <c:v>32</c:v>
                </c:pt>
                <c:pt idx="3706">
                  <c:v>32</c:v>
                </c:pt>
                <c:pt idx="3707">
                  <c:v>32</c:v>
                </c:pt>
                <c:pt idx="3708">
                  <c:v>32</c:v>
                </c:pt>
                <c:pt idx="3709">
                  <c:v>32</c:v>
                </c:pt>
                <c:pt idx="3710">
                  <c:v>32</c:v>
                </c:pt>
                <c:pt idx="3711">
                  <c:v>32</c:v>
                </c:pt>
                <c:pt idx="3712">
                  <c:v>32</c:v>
                </c:pt>
                <c:pt idx="3713">
                  <c:v>32</c:v>
                </c:pt>
                <c:pt idx="3714">
                  <c:v>32</c:v>
                </c:pt>
                <c:pt idx="3715">
                  <c:v>32</c:v>
                </c:pt>
                <c:pt idx="3716">
                  <c:v>32</c:v>
                </c:pt>
                <c:pt idx="3717">
                  <c:v>32</c:v>
                </c:pt>
                <c:pt idx="3718">
                  <c:v>32</c:v>
                </c:pt>
                <c:pt idx="3719">
                  <c:v>32</c:v>
                </c:pt>
                <c:pt idx="3720">
                  <c:v>32</c:v>
                </c:pt>
                <c:pt idx="3721">
                  <c:v>32</c:v>
                </c:pt>
                <c:pt idx="3722">
                  <c:v>32</c:v>
                </c:pt>
                <c:pt idx="3723">
                  <c:v>32</c:v>
                </c:pt>
                <c:pt idx="3724">
                  <c:v>32</c:v>
                </c:pt>
                <c:pt idx="3725">
                  <c:v>32</c:v>
                </c:pt>
                <c:pt idx="3726">
                  <c:v>32</c:v>
                </c:pt>
                <c:pt idx="3727">
                  <c:v>32</c:v>
                </c:pt>
                <c:pt idx="3728">
                  <c:v>32</c:v>
                </c:pt>
                <c:pt idx="3729">
                  <c:v>32</c:v>
                </c:pt>
                <c:pt idx="3730">
                  <c:v>32</c:v>
                </c:pt>
                <c:pt idx="3731">
                  <c:v>32</c:v>
                </c:pt>
                <c:pt idx="3732">
                  <c:v>32</c:v>
                </c:pt>
                <c:pt idx="3733">
                  <c:v>32</c:v>
                </c:pt>
                <c:pt idx="3734">
                  <c:v>32</c:v>
                </c:pt>
                <c:pt idx="3735">
                  <c:v>32</c:v>
                </c:pt>
                <c:pt idx="3736">
                  <c:v>32</c:v>
                </c:pt>
                <c:pt idx="3737">
                  <c:v>32</c:v>
                </c:pt>
                <c:pt idx="3738">
                  <c:v>32</c:v>
                </c:pt>
                <c:pt idx="3739">
                  <c:v>32</c:v>
                </c:pt>
                <c:pt idx="3740">
                  <c:v>32</c:v>
                </c:pt>
                <c:pt idx="3741">
                  <c:v>32</c:v>
                </c:pt>
                <c:pt idx="3742">
                  <c:v>32</c:v>
                </c:pt>
                <c:pt idx="3743">
                  <c:v>32</c:v>
                </c:pt>
                <c:pt idx="3744">
                  <c:v>32</c:v>
                </c:pt>
                <c:pt idx="3745">
                  <c:v>32</c:v>
                </c:pt>
                <c:pt idx="3746">
                  <c:v>32</c:v>
                </c:pt>
                <c:pt idx="3747">
                  <c:v>32</c:v>
                </c:pt>
                <c:pt idx="3748">
                  <c:v>32</c:v>
                </c:pt>
                <c:pt idx="3749">
                  <c:v>32</c:v>
                </c:pt>
                <c:pt idx="3750">
                  <c:v>32</c:v>
                </c:pt>
                <c:pt idx="3751">
                  <c:v>32</c:v>
                </c:pt>
                <c:pt idx="3752">
                  <c:v>32</c:v>
                </c:pt>
                <c:pt idx="3753">
                  <c:v>32</c:v>
                </c:pt>
                <c:pt idx="3754">
                  <c:v>32</c:v>
                </c:pt>
                <c:pt idx="3755">
                  <c:v>32</c:v>
                </c:pt>
                <c:pt idx="3756">
                  <c:v>32</c:v>
                </c:pt>
                <c:pt idx="3757">
                  <c:v>32</c:v>
                </c:pt>
                <c:pt idx="3758">
                  <c:v>32</c:v>
                </c:pt>
                <c:pt idx="3759">
                  <c:v>32</c:v>
                </c:pt>
                <c:pt idx="3760">
                  <c:v>32</c:v>
                </c:pt>
                <c:pt idx="3761">
                  <c:v>32</c:v>
                </c:pt>
                <c:pt idx="3762">
                  <c:v>32</c:v>
                </c:pt>
                <c:pt idx="3763">
                  <c:v>32</c:v>
                </c:pt>
                <c:pt idx="3764">
                  <c:v>32</c:v>
                </c:pt>
                <c:pt idx="3765">
                  <c:v>32</c:v>
                </c:pt>
                <c:pt idx="3766">
                  <c:v>32</c:v>
                </c:pt>
                <c:pt idx="3767">
                  <c:v>32</c:v>
                </c:pt>
                <c:pt idx="3768">
                  <c:v>32</c:v>
                </c:pt>
                <c:pt idx="3769">
                  <c:v>32</c:v>
                </c:pt>
                <c:pt idx="3770">
                  <c:v>32</c:v>
                </c:pt>
                <c:pt idx="3771">
                  <c:v>32</c:v>
                </c:pt>
                <c:pt idx="3772">
                  <c:v>32</c:v>
                </c:pt>
                <c:pt idx="3773">
                  <c:v>32</c:v>
                </c:pt>
                <c:pt idx="3774">
                  <c:v>32</c:v>
                </c:pt>
                <c:pt idx="3775">
                  <c:v>32</c:v>
                </c:pt>
                <c:pt idx="3776">
                  <c:v>32</c:v>
                </c:pt>
                <c:pt idx="3777">
                  <c:v>32</c:v>
                </c:pt>
                <c:pt idx="3778">
                  <c:v>32</c:v>
                </c:pt>
                <c:pt idx="3779">
                  <c:v>32</c:v>
                </c:pt>
                <c:pt idx="3780">
                  <c:v>32</c:v>
                </c:pt>
                <c:pt idx="3781">
                  <c:v>32</c:v>
                </c:pt>
                <c:pt idx="3782">
                  <c:v>32</c:v>
                </c:pt>
                <c:pt idx="3783">
                  <c:v>32</c:v>
                </c:pt>
                <c:pt idx="3784">
                  <c:v>32</c:v>
                </c:pt>
                <c:pt idx="3785">
                  <c:v>32</c:v>
                </c:pt>
                <c:pt idx="3786">
                  <c:v>32</c:v>
                </c:pt>
                <c:pt idx="3787">
                  <c:v>32</c:v>
                </c:pt>
                <c:pt idx="3788">
                  <c:v>32</c:v>
                </c:pt>
                <c:pt idx="3789">
                  <c:v>32</c:v>
                </c:pt>
                <c:pt idx="3790">
                  <c:v>32</c:v>
                </c:pt>
                <c:pt idx="3791">
                  <c:v>32</c:v>
                </c:pt>
                <c:pt idx="3792">
                  <c:v>32</c:v>
                </c:pt>
                <c:pt idx="3793">
                  <c:v>32</c:v>
                </c:pt>
                <c:pt idx="3794">
                  <c:v>32</c:v>
                </c:pt>
                <c:pt idx="3795">
                  <c:v>32</c:v>
                </c:pt>
                <c:pt idx="3796">
                  <c:v>32</c:v>
                </c:pt>
                <c:pt idx="3797">
                  <c:v>32</c:v>
                </c:pt>
                <c:pt idx="3798">
                  <c:v>32</c:v>
                </c:pt>
                <c:pt idx="3799">
                  <c:v>32</c:v>
                </c:pt>
                <c:pt idx="3800">
                  <c:v>32</c:v>
                </c:pt>
                <c:pt idx="3801">
                  <c:v>32</c:v>
                </c:pt>
                <c:pt idx="3802">
                  <c:v>32</c:v>
                </c:pt>
                <c:pt idx="3803">
                  <c:v>32</c:v>
                </c:pt>
                <c:pt idx="3804">
                  <c:v>32</c:v>
                </c:pt>
                <c:pt idx="3805">
                  <c:v>32</c:v>
                </c:pt>
                <c:pt idx="3806">
                  <c:v>32</c:v>
                </c:pt>
                <c:pt idx="3807">
                  <c:v>32</c:v>
                </c:pt>
                <c:pt idx="3808">
                  <c:v>32</c:v>
                </c:pt>
                <c:pt idx="3809">
                  <c:v>32</c:v>
                </c:pt>
                <c:pt idx="3810">
                  <c:v>32</c:v>
                </c:pt>
                <c:pt idx="3811">
                  <c:v>32</c:v>
                </c:pt>
                <c:pt idx="3812">
                  <c:v>32</c:v>
                </c:pt>
                <c:pt idx="3813">
                  <c:v>32</c:v>
                </c:pt>
                <c:pt idx="3814">
                  <c:v>32</c:v>
                </c:pt>
                <c:pt idx="3815">
                  <c:v>32</c:v>
                </c:pt>
                <c:pt idx="3816">
                  <c:v>32</c:v>
                </c:pt>
                <c:pt idx="3817">
                  <c:v>32</c:v>
                </c:pt>
                <c:pt idx="3818">
                  <c:v>32</c:v>
                </c:pt>
                <c:pt idx="3819">
                  <c:v>32</c:v>
                </c:pt>
                <c:pt idx="3820">
                  <c:v>32</c:v>
                </c:pt>
                <c:pt idx="3821">
                  <c:v>32</c:v>
                </c:pt>
                <c:pt idx="3822">
                  <c:v>32</c:v>
                </c:pt>
                <c:pt idx="3823">
                  <c:v>32</c:v>
                </c:pt>
                <c:pt idx="3824">
                  <c:v>32</c:v>
                </c:pt>
                <c:pt idx="3825">
                  <c:v>32</c:v>
                </c:pt>
                <c:pt idx="3826">
                  <c:v>32</c:v>
                </c:pt>
                <c:pt idx="3827">
                  <c:v>32</c:v>
                </c:pt>
                <c:pt idx="3828">
                  <c:v>32</c:v>
                </c:pt>
                <c:pt idx="3829">
                  <c:v>32</c:v>
                </c:pt>
                <c:pt idx="3830">
                  <c:v>32</c:v>
                </c:pt>
                <c:pt idx="3831">
                  <c:v>32</c:v>
                </c:pt>
                <c:pt idx="3832">
                  <c:v>32</c:v>
                </c:pt>
                <c:pt idx="3833">
                  <c:v>32</c:v>
                </c:pt>
                <c:pt idx="3834">
                  <c:v>32</c:v>
                </c:pt>
                <c:pt idx="3835">
                  <c:v>32</c:v>
                </c:pt>
                <c:pt idx="3836">
                  <c:v>32</c:v>
                </c:pt>
                <c:pt idx="3837">
                  <c:v>32</c:v>
                </c:pt>
                <c:pt idx="3838">
                  <c:v>32</c:v>
                </c:pt>
                <c:pt idx="3839">
                  <c:v>32</c:v>
                </c:pt>
                <c:pt idx="3840">
                  <c:v>32</c:v>
                </c:pt>
                <c:pt idx="3841">
                  <c:v>32</c:v>
                </c:pt>
                <c:pt idx="3842">
                  <c:v>32</c:v>
                </c:pt>
                <c:pt idx="3843">
                  <c:v>32</c:v>
                </c:pt>
                <c:pt idx="3844">
                  <c:v>32</c:v>
                </c:pt>
                <c:pt idx="3845">
                  <c:v>32</c:v>
                </c:pt>
                <c:pt idx="3846">
                  <c:v>32</c:v>
                </c:pt>
                <c:pt idx="3847">
                  <c:v>32</c:v>
                </c:pt>
                <c:pt idx="3848">
                  <c:v>32</c:v>
                </c:pt>
                <c:pt idx="3849">
                  <c:v>32</c:v>
                </c:pt>
                <c:pt idx="3850">
                  <c:v>32</c:v>
                </c:pt>
                <c:pt idx="3851">
                  <c:v>32</c:v>
                </c:pt>
                <c:pt idx="3852">
                  <c:v>32</c:v>
                </c:pt>
                <c:pt idx="3853">
                  <c:v>32</c:v>
                </c:pt>
                <c:pt idx="3854">
                  <c:v>32</c:v>
                </c:pt>
                <c:pt idx="3855">
                  <c:v>32</c:v>
                </c:pt>
                <c:pt idx="3856">
                  <c:v>32</c:v>
                </c:pt>
                <c:pt idx="3857">
                  <c:v>32</c:v>
                </c:pt>
                <c:pt idx="3858">
                  <c:v>32</c:v>
                </c:pt>
                <c:pt idx="3859">
                  <c:v>32</c:v>
                </c:pt>
                <c:pt idx="3860">
                  <c:v>32</c:v>
                </c:pt>
                <c:pt idx="3861">
                  <c:v>32</c:v>
                </c:pt>
                <c:pt idx="3862">
                  <c:v>32</c:v>
                </c:pt>
                <c:pt idx="3863">
                  <c:v>32</c:v>
                </c:pt>
                <c:pt idx="3864">
                  <c:v>32</c:v>
                </c:pt>
                <c:pt idx="3865">
                  <c:v>32</c:v>
                </c:pt>
                <c:pt idx="3866">
                  <c:v>32</c:v>
                </c:pt>
                <c:pt idx="3867">
                  <c:v>32</c:v>
                </c:pt>
                <c:pt idx="3868">
                  <c:v>32</c:v>
                </c:pt>
                <c:pt idx="3869">
                  <c:v>32</c:v>
                </c:pt>
                <c:pt idx="3870">
                  <c:v>32</c:v>
                </c:pt>
                <c:pt idx="3871">
                  <c:v>32</c:v>
                </c:pt>
                <c:pt idx="3872">
                  <c:v>32</c:v>
                </c:pt>
                <c:pt idx="3873">
                  <c:v>32</c:v>
                </c:pt>
                <c:pt idx="3874">
                  <c:v>32</c:v>
                </c:pt>
                <c:pt idx="3875">
                  <c:v>32</c:v>
                </c:pt>
                <c:pt idx="3876">
                  <c:v>32</c:v>
                </c:pt>
                <c:pt idx="3877">
                  <c:v>32</c:v>
                </c:pt>
                <c:pt idx="3878">
                  <c:v>32</c:v>
                </c:pt>
                <c:pt idx="3879">
                  <c:v>32</c:v>
                </c:pt>
                <c:pt idx="3880">
                  <c:v>32</c:v>
                </c:pt>
                <c:pt idx="3881">
                  <c:v>32</c:v>
                </c:pt>
                <c:pt idx="3882">
                  <c:v>32</c:v>
                </c:pt>
                <c:pt idx="3883">
                  <c:v>32</c:v>
                </c:pt>
                <c:pt idx="3884">
                  <c:v>32</c:v>
                </c:pt>
                <c:pt idx="3885">
                  <c:v>32</c:v>
                </c:pt>
                <c:pt idx="3886">
                  <c:v>32</c:v>
                </c:pt>
                <c:pt idx="3887">
                  <c:v>32</c:v>
                </c:pt>
                <c:pt idx="3888">
                  <c:v>32</c:v>
                </c:pt>
                <c:pt idx="3889">
                  <c:v>32</c:v>
                </c:pt>
                <c:pt idx="3890">
                  <c:v>32</c:v>
                </c:pt>
                <c:pt idx="3891">
                  <c:v>32</c:v>
                </c:pt>
                <c:pt idx="3892">
                  <c:v>32</c:v>
                </c:pt>
                <c:pt idx="3893">
                  <c:v>32</c:v>
                </c:pt>
                <c:pt idx="3894">
                  <c:v>32</c:v>
                </c:pt>
                <c:pt idx="3895">
                  <c:v>32</c:v>
                </c:pt>
                <c:pt idx="3896">
                  <c:v>32</c:v>
                </c:pt>
                <c:pt idx="3897">
                  <c:v>32</c:v>
                </c:pt>
                <c:pt idx="3898">
                  <c:v>32</c:v>
                </c:pt>
                <c:pt idx="3899">
                  <c:v>32</c:v>
                </c:pt>
                <c:pt idx="3900">
                  <c:v>32</c:v>
                </c:pt>
                <c:pt idx="3901">
                  <c:v>32</c:v>
                </c:pt>
                <c:pt idx="3902">
                  <c:v>32</c:v>
                </c:pt>
                <c:pt idx="3903">
                  <c:v>32</c:v>
                </c:pt>
                <c:pt idx="3904">
                  <c:v>32</c:v>
                </c:pt>
                <c:pt idx="3905">
                  <c:v>32</c:v>
                </c:pt>
                <c:pt idx="3906">
                  <c:v>32</c:v>
                </c:pt>
                <c:pt idx="3907">
                  <c:v>32</c:v>
                </c:pt>
                <c:pt idx="3908">
                  <c:v>32</c:v>
                </c:pt>
                <c:pt idx="3909">
                  <c:v>32</c:v>
                </c:pt>
                <c:pt idx="3910">
                  <c:v>32</c:v>
                </c:pt>
                <c:pt idx="3911">
                  <c:v>32</c:v>
                </c:pt>
                <c:pt idx="3912">
                  <c:v>32</c:v>
                </c:pt>
                <c:pt idx="3913">
                  <c:v>32</c:v>
                </c:pt>
                <c:pt idx="3914">
                  <c:v>32</c:v>
                </c:pt>
                <c:pt idx="3915">
                  <c:v>32</c:v>
                </c:pt>
                <c:pt idx="3916">
                  <c:v>32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32</c:v>
                </c:pt>
                <c:pt idx="3921">
                  <c:v>32</c:v>
                </c:pt>
                <c:pt idx="3922">
                  <c:v>32</c:v>
                </c:pt>
                <c:pt idx="3923">
                  <c:v>32</c:v>
                </c:pt>
                <c:pt idx="3924">
                  <c:v>32</c:v>
                </c:pt>
                <c:pt idx="3925">
                  <c:v>32</c:v>
                </c:pt>
                <c:pt idx="3926">
                  <c:v>32</c:v>
                </c:pt>
                <c:pt idx="3927">
                  <c:v>32</c:v>
                </c:pt>
                <c:pt idx="3928">
                  <c:v>32</c:v>
                </c:pt>
                <c:pt idx="3929">
                  <c:v>32</c:v>
                </c:pt>
                <c:pt idx="3930">
                  <c:v>32</c:v>
                </c:pt>
                <c:pt idx="3931">
                  <c:v>32</c:v>
                </c:pt>
                <c:pt idx="3932">
                  <c:v>32</c:v>
                </c:pt>
                <c:pt idx="3933">
                  <c:v>32</c:v>
                </c:pt>
                <c:pt idx="3934">
                  <c:v>32</c:v>
                </c:pt>
                <c:pt idx="3935">
                  <c:v>32</c:v>
                </c:pt>
                <c:pt idx="3936">
                  <c:v>32</c:v>
                </c:pt>
                <c:pt idx="3937">
                  <c:v>32</c:v>
                </c:pt>
                <c:pt idx="3938">
                  <c:v>32</c:v>
                </c:pt>
                <c:pt idx="3939">
                  <c:v>32</c:v>
                </c:pt>
                <c:pt idx="3940">
                  <c:v>32</c:v>
                </c:pt>
                <c:pt idx="3941">
                  <c:v>32</c:v>
                </c:pt>
                <c:pt idx="3942">
                  <c:v>32</c:v>
                </c:pt>
                <c:pt idx="3943">
                  <c:v>32</c:v>
                </c:pt>
                <c:pt idx="3944">
                  <c:v>32</c:v>
                </c:pt>
                <c:pt idx="3945">
                  <c:v>32</c:v>
                </c:pt>
                <c:pt idx="3946">
                  <c:v>32</c:v>
                </c:pt>
                <c:pt idx="3947">
                  <c:v>32</c:v>
                </c:pt>
                <c:pt idx="3948">
                  <c:v>32</c:v>
                </c:pt>
                <c:pt idx="3949">
                  <c:v>32</c:v>
                </c:pt>
                <c:pt idx="3950">
                  <c:v>32</c:v>
                </c:pt>
                <c:pt idx="3951">
                  <c:v>32</c:v>
                </c:pt>
                <c:pt idx="3952">
                  <c:v>32</c:v>
                </c:pt>
                <c:pt idx="3953">
                  <c:v>32</c:v>
                </c:pt>
                <c:pt idx="3954">
                  <c:v>32</c:v>
                </c:pt>
                <c:pt idx="3955">
                  <c:v>32</c:v>
                </c:pt>
                <c:pt idx="3956">
                  <c:v>32</c:v>
                </c:pt>
                <c:pt idx="3957">
                  <c:v>32</c:v>
                </c:pt>
                <c:pt idx="3958">
                  <c:v>32</c:v>
                </c:pt>
                <c:pt idx="3959">
                  <c:v>32</c:v>
                </c:pt>
                <c:pt idx="3960">
                  <c:v>32</c:v>
                </c:pt>
                <c:pt idx="3961">
                  <c:v>32</c:v>
                </c:pt>
                <c:pt idx="3962">
                  <c:v>32</c:v>
                </c:pt>
                <c:pt idx="3963">
                  <c:v>32</c:v>
                </c:pt>
                <c:pt idx="3964">
                  <c:v>32</c:v>
                </c:pt>
                <c:pt idx="3965">
                  <c:v>32</c:v>
                </c:pt>
                <c:pt idx="3966">
                  <c:v>32</c:v>
                </c:pt>
                <c:pt idx="3967">
                  <c:v>32</c:v>
                </c:pt>
                <c:pt idx="3968">
                  <c:v>32</c:v>
                </c:pt>
                <c:pt idx="3969">
                  <c:v>32</c:v>
                </c:pt>
                <c:pt idx="3970">
                  <c:v>32</c:v>
                </c:pt>
                <c:pt idx="3971">
                  <c:v>32</c:v>
                </c:pt>
                <c:pt idx="3972">
                  <c:v>32</c:v>
                </c:pt>
                <c:pt idx="3973">
                  <c:v>32</c:v>
                </c:pt>
                <c:pt idx="3974">
                  <c:v>32</c:v>
                </c:pt>
                <c:pt idx="3975">
                  <c:v>32</c:v>
                </c:pt>
                <c:pt idx="3976">
                  <c:v>32</c:v>
                </c:pt>
                <c:pt idx="3977">
                  <c:v>32</c:v>
                </c:pt>
                <c:pt idx="3978">
                  <c:v>32</c:v>
                </c:pt>
                <c:pt idx="3979">
                  <c:v>32</c:v>
                </c:pt>
                <c:pt idx="3980">
                  <c:v>32</c:v>
                </c:pt>
                <c:pt idx="3981">
                  <c:v>32</c:v>
                </c:pt>
                <c:pt idx="3982">
                  <c:v>32</c:v>
                </c:pt>
                <c:pt idx="3983">
                  <c:v>32</c:v>
                </c:pt>
                <c:pt idx="3984">
                  <c:v>32</c:v>
                </c:pt>
                <c:pt idx="3985">
                  <c:v>32</c:v>
                </c:pt>
                <c:pt idx="3986">
                  <c:v>32</c:v>
                </c:pt>
                <c:pt idx="3987">
                  <c:v>32</c:v>
                </c:pt>
                <c:pt idx="3988">
                  <c:v>32</c:v>
                </c:pt>
                <c:pt idx="3989">
                  <c:v>32</c:v>
                </c:pt>
                <c:pt idx="3990">
                  <c:v>32</c:v>
                </c:pt>
                <c:pt idx="3991">
                  <c:v>32</c:v>
                </c:pt>
                <c:pt idx="3992">
                  <c:v>32</c:v>
                </c:pt>
                <c:pt idx="3993">
                  <c:v>32</c:v>
                </c:pt>
                <c:pt idx="3994">
                  <c:v>32</c:v>
                </c:pt>
                <c:pt idx="3995">
                  <c:v>32</c:v>
                </c:pt>
                <c:pt idx="3996">
                  <c:v>32</c:v>
                </c:pt>
                <c:pt idx="3997">
                  <c:v>32</c:v>
                </c:pt>
                <c:pt idx="3998">
                  <c:v>32</c:v>
                </c:pt>
                <c:pt idx="3999">
                  <c:v>32</c:v>
                </c:pt>
                <c:pt idx="4000">
                  <c:v>32</c:v>
                </c:pt>
                <c:pt idx="4001">
                  <c:v>32</c:v>
                </c:pt>
                <c:pt idx="4002">
                  <c:v>32</c:v>
                </c:pt>
                <c:pt idx="4003">
                  <c:v>32</c:v>
                </c:pt>
                <c:pt idx="4004">
                  <c:v>32</c:v>
                </c:pt>
                <c:pt idx="4005">
                  <c:v>32</c:v>
                </c:pt>
                <c:pt idx="4006">
                  <c:v>32</c:v>
                </c:pt>
                <c:pt idx="4007">
                  <c:v>32</c:v>
                </c:pt>
                <c:pt idx="4008">
                  <c:v>32</c:v>
                </c:pt>
                <c:pt idx="4009">
                  <c:v>32</c:v>
                </c:pt>
                <c:pt idx="4010">
                  <c:v>32</c:v>
                </c:pt>
                <c:pt idx="4011">
                  <c:v>32</c:v>
                </c:pt>
                <c:pt idx="4012">
                  <c:v>32</c:v>
                </c:pt>
                <c:pt idx="4013">
                  <c:v>32</c:v>
                </c:pt>
                <c:pt idx="4014">
                  <c:v>32</c:v>
                </c:pt>
                <c:pt idx="4015">
                  <c:v>32</c:v>
                </c:pt>
                <c:pt idx="4016">
                  <c:v>32</c:v>
                </c:pt>
                <c:pt idx="4017">
                  <c:v>32</c:v>
                </c:pt>
                <c:pt idx="4018">
                  <c:v>32</c:v>
                </c:pt>
                <c:pt idx="4019">
                  <c:v>32</c:v>
                </c:pt>
                <c:pt idx="4020">
                  <c:v>32</c:v>
                </c:pt>
                <c:pt idx="4021">
                  <c:v>32</c:v>
                </c:pt>
                <c:pt idx="4022">
                  <c:v>32</c:v>
                </c:pt>
                <c:pt idx="4023">
                  <c:v>32</c:v>
                </c:pt>
                <c:pt idx="4024">
                  <c:v>32</c:v>
                </c:pt>
                <c:pt idx="4025">
                  <c:v>32</c:v>
                </c:pt>
                <c:pt idx="4026">
                  <c:v>32</c:v>
                </c:pt>
                <c:pt idx="4027">
                  <c:v>32</c:v>
                </c:pt>
                <c:pt idx="4028">
                  <c:v>32</c:v>
                </c:pt>
                <c:pt idx="4029">
                  <c:v>32</c:v>
                </c:pt>
                <c:pt idx="4030">
                  <c:v>32</c:v>
                </c:pt>
                <c:pt idx="4031">
                  <c:v>32</c:v>
                </c:pt>
                <c:pt idx="4032">
                  <c:v>32</c:v>
                </c:pt>
                <c:pt idx="4033">
                  <c:v>32</c:v>
                </c:pt>
                <c:pt idx="4034">
                  <c:v>32</c:v>
                </c:pt>
                <c:pt idx="4035">
                  <c:v>32</c:v>
                </c:pt>
                <c:pt idx="4036">
                  <c:v>32</c:v>
                </c:pt>
                <c:pt idx="4037">
                  <c:v>32</c:v>
                </c:pt>
                <c:pt idx="4038">
                  <c:v>32</c:v>
                </c:pt>
                <c:pt idx="4039">
                  <c:v>32</c:v>
                </c:pt>
                <c:pt idx="4040">
                  <c:v>32</c:v>
                </c:pt>
                <c:pt idx="4041">
                  <c:v>32</c:v>
                </c:pt>
                <c:pt idx="4042">
                  <c:v>32</c:v>
                </c:pt>
                <c:pt idx="4043">
                  <c:v>32</c:v>
                </c:pt>
                <c:pt idx="4044">
                  <c:v>32</c:v>
                </c:pt>
                <c:pt idx="4045">
                  <c:v>32</c:v>
                </c:pt>
                <c:pt idx="4046">
                  <c:v>32</c:v>
                </c:pt>
                <c:pt idx="4047">
                  <c:v>32</c:v>
                </c:pt>
                <c:pt idx="4048">
                  <c:v>32</c:v>
                </c:pt>
                <c:pt idx="4049">
                  <c:v>32</c:v>
                </c:pt>
                <c:pt idx="4050">
                  <c:v>32</c:v>
                </c:pt>
                <c:pt idx="4051">
                  <c:v>32</c:v>
                </c:pt>
                <c:pt idx="4052">
                  <c:v>32</c:v>
                </c:pt>
                <c:pt idx="4053">
                  <c:v>32</c:v>
                </c:pt>
                <c:pt idx="4054">
                  <c:v>32</c:v>
                </c:pt>
                <c:pt idx="4055">
                  <c:v>32</c:v>
                </c:pt>
                <c:pt idx="4056">
                  <c:v>32</c:v>
                </c:pt>
                <c:pt idx="4057">
                  <c:v>32</c:v>
                </c:pt>
                <c:pt idx="4058">
                  <c:v>32</c:v>
                </c:pt>
                <c:pt idx="4059">
                  <c:v>32</c:v>
                </c:pt>
                <c:pt idx="4060">
                  <c:v>32</c:v>
                </c:pt>
                <c:pt idx="4061">
                  <c:v>32</c:v>
                </c:pt>
                <c:pt idx="4062">
                  <c:v>32</c:v>
                </c:pt>
                <c:pt idx="4063">
                  <c:v>32</c:v>
                </c:pt>
                <c:pt idx="4064">
                  <c:v>32</c:v>
                </c:pt>
                <c:pt idx="4065">
                  <c:v>32</c:v>
                </c:pt>
                <c:pt idx="4066">
                  <c:v>32</c:v>
                </c:pt>
                <c:pt idx="4067">
                  <c:v>32</c:v>
                </c:pt>
                <c:pt idx="4068">
                  <c:v>32</c:v>
                </c:pt>
                <c:pt idx="4069">
                  <c:v>32</c:v>
                </c:pt>
                <c:pt idx="4070">
                  <c:v>32</c:v>
                </c:pt>
                <c:pt idx="4071">
                  <c:v>32</c:v>
                </c:pt>
                <c:pt idx="4072">
                  <c:v>32</c:v>
                </c:pt>
                <c:pt idx="4073">
                  <c:v>32</c:v>
                </c:pt>
                <c:pt idx="4074">
                  <c:v>32</c:v>
                </c:pt>
                <c:pt idx="4075">
                  <c:v>32</c:v>
                </c:pt>
                <c:pt idx="4076">
                  <c:v>32</c:v>
                </c:pt>
                <c:pt idx="4077">
                  <c:v>32</c:v>
                </c:pt>
                <c:pt idx="4078">
                  <c:v>32</c:v>
                </c:pt>
                <c:pt idx="4079">
                  <c:v>32</c:v>
                </c:pt>
                <c:pt idx="4080">
                  <c:v>32</c:v>
                </c:pt>
                <c:pt idx="4081">
                  <c:v>32</c:v>
                </c:pt>
                <c:pt idx="4082">
                  <c:v>32</c:v>
                </c:pt>
                <c:pt idx="4083">
                  <c:v>32</c:v>
                </c:pt>
                <c:pt idx="4084">
                  <c:v>32</c:v>
                </c:pt>
                <c:pt idx="4085">
                  <c:v>32</c:v>
                </c:pt>
                <c:pt idx="4086">
                  <c:v>32</c:v>
                </c:pt>
                <c:pt idx="4087">
                  <c:v>32</c:v>
                </c:pt>
                <c:pt idx="4088">
                  <c:v>32</c:v>
                </c:pt>
                <c:pt idx="4089">
                  <c:v>32</c:v>
                </c:pt>
                <c:pt idx="4090">
                  <c:v>32</c:v>
                </c:pt>
                <c:pt idx="4091">
                  <c:v>32</c:v>
                </c:pt>
                <c:pt idx="4092">
                  <c:v>32</c:v>
                </c:pt>
                <c:pt idx="4093">
                  <c:v>32</c:v>
                </c:pt>
                <c:pt idx="4094">
                  <c:v>32</c:v>
                </c:pt>
                <c:pt idx="4095">
                  <c:v>32</c:v>
                </c:pt>
                <c:pt idx="4096">
                  <c:v>32</c:v>
                </c:pt>
                <c:pt idx="4097">
                  <c:v>32</c:v>
                </c:pt>
                <c:pt idx="4098">
                  <c:v>32</c:v>
                </c:pt>
                <c:pt idx="4099">
                  <c:v>32</c:v>
                </c:pt>
                <c:pt idx="4100">
                  <c:v>32</c:v>
                </c:pt>
                <c:pt idx="4101">
                  <c:v>32</c:v>
                </c:pt>
                <c:pt idx="4102">
                  <c:v>32</c:v>
                </c:pt>
                <c:pt idx="4103">
                  <c:v>32</c:v>
                </c:pt>
                <c:pt idx="4104">
                  <c:v>32</c:v>
                </c:pt>
                <c:pt idx="4105">
                  <c:v>32</c:v>
                </c:pt>
                <c:pt idx="4106">
                  <c:v>32</c:v>
                </c:pt>
                <c:pt idx="4107">
                  <c:v>32</c:v>
                </c:pt>
                <c:pt idx="4108">
                  <c:v>32</c:v>
                </c:pt>
                <c:pt idx="4109">
                  <c:v>32</c:v>
                </c:pt>
                <c:pt idx="4110">
                  <c:v>32</c:v>
                </c:pt>
                <c:pt idx="4111">
                  <c:v>32</c:v>
                </c:pt>
                <c:pt idx="4112">
                  <c:v>32</c:v>
                </c:pt>
                <c:pt idx="4113">
                  <c:v>32</c:v>
                </c:pt>
                <c:pt idx="4114">
                  <c:v>32</c:v>
                </c:pt>
                <c:pt idx="4115">
                  <c:v>32</c:v>
                </c:pt>
                <c:pt idx="4116">
                  <c:v>32</c:v>
                </c:pt>
                <c:pt idx="4117">
                  <c:v>32</c:v>
                </c:pt>
                <c:pt idx="4118">
                  <c:v>32</c:v>
                </c:pt>
                <c:pt idx="4119">
                  <c:v>32</c:v>
                </c:pt>
                <c:pt idx="4120">
                  <c:v>32</c:v>
                </c:pt>
                <c:pt idx="4121">
                  <c:v>32</c:v>
                </c:pt>
                <c:pt idx="4122">
                  <c:v>32</c:v>
                </c:pt>
                <c:pt idx="4123">
                  <c:v>32</c:v>
                </c:pt>
                <c:pt idx="4124">
                  <c:v>32</c:v>
                </c:pt>
                <c:pt idx="4125">
                  <c:v>32</c:v>
                </c:pt>
                <c:pt idx="4126">
                  <c:v>32</c:v>
                </c:pt>
                <c:pt idx="4127">
                  <c:v>32</c:v>
                </c:pt>
                <c:pt idx="4128">
                  <c:v>32</c:v>
                </c:pt>
                <c:pt idx="4129">
                  <c:v>32</c:v>
                </c:pt>
                <c:pt idx="4130">
                  <c:v>32</c:v>
                </c:pt>
                <c:pt idx="4131">
                  <c:v>32</c:v>
                </c:pt>
                <c:pt idx="4132">
                  <c:v>32</c:v>
                </c:pt>
                <c:pt idx="4133">
                  <c:v>32</c:v>
                </c:pt>
                <c:pt idx="4134">
                  <c:v>32</c:v>
                </c:pt>
                <c:pt idx="4135">
                  <c:v>32</c:v>
                </c:pt>
                <c:pt idx="4136">
                  <c:v>32</c:v>
                </c:pt>
                <c:pt idx="4137">
                  <c:v>32</c:v>
                </c:pt>
                <c:pt idx="4138">
                  <c:v>32</c:v>
                </c:pt>
                <c:pt idx="4139">
                  <c:v>32</c:v>
                </c:pt>
                <c:pt idx="4140">
                  <c:v>32</c:v>
                </c:pt>
                <c:pt idx="4141">
                  <c:v>32</c:v>
                </c:pt>
                <c:pt idx="4142">
                  <c:v>32</c:v>
                </c:pt>
                <c:pt idx="4143">
                  <c:v>32</c:v>
                </c:pt>
                <c:pt idx="4144">
                  <c:v>32</c:v>
                </c:pt>
                <c:pt idx="4145">
                  <c:v>32</c:v>
                </c:pt>
                <c:pt idx="4146">
                  <c:v>32</c:v>
                </c:pt>
                <c:pt idx="4147">
                  <c:v>32</c:v>
                </c:pt>
                <c:pt idx="4148">
                  <c:v>32</c:v>
                </c:pt>
                <c:pt idx="4149">
                  <c:v>32</c:v>
                </c:pt>
                <c:pt idx="4150">
                  <c:v>32</c:v>
                </c:pt>
                <c:pt idx="4151">
                  <c:v>32</c:v>
                </c:pt>
                <c:pt idx="4152">
                  <c:v>32</c:v>
                </c:pt>
                <c:pt idx="4153">
                  <c:v>32</c:v>
                </c:pt>
                <c:pt idx="4154">
                  <c:v>32</c:v>
                </c:pt>
                <c:pt idx="4155">
                  <c:v>32</c:v>
                </c:pt>
                <c:pt idx="4156">
                  <c:v>32</c:v>
                </c:pt>
                <c:pt idx="4157">
                  <c:v>32</c:v>
                </c:pt>
                <c:pt idx="4158">
                  <c:v>32</c:v>
                </c:pt>
                <c:pt idx="4159">
                  <c:v>32</c:v>
                </c:pt>
                <c:pt idx="4160">
                  <c:v>32</c:v>
                </c:pt>
                <c:pt idx="4161">
                  <c:v>32</c:v>
                </c:pt>
                <c:pt idx="4162">
                  <c:v>32</c:v>
                </c:pt>
                <c:pt idx="4163">
                  <c:v>32</c:v>
                </c:pt>
                <c:pt idx="4164">
                  <c:v>32</c:v>
                </c:pt>
                <c:pt idx="4165">
                  <c:v>32</c:v>
                </c:pt>
                <c:pt idx="4166">
                  <c:v>32</c:v>
                </c:pt>
                <c:pt idx="4167">
                  <c:v>32</c:v>
                </c:pt>
                <c:pt idx="4168">
                  <c:v>32</c:v>
                </c:pt>
                <c:pt idx="4169">
                  <c:v>32</c:v>
                </c:pt>
                <c:pt idx="4170">
                  <c:v>32</c:v>
                </c:pt>
                <c:pt idx="4171">
                  <c:v>32</c:v>
                </c:pt>
                <c:pt idx="4172">
                  <c:v>32</c:v>
                </c:pt>
                <c:pt idx="4173">
                  <c:v>32</c:v>
                </c:pt>
                <c:pt idx="4174">
                  <c:v>32</c:v>
                </c:pt>
                <c:pt idx="4175">
                  <c:v>32</c:v>
                </c:pt>
                <c:pt idx="4176">
                  <c:v>32</c:v>
                </c:pt>
                <c:pt idx="4177">
                  <c:v>32</c:v>
                </c:pt>
                <c:pt idx="4178">
                  <c:v>32</c:v>
                </c:pt>
                <c:pt idx="4179">
                  <c:v>32</c:v>
                </c:pt>
                <c:pt idx="4180">
                  <c:v>32</c:v>
                </c:pt>
                <c:pt idx="4181">
                  <c:v>32</c:v>
                </c:pt>
                <c:pt idx="4182">
                  <c:v>32</c:v>
                </c:pt>
                <c:pt idx="4183">
                  <c:v>32</c:v>
                </c:pt>
                <c:pt idx="4184">
                  <c:v>32</c:v>
                </c:pt>
                <c:pt idx="4185">
                  <c:v>32</c:v>
                </c:pt>
                <c:pt idx="4186">
                  <c:v>32</c:v>
                </c:pt>
                <c:pt idx="4187">
                  <c:v>32</c:v>
                </c:pt>
                <c:pt idx="4188">
                  <c:v>32</c:v>
                </c:pt>
                <c:pt idx="4189">
                  <c:v>32</c:v>
                </c:pt>
                <c:pt idx="4190">
                  <c:v>32</c:v>
                </c:pt>
                <c:pt idx="4191">
                  <c:v>32</c:v>
                </c:pt>
                <c:pt idx="4192">
                  <c:v>32</c:v>
                </c:pt>
                <c:pt idx="4193">
                  <c:v>32</c:v>
                </c:pt>
                <c:pt idx="4194">
                  <c:v>32</c:v>
                </c:pt>
                <c:pt idx="4195">
                  <c:v>32</c:v>
                </c:pt>
                <c:pt idx="4196">
                  <c:v>32</c:v>
                </c:pt>
                <c:pt idx="4197">
                  <c:v>32</c:v>
                </c:pt>
                <c:pt idx="4198">
                  <c:v>32</c:v>
                </c:pt>
                <c:pt idx="4199">
                  <c:v>32</c:v>
                </c:pt>
                <c:pt idx="4200">
                  <c:v>32</c:v>
                </c:pt>
                <c:pt idx="4201">
                  <c:v>32</c:v>
                </c:pt>
                <c:pt idx="4202">
                  <c:v>32</c:v>
                </c:pt>
                <c:pt idx="4203">
                  <c:v>32</c:v>
                </c:pt>
                <c:pt idx="4204">
                  <c:v>32</c:v>
                </c:pt>
                <c:pt idx="4205">
                  <c:v>32</c:v>
                </c:pt>
                <c:pt idx="4206">
                  <c:v>32</c:v>
                </c:pt>
                <c:pt idx="4207">
                  <c:v>32</c:v>
                </c:pt>
                <c:pt idx="4208">
                  <c:v>32</c:v>
                </c:pt>
                <c:pt idx="4209">
                  <c:v>32</c:v>
                </c:pt>
                <c:pt idx="4210">
                  <c:v>32</c:v>
                </c:pt>
                <c:pt idx="4211">
                  <c:v>32</c:v>
                </c:pt>
                <c:pt idx="4212">
                  <c:v>32</c:v>
                </c:pt>
                <c:pt idx="4213">
                  <c:v>32</c:v>
                </c:pt>
                <c:pt idx="4214">
                  <c:v>32</c:v>
                </c:pt>
                <c:pt idx="4215">
                  <c:v>32</c:v>
                </c:pt>
                <c:pt idx="4216">
                  <c:v>32</c:v>
                </c:pt>
                <c:pt idx="4217">
                  <c:v>32</c:v>
                </c:pt>
                <c:pt idx="4218">
                  <c:v>32</c:v>
                </c:pt>
                <c:pt idx="4219">
                  <c:v>32</c:v>
                </c:pt>
                <c:pt idx="4220">
                  <c:v>32</c:v>
                </c:pt>
                <c:pt idx="4221">
                  <c:v>32</c:v>
                </c:pt>
                <c:pt idx="4222">
                  <c:v>32</c:v>
                </c:pt>
                <c:pt idx="4223">
                  <c:v>32</c:v>
                </c:pt>
                <c:pt idx="4224">
                  <c:v>32</c:v>
                </c:pt>
                <c:pt idx="4225">
                  <c:v>32</c:v>
                </c:pt>
                <c:pt idx="4226">
                  <c:v>32</c:v>
                </c:pt>
                <c:pt idx="4227">
                  <c:v>32</c:v>
                </c:pt>
                <c:pt idx="4228">
                  <c:v>32</c:v>
                </c:pt>
                <c:pt idx="4229">
                  <c:v>32</c:v>
                </c:pt>
                <c:pt idx="4230">
                  <c:v>32</c:v>
                </c:pt>
                <c:pt idx="4231">
                  <c:v>32</c:v>
                </c:pt>
                <c:pt idx="4232">
                  <c:v>32</c:v>
                </c:pt>
                <c:pt idx="4233">
                  <c:v>32</c:v>
                </c:pt>
                <c:pt idx="4234">
                  <c:v>32</c:v>
                </c:pt>
                <c:pt idx="4235">
                  <c:v>32</c:v>
                </c:pt>
                <c:pt idx="4236">
                  <c:v>32</c:v>
                </c:pt>
                <c:pt idx="4237">
                  <c:v>32</c:v>
                </c:pt>
                <c:pt idx="4238">
                  <c:v>32</c:v>
                </c:pt>
                <c:pt idx="4239">
                  <c:v>32</c:v>
                </c:pt>
                <c:pt idx="4240">
                  <c:v>32</c:v>
                </c:pt>
                <c:pt idx="4241">
                  <c:v>32</c:v>
                </c:pt>
                <c:pt idx="4242">
                  <c:v>32</c:v>
                </c:pt>
                <c:pt idx="4243">
                  <c:v>32</c:v>
                </c:pt>
                <c:pt idx="4244">
                  <c:v>32</c:v>
                </c:pt>
                <c:pt idx="4245">
                  <c:v>32</c:v>
                </c:pt>
                <c:pt idx="4246">
                  <c:v>32</c:v>
                </c:pt>
                <c:pt idx="4247">
                  <c:v>32</c:v>
                </c:pt>
                <c:pt idx="4248">
                  <c:v>32</c:v>
                </c:pt>
                <c:pt idx="4249">
                  <c:v>32</c:v>
                </c:pt>
                <c:pt idx="4250">
                  <c:v>32</c:v>
                </c:pt>
                <c:pt idx="4251">
                  <c:v>32</c:v>
                </c:pt>
                <c:pt idx="4252">
                  <c:v>32</c:v>
                </c:pt>
                <c:pt idx="4253">
                  <c:v>32</c:v>
                </c:pt>
                <c:pt idx="4254">
                  <c:v>32</c:v>
                </c:pt>
                <c:pt idx="4255">
                  <c:v>32</c:v>
                </c:pt>
                <c:pt idx="4256">
                  <c:v>32</c:v>
                </c:pt>
                <c:pt idx="4257">
                  <c:v>32</c:v>
                </c:pt>
                <c:pt idx="4258">
                  <c:v>32</c:v>
                </c:pt>
                <c:pt idx="4259">
                  <c:v>32</c:v>
                </c:pt>
                <c:pt idx="4260">
                  <c:v>32</c:v>
                </c:pt>
                <c:pt idx="4261">
                  <c:v>32</c:v>
                </c:pt>
                <c:pt idx="4262">
                  <c:v>32</c:v>
                </c:pt>
                <c:pt idx="4263">
                  <c:v>32</c:v>
                </c:pt>
                <c:pt idx="4264">
                  <c:v>32</c:v>
                </c:pt>
                <c:pt idx="4265">
                  <c:v>32</c:v>
                </c:pt>
                <c:pt idx="4266">
                  <c:v>32</c:v>
                </c:pt>
                <c:pt idx="4267">
                  <c:v>32</c:v>
                </c:pt>
                <c:pt idx="4268">
                  <c:v>32</c:v>
                </c:pt>
                <c:pt idx="4269">
                  <c:v>32</c:v>
                </c:pt>
                <c:pt idx="4270">
                  <c:v>32</c:v>
                </c:pt>
                <c:pt idx="4271">
                  <c:v>32</c:v>
                </c:pt>
                <c:pt idx="4272">
                  <c:v>32</c:v>
                </c:pt>
                <c:pt idx="4273">
                  <c:v>32</c:v>
                </c:pt>
                <c:pt idx="4274">
                  <c:v>32</c:v>
                </c:pt>
                <c:pt idx="4275">
                  <c:v>32</c:v>
                </c:pt>
                <c:pt idx="4276">
                  <c:v>32</c:v>
                </c:pt>
                <c:pt idx="4277">
                  <c:v>32</c:v>
                </c:pt>
                <c:pt idx="4278">
                  <c:v>32</c:v>
                </c:pt>
                <c:pt idx="4279">
                  <c:v>32</c:v>
                </c:pt>
                <c:pt idx="4280">
                  <c:v>32</c:v>
                </c:pt>
                <c:pt idx="4281">
                  <c:v>32</c:v>
                </c:pt>
                <c:pt idx="4282">
                  <c:v>32</c:v>
                </c:pt>
                <c:pt idx="4283">
                  <c:v>32</c:v>
                </c:pt>
                <c:pt idx="4284">
                  <c:v>32</c:v>
                </c:pt>
                <c:pt idx="4285">
                  <c:v>32</c:v>
                </c:pt>
                <c:pt idx="4286">
                  <c:v>32</c:v>
                </c:pt>
                <c:pt idx="4287">
                  <c:v>32</c:v>
                </c:pt>
                <c:pt idx="4288">
                  <c:v>32</c:v>
                </c:pt>
                <c:pt idx="4289">
                  <c:v>32</c:v>
                </c:pt>
                <c:pt idx="4290">
                  <c:v>32</c:v>
                </c:pt>
                <c:pt idx="4291">
                  <c:v>32</c:v>
                </c:pt>
                <c:pt idx="4292">
                  <c:v>32</c:v>
                </c:pt>
                <c:pt idx="4293">
                  <c:v>32</c:v>
                </c:pt>
                <c:pt idx="4294">
                  <c:v>32</c:v>
                </c:pt>
                <c:pt idx="4295">
                  <c:v>32</c:v>
                </c:pt>
                <c:pt idx="4296">
                  <c:v>32</c:v>
                </c:pt>
                <c:pt idx="4297">
                  <c:v>32</c:v>
                </c:pt>
                <c:pt idx="4298">
                  <c:v>32</c:v>
                </c:pt>
                <c:pt idx="4299">
                  <c:v>32</c:v>
                </c:pt>
                <c:pt idx="4300">
                  <c:v>32</c:v>
                </c:pt>
                <c:pt idx="4301">
                  <c:v>32</c:v>
                </c:pt>
                <c:pt idx="4302">
                  <c:v>32</c:v>
                </c:pt>
                <c:pt idx="4303">
                  <c:v>32</c:v>
                </c:pt>
                <c:pt idx="4304">
                  <c:v>32</c:v>
                </c:pt>
                <c:pt idx="4305">
                  <c:v>32</c:v>
                </c:pt>
                <c:pt idx="4306">
                  <c:v>32</c:v>
                </c:pt>
                <c:pt idx="4307">
                  <c:v>32</c:v>
                </c:pt>
                <c:pt idx="4308">
                  <c:v>32</c:v>
                </c:pt>
                <c:pt idx="4309">
                  <c:v>32</c:v>
                </c:pt>
                <c:pt idx="4310">
                  <c:v>32</c:v>
                </c:pt>
                <c:pt idx="4311">
                  <c:v>32</c:v>
                </c:pt>
                <c:pt idx="4312">
                  <c:v>32</c:v>
                </c:pt>
                <c:pt idx="4313">
                  <c:v>32</c:v>
                </c:pt>
                <c:pt idx="4314">
                  <c:v>32</c:v>
                </c:pt>
                <c:pt idx="4315">
                  <c:v>32</c:v>
                </c:pt>
                <c:pt idx="4316">
                  <c:v>32</c:v>
                </c:pt>
                <c:pt idx="4317">
                  <c:v>32</c:v>
                </c:pt>
                <c:pt idx="4318">
                  <c:v>32</c:v>
                </c:pt>
                <c:pt idx="4319">
                  <c:v>32</c:v>
                </c:pt>
                <c:pt idx="4320">
                  <c:v>32</c:v>
                </c:pt>
                <c:pt idx="4321">
                  <c:v>32</c:v>
                </c:pt>
                <c:pt idx="4322">
                  <c:v>32</c:v>
                </c:pt>
                <c:pt idx="4323">
                  <c:v>32</c:v>
                </c:pt>
                <c:pt idx="4324">
                  <c:v>32</c:v>
                </c:pt>
                <c:pt idx="4325">
                  <c:v>32</c:v>
                </c:pt>
                <c:pt idx="4326">
                  <c:v>32</c:v>
                </c:pt>
                <c:pt idx="4327">
                  <c:v>32</c:v>
                </c:pt>
                <c:pt idx="4328">
                  <c:v>32</c:v>
                </c:pt>
                <c:pt idx="4329">
                  <c:v>32</c:v>
                </c:pt>
                <c:pt idx="4330">
                  <c:v>32</c:v>
                </c:pt>
                <c:pt idx="4331">
                  <c:v>32</c:v>
                </c:pt>
                <c:pt idx="4332">
                  <c:v>32</c:v>
                </c:pt>
                <c:pt idx="4333">
                  <c:v>32</c:v>
                </c:pt>
                <c:pt idx="4334">
                  <c:v>32</c:v>
                </c:pt>
                <c:pt idx="4335">
                  <c:v>32</c:v>
                </c:pt>
                <c:pt idx="4336">
                  <c:v>32</c:v>
                </c:pt>
                <c:pt idx="4337">
                  <c:v>32</c:v>
                </c:pt>
                <c:pt idx="4338">
                  <c:v>32</c:v>
                </c:pt>
                <c:pt idx="4339">
                  <c:v>32</c:v>
                </c:pt>
                <c:pt idx="4340">
                  <c:v>32</c:v>
                </c:pt>
                <c:pt idx="4341">
                  <c:v>32</c:v>
                </c:pt>
                <c:pt idx="4342">
                  <c:v>32</c:v>
                </c:pt>
                <c:pt idx="4343">
                  <c:v>32</c:v>
                </c:pt>
                <c:pt idx="4344">
                  <c:v>32</c:v>
                </c:pt>
                <c:pt idx="4345">
                  <c:v>32</c:v>
                </c:pt>
                <c:pt idx="4346">
                  <c:v>32</c:v>
                </c:pt>
                <c:pt idx="4347">
                  <c:v>32</c:v>
                </c:pt>
                <c:pt idx="4348">
                  <c:v>32</c:v>
                </c:pt>
                <c:pt idx="4349">
                  <c:v>32</c:v>
                </c:pt>
                <c:pt idx="4350">
                  <c:v>32</c:v>
                </c:pt>
                <c:pt idx="4351">
                  <c:v>32</c:v>
                </c:pt>
                <c:pt idx="4352">
                  <c:v>32</c:v>
                </c:pt>
                <c:pt idx="4353">
                  <c:v>32</c:v>
                </c:pt>
                <c:pt idx="4354">
                  <c:v>32</c:v>
                </c:pt>
                <c:pt idx="4355">
                  <c:v>32</c:v>
                </c:pt>
                <c:pt idx="4356">
                  <c:v>32</c:v>
                </c:pt>
                <c:pt idx="4357">
                  <c:v>32</c:v>
                </c:pt>
                <c:pt idx="4358">
                  <c:v>32</c:v>
                </c:pt>
                <c:pt idx="4359">
                  <c:v>32</c:v>
                </c:pt>
                <c:pt idx="4360">
                  <c:v>32</c:v>
                </c:pt>
                <c:pt idx="4361">
                  <c:v>32</c:v>
                </c:pt>
                <c:pt idx="4362">
                  <c:v>32</c:v>
                </c:pt>
                <c:pt idx="4363">
                  <c:v>32</c:v>
                </c:pt>
                <c:pt idx="4364">
                  <c:v>32</c:v>
                </c:pt>
                <c:pt idx="4365">
                  <c:v>32</c:v>
                </c:pt>
                <c:pt idx="4366">
                  <c:v>32</c:v>
                </c:pt>
                <c:pt idx="4367">
                  <c:v>32</c:v>
                </c:pt>
                <c:pt idx="4368">
                  <c:v>32</c:v>
                </c:pt>
                <c:pt idx="4369">
                  <c:v>32</c:v>
                </c:pt>
                <c:pt idx="4370">
                  <c:v>32</c:v>
                </c:pt>
                <c:pt idx="4371">
                  <c:v>32</c:v>
                </c:pt>
                <c:pt idx="4372">
                  <c:v>32</c:v>
                </c:pt>
                <c:pt idx="4373">
                  <c:v>32</c:v>
                </c:pt>
                <c:pt idx="4374">
                  <c:v>32</c:v>
                </c:pt>
                <c:pt idx="4375">
                  <c:v>32</c:v>
                </c:pt>
                <c:pt idx="4376">
                  <c:v>32</c:v>
                </c:pt>
                <c:pt idx="4377">
                  <c:v>32</c:v>
                </c:pt>
                <c:pt idx="4378">
                  <c:v>32</c:v>
                </c:pt>
                <c:pt idx="4379">
                  <c:v>32</c:v>
                </c:pt>
                <c:pt idx="4380">
                  <c:v>32</c:v>
                </c:pt>
                <c:pt idx="4381">
                  <c:v>32</c:v>
                </c:pt>
                <c:pt idx="4382">
                  <c:v>32</c:v>
                </c:pt>
                <c:pt idx="4383">
                  <c:v>32</c:v>
                </c:pt>
                <c:pt idx="4384">
                  <c:v>32</c:v>
                </c:pt>
                <c:pt idx="4385">
                  <c:v>32</c:v>
                </c:pt>
                <c:pt idx="4386">
                  <c:v>32</c:v>
                </c:pt>
                <c:pt idx="4387">
                  <c:v>32</c:v>
                </c:pt>
                <c:pt idx="4388">
                  <c:v>32</c:v>
                </c:pt>
                <c:pt idx="4389">
                  <c:v>32</c:v>
                </c:pt>
                <c:pt idx="4390">
                  <c:v>32</c:v>
                </c:pt>
                <c:pt idx="4391">
                  <c:v>32</c:v>
                </c:pt>
                <c:pt idx="4392">
                  <c:v>32</c:v>
                </c:pt>
                <c:pt idx="4393">
                  <c:v>32</c:v>
                </c:pt>
                <c:pt idx="4394">
                  <c:v>32</c:v>
                </c:pt>
                <c:pt idx="4395">
                  <c:v>32</c:v>
                </c:pt>
                <c:pt idx="4396">
                  <c:v>32</c:v>
                </c:pt>
                <c:pt idx="4397">
                  <c:v>32</c:v>
                </c:pt>
                <c:pt idx="4398">
                  <c:v>32</c:v>
                </c:pt>
                <c:pt idx="4399">
                  <c:v>32</c:v>
                </c:pt>
                <c:pt idx="4400">
                  <c:v>32</c:v>
                </c:pt>
                <c:pt idx="4401">
                  <c:v>32</c:v>
                </c:pt>
                <c:pt idx="4402">
                  <c:v>32</c:v>
                </c:pt>
                <c:pt idx="4403">
                  <c:v>32</c:v>
                </c:pt>
                <c:pt idx="4404">
                  <c:v>32</c:v>
                </c:pt>
                <c:pt idx="4405">
                  <c:v>32</c:v>
                </c:pt>
                <c:pt idx="4406">
                  <c:v>32</c:v>
                </c:pt>
                <c:pt idx="4407">
                  <c:v>32</c:v>
                </c:pt>
                <c:pt idx="4408">
                  <c:v>32</c:v>
                </c:pt>
                <c:pt idx="4409">
                  <c:v>32</c:v>
                </c:pt>
                <c:pt idx="4410">
                  <c:v>32</c:v>
                </c:pt>
                <c:pt idx="4411">
                  <c:v>32</c:v>
                </c:pt>
                <c:pt idx="4412">
                  <c:v>32</c:v>
                </c:pt>
                <c:pt idx="4413">
                  <c:v>32</c:v>
                </c:pt>
                <c:pt idx="4414">
                  <c:v>32</c:v>
                </c:pt>
                <c:pt idx="4415">
                  <c:v>32</c:v>
                </c:pt>
                <c:pt idx="4416">
                  <c:v>32</c:v>
                </c:pt>
                <c:pt idx="4417">
                  <c:v>32</c:v>
                </c:pt>
                <c:pt idx="4418">
                  <c:v>32</c:v>
                </c:pt>
                <c:pt idx="4419">
                  <c:v>32</c:v>
                </c:pt>
                <c:pt idx="4420">
                  <c:v>32</c:v>
                </c:pt>
                <c:pt idx="4421">
                  <c:v>32</c:v>
                </c:pt>
                <c:pt idx="4422">
                  <c:v>32</c:v>
                </c:pt>
                <c:pt idx="4423">
                  <c:v>32</c:v>
                </c:pt>
                <c:pt idx="4424">
                  <c:v>32</c:v>
                </c:pt>
                <c:pt idx="4425">
                  <c:v>32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32</c:v>
                </c:pt>
                <c:pt idx="4432">
                  <c:v>32</c:v>
                </c:pt>
                <c:pt idx="4433">
                  <c:v>32</c:v>
                </c:pt>
                <c:pt idx="4434">
                  <c:v>32</c:v>
                </c:pt>
                <c:pt idx="4435">
                  <c:v>32</c:v>
                </c:pt>
                <c:pt idx="4436">
                  <c:v>32</c:v>
                </c:pt>
                <c:pt idx="4437">
                  <c:v>32</c:v>
                </c:pt>
                <c:pt idx="4438">
                  <c:v>32</c:v>
                </c:pt>
                <c:pt idx="4439">
                  <c:v>32</c:v>
                </c:pt>
                <c:pt idx="4440">
                  <c:v>32</c:v>
                </c:pt>
                <c:pt idx="4441">
                  <c:v>32</c:v>
                </c:pt>
                <c:pt idx="4442">
                  <c:v>32</c:v>
                </c:pt>
                <c:pt idx="4443">
                  <c:v>32</c:v>
                </c:pt>
                <c:pt idx="4444">
                  <c:v>32</c:v>
                </c:pt>
                <c:pt idx="4445">
                  <c:v>32</c:v>
                </c:pt>
                <c:pt idx="4446">
                  <c:v>32</c:v>
                </c:pt>
                <c:pt idx="4447">
                  <c:v>32</c:v>
                </c:pt>
                <c:pt idx="4448">
                  <c:v>32</c:v>
                </c:pt>
                <c:pt idx="4449">
                  <c:v>32</c:v>
                </c:pt>
                <c:pt idx="4450">
                  <c:v>32</c:v>
                </c:pt>
                <c:pt idx="4451">
                  <c:v>32</c:v>
                </c:pt>
                <c:pt idx="4452">
                  <c:v>32</c:v>
                </c:pt>
                <c:pt idx="4453">
                  <c:v>32</c:v>
                </c:pt>
                <c:pt idx="4454">
                  <c:v>32</c:v>
                </c:pt>
                <c:pt idx="4455">
                  <c:v>32</c:v>
                </c:pt>
                <c:pt idx="4456">
                  <c:v>32</c:v>
                </c:pt>
                <c:pt idx="4457">
                  <c:v>32</c:v>
                </c:pt>
                <c:pt idx="4458">
                  <c:v>32</c:v>
                </c:pt>
                <c:pt idx="4459">
                  <c:v>32</c:v>
                </c:pt>
                <c:pt idx="4460">
                  <c:v>32</c:v>
                </c:pt>
                <c:pt idx="4461">
                  <c:v>32</c:v>
                </c:pt>
                <c:pt idx="4462">
                  <c:v>32</c:v>
                </c:pt>
                <c:pt idx="4463">
                  <c:v>32</c:v>
                </c:pt>
                <c:pt idx="4464">
                  <c:v>32</c:v>
                </c:pt>
                <c:pt idx="4465">
                  <c:v>32</c:v>
                </c:pt>
                <c:pt idx="4466">
                  <c:v>32</c:v>
                </c:pt>
                <c:pt idx="4467">
                  <c:v>32</c:v>
                </c:pt>
                <c:pt idx="4468">
                  <c:v>32</c:v>
                </c:pt>
                <c:pt idx="4469">
                  <c:v>32</c:v>
                </c:pt>
                <c:pt idx="4470">
                  <c:v>32</c:v>
                </c:pt>
                <c:pt idx="4471">
                  <c:v>32</c:v>
                </c:pt>
                <c:pt idx="4472">
                  <c:v>32</c:v>
                </c:pt>
                <c:pt idx="4473">
                  <c:v>32</c:v>
                </c:pt>
                <c:pt idx="4474">
                  <c:v>32</c:v>
                </c:pt>
                <c:pt idx="4475">
                  <c:v>32</c:v>
                </c:pt>
                <c:pt idx="4476">
                  <c:v>32</c:v>
                </c:pt>
                <c:pt idx="4477">
                  <c:v>32</c:v>
                </c:pt>
                <c:pt idx="4478">
                  <c:v>32</c:v>
                </c:pt>
                <c:pt idx="4479">
                  <c:v>32</c:v>
                </c:pt>
                <c:pt idx="4480">
                  <c:v>32</c:v>
                </c:pt>
                <c:pt idx="4481">
                  <c:v>32</c:v>
                </c:pt>
                <c:pt idx="4482">
                  <c:v>32</c:v>
                </c:pt>
                <c:pt idx="4483">
                  <c:v>32</c:v>
                </c:pt>
                <c:pt idx="4484">
                  <c:v>32</c:v>
                </c:pt>
                <c:pt idx="4485">
                  <c:v>32</c:v>
                </c:pt>
                <c:pt idx="4486">
                  <c:v>32</c:v>
                </c:pt>
                <c:pt idx="4487">
                  <c:v>32</c:v>
                </c:pt>
                <c:pt idx="4488">
                  <c:v>32</c:v>
                </c:pt>
                <c:pt idx="4489">
                  <c:v>32</c:v>
                </c:pt>
                <c:pt idx="4490">
                  <c:v>32</c:v>
                </c:pt>
                <c:pt idx="4491">
                  <c:v>32</c:v>
                </c:pt>
                <c:pt idx="4492">
                  <c:v>32</c:v>
                </c:pt>
                <c:pt idx="4493">
                  <c:v>32</c:v>
                </c:pt>
                <c:pt idx="4494">
                  <c:v>32</c:v>
                </c:pt>
                <c:pt idx="4495">
                  <c:v>32</c:v>
                </c:pt>
                <c:pt idx="4496">
                  <c:v>32</c:v>
                </c:pt>
                <c:pt idx="4497">
                  <c:v>32</c:v>
                </c:pt>
                <c:pt idx="4498">
                  <c:v>32</c:v>
                </c:pt>
                <c:pt idx="4499">
                  <c:v>32</c:v>
                </c:pt>
                <c:pt idx="4500">
                  <c:v>32</c:v>
                </c:pt>
                <c:pt idx="4501">
                  <c:v>32</c:v>
                </c:pt>
                <c:pt idx="4502">
                  <c:v>32</c:v>
                </c:pt>
                <c:pt idx="4503">
                  <c:v>32</c:v>
                </c:pt>
                <c:pt idx="4504">
                  <c:v>32</c:v>
                </c:pt>
                <c:pt idx="4505">
                  <c:v>32</c:v>
                </c:pt>
                <c:pt idx="4506">
                  <c:v>32</c:v>
                </c:pt>
                <c:pt idx="4507">
                  <c:v>32</c:v>
                </c:pt>
                <c:pt idx="4508">
                  <c:v>32</c:v>
                </c:pt>
                <c:pt idx="4509">
                  <c:v>32</c:v>
                </c:pt>
                <c:pt idx="4510">
                  <c:v>32</c:v>
                </c:pt>
                <c:pt idx="4511">
                  <c:v>32</c:v>
                </c:pt>
                <c:pt idx="4512">
                  <c:v>32</c:v>
                </c:pt>
                <c:pt idx="4513">
                  <c:v>32</c:v>
                </c:pt>
                <c:pt idx="4514">
                  <c:v>32</c:v>
                </c:pt>
                <c:pt idx="4515">
                  <c:v>32</c:v>
                </c:pt>
                <c:pt idx="4516">
                  <c:v>32</c:v>
                </c:pt>
                <c:pt idx="4517">
                  <c:v>32</c:v>
                </c:pt>
                <c:pt idx="4518">
                  <c:v>32</c:v>
                </c:pt>
                <c:pt idx="4519">
                  <c:v>32</c:v>
                </c:pt>
                <c:pt idx="4520">
                  <c:v>32</c:v>
                </c:pt>
                <c:pt idx="4521">
                  <c:v>32</c:v>
                </c:pt>
                <c:pt idx="4522">
                  <c:v>32</c:v>
                </c:pt>
                <c:pt idx="4523">
                  <c:v>32</c:v>
                </c:pt>
                <c:pt idx="4524">
                  <c:v>32</c:v>
                </c:pt>
                <c:pt idx="4525">
                  <c:v>32</c:v>
                </c:pt>
                <c:pt idx="4526">
                  <c:v>32</c:v>
                </c:pt>
                <c:pt idx="4527">
                  <c:v>32</c:v>
                </c:pt>
                <c:pt idx="4528">
                  <c:v>32</c:v>
                </c:pt>
                <c:pt idx="4529">
                  <c:v>32</c:v>
                </c:pt>
                <c:pt idx="4530">
                  <c:v>32</c:v>
                </c:pt>
                <c:pt idx="4531">
                  <c:v>32</c:v>
                </c:pt>
                <c:pt idx="4532">
                  <c:v>32</c:v>
                </c:pt>
                <c:pt idx="4533">
                  <c:v>32</c:v>
                </c:pt>
                <c:pt idx="4534">
                  <c:v>32</c:v>
                </c:pt>
                <c:pt idx="4535">
                  <c:v>32</c:v>
                </c:pt>
                <c:pt idx="4536">
                  <c:v>32</c:v>
                </c:pt>
                <c:pt idx="4537">
                  <c:v>32</c:v>
                </c:pt>
                <c:pt idx="4538">
                  <c:v>32</c:v>
                </c:pt>
                <c:pt idx="4539">
                  <c:v>32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32</c:v>
                </c:pt>
                <c:pt idx="4546">
                  <c:v>32</c:v>
                </c:pt>
                <c:pt idx="4547">
                  <c:v>32</c:v>
                </c:pt>
                <c:pt idx="4548">
                  <c:v>32</c:v>
                </c:pt>
                <c:pt idx="4549">
                  <c:v>32</c:v>
                </c:pt>
                <c:pt idx="4550">
                  <c:v>32</c:v>
                </c:pt>
                <c:pt idx="4551">
                  <c:v>32</c:v>
                </c:pt>
                <c:pt idx="4552">
                  <c:v>32</c:v>
                </c:pt>
                <c:pt idx="4553">
                  <c:v>32</c:v>
                </c:pt>
                <c:pt idx="4554">
                  <c:v>32</c:v>
                </c:pt>
                <c:pt idx="4555">
                  <c:v>32</c:v>
                </c:pt>
                <c:pt idx="4556">
                  <c:v>32</c:v>
                </c:pt>
                <c:pt idx="4557">
                  <c:v>32</c:v>
                </c:pt>
                <c:pt idx="4558">
                  <c:v>32</c:v>
                </c:pt>
                <c:pt idx="4559">
                  <c:v>32</c:v>
                </c:pt>
                <c:pt idx="4560">
                  <c:v>32</c:v>
                </c:pt>
                <c:pt idx="4561">
                  <c:v>32</c:v>
                </c:pt>
                <c:pt idx="4562">
                  <c:v>32</c:v>
                </c:pt>
                <c:pt idx="4563">
                  <c:v>32</c:v>
                </c:pt>
                <c:pt idx="4564">
                  <c:v>32</c:v>
                </c:pt>
                <c:pt idx="4565">
                  <c:v>32</c:v>
                </c:pt>
                <c:pt idx="4566">
                  <c:v>32</c:v>
                </c:pt>
                <c:pt idx="4567">
                  <c:v>32</c:v>
                </c:pt>
                <c:pt idx="4568">
                  <c:v>32</c:v>
                </c:pt>
                <c:pt idx="4569">
                  <c:v>32</c:v>
                </c:pt>
                <c:pt idx="4570">
                  <c:v>32</c:v>
                </c:pt>
                <c:pt idx="4571">
                  <c:v>32</c:v>
                </c:pt>
                <c:pt idx="4572">
                  <c:v>32</c:v>
                </c:pt>
                <c:pt idx="4573">
                  <c:v>32</c:v>
                </c:pt>
                <c:pt idx="4574">
                  <c:v>32</c:v>
                </c:pt>
                <c:pt idx="4575">
                  <c:v>32</c:v>
                </c:pt>
                <c:pt idx="4576">
                  <c:v>32</c:v>
                </c:pt>
                <c:pt idx="4577">
                  <c:v>32</c:v>
                </c:pt>
                <c:pt idx="4578">
                  <c:v>32</c:v>
                </c:pt>
                <c:pt idx="4579">
                  <c:v>32</c:v>
                </c:pt>
                <c:pt idx="4580">
                  <c:v>32</c:v>
                </c:pt>
                <c:pt idx="4581">
                  <c:v>32</c:v>
                </c:pt>
                <c:pt idx="4582">
                  <c:v>32</c:v>
                </c:pt>
                <c:pt idx="4583">
                  <c:v>32</c:v>
                </c:pt>
                <c:pt idx="4584">
                  <c:v>32</c:v>
                </c:pt>
                <c:pt idx="4585">
                  <c:v>32</c:v>
                </c:pt>
                <c:pt idx="4586">
                  <c:v>32</c:v>
                </c:pt>
                <c:pt idx="4587">
                  <c:v>32</c:v>
                </c:pt>
                <c:pt idx="4588">
                  <c:v>32</c:v>
                </c:pt>
                <c:pt idx="4589">
                  <c:v>32</c:v>
                </c:pt>
                <c:pt idx="4590">
                  <c:v>32</c:v>
                </c:pt>
                <c:pt idx="4591">
                  <c:v>32</c:v>
                </c:pt>
                <c:pt idx="4592">
                  <c:v>32</c:v>
                </c:pt>
                <c:pt idx="4593">
                  <c:v>32</c:v>
                </c:pt>
                <c:pt idx="4594">
                  <c:v>32</c:v>
                </c:pt>
                <c:pt idx="4595">
                  <c:v>32</c:v>
                </c:pt>
                <c:pt idx="4596">
                  <c:v>32</c:v>
                </c:pt>
                <c:pt idx="4597">
                  <c:v>32</c:v>
                </c:pt>
                <c:pt idx="4598">
                  <c:v>32</c:v>
                </c:pt>
                <c:pt idx="4599">
                  <c:v>32</c:v>
                </c:pt>
                <c:pt idx="4600">
                  <c:v>32</c:v>
                </c:pt>
                <c:pt idx="4601">
                  <c:v>32</c:v>
                </c:pt>
                <c:pt idx="4602">
                  <c:v>32</c:v>
                </c:pt>
                <c:pt idx="4603">
                  <c:v>32</c:v>
                </c:pt>
                <c:pt idx="4604">
                  <c:v>32</c:v>
                </c:pt>
                <c:pt idx="4605">
                  <c:v>32</c:v>
                </c:pt>
                <c:pt idx="4606">
                  <c:v>32</c:v>
                </c:pt>
                <c:pt idx="4607">
                  <c:v>32</c:v>
                </c:pt>
                <c:pt idx="4608">
                  <c:v>32</c:v>
                </c:pt>
                <c:pt idx="4609">
                  <c:v>32</c:v>
                </c:pt>
                <c:pt idx="4610">
                  <c:v>32</c:v>
                </c:pt>
                <c:pt idx="4611">
                  <c:v>32</c:v>
                </c:pt>
                <c:pt idx="4612">
                  <c:v>32</c:v>
                </c:pt>
                <c:pt idx="4613">
                  <c:v>32</c:v>
                </c:pt>
                <c:pt idx="4614">
                  <c:v>32</c:v>
                </c:pt>
                <c:pt idx="4615">
                  <c:v>32</c:v>
                </c:pt>
                <c:pt idx="4616">
                  <c:v>32</c:v>
                </c:pt>
                <c:pt idx="4617">
                  <c:v>32</c:v>
                </c:pt>
                <c:pt idx="4618">
                  <c:v>32</c:v>
                </c:pt>
                <c:pt idx="4619">
                  <c:v>32</c:v>
                </c:pt>
                <c:pt idx="4620">
                  <c:v>32</c:v>
                </c:pt>
                <c:pt idx="4621">
                  <c:v>32</c:v>
                </c:pt>
                <c:pt idx="4622">
                  <c:v>32</c:v>
                </c:pt>
                <c:pt idx="4623">
                  <c:v>32</c:v>
                </c:pt>
                <c:pt idx="4624">
                  <c:v>32</c:v>
                </c:pt>
                <c:pt idx="4625">
                  <c:v>32</c:v>
                </c:pt>
                <c:pt idx="4626">
                  <c:v>32</c:v>
                </c:pt>
                <c:pt idx="4627">
                  <c:v>32</c:v>
                </c:pt>
                <c:pt idx="4628">
                  <c:v>32</c:v>
                </c:pt>
                <c:pt idx="4629">
                  <c:v>32</c:v>
                </c:pt>
                <c:pt idx="4630">
                  <c:v>32</c:v>
                </c:pt>
                <c:pt idx="4631">
                  <c:v>32</c:v>
                </c:pt>
                <c:pt idx="4632">
                  <c:v>32</c:v>
                </c:pt>
                <c:pt idx="4633">
                  <c:v>32</c:v>
                </c:pt>
                <c:pt idx="4634">
                  <c:v>32</c:v>
                </c:pt>
                <c:pt idx="4635">
                  <c:v>32</c:v>
                </c:pt>
                <c:pt idx="4636">
                  <c:v>32</c:v>
                </c:pt>
                <c:pt idx="4637">
                  <c:v>32</c:v>
                </c:pt>
                <c:pt idx="4638">
                  <c:v>32</c:v>
                </c:pt>
                <c:pt idx="4639">
                  <c:v>32</c:v>
                </c:pt>
                <c:pt idx="4640">
                  <c:v>32</c:v>
                </c:pt>
                <c:pt idx="4641">
                  <c:v>32</c:v>
                </c:pt>
                <c:pt idx="4642">
                  <c:v>32</c:v>
                </c:pt>
                <c:pt idx="4643">
                  <c:v>32</c:v>
                </c:pt>
                <c:pt idx="4644">
                  <c:v>32</c:v>
                </c:pt>
                <c:pt idx="4645">
                  <c:v>32</c:v>
                </c:pt>
                <c:pt idx="4646">
                  <c:v>32</c:v>
                </c:pt>
                <c:pt idx="4647">
                  <c:v>32</c:v>
                </c:pt>
                <c:pt idx="4648">
                  <c:v>32</c:v>
                </c:pt>
                <c:pt idx="4649">
                  <c:v>32</c:v>
                </c:pt>
                <c:pt idx="4650">
                  <c:v>32</c:v>
                </c:pt>
                <c:pt idx="4651">
                  <c:v>32</c:v>
                </c:pt>
                <c:pt idx="4652">
                  <c:v>32</c:v>
                </c:pt>
                <c:pt idx="4653">
                  <c:v>32</c:v>
                </c:pt>
                <c:pt idx="4654">
                  <c:v>32</c:v>
                </c:pt>
                <c:pt idx="4655">
                  <c:v>32</c:v>
                </c:pt>
                <c:pt idx="4656">
                  <c:v>32</c:v>
                </c:pt>
                <c:pt idx="4657">
                  <c:v>32</c:v>
                </c:pt>
                <c:pt idx="4658">
                  <c:v>32</c:v>
                </c:pt>
                <c:pt idx="4659">
                  <c:v>32</c:v>
                </c:pt>
                <c:pt idx="4660">
                  <c:v>32</c:v>
                </c:pt>
                <c:pt idx="4661">
                  <c:v>32</c:v>
                </c:pt>
                <c:pt idx="4662">
                  <c:v>32</c:v>
                </c:pt>
                <c:pt idx="4663">
                  <c:v>32</c:v>
                </c:pt>
                <c:pt idx="4664">
                  <c:v>32</c:v>
                </c:pt>
                <c:pt idx="4665">
                  <c:v>32</c:v>
                </c:pt>
                <c:pt idx="4666">
                  <c:v>32</c:v>
                </c:pt>
                <c:pt idx="4667">
                  <c:v>32</c:v>
                </c:pt>
                <c:pt idx="4668">
                  <c:v>32</c:v>
                </c:pt>
                <c:pt idx="4669">
                  <c:v>32</c:v>
                </c:pt>
                <c:pt idx="4670">
                  <c:v>32</c:v>
                </c:pt>
                <c:pt idx="4671">
                  <c:v>32</c:v>
                </c:pt>
                <c:pt idx="4672">
                  <c:v>32</c:v>
                </c:pt>
                <c:pt idx="4673">
                  <c:v>32</c:v>
                </c:pt>
                <c:pt idx="4674">
                  <c:v>32</c:v>
                </c:pt>
                <c:pt idx="4675">
                  <c:v>32</c:v>
                </c:pt>
                <c:pt idx="4676">
                  <c:v>32</c:v>
                </c:pt>
                <c:pt idx="4677">
                  <c:v>32</c:v>
                </c:pt>
                <c:pt idx="4678">
                  <c:v>32</c:v>
                </c:pt>
                <c:pt idx="4679">
                  <c:v>32</c:v>
                </c:pt>
                <c:pt idx="4680">
                  <c:v>32</c:v>
                </c:pt>
                <c:pt idx="4681">
                  <c:v>32</c:v>
                </c:pt>
                <c:pt idx="4682">
                  <c:v>32</c:v>
                </c:pt>
                <c:pt idx="4683">
                  <c:v>32</c:v>
                </c:pt>
                <c:pt idx="4684">
                  <c:v>32</c:v>
                </c:pt>
                <c:pt idx="4685">
                  <c:v>32</c:v>
                </c:pt>
                <c:pt idx="4686">
                  <c:v>32</c:v>
                </c:pt>
                <c:pt idx="4687">
                  <c:v>32</c:v>
                </c:pt>
                <c:pt idx="4688">
                  <c:v>32</c:v>
                </c:pt>
                <c:pt idx="4689">
                  <c:v>32</c:v>
                </c:pt>
                <c:pt idx="4690">
                  <c:v>32</c:v>
                </c:pt>
                <c:pt idx="4691">
                  <c:v>32</c:v>
                </c:pt>
                <c:pt idx="4692">
                  <c:v>32</c:v>
                </c:pt>
                <c:pt idx="4693">
                  <c:v>32</c:v>
                </c:pt>
                <c:pt idx="4694">
                  <c:v>32</c:v>
                </c:pt>
                <c:pt idx="4695">
                  <c:v>32</c:v>
                </c:pt>
                <c:pt idx="4696">
                  <c:v>32</c:v>
                </c:pt>
                <c:pt idx="4697">
                  <c:v>32</c:v>
                </c:pt>
                <c:pt idx="4698">
                  <c:v>32</c:v>
                </c:pt>
                <c:pt idx="4699">
                  <c:v>32</c:v>
                </c:pt>
                <c:pt idx="4700">
                  <c:v>32</c:v>
                </c:pt>
                <c:pt idx="4701">
                  <c:v>32</c:v>
                </c:pt>
                <c:pt idx="4702">
                  <c:v>32</c:v>
                </c:pt>
                <c:pt idx="4703">
                  <c:v>32</c:v>
                </c:pt>
                <c:pt idx="4704">
                  <c:v>32</c:v>
                </c:pt>
                <c:pt idx="4705">
                  <c:v>32</c:v>
                </c:pt>
                <c:pt idx="4706">
                  <c:v>32</c:v>
                </c:pt>
                <c:pt idx="4707">
                  <c:v>32</c:v>
                </c:pt>
                <c:pt idx="4708">
                  <c:v>32</c:v>
                </c:pt>
                <c:pt idx="4709">
                  <c:v>32</c:v>
                </c:pt>
                <c:pt idx="4710">
                  <c:v>32</c:v>
                </c:pt>
                <c:pt idx="4711">
                  <c:v>32</c:v>
                </c:pt>
                <c:pt idx="4712">
                  <c:v>32</c:v>
                </c:pt>
                <c:pt idx="4713">
                  <c:v>32</c:v>
                </c:pt>
                <c:pt idx="4714">
                  <c:v>32</c:v>
                </c:pt>
                <c:pt idx="4715">
                  <c:v>32</c:v>
                </c:pt>
                <c:pt idx="4716">
                  <c:v>32</c:v>
                </c:pt>
                <c:pt idx="4717">
                  <c:v>32</c:v>
                </c:pt>
                <c:pt idx="4718">
                  <c:v>32</c:v>
                </c:pt>
                <c:pt idx="4719">
                  <c:v>32</c:v>
                </c:pt>
                <c:pt idx="4720">
                  <c:v>32</c:v>
                </c:pt>
                <c:pt idx="4721">
                  <c:v>32</c:v>
                </c:pt>
                <c:pt idx="4722">
                  <c:v>32</c:v>
                </c:pt>
                <c:pt idx="4723">
                  <c:v>32</c:v>
                </c:pt>
                <c:pt idx="4724">
                  <c:v>32</c:v>
                </c:pt>
                <c:pt idx="4725">
                  <c:v>32</c:v>
                </c:pt>
                <c:pt idx="4726">
                  <c:v>32</c:v>
                </c:pt>
                <c:pt idx="4727">
                  <c:v>32</c:v>
                </c:pt>
                <c:pt idx="4728">
                  <c:v>32</c:v>
                </c:pt>
                <c:pt idx="4729">
                  <c:v>32</c:v>
                </c:pt>
                <c:pt idx="4730">
                  <c:v>32</c:v>
                </c:pt>
                <c:pt idx="4731">
                  <c:v>32</c:v>
                </c:pt>
                <c:pt idx="4732">
                  <c:v>32</c:v>
                </c:pt>
                <c:pt idx="4733">
                  <c:v>32</c:v>
                </c:pt>
                <c:pt idx="4734">
                  <c:v>32</c:v>
                </c:pt>
                <c:pt idx="4735">
                  <c:v>32</c:v>
                </c:pt>
                <c:pt idx="4736">
                  <c:v>32</c:v>
                </c:pt>
                <c:pt idx="4737">
                  <c:v>32</c:v>
                </c:pt>
                <c:pt idx="4738">
                  <c:v>32</c:v>
                </c:pt>
                <c:pt idx="4739">
                  <c:v>32</c:v>
                </c:pt>
                <c:pt idx="4740">
                  <c:v>32</c:v>
                </c:pt>
                <c:pt idx="4741">
                  <c:v>32</c:v>
                </c:pt>
                <c:pt idx="4742">
                  <c:v>32</c:v>
                </c:pt>
                <c:pt idx="4743">
                  <c:v>32</c:v>
                </c:pt>
                <c:pt idx="4744">
                  <c:v>32</c:v>
                </c:pt>
                <c:pt idx="4745">
                  <c:v>32</c:v>
                </c:pt>
                <c:pt idx="4746">
                  <c:v>32</c:v>
                </c:pt>
                <c:pt idx="4747">
                  <c:v>32</c:v>
                </c:pt>
                <c:pt idx="4748">
                  <c:v>32</c:v>
                </c:pt>
                <c:pt idx="4749">
                  <c:v>32</c:v>
                </c:pt>
                <c:pt idx="4750">
                  <c:v>32</c:v>
                </c:pt>
                <c:pt idx="4751">
                  <c:v>32</c:v>
                </c:pt>
                <c:pt idx="4752">
                  <c:v>32</c:v>
                </c:pt>
                <c:pt idx="4753">
                  <c:v>32</c:v>
                </c:pt>
                <c:pt idx="4754">
                  <c:v>32</c:v>
                </c:pt>
                <c:pt idx="4755">
                  <c:v>32</c:v>
                </c:pt>
                <c:pt idx="4756">
                  <c:v>32</c:v>
                </c:pt>
                <c:pt idx="4757">
                  <c:v>32</c:v>
                </c:pt>
                <c:pt idx="4758">
                  <c:v>32</c:v>
                </c:pt>
                <c:pt idx="4759">
                  <c:v>32</c:v>
                </c:pt>
                <c:pt idx="4760">
                  <c:v>32</c:v>
                </c:pt>
                <c:pt idx="4761">
                  <c:v>32</c:v>
                </c:pt>
                <c:pt idx="4762">
                  <c:v>32</c:v>
                </c:pt>
                <c:pt idx="4763">
                  <c:v>32</c:v>
                </c:pt>
                <c:pt idx="4764">
                  <c:v>32</c:v>
                </c:pt>
                <c:pt idx="4765">
                  <c:v>32</c:v>
                </c:pt>
                <c:pt idx="4766">
                  <c:v>32</c:v>
                </c:pt>
                <c:pt idx="4767">
                  <c:v>32</c:v>
                </c:pt>
                <c:pt idx="4768">
                  <c:v>32</c:v>
                </c:pt>
                <c:pt idx="4769">
                  <c:v>32</c:v>
                </c:pt>
                <c:pt idx="4770">
                  <c:v>32</c:v>
                </c:pt>
                <c:pt idx="4771">
                  <c:v>32</c:v>
                </c:pt>
                <c:pt idx="4772">
                  <c:v>32</c:v>
                </c:pt>
                <c:pt idx="4773">
                  <c:v>32</c:v>
                </c:pt>
                <c:pt idx="4774">
                  <c:v>32</c:v>
                </c:pt>
                <c:pt idx="4775">
                  <c:v>32</c:v>
                </c:pt>
                <c:pt idx="4776">
                  <c:v>32</c:v>
                </c:pt>
                <c:pt idx="4777">
                  <c:v>32</c:v>
                </c:pt>
                <c:pt idx="4778">
                  <c:v>32</c:v>
                </c:pt>
                <c:pt idx="4779">
                  <c:v>32</c:v>
                </c:pt>
                <c:pt idx="4780">
                  <c:v>32</c:v>
                </c:pt>
                <c:pt idx="4781">
                  <c:v>32</c:v>
                </c:pt>
                <c:pt idx="4782">
                  <c:v>32</c:v>
                </c:pt>
                <c:pt idx="4783">
                  <c:v>32</c:v>
                </c:pt>
                <c:pt idx="4784">
                  <c:v>32</c:v>
                </c:pt>
                <c:pt idx="4785">
                  <c:v>32</c:v>
                </c:pt>
                <c:pt idx="4786">
                  <c:v>32</c:v>
                </c:pt>
                <c:pt idx="4787">
                  <c:v>32</c:v>
                </c:pt>
                <c:pt idx="4788">
                  <c:v>32</c:v>
                </c:pt>
                <c:pt idx="4789">
                  <c:v>32</c:v>
                </c:pt>
                <c:pt idx="4790">
                  <c:v>32</c:v>
                </c:pt>
                <c:pt idx="4791">
                  <c:v>32</c:v>
                </c:pt>
                <c:pt idx="4792">
                  <c:v>32</c:v>
                </c:pt>
                <c:pt idx="4793">
                  <c:v>32</c:v>
                </c:pt>
                <c:pt idx="4794">
                  <c:v>32</c:v>
                </c:pt>
                <c:pt idx="4795">
                  <c:v>32</c:v>
                </c:pt>
                <c:pt idx="4796">
                  <c:v>32</c:v>
                </c:pt>
                <c:pt idx="4797">
                  <c:v>32</c:v>
                </c:pt>
                <c:pt idx="4798">
                  <c:v>32</c:v>
                </c:pt>
                <c:pt idx="4799">
                  <c:v>32</c:v>
                </c:pt>
                <c:pt idx="4800">
                  <c:v>32</c:v>
                </c:pt>
                <c:pt idx="4801">
                  <c:v>32</c:v>
                </c:pt>
                <c:pt idx="4802">
                  <c:v>32</c:v>
                </c:pt>
                <c:pt idx="4803">
                  <c:v>32</c:v>
                </c:pt>
                <c:pt idx="4804">
                  <c:v>32</c:v>
                </c:pt>
                <c:pt idx="4805">
                  <c:v>32</c:v>
                </c:pt>
                <c:pt idx="4806">
                  <c:v>32</c:v>
                </c:pt>
                <c:pt idx="4807">
                  <c:v>32</c:v>
                </c:pt>
                <c:pt idx="4808">
                  <c:v>32</c:v>
                </c:pt>
                <c:pt idx="4809">
                  <c:v>32</c:v>
                </c:pt>
                <c:pt idx="4810">
                  <c:v>32</c:v>
                </c:pt>
                <c:pt idx="4811">
                  <c:v>32</c:v>
                </c:pt>
                <c:pt idx="4812">
                  <c:v>32</c:v>
                </c:pt>
                <c:pt idx="4813">
                  <c:v>32</c:v>
                </c:pt>
                <c:pt idx="4814">
                  <c:v>32</c:v>
                </c:pt>
                <c:pt idx="4815">
                  <c:v>32</c:v>
                </c:pt>
                <c:pt idx="4816">
                  <c:v>32</c:v>
                </c:pt>
                <c:pt idx="4817">
                  <c:v>32</c:v>
                </c:pt>
                <c:pt idx="4818">
                  <c:v>32</c:v>
                </c:pt>
                <c:pt idx="4819">
                  <c:v>32</c:v>
                </c:pt>
                <c:pt idx="4820">
                  <c:v>32</c:v>
                </c:pt>
                <c:pt idx="4821">
                  <c:v>32</c:v>
                </c:pt>
                <c:pt idx="4822">
                  <c:v>32</c:v>
                </c:pt>
                <c:pt idx="4823">
                  <c:v>32</c:v>
                </c:pt>
                <c:pt idx="4824">
                  <c:v>32</c:v>
                </c:pt>
                <c:pt idx="4825">
                  <c:v>32</c:v>
                </c:pt>
                <c:pt idx="4826">
                  <c:v>32</c:v>
                </c:pt>
                <c:pt idx="4827">
                  <c:v>32</c:v>
                </c:pt>
                <c:pt idx="4828">
                  <c:v>32</c:v>
                </c:pt>
                <c:pt idx="4829">
                  <c:v>32</c:v>
                </c:pt>
                <c:pt idx="4830">
                  <c:v>32</c:v>
                </c:pt>
                <c:pt idx="4831">
                  <c:v>32</c:v>
                </c:pt>
                <c:pt idx="4832">
                  <c:v>32</c:v>
                </c:pt>
                <c:pt idx="4833">
                  <c:v>32</c:v>
                </c:pt>
                <c:pt idx="4834">
                  <c:v>32</c:v>
                </c:pt>
                <c:pt idx="4835">
                  <c:v>32</c:v>
                </c:pt>
                <c:pt idx="4836">
                  <c:v>32</c:v>
                </c:pt>
                <c:pt idx="4837">
                  <c:v>32</c:v>
                </c:pt>
                <c:pt idx="4838">
                  <c:v>32</c:v>
                </c:pt>
                <c:pt idx="4839">
                  <c:v>32</c:v>
                </c:pt>
                <c:pt idx="4840">
                  <c:v>32</c:v>
                </c:pt>
                <c:pt idx="4841">
                  <c:v>32</c:v>
                </c:pt>
                <c:pt idx="4842">
                  <c:v>32</c:v>
                </c:pt>
                <c:pt idx="4843">
                  <c:v>32</c:v>
                </c:pt>
                <c:pt idx="4844">
                  <c:v>32</c:v>
                </c:pt>
                <c:pt idx="4845">
                  <c:v>32</c:v>
                </c:pt>
                <c:pt idx="4846">
                  <c:v>32</c:v>
                </c:pt>
                <c:pt idx="4847">
                  <c:v>32</c:v>
                </c:pt>
                <c:pt idx="4848">
                  <c:v>32</c:v>
                </c:pt>
                <c:pt idx="4849">
                  <c:v>32</c:v>
                </c:pt>
                <c:pt idx="4850">
                  <c:v>32</c:v>
                </c:pt>
                <c:pt idx="4851">
                  <c:v>32</c:v>
                </c:pt>
                <c:pt idx="4852">
                  <c:v>32</c:v>
                </c:pt>
                <c:pt idx="4853">
                  <c:v>32</c:v>
                </c:pt>
                <c:pt idx="4854">
                  <c:v>32</c:v>
                </c:pt>
                <c:pt idx="4855">
                  <c:v>32</c:v>
                </c:pt>
                <c:pt idx="4856">
                  <c:v>32</c:v>
                </c:pt>
                <c:pt idx="4857">
                  <c:v>32</c:v>
                </c:pt>
                <c:pt idx="4858">
                  <c:v>32</c:v>
                </c:pt>
                <c:pt idx="4859">
                  <c:v>32</c:v>
                </c:pt>
                <c:pt idx="4860">
                  <c:v>32</c:v>
                </c:pt>
                <c:pt idx="4861">
                  <c:v>32</c:v>
                </c:pt>
                <c:pt idx="4862">
                  <c:v>32</c:v>
                </c:pt>
                <c:pt idx="4863">
                  <c:v>32</c:v>
                </c:pt>
                <c:pt idx="4864">
                  <c:v>32</c:v>
                </c:pt>
                <c:pt idx="4865">
                  <c:v>32</c:v>
                </c:pt>
                <c:pt idx="4866">
                  <c:v>32</c:v>
                </c:pt>
                <c:pt idx="4867">
                  <c:v>32</c:v>
                </c:pt>
                <c:pt idx="4868">
                  <c:v>32</c:v>
                </c:pt>
                <c:pt idx="4869">
                  <c:v>32</c:v>
                </c:pt>
                <c:pt idx="4870">
                  <c:v>32</c:v>
                </c:pt>
                <c:pt idx="4871">
                  <c:v>32</c:v>
                </c:pt>
                <c:pt idx="4872">
                  <c:v>32</c:v>
                </c:pt>
                <c:pt idx="4873">
                  <c:v>32</c:v>
                </c:pt>
                <c:pt idx="4874">
                  <c:v>32</c:v>
                </c:pt>
                <c:pt idx="4875">
                  <c:v>32</c:v>
                </c:pt>
                <c:pt idx="4876">
                  <c:v>32</c:v>
                </c:pt>
                <c:pt idx="4877">
                  <c:v>32</c:v>
                </c:pt>
                <c:pt idx="4878">
                  <c:v>32</c:v>
                </c:pt>
                <c:pt idx="4879">
                  <c:v>32</c:v>
                </c:pt>
                <c:pt idx="4880">
                  <c:v>32</c:v>
                </c:pt>
                <c:pt idx="4881">
                  <c:v>32</c:v>
                </c:pt>
                <c:pt idx="4882">
                  <c:v>32</c:v>
                </c:pt>
                <c:pt idx="4883">
                  <c:v>32</c:v>
                </c:pt>
                <c:pt idx="4884">
                  <c:v>32</c:v>
                </c:pt>
                <c:pt idx="4885">
                  <c:v>32</c:v>
                </c:pt>
                <c:pt idx="4886">
                  <c:v>32</c:v>
                </c:pt>
                <c:pt idx="4887">
                  <c:v>32</c:v>
                </c:pt>
                <c:pt idx="4888">
                  <c:v>32</c:v>
                </c:pt>
                <c:pt idx="4889">
                  <c:v>32</c:v>
                </c:pt>
                <c:pt idx="4890">
                  <c:v>32</c:v>
                </c:pt>
                <c:pt idx="4891">
                  <c:v>32</c:v>
                </c:pt>
                <c:pt idx="4892">
                  <c:v>32</c:v>
                </c:pt>
                <c:pt idx="4893">
                  <c:v>32</c:v>
                </c:pt>
                <c:pt idx="4894">
                  <c:v>32</c:v>
                </c:pt>
                <c:pt idx="4895">
                  <c:v>32</c:v>
                </c:pt>
                <c:pt idx="4896">
                  <c:v>32</c:v>
                </c:pt>
                <c:pt idx="4897">
                  <c:v>32</c:v>
                </c:pt>
                <c:pt idx="4898">
                  <c:v>32</c:v>
                </c:pt>
                <c:pt idx="4899">
                  <c:v>32</c:v>
                </c:pt>
                <c:pt idx="4900">
                  <c:v>32</c:v>
                </c:pt>
                <c:pt idx="4901">
                  <c:v>32</c:v>
                </c:pt>
                <c:pt idx="4902">
                  <c:v>32</c:v>
                </c:pt>
                <c:pt idx="4903">
                  <c:v>32</c:v>
                </c:pt>
                <c:pt idx="4904">
                  <c:v>32</c:v>
                </c:pt>
                <c:pt idx="4905">
                  <c:v>32</c:v>
                </c:pt>
                <c:pt idx="4906">
                  <c:v>32</c:v>
                </c:pt>
                <c:pt idx="4907">
                  <c:v>32</c:v>
                </c:pt>
                <c:pt idx="4908">
                  <c:v>32</c:v>
                </c:pt>
                <c:pt idx="4909">
                  <c:v>32</c:v>
                </c:pt>
                <c:pt idx="4910">
                  <c:v>32</c:v>
                </c:pt>
                <c:pt idx="4911">
                  <c:v>32</c:v>
                </c:pt>
                <c:pt idx="4912">
                  <c:v>32</c:v>
                </c:pt>
                <c:pt idx="4913">
                  <c:v>32</c:v>
                </c:pt>
                <c:pt idx="4914">
                  <c:v>32</c:v>
                </c:pt>
                <c:pt idx="4915">
                  <c:v>32</c:v>
                </c:pt>
                <c:pt idx="4916">
                  <c:v>32</c:v>
                </c:pt>
                <c:pt idx="4917">
                  <c:v>32</c:v>
                </c:pt>
                <c:pt idx="4918">
                  <c:v>32</c:v>
                </c:pt>
                <c:pt idx="4919">
                  <c:v>32</c:v>
                </c:pt>
                <c:pt idx="4920">
                  <c:v>32</c:v>
                </c:pt>
                <c:pt idx="4921">
                  <c:v>32</c:v>
                </c:pt>
                <c:pt idx="4922">
                  <c:v>32</c:v>
                </c:pt>
                <c:pt idx="4923">
                  <c:v>32</c:v>
                </c:pt>
                <c:pt idx="4924">
                  <c:v>32</c:v>
                </c:pt>
                <c:pt idx="4925">
                  <c:v>32</c:v>
                </c:pt>
                <c:pt idx="4926">
                  <c:v>32</c:v>
                </c:pt>
                <c:pt idx="4927">
                  <c:v>32</c:v>
                </c:pt>
                <c:pt idx="4928">
                  <c:v>32</c:v>
                </c:pt>
                <c:pt idx="4929">
                  <c:v>32</c:v>
                </c:pt>
                <c:pt idx="4930">
                  <c:v>32</c:v>
                </c:pt>
                <c:pt idx="4931">
                  <c:v>32</c:v>
                </c:pt>
                <c:pt idx="4932">
                  <c:v>32</c:v>
                </c:pt>
                <c:pt idx="4933">
                  <c:v>32</c:v>
                </c:pt>
                <c:pt idx="4934">
                  <c:v>32</c:v>
                </c:pt>
                <c:pt idx="4935">
                  <c:v>32</c:v>
                </c:pt>
                <c:pt idx="4936">
                  <c:v>32</c:v>
                </c:pt>
                <c:pt idx="4937">
                  <c:v>32</c:v>
                </c:pt>
                <c:pt idx="4938">
                  <c:v>32</c:v>
                </c:pt>
                <c:pt idx="4939">
                  <c:v>32</c:v>
                </c:pt>
                <c:pt idx="4940">
                  <c:v>32</c:v>
                </c:pt>
                <c:pt idx="4941">
                  <c:v>32</c:v>
                </c:pt>
                <c:pt idx="4942">
                  <c:v>32</c:v>
                </c:pt>
                <c:pt idx="4943">
                  <c:v>32</c:v>
                </c:pt>
                <c:pt idx="4944">
                  <c:v>32</c:v>
                </c:pt>
                <c:pt idx="4945">
                  <c:v>32</c:v>
                </c:pt>
                <c:pt idx="4946">
                  <c:v>32</c:v>
                </c:pt>
                <c:pt idx="4947">
                  <c:v>32</c:v>
                </c:pt>
                <c:pt idx="4948">
                  <c:v>32</c:v>
                </c:pt>
                <c:pt idx="4949">
                  <c:v>32</c:v>
                </c:pt>
                <c:pt idx="4950">
                  <c:v>32</c:v>
                </c:pt>
                <c:pt idx="4951">
                  <c:v>32</c:v>
                </c:pt>
                <c:pt idx="4952">
                  <c:v>32</c:v>
                </c:pt>
                <c:pt idx="4953">
                  <c:v>32</c:v>
                </c:pt>
                <c:pt idx="4954">
                  <c:v>32</c:v>
                </c:pt>
                <c:pt idx="4955">
                  <c:v>32</c:v>
                </c:pt>
                <c:pt idx="4956">
                  <c:v>32</c:v>
                </c:pt>
                <c:pt idx="4957">
                  <c:v>32</c:v>
                </c:pt>
                <c:pt idx="4958">
                  <c:v>32</c:v>
                </c:pt>
                <c:pt idx="4959">
                  <c:v>32</c:v>
                </c:pt>
                <c:pt idx="4960">
                  <c:v>32</c:v>
                </c:pt>
                <c:pt idx="4961">
                  <c:v>32</c:v>
                </c:pt>
                <c:pt idx="4962">
                  <c:v>32</c:v>
                </c:pt>
                <c:pt idx="4963">
                  <c:v>32</c:v>
                </c:pt>
                <c:pt idx="4964">
                  <c:v>32</c:v>
                </c:pt>
                <c:pt idx="4965">
                  <c:v>32</c:v>
                </c:pt>
                <c:pt idx="4966">
                  <c:v>32</c:v>
                </c:pt>
                <c:pt idx="4967">
                  <c:v>32</c:v>
                </c:pt>
                <c:pt idx="4968">
                  <c:v>32</c:v>
                </c:pt>
                <c:pt idx="4969">
                  <c:v>32</c:v>
                </c:pt>
                <c:pt idx="4970">
                  <c:v>32</c:v>
                </c:pt>
                <c:pt idx="4971">
                  <c:v>32</c:v>
                </c:pt>
                <c:pt idx="4972">
                  <c:v>32</c:v>
                </c:pt>
                <c:pt idx="4973">
                  <c:v>32</c:v>
                </c:pt>
                <c:pt idx="4974">
                  <c:v>32</c:v>
                </c:pt>
                <c:pt idx="4975">
                  <c:v>32</c:v>
                </c:pt>
                <c:pt idx="4976">
                  <c:v>32</c:v>
                </c:pt>
                <c:pt idx="4977">
                  <c:v>32</c:v>
                </c:pt>
                <c:pt idx="4978">
                  <c:v>32</c:v>
                </c:pt>
                <c:pt idx="4979">
                  <c:v>32</c:v>
                </c:pt>
                <c:pt idx="4980">
                  <c:v>32</c:v>
                </c:pt>
                <c:pt idx="4981">
                  <c:v>32</c:v>
                </c:pt>
                <c:pt idx="4982">
                  <c:v>32</c:v>
                </c:pt>
                <c:pt idx="4983">
                  <c:v>32</c:v>
                </c:pt>
                <c:pt idx="4984">
                  <c:v>32</c:v>
                </c:pt>
                <c:pt idx="4985">
                  <c:v>36</c:v>
                </c:pt>
                <c:pt idx="4986">
                  <c:v>36</c:v>
                </c:pt>
                <c:pt idx="4987">
                  <c:v>36</c:v>
                </c:pt>
                <c:pt idx="4988">
                  <c:v>36</c:v>
                </c:pt>
                <c:pt idx="4989">
                  <c:v>36</c:v>
                </c:pt>
                <c:pt idx="4990">
                  <c:v>36</c:v>
                </c:pt>
                <c:pt idx="4991">
                  <c:v>36</c:v>
                </c:pt>
                <c:pt idx="4992">
                  <c:v>36</c:v>
                </c:pt>
                <c:pt idx="4993">
                  <c:v>36</c:v>
                </c:pt>
                <c:pt idx="4994">
                  <c:v>36</c:v>
                </c:pt>
                <c:pt idx="4995">
                  <c:v>36</c:v>
                </c:pt>
                <c:pt idx="4996">
                  <c:v>36</c:v>
                </c:pt>
                <c:pt idx="4997">
                  <c:v>36</c:v>
                </c:pt>
                <c:pt idx="4998">
                  <c:v>40</c:v>
                </c:pt>
                <c:pt idx="4999">
                  <c:v>40</c:v>
                </c:pt>
                <c:pt idx="5000">
                  <c:v>40</c:v>
                </c:pt>
                <c:pt idx="5001">
                  <c:v>40</c:v>
                </c:pt>
                <c:pt idx="5002">
                  <c:v>40</c:v>
                </c:pt>
                <c:pt idx="5003">
                  <c:v>40</c:v>
                </c:pt>
                <c:pt idx="5004">
                  <c:v>40</c:v>
                </c:pt>
                <c:pt idx="5005">
                  <c:v>40</c:v>
                </c:pt>
                <c:pt idx="5006">
                  <c:v>40</c:v>
                </c:pt>
                <c:pt idx="5007">
                  <c:v>40</c:v>
                </c:pt>
                <c:pt idx="5008">
                  <c:v>40</c:v>
                </c:pt>
                <c:pt idx="5009">
                  <c:v>40</c:v>
                </c:pt>
                <c:pt idx="5010">
                  <c:v>40</c:v>
                </c:pt>
                <c:pt idx="5011">
                  <c:v>40</c:v>
                </c:pt>
                <c:pt idx="5012">
                  <c:v>40</c:v>
                </c:pt>
                <c:pt idx="5013">
                  <c:v>40</c:v>
                </c:pt>
                <c:pt idx="5014">
                  <c:v>40</c:v>
                </c:pt>
                <c:pt idx="5015">
                  <c:v>40</c:v>
                </c:pt>
                <c:pt idx="5016">
                  <c:v>40</c:v>
                </c:pt>
                <c:pt idx="5017">
                  <c:v>40</c:v>
                </c:pt>
                <c:pt idx="5018">
                  <c:v>40</c:v>
                </c:pt>
                <c:pt idx="5019">
                  <c:v>40</c:v>
                </c:pt>
                <c:pt idx="5020">
                  <c:v>40</c:v>
                </c:pt>
                <c:pt idx="5021">
                  <c:v>40</c:v>
                </c:pt>
                <c:pt idx="5022">
                  <c:v>40</c:v>
                </c:pt>
                <c:pt idx="5023">
                  <c:v>40</c:v>
                </c:pt>
                <c:pt idx="5024">
                  <c:v>40</c:v>
                </c:pt>
                <c:pt idx="5025">
                  <c:v>40</c:v>
                </c:pt>
                <c:pt idx="5026">
                  <c:v>40</c:v>
                </c:pt>
                <c:pt idx="5027">
                  <c:v>40</c:v>
                </c:pt>
                <c:pt idx="5028">
                  <c:v>40</c:v>
                </c:pt>
                <c:pt idx="5029">
                  <c:v>40</c:v>
                </c:pt>
                <c:pt idx="5030">
                  <c:v>40</c:v>
                </c:pt>
                <c:pt idx="5031">
                  <c:v>40</c:v>
                </c:pt>
                <c:pt idx="5032">
                  <c:v>40</c:v>
                </c:pt>
                <c:pt idx="5033">
                  <c:v>48</c:v>
                </c:pt>
                <c:pt idx="5034">
                  <c:v>48</c:v>
                </c:pt>
                <c:pt idx="5035">
                  <c:v>48</c:v>
                </c:pt>
                <c:pt idx="5036">
                  <c:v>48</c:v>
                </c:pt>
                <c:pt idx="5037">
                  <c:v>52</c:v>
                </c:pt>
                <c:pt idx="5038">
                  <c:v>56</c:v>
                </c:pt>
                <c:pt idx="5039">
                  <c:v>56</c:v>
                </c:pt>
                <c:pt idx="5040">
                  <c:v>56</c:v>
                </c:pt>
                <c:pt idx="5041">
                  <c:v>56</c:v>
                </c:pt>
                <c:pt idx="5042">
                  <c:v>56</c:v>
                </c:pt>
                <c:pt idx="5043">
                  <c:v>56</c:v>
                </c:pt>
                <c:pt idx="5044">
                  <c:v>56</c:v>
                </c:pt>
                <c:pt idx="5045">
                  <c:v>56</c:v>
                </c:pt>
                <c:pt idx="5046">
                  <c:v>56</c:v>
                </c:pt>
                <c:pt idx="5047">
                  <c:v>56</c:v>
                </c:pt>
                <c:pt idx="5048">
                  <c:v>56</c:v>
                </c:pt>
                <c:pt idx="5049">
                  <c:v>56</c:v>
                </c:pt>
                <c:pt idx="5050">
                  <c:v>56</c:v>
                </c:pt>
                <c:pt idx="5051">
                  <c:v>56</c:v>
                </c:pt>
                <c:pt idx="5052">
                  <c:v>56</c:v>
                </c:pt>
                <c:pt idx="5053">
                  <c:v>56</c:v>
                </c:pt>
                <c:pt idx="5054">
                  <c:v>56</c:v>
                </c:pt>
                <c:pt idx="5055">
                  <c:v>56</c:v>
                </c:pt>
                <c:pt idx="5056">
                  <c:v>56</c:v>
                </c:pt>
                <c:pt idx="5057">
                  <c:v>56</c:v>
                </c:pt>
                <c:pt idx="5058">
                  <c:v>56</c:v>
                </c:pt>
                <c:pt idx="5059">
                  <c:v>56</c:v>
                </c:pt>
                <c:pt idx="5060">
                  <c:v>56</c:v>
                </c:pt>
                <c:pt idx="5061">
                  <c:v>56</c:v>
                </c:pt>
                <c:pt idx="5062">
                  <c:v>56</c:v>
                </c:pt>
                <c:pt idx="5063">
                  <c:v>56</c:v>
                </c:pt>
                <c:pt idx="5064">
                  <c:v>56</c:v>
                </c:pt>
                <c:pt idx="5065">
                  <c:v>56</c:v>
                </c:pt>
                <c:pt idx="5066">
                  <c:v>56</c:v>
                </c:pt>
                <c:pt idx="5067">
                  <c:v>56</c:v>
                </c:pt>
                <c:pt idx="5068">
                  <c:v>56</c:v>
                </c:pt>
                <c:pt idx="5069">
                  <c:v>56</c:v>
                </c:pt>
                <c:pt idx="5070">
                  <c:v>56</c:v>
                </c:pt>
                <c:pt idx="5071">
                  <c:v>56</c:v>
                </c:pt>
                <c:pt idx="5072">
                  <c:v>56</c:v>
                </c:pt>
                <c:pt idx="5073">
                  <c:v>56</c:v>
                </c:pt>
                <c:pt idx="5074">
                  <c:v>56</c:v>
                </c:pt>
                <c:pt idx="5075">
                  <c:v>56</c:v>
                </c:pt>
                <c:pt idx="5076">
                  <c:v>56</c:v>
                </c:pt>
                <c:pt idx="5077">
                  <c:v>56</c:v>
                </c:pt>
                <c:pt idx="5078">
                  <c:v>56</c:v>
                </c:pt>
                <c:pt idx="5079">
                  <c:v>56</c:v>
                </c:pt>
                <c:pt idx="5080">
                  <c:v>56</c:v>
                </c:pt>
                <c:pt idx="5081">
                  <c:v>56</c:v>
                </c:pt>
                <c:pt idx="5082">
                  <c:v>56</c:v>
                </c:pt>
                <c:pt idx="5083">
                  <c:v>56</c:v>
                </c:pt>
                <c:pt idx="5084">
                  <c:v>56</c:v>
                </c:pt>
                <c:pt idx="5085">
                  <c:v>60</c:v>
                </c:pt>
                <c:pt idx="5086">
                  <c:v>60</c:v>
                </c:pt>
                <c:pt idx="5087">
                  <c:v>60</c:v>
                </c:pt>
                <c:pt idx="5088">
                  <c:v>60</c:v>
                </c:pt>
                <c:pt idx="5089">
                  <c:v>60</c:v>
                </c:pt>
                <c:pt idx="5090">
                  <c:v>60</c:v>
                </c:pt>
                <c:pt idx="5091">
                  <c:v>60</c:v>
                </c:pt>
                <c:pt idx="5092">
                  <c:v>60</c:v>
                </c:pt>
                <c:pt idx="5093">
                  <c:v>60</c:v>
                </c:pt>
                <c:pt idx="5094">
                  <c:v>60</c:v>
                </c:pt>
                <c:pt idx="5095">
                  <c:v>60</c:v>
                </c:pt>
                <c:pt idx="5096">
                  <c:v>60</c:v>
                </c:pt>
                <c:pt idx="5097">
                  <c:v>60</c:v>
                </c:pt>
                <c:pt idx="5098">
                  <c:v>60</c:v>
                </c:pt>
                <c:pt idx="5099">
                  <c:v>60</c:v>
                </c:pt>
                <c:pt idx="5100">
                  <c:v>60</c:v>
                </c:pt>
                <c:pt idx="5101">
                  <c:v>60</c:v>
                </c:pt>
                <c:pt idx="5102">
                  <c:v>60</c:v>
                </c:pt>
                <c:pt idx="5103">
                  <c:v>60</c:v>
                </c:pt>
                <c:pt idx="5104">
                  <c:v>60</c:v>
                </c:pt>
                <c:pt idx="5105">
                  <c:v>60</c:v>
                </c:pt>
                <c:pt idx="5106">
                  <c:v>60</c:v>
                </c:pt>
                <c:pt idx="5107">
                  <c:v>60</c:v>
                </c:pt>
                <c:pt idx="5108">
                  <c:v>60</c:v>
                </c:pt>
                <c:pt idx="5109">
                  <c:v>60</c:v>
                </c:pt>
                <c:pt idx="5110">
                  <c:v>60</c:v>
                </c:pt>
                <c:pt idx="5111">
                  <c:v>60</c:v>
                </c:pt>
                <c:pt idx="5112">
                  <c:v>60</c:v>
                </c:pt>
                <c:pt idx="5113">
                  <c:v>60</c:v>
                </c:pt>
                <c:pt idx="5114">
                  <c:v>60</c:v>
                </c:pt>
                <c:pt idx="5115">
                  <c:v>60</c:v>
                </c:pt>
                <c:pt idx="5116">
                  <c:v>60</c:v>
                </c:pt>
                <c:pt idx="5117">
                  <c:v>60</c:v>
                </c:pt>
                <c:pt idx="5118">
                  <c:v>60</c:v>
                </c:pt>
                <c:pt idx="5119">
                  <c:v>60</c:v>
                </c:pt>
                <c:pt idx="5120">
                  <c:v>60</c:v>
                </c:pt>
                <c:pt idx="5121">
                  <c:v>60</c:v>
                </c:pt>
                <c:pt idx="5122">
                  <c:v>60</c:v>
                </c:pt>
                <c:pt idx="5123">
                  <c:v>60</c:v>
                </c:pt>
                <c:pt idx="5124">
                  <c:v>60</c:v>
                </c:pt>
                <c:pt idx="5125">
                  <c:v>60</c:v>
                </c:pt>
                <c:pt idx="5126">
                  <c:v>60</c:v>
                </c:pt>
                <c:pt idx="5127">
                  <c:v>60</c:v>
                </c:pt>
                <c:pt idx="5128">
                  <c:v>60</c:v>
                </c:pt>
                <c:pt idx="5129">
                  <c:v>60</c:v>
                </c:pt>
                <c:pt idx="5130">
                  <c:v>60</c:v>
                </c:pt>
                <c:pt idx="5131">
                  <c:v>60</c:v>
                </c:pt>
                <c:pt idx="5132">
                  <c:v>60</c:v>
                </c:pt>
                <c:pt idx="5133">
                  <c:v>60</c:v>
                </c:pt>
                <c:pt idx="5134">
                  <c:v>60</c:v>
                </c:pt>
                <c:pt idx="5135">
                  <c:v>60</c:v>
                </c:pt>
                <c:pt idx="5136">
                  <c:v>60</c:v>
                </c:pt>
                <c:pt idx="5137">
                  <c:v>60</c:v>
                </c:pt>
                <c:pt idx="5138">
                  <c:v>60</c:v>
                </c:pt>
                <c:pt idx="5139">
                  <c:v>60</c:v>
                </c:pt>
                <c:pt idx="5140">
                  <c:v>60</c:v>
                </c:pt>
                <c:pt idx="5141">
                  <c:v>60</c:v>
                </c:pt>
                <c:pt idx="5142">
                  <c:v>60</c:v>
                </c:pt>
                <c:pt idx="5143">
                  <c:v>60</c:v>
                </c:pt>
                <c:pt idx="5144">
                  <c:v>60</c:v>
                </c:pt>
                <c:pt idx="5145">
                  <c:v>60</c:v>
                </c:pt>
                <c:pt idx="5146">
                  <c:v>60</c:v>
                </c:pt>
                <c:pt idx="5147">
                  <c:v>60</c:v>
                </c:pt>
                <c:pt idx="5148">
                  <c:v>60</c:v>
                </c:pt>
                <c:pt idx="5149">
                  <c:v>60</c:v>
                </c:pt>
                <c:pt idx="5150">
                  <c:v>60</c:v>
                </c:pt>
                <c:pt idx="5151">
                  <c:v>60</c:v>
                </c:pt>
                <c:pt idx="5152">
                  <c:v>60</c:v>
                </c:pt>
                <c:pt idx="5153">
                  <c:v>60</c:v>
                </c:pt>
                <c:pt idx="5154">
                  <c:v>60</c:v>
                </c:pt>
                <c:pt idx="5155">
                  <c:v>60</c:v>
                </c:pt>
                <c:pt idx="5156">
                  <c:v>60</c:v>
                </c:pt>
                <c:pt idx="5157">
                  <c:v>60</c:v>
                </c:pt>
                <c:pt idx="5158">
                  <c:v>60</c:v>
                </c:pt>
                <c:pt idx="5159">
                  <c:v>60</c:v>
                </c:pt>
                <c:pt idx="5160">
                  <c:v>60</c:v>
                </c:pt>
                <c:pt idx="5161">
                  <c:v>60</c:v>
                </c:pt>
                <c:pt idx="5162">
                  <c:v>60</c:v>
                </c:pt>
                <c:pt idx="5163">
                  <c:v>60</c:v>
                </c:pt>
                <c:pt idx="5164">
                  <c:v>60</c:v>
                </c:pt>
                <c:pt idx="5165">
                  <c:v>60</c:v>
                </c:pt>
                <c:pt idx="5166">
                  <c:v>64</c:v>
                </c:pt>
                <c:pt idx="5167">
                  <c:v>64</c:v>
                </c:pt>
                <c:pt idx="5168">
                  <c:v>64</c:v>
                </c:pt>
                <c:pt idx="5169">
                  <c:v>64</c:v>
                </c:pt>
                <c:pt idx="5170">
                  <c:v>64</c:v>
                </c:pt>
                <c:pt idx="5171">
                  <c:v>64</c:v>
                </c:pt>
                <c:pt idx="5172">
                  <c:v>64</c:v>
                </c:pt>
                <c:pt idx="5173">
                  <c:v>64</c:v>
                </c:pt>
                <c:pt idx="5174">
                  <c:v>64</c:v>
                </c:pt>
                <c:pt idx="5175">
                  <c:v>64</c:v>
                </c:pt>
                <c:pt idx="5176">
                  <c:v>64</c:v>
                </c:pt>
                <c:pt idx="5177">
                  <c:v>64</c:v>
                </c:pt>
                <c:pt idx="5178">
                  <c:v>64</c:v>
                </c:pt>
                <c:pt idx="5179">
                  <c:v>64</c:v>
                </c:pt>
                <c:pt idx="5180">
                  <c:v>64</c:v>
                </c:pt>
                <c:pt idx="5181">
                  <c:v>64</c:v>
                </c:pt>
                <c:pt idx="5182">
                  <c:v>64</c:v>
                </c:pt>
                <c:pt idx="5183">
                  <c:v>64</c:v>
                </c:pt>
                <c:pt idx="5184">
                  <c:v>64</c:v>
                </c:pt>
                <c:pt idx="5185">
                  <c:v>64</c:v>
                </c:pt>
                <c:pt idx="5186">
                  <c:v>64</c:v>
                </c:pt>
                <c:pt idx="5187">
                  <c:v>64</c:v>
                </c:pt>
                <c:pt idx="5188">
                  <c:v>64</c:v>
                </c:pt>
                <c:pt idx="5189">
                  <c:v>64</c:v>
                </c:pt>
                <c:pt idx="5190">
                  <c:v>64</c:v>
                </c:pt>
                <c:pt idx="5191">
                  <c:v>64</c:v>
                </c:pt>
                <c:pt idx="5192">
                  <c:v>64</c:v>
                </c:pt>
                <c:pt idx="5193">
                  <c:v>64</c:v>
                </c:pt>
                <c:pt idx="5194">
                  <c:v>64</c:v>
                </c:pt>
                <c:pt idx="5195">
                  <c:v>64</c:v>
                </c:pt>
                <c:pt idx="5196">
                  <c:v>64</c:v>
                </c:pt>
                <c:pt idx="5197">
                  <c:v>64</c:v>
                </c:pt>
                <c:pt idx="5198">
                  <c:v>64</c:v>
                </c:pt>
                <c:pt idx="5199">
                  <c:v>64</c:v>
                </c:pt>
                <c:pt idx="5200">
                  <c:v>64</c:v>
                </c:pt>
                <c:pt idx="5201">
                  <c:v>64</c:v>
                </c:pt>
                <c:pt idx="5202">
                  <c:v>64</c:v>
                </c:pt>
                <c:pt idx="5203">
                  <c:v>64</c:v>
                </c:pt>
                <c:pt idx="5204">
                  <c:v>64</c:v>
                </c:pt>
                <c:pt idx="5205">
                  <c:v>64</c:v>
                </c:pt>
                <c:pt idx="5206">
                  <c:v>64</c:v>
                </c:pt>
                <c:pt idx="5207">
                  <c:v>64</c:v>
                </c:pt>
                <c:pt idx="5208">
                  <c:v>64</c:v>
                </c:pt>
                <c:pt idx="5209">
                  <c:v>64</c:v>
                </c:pt>
                <c:pt idx="5210">
                  <c:v>64</c:v>
                </c:pt>
                <c:pt idx="5211">
                  <c:v>64</c:v>
                </c:pt>
                <c:pt idx="5212">
                  <c:v>64</c:v>
                </c:pt>
                <c:pt idx="5213">
                  <c:v>64</c:v>
                </c:pt>
                <c:pt idx="5214">
                  <c:v>64</c:v>
                </c:pt>
                <c:pt idx="5215">
                  <c:v>64</c:v>
                </c:pt>
                <c:pt idx="5216">
                  <c:v>64</c:v>
                </c:pt>
                <c:pt idx="5217">
                  <c:v>64</c:v>
                </c:pt>
                <c:pt idx="5218">
                  <c:v>64</c:v>
                </c:pt>
                <c:pt idx="5219">
                  <c:v>64</c:v>
                </c:pt>
                <c:pt idx="5220">
                  <c:v>64</c:v>
                </c:pt>
                <c:pt idx="5221">
                  <c:v>64</c:v>
                </c:pt>
                <c:pt idx="5222">
                  <c:v>64</c:v>
                </c:pt>
                <c:pt idx="5223">
                  <c:v>64</c:v>
                </c:pt>
                <c:pt idx="5224">
                  <c:v>64</c:v>
                </c:pt>
                <c:pt idx="5225">
                  <c:v>64</c:v>
                </c:pt>
                <c:pt idx="5226">
                  <c:v>64</c:v>
                </c:pt>
                <c:pt idx="5227">
                  <c:v>64</c:v>
                </c:pt>
                <c:pt idx="5228">
                  <c:v>64</c:v>
                </c:pt>
                <c:pt idx="5229">
                  <c:v>64</c:v>
                </c:pt>
                <c:pt idx="5230">
                  <c:v>64</c:v>
                </c:pt>
                <c:pt idx="5231">
                  <c:v>64</c:v>
                </c:pt>
                <c:pt idx="5232">
                  <c:v>64</c:v>
                </c:pt>
                <c:pt idx="5233">
                  <c:v>64</c:v>
                </c:pt>
                <c:pt idx="5234">
                  <c:v>64</c:v>
                </c:pt>
                <c:pt idx="5235">
                  <c:v>64</c:v>
                </c:pt>
                <c:pt idx="5236">
                  <c:v>64</c:v>
                </c:pt>
                <c:pt idx="5237">
                  <c:v>64</c:v>
                </c:pt>
                <c:pt idx="5238">
                  <c:v>64</c:v>
                </c:pt>
                <c:pt idx="5239">
                  <c:v>64</c:v>
                </c:pt>
                <c:pt idx="5240">
                  <c:v>64</c:v>
                </c:pt>
                <c:pt idx="5241">
                  <c:v>64</c:v>
                </c:pt>
                <c:pt idx="5242">
                  <c:v>64</c:v>
                </c:pt>
                <c:pt idx="5243">
                  <c:v>64</c:v>
                </c:pt>
                <c:pt idx="5244">
                  <c:v>64</c:v>
                </c:pt>
                <c:pt idx="5245">
                  <c:v>64</c:v>
                </c:pt>
                <c:pt idx="5246">
                  <c:v>64</c:v>
                </c:pt>
                <c:pt idx="5247">
                  <c:v>64</c:v>
                </c:pt>
                <c:pt idx="5248">
                  <c:v>64</c:v>
                </c:pt>
                <c:pt idx="5249">
                  <c:v>64</c:v>
                </c:pt>
                <c:pt idx="5250">
                  <c:v>64</c:v>
                </c:pt>
                <c:pt idx="5251">
                  <c:v>64</c:v>
                </c:pt>
                <c:pt idx="5252">
                  <c:v>64</c:v>
                </c:pt>
                <c:pt idx="5253">
                  <c:v>64</c:v>
                </c:pt>
                <c:pt idx="5254">
                  <c:v>64</c:v>
                </c:pt>
                <c:pt idx="5255">
                  <c:v>64</c:v>
                </c:pt>
                <c:pt idx="5256">
                  <c:v>64</c:v>
                </c:pt>
                <c:pt idx="5257">
                  <c:v>64</c:v>
                </c:pt>
                <c:pt idx="5258">
                  <c:v>64</c:v>
                </c:pt>
                <c:pt idx="5259">
                  <c:v>64</c:v>
                </c:pt>
                <c:pt idx="5260">
                  <c:v>64</c:v>
                </c:pt>
                <c:pt idx="5261">
                  <c:v>64</c:v>
                </c:pt>
                <c:pt idx="5262">
                  <c:v>64</c:v>
                </c:pt>
                <c:pt idx="5263">
                  <c:v>64</c:v>
                </c:pt>
                <c:pt idx="5264">
                  <c:v>64</c:v>
                </c:pt>
                <c:pt idx="5265">
                  <c:v>64</c:v>
                </c:pt>
                <c:pt idx="5266">
                  <c:v>64</c:v>
                </c:pt>
                <c:pt idx="5267">
                  <c:v>64</c:v>
                </c:pt>
                <c:pt idx="5268">
                  <c:v>64</c:v>
                </c:pt>
                <c:pt idx="5269">
                  <c:v>64</c:v>
                </c:pt>
                <c:pt idx="5270">
                  <c:v>64</c:v>
                </c:pt>
                <c:pt idx="5271">
                  <c:v>64</c:v>
                </c:pt>
                <c:pt idx="5272">
                  <c:v>64</c:v>
                </c:pt>
                <c:pt idx="5273">
                  <c:v>64</c:v>
                </c:pt>
                <c:pt idx="5274">
                  <c:v>64</c:v>
                </c:pt>
                <c:pt idx="5275">
                  <c:v>64</c:v>
                </c:pt>
                <c:pt idx="5276">
                  <c:v>64</c:v>
                </c:pt>
                <c:pt idx="5277">
                  <c:v>64</c:v>
                </c:pt>
                <c:pt idx="5278">
                  <c:v>64</c:v>
                </c:pt>
                <c:pt idx="5279">
                  <c:v>64</c:v>
                </c:pt>
                <c:pt idx="5280">
                  <c:v>64</c:v>
                </c:pt>
                <c:pt idx="5281">
                  <c:v>64</c:v>
                </c:pt>
                <c:pt idx="5282">
                  <c:v>64</c:v>
                </c:pt>
                <c:pt idx="5283">
                  <c:v>64</c:v>
                </c:pt>
                <c:pt idx="5284">
                  <c:v>64</c:v>
                </c:pt>
                <c:pt idx="5285">
                  <c:v>64</c:v>
                </c:pt>
                <c:pt idx="5286">
                  <c:v>64</c:v>
                </c:pt>
                <c:pt idx="5287">
                  <c:v>64</c:v>
                </c:pt>
                <c:pt idx="5288">
                  <c:v>64</c:v>
                </c:pt>
                <c:pt idx="5289">
                  <c:v>64</c:v>
                </c:pt>
                <c:pt idx="5290">
                  <c:v>64</c:v>
                </c:pt>
                <c:pt idx="5291">
                  <c:v>64</c:v>
                </c:pt>
                <c:pt idx="5292">
                  <c:v>64</c:v>
                </c:pt>
                <c:pt idx="5293">
                  <c:v>64</c:v>
                </c:pt>
                <c:pt idx="5294">
                  <c:v>64</c:v>
                </c:pt>
                <c:pt idx="5295">
                  <c:v>64</c:v>
                </c:pt>
                <c:pt idx="5296">
                  <c:v>64</c:v>
                </c:pt>
                <c:pt idx="5297">
                  <c:v>64</c:v>
                </c:pt>
                <c:pt idx="5298">
                  <c:v>64</c:v>
                </c:pt>
                <c:pt idx="5299">
                  <c:v>64</c:v>
                </c:pt>
                <c:pt idx="5300">
                  <c:v>64</c:v>
                </c:pt>
                <c:pt idx="5301">
                  <c:v>64</c:v>
                </c:pt>
                <c:pt idx="5302">
                  <c:v>64</c:v>
                </c:pt>
                <c:pt idx="5303">
                  <c:v>64</c:v>
                </c:pt>
                <c:pt idx="5304">
                  <c:v>64</c:v>
                </c:pt>
                <c:pt idx="5305">
                  <c:v>64</c:v>
                </c:pt>
                <c:pt idx="5306">
                  <c:v>64</c:v>
                </c:pt>
                <c:pt idx="5307">
                  <c:v>64</c:v>
                </c:pt>
                <c:pt idx="5308">
                  <c:v>64</c:v>
                </c:pt>
                <c:pt idx="5309">
                  <c:v>64</c:v>
                </c:pt>
                <c:pt idx="5310">
                  <c:v>64</c:v>
                </c:pt>
                <c:pt idx="5311">
                  <c:v>64</c:v>
                </c:pt>
                <c:pt idx="5312">
                  <c:v>64</c:v>
                </c:pt>
                <c:pt idx="5313">
                  <c:v>64</c:v>
                </c:pt>
                <c:pt idx="5314">
                  <c:v>64</c:v>
                </c:pt>
                <c:pt idx="5315">
                  <c:v>64</c:v>
                </c:pt>
                <c:pt idx="5316">
                  <c:v>64</c:v>
                </c:pt>
                <c:pt idx="5317">
                  <c:v>64</c:v>
                </c:pt>
                <c:pt idx="5318">
                  <c:v>64</c:v>
                </c:pt>
                <c:pt idx="5319">
                  <c:v>64</c:v>
                </c:pt>
                <c:pt idx="5320">
                  <c:v>64</c:v>
                </c:pt>
                <c:pt idx="5321">
                  <c:v>64</c:v>
                </c:pt>
                <c:pt idx="5322">
                  <c:v>64</c:v>
                </c:pt>
                <c:pt idx="5323">
                  <c:v>64</c:v>
                </c:pt>
                <c:pt idx="5324">
                  <c:v>64</c:v>
                </c:pt>
                <c:pt idx="5325">
                  <c:v>64</c:v>
                </c:pt>
                <c:pt idx="5326">
                  <c:v>64</c:v>
                </c:pt>
                <c:pt idx="5327">
                  <c:v>64</c:v>
                </c:pt>
                <c:pt idx="5328">
                  <c:v>64</c:v>
                </c:pt>
                <c:pt idx="5329">
                  <c:v>64</c:v>
                </c:pt>
                <c:pt idx="5330">
                  <c:v>64</c:v>
                </c:pt>
                <c:pt idx="5331">
                  <c:v>64</c:v>
                </c:pt>
                <c:pt idx="5332">
                  <c:v>64</c:v>
                </c:pt>
                <c:pt idx="5333">
                  <c:v>64</c:v>
                </c:pt>
                <c:pt idx="5334">
                  <c:v>64</c:v>
                </c:pt>
                <c:pt idx="5335">
                  <c:v>64</c:v>
                </c:pt>
                <c:pt idx="5336">
                  <c:v>64</c:v>
                </c:pt>
                <c:pt idx="5337">
                  <c:v>64</c:v>
                </c:pt>
                <c:pt idx="5338">
                  <c:v>64</c:v>
                </c:pt>
                <c:pt idx="5339">
                  <c:v>64</c:v>
                </c:pt>
                <c:pt idx="5340">
                  <c:v>64</c:v>
                </c:pt>
                <c:pt idx="5341">
                  <c:v>64</c:v>
                </c:pt>
                <c:pt idx="5342">
                  <c:v>64</c:v>
                </c:pt>
                <c:pt idx="5343">
                  <c:v>64</c:v>
                </c:pt>
                <c:pt idx="5344">
                  <c:v>64</c:v>
                </c:pt>
                <c:pt idx="5345">
                  <c:v>64</c:v>
                </c:pt>
                <c:pt idx="5346">
                  <c:v>64</c:v>
                </c:pt>
                <c:pt idx="5347">
                  <c:v>64</c:v>
                </c:pt>
                <c:pt idx="5348">
                  <c:v>64</c:v>
                </c:pt>
                <c:pt idx="5349">
                  <c:v>64</c:v>
                </c:pt>
                <c:pt idx="5350">
                  <c:v>64</c:v>
                </c:pt>
                <c:pt idx="5351">
                  <c:v>64</c:v>
                </c:pt>
                <c:pt idx="5352">
                  <c:v>64</c:v>
                </c:pt>
                <c:pt idx="5353">
                  <c:v>64</c:v>
                </c:pt>
                <c:pt idx="5354">
                  <c:v>64</c:v>
                </c:pt>
                <c:pt idx="5355">
                  <c:v>64</c:v>
                </c:pt>
                <c:pt idx="5356">
                  <c:v>64</c:v>
                </c:pt>
                <c:pt idx="5357">
                  <c:v>64</c:v>
                </c:pt>
                <c:pt idx="5358">
                  <c:v>64</c:v>
                </c:pt>
                <c:pt idx="5359">
                  <c:v>64</c:v>
                </c:pt>
                <c:pt idx="5360">
                  <c:v>64</c:v>
                </c:pt>
                <c:pt idx="5361">
                  <c:v>64</c:v>
                </c:pt>
                <c:pt idx="5362">
                  <c:v>64</c:v>
                </c:pt>
                <c:pt idx="5363">
                  <c:v>64</c:v>
                </c:pt>
                <c:pt idx="5364">
                  <c:v>64</c:v>
                </c:pt>
                <c:pt idx="5365">
                  <c:v>64</c:v>
                </c:pt>
                <c:pt idx="5366">
                  <c:v>64</c:v>
                </c:pt>
                <c:pt idx="5367">
                  <c:v>64</c:v>
                </c:pt>
                <c:pt idx="5368">
                  <c:v>64</c:v>
                </c:pt>
                <c:pt idx="5369">
                  <c:v>64</c:v>
                </c:pt>
                <c:pt idx="5370">
                  <c:v>64</c:v>
                </c:pt>
                <c:pt idx="5371">
                  <c:v>64</c:v>
                </c:pt>
                <c:pt idx="5372">
                  <c:v>64</c:v>
                </c:pt>
                <c:pt idx="5373">
                  <c:v>64</c:v>
                </c:pt>
                <c:pt idx="5374">
                  <c:v>64</c:v>
                </c:pt>
                <c:pt idx="5375">
                  <c:v>64</c:v>
                </c:pt>
                <c:pt idx="5376">
                  <c:v>64</c:v>
                </c:pt>
                <c:pt idx="5377">
                  <c:v>64</c:v>
                </c:pt>
                <c:pt idx="5378">
                  <c:v>64</c:v>
                </c:pt>
                <c:pt idx="5379">
                  <c:v>64</c:v>
                </c:pt>
                <c:pt idx="5380">
                  <c:v>64</c:v>
                </c:pt>
                <c:pt idx="5381">
                  <c:v>64</c:v>
                </c:pt>
                <c:pt idx="5382">
                  <c:v>64</c:v>
                </c:pt>
                <c:pt idx="5383">
                  <c:v>64</c:v>
                </c:pt>
                <c:pt idx="5384">
                  <c:v>64</c:v>
                </c:pt>
                <c:pt idx="5385">
                  <c:v>64</c:v>
                </c:pt>
                <c:pt idx="5386">
                  <c:v>64</c:v>
                </c:pt>
                <c:pt idx="5387">
                  <c:v>64</c:v>
                </c:pt>
                <c:pt idx="5388">
                  <c:v>64</c:v>
                </c:pt>
                <c:pt idx="5389">
                  <c:v>64</c:v>
                </c:pt>
                <c:pt idx="5390">
                  <c:v>64</c:v>
                </c:pt>
                <c:pt idx="5391">
                  <c:v>64</c:v>
                </c:pt>
                <c:pt idx="5392">
                  <c:v>64</c:v>
                </c:pt>
                <c:pt idx="5393">
                  <c:v>64</c:v>
                </c:pt>
                <c:pt idx="5394">
                  <c:v>64</c:v>
                </c:pt>
                <c:pt idx="5395">
                  <c:v>64</c:v>
                </c:pt>
                <c:pt idx="5396">
                  <c:v>64</c:v>
                </c:pt>
                <c:pt idx="5397">
                  <c:v>64</c:v>
                </c:pt>
                <c:pt idx="5398">
                  <c:v>64</c:v>
                </c:pt>
                <c:pt idx="5399">
                  <c:v>64</c:v>
                </c:pt>
                <c:pt idx="5400">
                  <c:v>64</c:v>
                </c:pt>
                <c:pt idx="5401">
                  <c:v>64</c:v>
                </c:pt>
                <c:pt idx="5402">
                  <c:v>64</c:v>
                </c:pt>
                <c:pt idx="5403">
                  <c:v>64</c:v>
                </c:pt>
                <c:pt idx="5404">
                  <c:v>64</c:v>
                </c:pt>
                <c:pt idx="5405">
                  <c:v>64</c:v>
                </c:pt>
                <c:pt idx="5406">
                  <c:v>64</c:v>
                </c:pt>
                <c:pt idx="5407">
                  <c:v>64</c:v>
                </c:pt>
                <c:pt idx="5408">
                  <c:v>64</c:v>
                </c:pt>
                <c:pt idx="5409">
                  <c:v>64</c:v>
                </c:pt>
                <c:pt idx="5410">
                  <c:v>64</c:v>
                </c:pt>
                <c:pt idx="5411">
                  <c:v>64</c:v>
                </c:pt>
                <c:pt idx="5412">
                  <c:v>64</c:v>
                </c:pt>
                <c:pt idx="5413">
                  <c:v>64</c:v>
                </c:pt>
                <c:pt idx="5414">
                  <c:v>64</c:v>
                </c:pt>
                <c:pt idx="5415">
                  <c:v>64</c:v>
                </c:pt>
                <c:pt idx="5416">
                  <c:v>64</c:v>
                </c:pt>
                <c:pt idx="5417">
                  <c:v>64</c:v>
                </c:pt>
                <c:pt idx="5418">
                  <c:v>64</c:v>
                </c:pt>
                <c:pt idx="5419">
                  <c:v>64</c:v>
                </c:pt>
                <c:pt idx="5420">
                  <c:v>64</c:v>
                </c:pt>
                <c:pt idx="5421">
                  <c:v>64</c:v>
                </c:pt>
                <c:pt idx="5422">
                  <c:v>64</c:v>
                </c:pt>
                <c:pt idx="5423">
                  <c:v>64</c:v>
                </c:pt>
                <c:pt idx="5424">
                  <c:v>64</c:v>
                </c:pt>
                <c:pt idx="5425">
                  <c:v>64</c:v>
                </c:pt>
                <c:pt idx="5426">
                  <c:v>64</c:v>
                </c:pt>
                <c:pt idx="5427">
                  <c:v>64</c:v>
                </c:pt>
                <c:pt idx="5428">
                  <c:v>64</c:v>
                </c:pt>
                <c:pt idx="5429">
                  <c:v>64</c:v>
                </c:pt>
                <c:pt idx="5430">
                  <c:v>64</c:v>
                </c:pt>
                <c:pt idx="5431">
                  <c:v>64</c:v>
                </c:pt>
                <c:pt idx="5432">
                  <c:v>64</c:v>
                </c:pt>
                <c:pt idx="5433">
                  <c:v>64</c:v>
                </c:pt>
                <c:pt idx="5434">
                  <c:v>64</c:v>
                </c:pt>
                <c:pt idx="5435">
                  <c:v>64</c:v>
                </c:pt>
                <c:pt idx="5436">
                  <c:v>64</c:v>
                </c:pt>
                <c:pt idx="5437">
                  <c:v>64</c:v>
                </c:pt>
                <c:pt idx="5438">
                  <c:v>64</c:v>
                </c:pt>
                <c:pt idx="5439">
                  <c:v>64</c:v>
                </c:pt>
                <c:pt idx="5440">
                  <c:v>64</c:v>
                </c:pt>
                <c:pt idx="5441">
                  <c:v>64</c:v>
                </c:pt>
                <c:pt idx="5442">
                  <c:v>64</c:v>
                </c:pt>
                <c:pt idx="5443">
                  <c:v>64</c:v>
                </c:pt>
                <c:pt idx="5444">
                  <c:v>64</c:v>
                </c:pt>
                <c:pt idx="5445">
                  <c:v>64</c:v>
                </c:pt>
                <c:pt idx="5446">
                  <c:v>64</c:v>
                </c:pt>
                <c:pt idx="5447">
                  <c:v>64</c:v>
                </c:pt>
                <c:pt idx="5448">
                  <c:v>64</c:v>
                </c:pt>
                <c:pt idx="5449">
                  <c:v>64</c:v>
                </c:pt>
                <c:pt idx="5450">
                  <c:v>64</c:v>
                </c:pt>
                <c:pt idx="5451">
                  <c:v>64</c:v>
                </c:pt>
                <c:pt idx="5452">
                  <c:v>64</c:v>
                </c:pt>
                <c:pt idx="5453">
                  <c:v>64</c:v>
                </c:pt>
                <c:pt idx="5454">
                  <c:v>64</c:v>
                </c:pt>
                <c:pt idx="5455">
                  <c:v>64</c:v>
                </c:pt>
                <c:pt idx="5456">
                  <c:v>64</c:v>
                </c:pt>
                <c:pt idx="5457">
                  <c:v>64</c:v>
                </c:pt>
                <c:pt idx="5458">
                  <c:v>64</c:v>
                </c:pt>
                <c:pt idx="5459">
                  <c:v>64</c:v>
                </c:pt>
                <c:pt idx="5460">
                  <c:v>64</c:v>
                </c:pt>
                <c:pt idx="5461">
                  <c:v>64</c:v>
                </c:pt>
                <c:pt idx="5462">
                  <c:v>64</c:v>
                </c:pt>
                <c:pt idx="5463">
                  <c:v>64</c:v>
                </c:pt>
                <c:pt idx="5464">
                  <c:v>64</c:v>
                </c:pt>
                <c:pt idx="5465">
                  <c:v>64</c:v>
                </c:pt>
                <c:pt idx="5466">
                  <c:v>64</c:v>
                </c:pt>
                <c:pt idx="5467">
                  <c:v>64</c:v>
                </c:pt>
                <c:pt idx="5468">
                  <c:v>64</c:v>
                </c:pt>
                <c:pt idx="5469">
                  <c:v>64</c:v>
                </c:pt>
                <c:pt idx="5470">
                  <c:v>64</c:v>
                </c:pt>
                <c:pt idx="5471">
                  <c:v>64</c:v>
                </c:pt>
                <c:pt idx="5472">
                  <c:v>64</c:v>
                </c:pt>
                <c:pt idx="5473">
                  <c:v>64</c:v>
                </c:pt>
                <c:pt idx="5474">
                  <c:v>64</c:v>
                </c:pt>
                <c:pt idx="5475">
                  <c:v>64</c:v>
                </c:pt>
                <c:pt idx="5476">
                  <c:v>64</c:v>
                </c:pt>
                <c:pt idx="5477">
                  <c:v>64</c:v>
                </c:pt>
                <c:pt idx="5478">
                  <c:v>64</c:v>
                </c:pt>
                <c:pt idx="5479">
                  <c:v>64</c:v>
                </c:pt>
                <c:pt idx="5480">
                  <c:v>64</c:v>
                </c:pt>
                <c:pt idx="5481">
                  <c:v>64</c:v>
                </c:pt>
                <c:pt idx="5482">
                  <c:v>64</c:v>
                </c:pt>
                <c:pt idx="5483">
                  <c:v>64</c:v>
                </c:pt>
                <c:pt idx="5484">
                  <c:v>64</c:v>
                </c:pt>
                <c:pt idx="5485">
                  <c:v>64</c:v>
                </c:pt>
                <c:pt idx="5486">
                  <c:v>64</c:v>
                </c:pt>
                <c:pt idx="5487">
                  <c:v>64</c:v>
                </c:pt>
                <c:pt idx="5488">
                  <c:v>64</c:v>
                </c:pt>
                <c:pt idx="5489">
                  <c:v>64</c:v>
                </c:pt>
                <c:pt idx="5490">
                  <c:v>64</c:v>
                </c:pt>
                <c:pt idx="5491">
                  <c:v>64</c:v>
                </c:pt>
                <c:pt idx="5492">
                  <c:v>64</c:v>
                </c:pt>
                <c:pt idx="5493">
                  <c:v>64</c:v>
                </c:pt>
                <c:pt idx="5494">
                  <c:v>64</c:v>
                </c:pt>
                <c:pt idx="5495">
                  <c:v>64</c:v>
                </c:pt>
                <c:pt idx="5496">
                  <c:v>64</c:v>
                </c:pt>
                <c:pt idx="5497">
                  <c:v>64</c:v>
                </c:pt>
                <c:pt idx="5498">
                  <c:v>64</c:v>
                </c:pt>
                <c:pt idx="5499">
                  <c:v>64</c:v>
                </c:pt>
                <c:pt idx="5500">
                  <c:v>64</c:v>
                </c:pt>
                <c:pt idx="5501">
                  <c:v>64</c:v>
                </c:pt>
                <c:pt idx="5502">
                  <c:v>64</c:v>
                </c:pt>
                <c:pt idx="5503">
                  <c:v>64</c:v>
                </c:pt>
                <c:pt idx="5504">
                  <c:v>64</c:v>
                </c:pt>
                <c:pt idx="5505">
                  <c:v>64</c:v>
                </c:pt>
                <c:pt idx="5506">
                  <c:v>64</c:v>
                </c:pt>
                <c:pt idx="5507">
                  <c:v>64</c:v>
                </c:pt>
                <c:pt idx="5508">
                  <c:v>64</c:v>
                </c:pt>
                <c:pt idx="5509">
                  <c:v>64</c:v>
                </c:pt>
                <c:pt idx="5510">
                  <c:v>64</c:v>
                </c:pt>
                <c:pt idx="5511">
                  <c:v>64</c:v>
                </c:pt>
                <c:pt idx="5512">
                  <c:v>64</c:v>
                </c:pt>
                <c:pt idx="5513">
                  <c:v>64</c:v>
                </c:pt>
                <c:pt idx="5514">
                  <c:v>64</c:v>
                </c:pt>
                <c:pt idx="5515">
                  <c:v>64</c:v>
                </c:pt>
                <c:pt idx="5516">
                  <c:v>64</c:v>
                </c:pt>
                <c:pt idx="5517">
                  <c:v>64</c:v>
                </c:pt>
                <c:pt idx="5518">
                  <c:v>64</c:v>
                </c:pt>
                <c:pt idx="5519">
                  <c:v>64</c:v>
                </c:pt>
                <c:pt idx="5520">
                  <c:v>64</c:v>
                </c:pt>
                <c:pt idx="5521">
                  <c:v>64</c:v>
                </c:pt>
                <c:pt idx="5522">
                  <c:v>64</c:v>
                </c:pt>
                <c:pt idx="5523">
                  <c:v>64</c:v>
                </c:pt>
                <c:pt idx="5524">
                  <c:v>64</c:v>
                </c:pt>
                <c:pt idx="5525">
                  <c:v>64</c:v>
                </c:pt>
                <c:pt idx="5526">
                  <c:v>64</c:v>
                </c:pt>
                <c:pt idx="5527">
                  <c:v>64</c:v>
                </c:pt>
                <c:pt idx="5528">
                  <c:v>64</c:v>
                </c:pt>
                <c:pt idx="5529">
                  <c:v>64</c:v>
                </c:pt>
                <c:pt idx="5530">
                  <c:v>64</c:v>
                </c:pt>
                <c:pt idx="5531">
                  <c:v>64</c:v>
                </c:pt>
                <c:pt idx="5532">
                  <c:v>64</c:v>
                </c:pt>
                <c:pt idx="5533">
                  <c:v>64</c:v>
                </c:pt>
                <c:pt idx="5534">
                  <c:v>64</c:v>
                </c:pt>
                <c:pt idx="5535">
                  <c:v>64</c:v>
                </c:pt>
                <c:pt idx="5536">
                  <c:v>64</c:v>
                </c:pt>
                <c:pt idx="5537">
                  <c:v>64</c:v>
                </c:pt>
                <c:pt idx="5538">
                  <c:v>64</c:v>
                </c:pt>
                <c:pt idx="5539">
                  <c:v>64</c:v>
                </c:pt>
                <c:pt idx="5540">
                  <c:v>64</c:v>
                </c:pt>
                <c:pt idx="5541">
                  <c:v>64</c:v>
                </c:pt>
                <c:pt idx="5542">
                  <c:v>64</c:v>
                </c:pt>
                <c:pt idx="5543">
                  <c:v>64</c:v>
                </c:pt>
                <c:pt idx="5544">
                  <c:v>64</c:v>
                </c:pt>
                <c:pt idx="5545">
                  <c:v>64</c:v>
                </c:pt>
                <c:pt idx="5546">
                  <c:v>64</c:v>
                </c:pt>
                <c:pt idx="5547">
                  <c:v>64</c:v>
                </c:pt>
                <c:pt idx="5548">
                  <c:v>64</c:v>
                </c:pt>
                <c:pt idx="5549">
                  <c:v>64</c:v>
                </c:pt>
                <c:pt idx="5550">
                  <c:v>64</c:v>
                </c:pt>
                <c:pt idx="5551">
                  <c:v>64</c:v>
                </c:pt>
                <c:pt idx="5552">
                  <c:v>64</c:v>
                </c:pt>
                <c:pt idx="5553">
                  <c:v>64</c:v>
                </c:pt>
                <c:pt idx="5554">
                  <c:v>64</c:v>
                </c:pt>
                <c:pt idx="5555">
                  <c:v>64</c:v>
                </c:pt>
                <c:pt idx="5556">
                  <c:v>64</c:v>
                </c:pt>
                <c:pt idx="5557">
                  <c:v>64</c:v>
                </c:pt>
                <c:pt idx="5558">
                  <c:v>64</c:v>
                </c:pt>
                <c:pt idx="5559">
                  <c:v>64</c:v>
                </c:pt>
                <c:pt idx="5560">
                  <c:v>64</c:v>
                </c:pt>
                <c:pt idx="5561">
                  <c:v>64</c:v>
                </c:pt>
                <c:pt idx="5562">
                  <c:v>64</c:v>
                </c:pt>
                <c:pt idx="5563">
                  <c:v>64</c:v>
                </c:pt>
                <c:pt idx="5564">
                  <c:v>64</c:v>
                </c:pt>
                <c:pt idx="5565">
                  <c:v>64</c:v>
                </c:pt>
                <c:pt idx="5566">
                  <c:v>64</c:v>
                </c:pt>
                <c:pt idx="5567">
                  <c:v>64</c:v>
                </c:pt>
                <c:pt idx="5568">
                  <c:v>64</c:v>
                </c:pt>
                <c:pt idx="5569">
                  <c:v>64</c:v>
                </c:pt>
                <c:pt idx="5570">
                  <c:v>64</c:v>
                </c:pt>
                <c:pt idx="5571">
                  <c:v>64</c:v>
                </c:pt>
                <c:pt idx="5572">
                  <c:v>64</c:v>
                </c:pt>
                <c:pt idx="5573">
                  <c:v>64</c:v>
                </c:pt>
                <c:pt idx="5574">
                  <c:v>64</c:v>
                </c:pt>
                <c:pt idx="5575">
                  <c:v>64</c:v>
                </c:pt>
                <c:pt idx="5576">
                  <c:v>64</c:v>
                </c:pt>
                <c:pt idx="5577">
                  <c:v>64</c:v>
                </c:pt>
                <c:pt idx="5578">
                  <c:v>64</c:v>
                </c:pt>
                <c:pt idx="5579">
                  <c:v>64</c:v>
                </c:pt>
                <c:pt idx="5580">
                  <c:v>64</c:v>
                </c:pt>
                <c:pt idx="5581">
                  <c:v>64</c:v>
                </c:pt>
                <c:pt idx="5582">
                  <c:v>64</c:v>
                </c:pt>
                <c:pt idx="5583">
                  <c:v>64</c:v>
                </c:pt>
                <c:pt idx="5584">
                  <c:v>64</c:v>
                </c:pt>
                <c:pt idx="5585">
                  <c:v>64</c:v>
                </c:pt>
                <c:pt idx="5586">
                  <c:v>64</c:v>
                </c:pt>
                <c:pt idx="5587">
                  <c:v>64</c:v>
                </c:pt>
                <c:pt idx="5588">
                  <c:v>64</c:v>
                </c:pt>
                <c:pt idx="5589">
                  <c:v>64</c:v>
                </c:pt>
                <c:pt idx="5590">
                  <c:v>64</c:v>
                </c:pt>
                <c:pt idx="5591">
                  <c:v>64</c:v>
                </c:pt>
                <c:pt idx="5592">
                  <c:v>64</c:v>
                </c:pt>
                <c:pt idx="5593">
                  <c:v>64</c:v>
                </c:pt>
                <c:pt idx="5594">
                  <c:v>64</c:v>
                </c:pt>
                <c:pt idx="5595">
                  <c:v>64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64</c:v>
                </c:pt>
                <c:pt idx="5600">
                  <c:v>64</c:v>
                </c:pt>
                <c:pt idx="5601">
                  <c:v>64</c:v>
                </c:pt>
                <c:pt idx="5602">
                  <c:v>64</c:v>
                </c:pt>
                <c:pt idx="5603">
                  <c:v>64</c:v>
                </c:pt>
                <c:pt idx="5604">
                  <c:v>64</c:v>
                </c:pt>
                <c:pt idx="5605">
                  <c:v>64</c:v>
                </c:pt>
                <c:pt idx="5606">
                  <c:v>64</c:v>
                </c:pt>
                <c:pt idx="5607">
                  <c:v>64</c:v>
                </c:pt>
                <c:pt idx="5608">
                  <c:v>64</c:v>
                </c:pt>
                <c:pt idx="5609">
                  <c:v>64</c:v>
                </c:pt>
                <c:pt idx="5610">
                  <c:v>64</c:v>
                </c:pt>
                <c:pt idx="5611">
                  <c:v>64</c:v>
                </c:pt>
                <c:pt idx="5612">
                  <c:v>64</c:v>
                </c:pt>
                <c:pt idx="5613">
                  <c:v>64</c:v>
                </c:pt>
                <c:pt idx="5614">
                  <c:v>64</c:v>
                </c:pt>
                <c:pt idx="5615">
                  <c:v>64</c:v>
                </c:pt>
                <c:pt idx="5616">
                  <c:v>64</c:v>
                </c:pt>
                <c:pt idx="5617">
                  <c:v>64</c:v>
                </c:pt>
                <c:pt idx="5618">
                  <c:v>64</c:v>
                </c:pt>
                <c:pt idx="5619">
                  <c:v>64</c:v>
                </c:pt>
                <c:pt idx="5620">
                  <c:v>64</c:v>
                </c:pt>
                <c:pt idx="5621">
                  <c:v>64</c:v>
                </c:pt>
                <c:pt idx="5622">
                  <c:v>64</c:v>
                </c:pt>
                <c:pt idx="5623">
                  <c:v>64</c:v>
                </c:pt>
                <c:pt idx="5624">
                  <c:v>64</c:v>
                </c:pt>
                <c:pt idx="5625">
                  <c:v>64</c:v>
                </c:pt>
                <c:pt idx="5626">
                  <c:v>64</c:v>
                </c:pt>
                <c:pt idx="5627">
                  <c:v>64</c:v>
                </c:pt>
                <c:pt idx="5628">
                  <c:v>64</c:v>
                </c:pt>
                <c:pt idx="5629">
                  <c:v>64</c:v>
                </c:pt>
                <c:pt idx="5630">
                  <c:v>64</c:v>
                </c:pt>
                <c:pt idx="5631">
                  <c:v>64</c:v>
                </c:pt>
                <c:pt idx="5632">
                  <c:v>64</c:v>
                </c:pt>
                <c:pt idx="5633">
                  <c:v>64</c:v>
                </c:pt>
                <c:pt idx="5634">
                  <c:v>64</c:v>
                </c:pt>
                <c:pt idx="5635">
                  <c:v>64</c:v>
                </c:pt>
                <c:pt idx="5636">
                  <c:v>64</c:v>
                </c:pt>
                <c:pt idx="5637">
                  <c:v>64</c:v>
                </c:pt>
                <c:pt idx="5638">
                  <c:v>64</c:v>
                </c:pt>
                <c:pt idx="5639">
                  <c:v>64</c:v>
                </c:pt>
                <c:pt idx="5640">
                  <c:v>64</c:v>
                </c:pt>
                <c:pt idx="5641">
                  <c:v>64</c:v>
                </c:pt>
                <c:pt idx="5642">
                  <c:v>64</c:v>
                </c:pt>
                <c:pt idx="5643">
                  <c:v>64</c:v>
                </c:pt>
                <c:pt idx="5644">
                  <c:v>64</c:v>
                </c:pt>
                <c:pt idx="5645">
                  <c:v>64</c:v>
                </c:pt>
                <c:pt idx="5646">
                  <c:v>64</c:v>
                </c:pt>
                <c:pt idx="5647">
                  <c:v>64</c:v>
                </c:pt>
                <c:pt idx="5648">
                  <c:v>64</c:v>
                </c:pt>
                <c:pt idx="5649">
                  <c:v>64</c:v>
                </c:pt>
                <c:pt idx="5650">
                  <c:v>64</c:v>
                </c:pt>
                <c:pt idx="5651">
                  <c:v>64</c:v>
                </c:pt>
                <c:pt idx="5652">
                  <c:v>64</c:v>
                </c:pt>
                <c:pt idx="5653">
                  <c:v>64</c:v>
                </c:pt>
                <c:pt idx="5654">
                  <c:v>64</c:v>
                </c:pt>
                <c:pt idx="5655">
                  <c:v>64</c:v>
                </c:pt>
                <c:pt idx="5656">
                  <c:v>64</c:v>
                </c:pt>
                <c:pt idx="5657">
                  <c:v>64</c:v>
                </c:pt>
                <c:pt idx="5658">
                  <c:v>64</c:v>
                </c:pt>
                <c:pt idx="5659">
                  <c:v>64</c:v>
                </c:pt>
                <c:pt idx="5660">
                  <c:v>64</c:v>
                </c:pt>
                <c:pt idx="5661">
                  <c:v>64</c:v>
                </c:pt>
                <c:pt idx="5662">
                  <c:v>64</c:v>
                </c:pt>
                <c:pt idx="5663">
                  <c:v>64</c:v>
                </c:pt>
                <c:pt idx="5664">
                  <c:v>64</c:v>
                </c:pt>
                <c:pt idx="5665">
                  <c:v>64</c:v>
                </c:pt>
                <c:pt idx="5666">
                  <c:v>64</c:v>
                </c:pt>
                <c:pt idx="5667">
                  <c:v>64</c:v>
                </c:pt>
                <c:pt idx="5668">
                  <c:v>64</c:v>
                </c:pt>
                <c:pt idx="5669">
                  <c:v>64</c:v>
                </c:pt>
                <c:pt idx="5670">
                  <c:v>64</c:v>
                </c:pt>
                <c:pt idx="5671">
                  <c:v>64</c:v>
                </c:pt>
                <c:pt idx="5672">
                  <c:v>64</c:v>
                </c:pt>
                <c:pt idx="5673">
                  <c:v>64</c:v>
                </c:pt>
                <c:pt idx="5674">
                  <c:v>64</c:v>
                </c:pt>
                <c:pt idx="5675">
                  <c:v>64</c:v>
                </c:pt>
                <c:pt idx="5676">
                  <c:v>64</c:v>
                </c:pt>
                <c:pt idx="5677">
                  <c:v>64</c:v>
                </c:pt>
                <c:pt idx="5678">
                  <c:v>64</c:v>
                </c:pt>
                <c:pt idx="5679">
                  <c:v>64</c:v>
                </c:pt>
                <c:pt idx="5680">
                  <c:v>64</c:v>
                </c:pt>
                <c:pt idx="5681">
                  <c:v>64</c:v>
                </c:pt>
                <c:pt idx="5682">
                  <c:v>64</c:v>
                </c:pt>
                <c:pt idx="5683">
                  <c:v>64</c:v>
                </c:pt>
                <c:pt idx="5684">
                  <c:v>64</c:v>
                </c:pt>
                <c:pt idx="5685">
                  <c:v>64</c:v>
                </c:pt>
                <c:pt idx="5686">
                  <c:v>64</c:v>
                </c:pt>
                <c:pt idx="5687">
                  <c:v>64</c:v>
                </c:pt>
                <c:pt idx="5688">
                  <c:v>64</c:v>
                </c:pt>
                <c:pt idx="5689">
                  <c:v>64</c:v>
                </c:pt>
                <c:pt idx="5690">
                  <c:v>64</c:v>
                </c:pt>
                <c:pt idx="5691">
                  <c:v>64</c:v>
                </c:pt>
                <c:pt idx="5692">
                  <c:v>64</c:v>
                </c:pt>
                <c:pt idx="5693">
                  <c:v>64</c:v>
                </c:pt>
                <c:pt idx="5694">
                  <c:v>64</c:v>
                </c:pt>
                <c:pt idx="5695">
                  <c:v>64</c:v>
                </c:pt>
                <c:pt idx="5696">
                  <c:v>64</c:v>
                </c:pt>
                <c:pt idx="5697">
                  <c:v>64</c:v>
                </c:pt>
                <c:pt idx="5698">
                  <c:v>64</c:v>
                </c:pt>
                <c:pt idx="5699">
                  <c:v>64</c:v>
                </c:pt>
                <c:pt idx="5700">
                  <c:v>64</c:v>
                </c:pt>
                <c:pt idx="5701">
                  <c:v>64</c:v>
                </c:pt>
                <c:pt idx="5702">
                  <c:v>64</c:v>
                </c:pt>
                <c:pt idx="5703">
                  <c:v>64</c:v>
                </c:pt>
                <c:pt idx="5704">
                  <c:v>64</c:v>
                </c:pt>
                <c:pt idx="5705">
                  <c:v>64</c:v>
                </c:pt>
                <c:pt idx="5706">
                  <c:v>64</c:v>
                </c:pt>
                <c:pt idx="5707">
                  <c:v>64</c:v>
                </c:pt>
                <c:pt idx="5708">
                  <c:v>64</c:v>
                </c:pt>
                <c:pt idx="5709">
                  <c:v>64</c:v>
                </c:pt>
                <c:pt idx="5710">
                  <c:v>64</c:v>
                </c:pt>
                <c:pt idx="5711">
                  <c:v>64</c:v>
                </c:pt>
                <c:pt idx="5712">
                  <c:v>64</c:v>
                </c:pt>
                <c:pt idx="5713">
                  <c:v>64</c:v>
                </c:pt>
                <c:pt idx="5714">
                  <c:v>64</c:v>
                </c:pt>
                <c:pt idx="5715">
                  <c:v>64</c:v>
                </c:pt>
                <c:pt idx="5716">
                  <c:v>64</c:v>
                </c:pt>
                <c:pt idx="5717">
                  <c:v>64</c:v>
                </c:pt>
                <c:pt idx="5718">
                  <c:v>64</c:v>
                </c:pt>
                <c:pt idx="5719">
                  <c:v>64</c:v>
                </c:pt>
                <c:pt idx="5720">
                  <c:v>64</c:v>
                </c:pt>
                <c:pt idx="5721">
                  <c:v>64</c:v>
                </c:pt>
                <c:pt idx="5722">
                  <c:v>64</c:v>
                </c:pt>
                <c:pt idx="5723">
                  <c:v>64</c:v>
                </c:pt>
                <c:pt idx="5724">
                  <c:v>64</c:v>
                </c:pt>
                <c:pt idx="5725">
                  <c:v>64</c:v>
                </c:pt>
                <c:pt idx="5726">
                  <c:v>64</c:v>
                </c:pt>
                <c:pt idx="5727">
                  <c:v>64</c:v>
                </c:pt>
                <c:pt idx="5728">
                  <c:v>64</c:v>
                </c:pt>
                <c:pt idx="5729">
                  <c:v>64</c:v>
                </c:pt>
                <c:pt idx="5730">
                  <c:v>64</c:v>
                </c:pt>
                <c:pt idx="5731">
                  <c:v>64</c:v>
                </c:pt>
                <c:pt idx="5732">
                  <c:v>64</c:v>
                </c:pt>
                <c:pt idx="5733">
                  <c:v>64</c:v>
                </c:pt>
                <c:pt idx="5734">
                  <c:v>64</c:v>
                </c:pt>
                <c:pt idx="5735">
                  <c:v>64</c:v>
                </c:pt>
                <c:pt idx="5736">
                  <c:v>64</c:v>
                </c:pt>
                <c:pt idx="5737">
                  <c:v>64</c:v>
                </c:pt>
                <c:pt idx="5738">
                  <c:v>64</c:v>
                </c:pt>
                <c:pt idx="5739">
                  <c:v>64</c:v>
                </c:pt>
                <c:pt idx="5740">
                  <c:v>64</c:v>
                </c:pt>
                <c:pt idx="5741">
                  <c:v>64</c:v>
                </c:pt>
                <c:pt idx="5742">
                  <c:v>64</c:v>
                </c:pt>
                <c:pt idx="5743">
                  <c:v>64</c:v>
                </c:pt>
                <c:pt idx="5744">
                  <c:v>64</c:v>
                </c:pt>
                <c:pt idx="5745">
                  <c:v>64</c:v>
                </c:pt>
                <c:pt idx="5746">
                  <c:v>64</c:v>
                </c:pt>
                <c:pt idx="5747">
                  <c:v>64</c:v>
                </c:pt>
                <c:pt idx="5748">
                  <c:v>64</c:v>
                </c:pt>
                <c:pt idx="5749">
                  <c:v>64</c:v>
                </c:pt>
                <c:pt idx="5750">
                  <c:v>64</c:v>
                </c:pt>
                <c:pt idx="5751">
                  <c:v>64</c:v>
                </c:pt>
                <c:pt idx="5752">
                  <c:v>64</c:v>
                </c:pt>
                <c:pt idx="5753">
                  <c:v>64</c:v>
                </c:pt>
                <c:pt idx="5754">
                  <c:v>64</c:v>
                </c:pt>
                <c:pt idx="5755">
                  <c:v>64</c:v>
                </c:pt>
                <c:pt idx="5756">
                  <c:v>64</c:v>
                </c:pt>
                <c:pt idx="5757">
                  <c:v>64</c:v>
                </c:pt>
                <c:pt idx="5758">
                  <c:v>64</c:v>
                </c:pt>
                <c:pt idx="5759">
                  <c:v>64</c:v>
                </c:pt>
                <c:pt idx="5760">
                  <c:v>64</c:v>
                </c:pt>
                <c:pt idx="5761">
                  <c:v>64</c:v>
                </c:pt>
                <c:pt idx="5762">
                  <c:v>64</c:v>
                </c:pt>
                <c:pt idx="5763">
                  <c:v>64</c:v>
                </c:pt>
                <c:pt idx="5764">
                  <c:v>64</c:v>
                </c:pt>
                <c:pt idx="5765">
                  <c:v>64</c:v>
                </c:pt>
                <c:pt idx="5766">
                  <c:v>64</c:v>
                </c:pt>
                <c:pt idx="5767">
                  <c:v>64</c:v>
                </c:pt>
                <c:pt idx="5768">
                  <c:v>64</c:v>
                </c:pt>
                <c:pt idx="5769">
                  <c:v>64</c:v>
                </c:pt>
                <c:pt idx="5770">
                  <c:v>64</c:v>
                </c:pt>
                <c:pt idx="5771">
                  <c:v>64</c:v>
                </c:pt>
                <c:pt idx="5772">
                  <c:v>64</c:v>
                </c:pt>
                <c:pt idx="5773">
                  <c:v>64</c:v>
                </c:pt>
                <c:pt idx="5774">
                  <c:v>64</c:v>
                </c:pt>
                <c:pt idx="5775">
                  <c:v>64</c:v>
                </c:pt>
                <c:pt idx="5776">
                  <c:v>64</c:v>
                </c:pt>
                <c:pt idx="5777">
                  <c:v>64</c:v>
                </c:pt>
                <c:pt idx="5778">
                  <c:v>64</c:v>
                </c:pt>
                <c:pt idx="5779">
                  <c:v>64</c:v>
                </c:pt>
                <c:pt idx="5780">
                  <c:v>64</c:v>
                </c:pt>
                <c:pt idx="5781">
                  <c:v>64</c:v>
                </c:pt>
                <c:pt idx="5782">
                  <c:v>64</c:v>
                </c:pt>
                <c:pt idx="5783">
                  <c:v>64</c:v>
                </c:pt>
                <c:pt idx="5784">
                  <c:v>64</c:v>
                </c:pt>
                <c:pt idx="5785">
                  <c:v>64</c:v>
                </c:pt>
                <c:pt idx="5786">
                  <c:v>64</c:v>
                </c:pt>
                <c:pt idx="5787">
                  <c:v>64</c:v>
                </c:pt>
                <c:pt idx="5788">
                  <c:v>64</c:v>
                </c:pt>
                <c:pt idx="5789">
                  <c:v>64</c:v>
                </c:pt>
                <c:pt idx="5790">
                  <c:v>64</c:v>
                </c:pt>
                <c:pt idx="5791">
                  <c:v>64</c:v>
                </c:pt>
                <c:pt idx="5792">
                  <c:v>64</c:v>
                </c:pt>
                <c:pt idx="5793">
                  <c:v>64</c:v>
                </c:pt>
                <c:pt idx="5794">
                  <c:v>64</c:v>
                </c:pt>
                <c:pt idx="5795">
                  <c:v>64</c:v>
                </c:pt>
                <c:pt idx="5796">
                  <c:v>64</c:v>
                </c:pt>
                <c:pt idx="5797">
                  <c:v>64</c:v>
                </c:pt>
                <c:pt idx="5798">
                  <c:v>64</c:v>
                </c:pt>
                <c:pt idx="5799">
                  <c:v>64</c:v>
                </c:pt>
                <c:pt idx="5800">
                  <c:v>64</c:v>
                </c:pt>
                <c:pt idx="5801">
                  <c:v>64</c:v>
                </c:pt>
                <c:pt idx="5802">
                  <c:v>64</c:v>
                </c:pt>
                <c:pt idx="5803">
                  <c:v>64</c:v>
                </c:pt>
                <c:pt idx="5804">
                  <c:v>64</c:v>
                </c:pt>
                <c:pt idx="5805">
                  <c:v>64</c:v>
                </c:pt>
                <c:pt idx="5806">
                  <c:v>64</c:v>
                </c:pt>
                <c:pt idx="5807">
                  <c:v>64</c:v>
                </c:pt>
                <c:pt idx="5808">
                  <c:v>64</c:v>
                </c:pt>
                <c:pt idx="5809">
                  <c:v>64</c:v>
                </c:pt>
                <c:pt idx="5810">
                  <c:v>64</c:v>
                </c:pt>
                <c:pt idx="5811">
                  <c:v>64</c:v>
                </c:pt>
                <c:pt idx="5812">
                  <c:v>64</c:v>
                </c:pt>
                <c:pt idx="5813">
                  <c:v>64</c:v>
                </c:pt>
                <c:pt idx="5814">
                  <c:v>64</c:v>
                </c:pt>
                <c:pt idx="5815">
                  <c:v>64</c:v>
                </c:pt>
                <c:pt idx="5816">
                  <c:v>64</c:v>
                </c:pt>
                <c:pt idx="5817">
                  <c:v>64</c:v>
                </c:pt>
                <c:pt idx="5818">
                  <c:v>64</c:v>
                </c:pt>
                <c:pt idx="5819">
                  <c:v>64</c:v>
                </c:pt>
                <c:pt idx="5820">
                  <c:v>64</c:v>
                </c:pt>
                <c:pt idx="5821">
                  <c:v>64</c:v>
                </c:pt>
                <c:pt idx="5822">
                  <c:v>64</c:v>
                </c:pt>
                <c:pt idx="5823">
                  <c:v>64</c:v>
                </c:pt>
                <c:pt idx="5824">
                  <c:v>64</c:v>
                </c:pt>
                <c:pt idx="5825">
                  <c:v>64</c:v>
                </c:pt>
                <c:pt idx="5826">
                  <c:v>64</c:v>
                </c:pt>
                <c:pt idx="5827">
                  <c:v>64</c:v>
                </c:pt>
                <c:pt idx="5828">
                  <c:v>64</c:v>
                </c:pt>
                <c:pt idx="5829">
                  <c:v>64</c:v>
                </c:pt>
                <c:pt idx="5830">
                  <c:v>64</c:v>
                </c:pt>
                <c:pt idx="5831">
                  <c:v>64</c:v>
                </c:pt>
                <c:pt idx="5832">
                  <c:v>64</c:v>
                </c:pt>
                <c:pt idx="5833">
                  <c:v>64</c:v>
                </c:pt>
                <c:pt idx="5834">
                  <c:v>64</c:v>
                </c:pt>
                <c:pt idx="5835">
                  <c:v>64</c:v>
                </c:pt>
                <c:pt idx="5836">
                  <c:v>64</c:v>
                </c:pt>
                <c:pt idx="5837">
                  <c:v>64</c:v>
                </c:pt>
                <c:pt idx="5838">
                  <c:v>64</c:v>
                </c:pt>
                <c:pt idx="5839">
                  <c:v>64</c:v>
                </c:pt>
                <c:pt idx="5840">
                  <c:v>64</c:v>
                </c:pt>
                <c:pt idx="5841">
                  <c:v>64</c:v>
                </c:pt>
                <c:pt idx="5842">
                  <c:v>64</c:v>
                </c:pt>
                <c:pt idx="5843">
                  <c:v>64</c:v>
                </c:pt>
                <c:pt idx="5844">
                  <c:v>64</c:v>
                </c:pt>
                <c:pt idx="5845">
                  <c:v>64</c:v>
                </c:pt>
                <c:pt idx="5846">
                  <c:v>64</c:v>
                </c:pt>
                <c:pt idx="5847">
                  <c:v>64</c:v>
                </c:pt>
                <c:pt idx="5848">
                  <c:v>64</c:v>
                </c:pt>
                <c:pt idx="5849">
                  <c:v>64</c:v>
                </c:pt>
                <c:pt idx="5850">
                  <c:v>64</c:v>
                </c:pt>
                <c:pt idx="5851">
                  <c:v>64</c:v>
                </c:pt>
                <c:pt idx="5852">
                  <c:v>64</c:v>
                </c:pt>
                <c:pt idx="5853">
                  <c:v>64</c:v>
                </c:pt>
                <c:pt idx="5854">
                  <c:v>64</c:v>
                </c:pt>
                <c:pt idx="5855">
                  <c:v>64</c:v>
                </c:pt>
                <c:pt idx="5856">
                  <c:v>64</c:v>
                </c:pt>
                <c:pt idx="5857">
                  <c:v>64</c:v>
                </c:pt>
                <c:pt idx="5858">
                  <c:v>64</c:v>
                </c:pt>
                <c:pt idx="5859">
                  <c:v>64</c:v>
                </c:pt>
                <c:pt idx="5860">
                  <c:v>64</c:v>
                </c:pt>
                <c:pt idx="5861">
                  <c:v>64</c:v>
                </c:pt>
                <c:pt idx="5862">
                  <c:v>64</c:v>
                </c:pt>
                <c:pt idx="5863">
                  <c:v>64</c:v>
                </c:pt>
                <c:pt idx="5864">
                  <c:v>64</c:v>
                </c:pt>
                <c:pt idx="5865">
                  <c:v>64</c:v>
                </c:pt>
                <c:pt idx="5866">
                  <c:v>64</c:v>
                </c:pt>
                <c:pt idx="5867">
                  <c:v>64</c:v>
                </c:pt>
                <c:pt idx="5868">
                  <c:v>64</c:v>
                </c:pt>
                <c:pt idx="5869">
                  <c:v>64</c:v>
                </c:pt>
                <c:pt idx="5870">
                  <c:v>64</c:v>
                </c:pt>
                <c:pt idx="5871">
                  <c:v>64</c:v>
                </c:pt>
                <c:pt idx="5872">
                  <c:v>64</c:v>
                </c:pt>
                <c:pt idx="5873">
                  <c:v>64</c:v>
                </c:pt>
                <c:pt idx="5874">
                  <c:v>64</c:v>
                </c:pt>
                <c:pt idx="5875">
                  <c:v>64</c:v>
                </c:pt>
                <c:pt idx="5876">
                  <c:v>64</c:v>
                </c:pt>
                <c:pt idx="5877">
                  <c:v>64</c:v>
                </c:pt>
                <c:pt idx="5878">
                  <c:v>64</c:v>
                </c:pt>
                <c:pt idx="5879">
                  <c:v>64</c:v>
                </c:pt>
                <c:pt idx="5880">
                  <c:v>64</c:v>
                </c:pt>
                <c:pt idx="5881">
                  <c:v>64</c:v>
                </c:pt>
                <c:pt idx="5882">
                  <c:v>64</c:v>
                </c:pt>
                <c:pt idx="5883">
                  <c:v>64</c:v>
                </c:pt>
                <c:pt idx="5884">
                  <c:v>64</c:v>
                </c:pt>
                <c:pt idx="5885">
                  <c:v>64</c:v>
                </c:pt>
                <c:pt idx="5886">
                  <c:v>64</c:v>
                </c:pt>
                <c:pt idx="5887">
                  <c:v>64</c:v>
                </c:pt>
                <c:pt idx="5888">
                  <c:v>64</c:v>
                </c:pt>
                <c:pt idx="5889">
                  <c:v>64</c:v>
                </c:pt>
                <c:pt idx="5890">
                  <c:v>64</c:v>
                </c:pt>
                <c:pt idx="5891">
                  <c:v>64</c:v>
                </c:pt>
                <c:pt idx="5892">
                  <c:v>64</c:v>
                </c:pt>
                <c:pt idx="5893">
                  <c:v>64</c:v>
                </c:pt>
                <c:pt idx="5894">
                  <c:v>64</c:v>
                </c:pt>
                <c:pt idx="5895">
                  <c:v>64</c:v>
                </c:pt>
                <c:pt idx="5896">
                  <c:v>64</c:v>
                </c:pt>
                <c:pt idx="5897">
                  <c:v>64</c:v>
                </c:pt>
                <c:pt idx="5898">
                  <c:v>64</c:v>
                </c:pt>
                <c:pt idx="5899">
                  <c:v>64</c:v>
                </c:pt>
                <c:pt idx="5900">
                  <c:v>64</c:v>
                </c:pt>
                <c:pt idx="5901">
                  <c:v>64</c:v>
                </c:pt>
                <c:pt idx="5902">
                  <c:v>64</c:v>
                </c:pt>
                <c:pt idx="5903">
                  <c:v>64</c:v>
                </c:pt>
                <c:pt idx="5904">
                  <c:v>64</c:v>
                </c:pt>
                <c:pt idx="5905">
                  <c:v>64</c:v>
                </c:pt>
                <c:pt idx="5906">
                  <c:v>64</c:v>
                </c:pt>
                <c:pt idx="5907">
                  <c:v>64</c:v>
                </c:pt>
                <c:pt idx="5908">
                  <c:v>64</c:v>
                </c:pt>
                <c:pt idx="5909">
                  <c:v>64</c:v>
                </c:pt>
                <c:pt idx="5910">
                  <c:v>64</c:v>
                </c:pt>
                <c:pt idx="5911">
                  <c:v>64</c:v>
                </c:pt>
                <c:pt idx="5912">
                  <c:v>64</c:v>
                </c:pt>
                <c:pt idx="5913">
                  <c:v>64</c:v>
                </c:pt>
                <c:pt idx="5914">
                  <c:v>64</c:v>
                </c:pt>
                <c:pt idx="5915">
                  <c:v>64</c:v>
                </c:pt>
                <c:pt idx="5916">
                  <c:v>64</c:v>
                </c:pt>
                <c:pt idx="5917">
                  <c:v>64</c:v>
                </c:pt>
                <c:pt idx="5918">
                  <c:v>64</c:v>
                </c:pt>
                <c:pt idx="5919">
                  <c:v>64</c:v>
                </c:pt>
                <c:pt idx="5920">
                  <c:v>64</c:v>
                </c:pt>
                <c:pt idx="5921">
                  <c:v>64</c:v>
                </c:pt>
                <c:pt idx="5922">
                  <c:v>64</c:v>
                </c:pt>
                <c:pt idx="5923">
                  <c:v>64</c:v>
                </c:pt>
                <c:pt idx="5924">
                  <c:v>64</c:v>
                </c:pt>
                <c:pt idx="5925">
                  <c:v>64</c:v>
                </c:pt>
                <c:pt idx="5926">
                  <c:v>64</c:v>
                </c:pt>
                <c:pt idx="5927">
                  <c:v>64</c:v>
                </c:pt>
                <c:pt idx="5928">
                  <c:v>64</c:v>
                </c:pt>
                <c:pt idx="5929">
                  <c:v>64</c:v>
                </c:pt>
                <c:pt idx="5930">
                  <c:v>64</c:v>
                </c:pt>
                <c:pt idx="5931">
                  <c:v>64</c:v>
                </c:pt>
                <c:pt idx="5932">
                  <c:v>64</c:v>
                </c:pt>
                <c:pt idx="5933">
                  <c:v>64</c:v>
                </c:pt>
                <c:pt idx="5934">
                  <c:v>64</c:v>
                </c:pt>
                <c:pt idx="5935">
                  <c:v>64</c:v>
                </c:pt>
                <c:pt idx="5936">
                  <c:v>64</c:v>
                </c:pt>
                <c:pt idx="5937">
                  <c:v>64</c:v>
                </c:pt>
                <c:pt idx="5938">
                  <c:v>64</c:v>
                </c:pt>
                <c:pt idx="5939">
                  <c:v>64</c:v>
                </c:pt>
                <c:pt idx="5940">
                  <c:v>64</c:v>
                </c:pt>
                <c:pt idx="5941">
                  <c:v>64</c:v>
                </c:pt>
                <c:pt idx="5942">
                  <c:v>64</c:v>
                </c:pt>
                <c:pt idx="5943">
                  <c:v>64</c:v>
                </c:pt>
                <c:pt idx="5944">
                  <c:v>64</c:v>
                </c:pt>
                <c:pt idx="5945">
                  <c:v>64</c:v>
                </c:pt>
                <c:pt idx="5946">
                  <c:v>64</c:v>
                </c:pt>
                <c:pt idx="5947">
                  <c:v>64</c:v>
                </c:pt>
                <c:pt idx="5948">
                  <c:v>64</c:v>
                </c:pt>
                <c:pt idx="5949">
                  <c:v>64</c:v>
                </c:pt>
                <c:pt idx="5950">
                  <c:v>64</c:v>
                </c:pt>
                <c:pt idx="5951">
                  <c:v>64</c:v>
                </c:pt>
                <c:pt idx="5952">
                  <c:v>64</c:v>
                </c:pt>
                <c:pt idx="5953">
                  <c:v>64</c:v>
                </c:pt>
                <c:pt idx="5954">
                  <c:v>64</c:v>
                </c:pt>
                <c:pt idx="5955">
                  <c:v>64</c:v>
                </c:pt>
                <c:pt idx="5956">
                  <c:v>64</c:v>
                </c:pt>
                <c:pt idx="5957">
                  <c:v>64</c:v>
                </c:pt>
                <c:pt idx="5958">
                  <c:v>64</c:v>
                </c:pt>
                <c:pt idx="5959">
                  <c:v>64</c:v>
                </c:pt>
                <c:pt idx="5960">
                  <c:v>64</c:v>
                </c:pt>
                <c:pt idx="5961">
                  <c:v>64</c:v>
                </c:pt>
                <c:pt idx="5962">
                  <c:v>64</c:v>
                </c:pt>
                <c:pt idx="5963">
                  <c:v>64</c:v>
                </c:pt>
                <c:pt idx="5964">
                  <c:v>64</c:v>
                </c:pt>
                <c:pt idx="5965">
                  <c:v>64</c:v>
                </c:pt>
                <c:pt idx="5966">
                  <c:v>64</c:v>
                </c:pt>
                <c:pt idx="5967">
                  <c:v>64</c:v>
                </c:pt>
                <c:pt idx="5968">
                  <c:v>64</c:v>
                </c:pt>
                <c:pt idx="5969">
                  <c:v>64</c:v>
                </c:pt>
                <c:pt idx="5970">
                  <c:v>64</c:v>
                </c:pt>
                <c:pt idx="5971">
                  <c:v>64</c:v>
                </c:pt>
                <c:pt idx="5972">
                  <c:v>64</c:v>
                </c:pt>
                <c:pt idx="5973">
                  <c:v>64</c:v>
                </c:pt>
                <c:pt idx="5974">
                  <c:v>64</c:v>
                </c:pt>
                <c:pt idx="5975">
                  <c:v>64</c:v>
                </c:pt>
                <c:pt idx="5976">
                  <c:v>64</c:v>
                </c:pt>
                <c:pt idx="5977">
                  <c:v>64</c:v>
                </c:pt>
                <c:pt idx="5978">
                  <c:v>64</c:v>
                </c:pt>
                <c:pt idx="5979">
                  <c:v>64</c:v>
                </c:pt>
                <c:pt idx="5980">
                  <c:v>64</c:v>
                </c:pt>
                <c:pt idx="5981">
                  <c:v>64</c:v>
                </c:pt>
                <c:pt idx="5982">
                  <c:v>64</c:v>
                </c:pt>
                <c:pt idx="5983">
                  <c:v>64</c:v>
                </c:pt>
                <c:pt idx="5984">
                  <c:v>64</c:v>
                </c:pt>
                <c:pt idx="5985">
                  <c:v>64</c:v>
                </c:pt>
                <c:pt idx="5986">
                  <c:v>64</c:v>
                </c:pt>
                <c:pt idx="5987">
                  <c:v>64</c:v>
                </c:pt>
                <c:pt idx="5988">
                  <c:v>64</c:v>
                </c:pt>
                <c:pt idx="5989">
                  <c:v>64</c:v>
                </c:pt>
                <c:pt idx="5990">
                  <c:v>64</c:v>
                </c:pt>
                <c:pt idx="5991">
                  <c:v>64</c:v>
                </c:pt>
                <c:pt idx="5992">
                  <c:v>64</c:v>
                </c:pt>
                <c:pt idx="5993">
                  <c:v>64</c:v>
                </c:pt>
                <c:pt idx="5994">
                  <c:v>64</c:v>
                </c:pt>
                <c:pt idx="5995">
                  <c:v>64</c:v>
                </c:pt>
                <c:pt idx="5996">
                  <c:v>64</c:v>
                </c:pt>
                <c:pt idx="5997">
                  <c:v>64</c:v>
                </c:pt>
                <c:pt idx="5998">
                  <c:v>64</c:v>
                </c:pt>
                <c:pt idx="5999">
                  <c:v>64</c:v>
                </c:pt>
                <c:pt idx="6000">
                  <c:v>64</c:v>
                </c:pt>
                <c:pt idx="6001">
                  <c:v>64</c:v>
                </c:pt>
                <c:pt idx="6002">
                  <c:v>64</c:v>
                </c:pt>
                <c:pt idx="6003">
                  <c:v>64</c:v>
                </c:pt>
                <c:pt idx="6004">
                  <c:v>64</c:v>
                </c:pt>
                <c:pt idx="6005">
                  <c:v>64</c:v>
                </c:pt>
                <c:pt idx="6006">
                  <c:v>64</c:v>
                </c:pt>
                <c:pt idx="6007">
                  <c:v>64</c:v>
                </c:pt>
                <c:pt idx="6008">
                  <c:v>64</c:v>
                </c:pt>
                <c:pt idx="6009">
                  <c:v>64</c:v>
                </c:pt>
                <c:pt idx="6010">
                  <c:v>64</c:v>
                </c:pt>
                <c:pt idx="6011">
                  <c:v>64</c:v>
                </c:pt>
                <c:pt idx="6012">
                  <c:v>64</c:v>
                </c:pt>
                <c:pt idx="6013">
                  <c:v>64</c:v>
                </c:pt>
                <c:pt idx="6014">
                  <c:v>64</c:v>
                </c:pt>
                <c:pt idx="6015">
                  <c:v>64</c:v>
                </c:pt>
                <c:pt idx="6016">
                  <c:v>64</c:v>
                </c:pt>
                <c:pt idx="6017">
                  <c:v>64</c:v>
                </c:pt>
                <c:pt idx="6018">
                  <c:v>64</c:v>
                </c:pt>
                <c:pt idx="6019">
                  <c:v>64</c:v>
                </c:pt>
                <c:pt idx="6020">
                  <c:v>64</c:v>
                </c:pt>
                <c:pt idx="6021">
                  <c:v>64</c:v>
                </c:pt>
                <c:pt idx="6022">
                  <c:v>64</c:v>
                </c:pt>
                <c:pt idx="6023">
                  <c:v>64</c:v>
                </c:pt>
                <c:pt idx="6024">
                  <c:v>64</c:v>
                </c:pt>
                <c:pt idx="6025">
                  <c:v>64</c:v>
                </c:pt>
                <c:pt idx="6026">
                  <c:v>64</c:v>
                </c:pt>
                <c:pt idx="6027">
                  <c:v>64</c:v>
                </c:pt>
                <c:pt idx="6028">
                  <c:v>64</c:v>
                </c:pt>
                <c:pt idx="6029">
                  <c:v>64</c:v>
                </c:pt>
                <c:pt idx="6030">
                  <c:v>64</c:v>
                </c:pt>
                <c:pt idx="6031">
                  <c:v>64</c:v>
                </c:pt>
                <c:pt idx="6032">
                  <c:v>64</c:v>
                </c:pt>
                <c:pt idx="6033">
                  <c:v>64</c:v>
                </c:pt>
                <c:pt idx="6034">
                  <c:v>64</c:v>
                </c:pt>
                <c:pt idx="6035">
                  <c:v>64</c:v>
                </c:pt>
                <c:pt idx="6036">
                  <c:v>64</c:v>
                </c:pt>
                <c:pt idx="6037">
                  <c:v>64</c:v>
                </c:pt>
                <c:pt idx="6038">
                  <c:v>64</c:v>
                </c:pt>
                <c:pt idx="6039">
                  <c:v>64</c:v>
                </c:pt>
                <c:pt idx="6040">
                  <c:v>64</c:v>
                </c:pt>
                <c:pt idx="6041">
                  <c:v>64</c:v>
                </c:pt>
                <c:pt idx="6042">
                  <c:v>64</c:v>
                </c:pt>
                <c:pt idx="6043">
                  <c:v>64</c:v>
                </c:pt>
                <c:pt idx="6044">
                  <c:v>64</c:v>
                </c:pt>
                <c:pt idx="6045">
                  <c:v>64</c:v>
                </c:pt>
                <c:pt idx="6046">
                  <c:v>64</c:v>
                </c:pt>
                <c:pt idx="6047">
                  <c:v>64</c:v>
                </c:pt>
                <c:pt idx="6048">
                  <c:v>64</c:v>
                </c:pt>
                <c:pt idx="6049">
                  <c:v>64</c:v>
                </c:pt>
                <c:pt idx="6050">
                  <c:v>64</c:v>
                </c:pt>
                <c:pt idx="6051">
                  <c:v>64</c:v>
                </c:pt>
                <c:pt idx="6052">
                  <c:v>64</c:v>
                </c:pt>
                <c:pt idx="6053">
                  <c:v>64</c:v>
                </c:pt>
                <c:pt idx="6054">
                  <c:v>64</c:v>
                </c:pt>
                <c:pt idx="6055">
                  <c:v>64</c:v>
                </c:pt>
                <c:pt idx="6056">
                  <c:v>64</c:v>
                </c:pt>
                <c:pt idx="6057">
                  <c:v>64</c:v>
                </c:pt>
                <c:pt idx="6058">
                  <c:v>64</c:v>
                </c:pt>
                <c:pt idx="6059">
                  <c:v>64</c:v>
                </c:pt>
                <c:pt idx="6060">
                  <c:v>64</c:v>
                </c:pt>
                <c:pt idx="6061">
                  <c:v>64</c:v>
                </c:pt>
                <c:pt idx="6062">
                  <c:v>64</c:v>
                </c:pt>
                <c:pt idx="6063">
                  <c:v>64</c:v>
                </c:pt>
                <c:pt idx="6064">
                  <c:v>64</c:v>
                </c:pt>
                <c:pt idx="6065">
                  <c:v>64</c:v>
                </c:pt>
                <c:pt idx="6066">
                  <c:v>64</c:v>
                </c:pt>
                <c:pt idx="6067">
                  <c:v>64</c:v>
                </c:pt>
                <c:pt idx="6068">
                  <c:v>64</c:v>
                </c:pt>
                <c:pt idx="6069">
                  <c:v>64</c:v>
                </c:pt>
                <c:pt idx="6070">
                  <c:v>64</c:v>
                </c:pt>
                <c:pt idx="6071">
                  <c:v>64</c:v>
                </c:pt>
                <c:pt idx="6072">
                  <c:v>64</c:v>
                </c:pt>
                <c:pt idx="6073">
                  <c:v>64</c:v>
                </c:pt>
                <c:pt idx="6074">
                  <c:v>64</c:v>
                </c:pt>
                <c:pt idx="6075">
                  <c:v>64</c:v>
                </c:pt>
                <c:pt idx="6076">
                  <c:v>64</c:v>
                </c:pt>
                <c:pt idx="6077">
                  <c:v>64</c:v>
                </c:pt>
                <c:pt idx="6078">
                  <c:v>64</c:v>
                </c:pt>
                <c:pt idx="6079">
                  <c:v>64</c:v>
                </c:pt>
                <c:pt idx="6080">
                  <c:v>64</c:v>
                </c:pt>
                <c:pt idx="6081">
                  <c:v>64</c:v>
                </c:pt>
                <c:pt idx="6082">
                  <c:v>64</c:v>
                </c:pt>
                <c:pt idx="6083">
                  <c:v>64</c:v>
                </c:pt>
                <c:pt idx="6084">
                  <c:v>64</c:v>
                </c:pt>
                <c:pt idx="6085">
                  <c:v>64</c:v>
                </c:pt>
                <c:pt idx="6086">
                  <c:v>64</c:v>
                </c:pt>
                <c:pt idx="6087">
                  <c:v>64</c:v>
                </c:pt>
                <c:pt idx="6088">
                  <c:v>68</c:v>
                </c:pt>
                <c:pt idx="6089">
                  <c:v>68</c:v>
                </c:pt>
                <c:pt idx="6090">
                  <c:v>72</c:v>
                </c:pt>
                <c:pt idx="6091">
                  <c:v>72</c:v>
                </c:pt>
                <c:pt idx="6092">
                  <c:v>72</c:v>
                </c:pt>
                <c:pt idx="6093">
                  <c:v>76</c:v>
                </c:pt>
                <c:pt idx="6094">
                  <c:v>76</c:v>
                </c:pt>
                <c:pt idx="6095">
                  <c:v>76</c:v>
                </c:pt>
                <c:pt idx="6096">
                  <c:v>76</c:v>
                </c:pt>
                <c:pt idx="6097">
                  <c:v>76</c:v>
                </c:pt>
                <c:pt idx="6098">
                  <c:v>76</c:v>
                </c:pt>
                <c:pt idx="6099">
                  <c:v>76</c:v>
                </c:pt>
                <c:pt idx="6100">
                  <c:v>80</c:v>
                </c:pt>
                <c:pt idx="6101">
                  <c:v>80</c:v>
                </c:pt>
                <c:pt idx="6102">
                  <c:v>88</c:v>
                </c:pt>
                <c:pt idx="6103">
                  <c:v>88</c:v>
                </c:pt>
                <c:pt idx="6104">
                  <c:v>88</c:v>
                </c:pt>
                <c:pt idx="6105">
                  <c:v>88</c:v>
                </c:pt>
                <c:pt idx="6106">
                  <c:v>88</c:v>
                </c:pt>
                <c:pt idx="6107">
                  <c:v>88</c:v>
                </c:pt>
                <c:pt idx="6108">
                  <c:v>88</c:v>
                </c:pt>
                <c:pt idx="6109">
                  <c:v>88</c:v>
                </c:pt>
                <c:pt idx="6110">
                  <c:v>88</c:v>
                </c:pt>
                <c:pt idx="6111">
                  <c:v>88</c:v>
                </c:pt>
                <c:pt idx="6112">
                  <c:v>88</c:v>
                </c:pt>
                <c:pt idx="6113">
                  <c:v>88</c:v>
                </c:pt>
                <c:pt idx="6114">
                  <c:v>88</c:v>
                </c:pt>
                <c:pt idx="6115">
                  <c:v>88</c:v>
                </c:pt>
                <c:pt idx="6116">
                  <c:v>88</c:v>
                </c:pt>
                <c:pt idx="6117">
                  <c:v>88</c:v>
                </c:pt>
                <c:pt idx="6118">
                  <c:v>88</c:v>
                </c:pt>
                <c:pt idx="6119">
                  <c:v>88</c:v>
                </c:pt>
                <c:pt idx="6120">
                  <c:v>88</c:v>
                </c:pt>
                <c:pt idx="6121">
                  <c:v>92</c:v>
                </c:pt>
                <c:pt idx="6122">
                  <c:v>92</c:v>
                </c:pt>
                <c:pt idx="6123">
                  <c:v>92</c:v>
                </c:pt>
                <c:pt idx="6124">
                  <c:v>92</c:v>
                </c:pt>
                <c:pt idx="6125">
                  <c:v>92</c:v>
                </c:pt>
                <c:pt idx="6126">
                  <c:v>92</c:v>
                </c:pt>
                <c:pt idx="6127">
                  <c:v>92</c:v>
                </c:pt>
                <c:pt idx="6128">
                  <c:v>92</c:v>
                </c:pt>
                <c:pt idx="6129">
                  <c:v>92</c:v>
                </c:pt>
                <c:pt idx="6130">
                  <c:v>92</c:v>
                </c:pt>
                <c:pt idx="6131">
                  <c:v>92</c:v>
                </c:pt>
                <c:pt idx="6132">
                  <c:v>92</c:v>
                </c:pt>
                <c:pt idx="6133">
                  <c:v>92</c:v>
                </c:pt>
                <c:pt idx="6134">
                  <c:v>92</c:v>
                </c:pt>
                <c:pt idx="6135">
                  <c:v>92</c:v>
                </c:pt>
                <c:pt idx="6136">
                  <c:v>92</c:v>
                </c:pt>
                <c:pt idx="6137">
                  <c:v>96</c:v>
                </c:pt>
                <c:pt idx="6138">
                  <c:v>96</c:v>
                </c:pt>
                <c:pt idx="6139">
                  <c:v>96</c:v>
                </c:pt>
                <c:pt idx="6140">
                  <c:v>96</c:v>
                </c:pt>
                <c:pt idx="6141">
                  <c:v>96</c:v>
                </c:pt>
                <c:pt idx="6142">
                  <c:v>96</c:v>
                </c:pt>
                <c:pt idx="6143">
                  <c:v>96</c:v>
                </c:pt>
                <c:pt idx="6144">
                  <c:v>96</c:v>
                </c:pt>
                <c:pt idx="6145">
                  <c:v>96</c:v>
                </c:pt>
                <c:pt idx="6146">
                  <c:v>96</c:v>
                </c:pt>
                <c:pt idx="6147">
                  <c:v>96</c:v>
                </c:pt>
                <c:pt idx="6148">
                  <c:v>96</c:v>
                </c:pt>
                <c:pt idx="6149">
                  <c:v>96</c:v>
                </c:pt>
                <c:pt idx="6150">
                  <c:v>96</c:v>
                </c:pt>
                <c:pt idx="6151">
                  <c:v>96</c:v>
                </c:pt>
                <c:pt idx="6152">
                  <c:v>96</c:v>
                </c:pt>
                <c:pt idx="6153">
                  <c:v>96</c:v>
                </c:pt>
                <c:pt idx="6154">
                  <c:v>96</c:v>
                </c:pt>
                <c:pt idx="6155">
                  <c:v>96</c:v>
                </c:pt>
                <c:pt idx="6156">
                  <c:v>96</c:v>
                </c:pt>
                <c:pt idx="6157">
                  <c:v>96</c:v>
                </c:pt>
                <c:pt idx="6158">
                  <c:v>96</c:v>
                </c:pt>
                <c:pt idx="6159">
                  <c:v>96</c:v>
                </c:pt>
                <c:pt idx="6160">
                  <c:v>96</c:v>
                </c:pt>
                <c:pt idx="6161">
                  <c:v>96</c:v>
                </c:pt>
                <c:pt idx="6162">
                  <c:v>96</c:v>
                </c:pt>
                <c:pt idx="6163">
                  <c:v>96</c:v>
                </c:pt>
                <c:pt idx="6164">
                  <c:v>96</c:v>
                </c:pt>
                <c:pt idx="6165">
                  <c:v>96</c:v>
                </c:pt>
                <c:pt idx="6166">
                  <c:v>96</c:v>
                </c:pt>
                <c:pt idx="6167">
                  <c:v>96</c:v>
                </c:pt>
                <c:pt idx="6168">
                  <c:v>96</c:v>
                </c:pt>
                <c:pt idx="6169">
                  <c:v>96</c:v>
                </c:pt>
                <c:pt idx="6170">
                  <c:v>96</c:v>
                </c:pt>
                <c:pt idx="6171">
                  <c:v>96</c:v>
                </c:pt>
                <c:pt idx="6172">
                  <c:v>96</c:v>
                </c:pt>
                <c:pt idx="6173">
                  <c:v>96</c:v>
                </c:pt>
                <c:pt idx="6174">
                  <c:v>96</c:v>
                </c:pt>
                <c:pt idx="6175">
                  <c:v>96</c:v>
                </c:pt>
                <c:pt idx="6176">
                  <c:v>96</c:v>
                </c:pt>
                <c:pt idx="6177">
                  <c:v>96</c:v>
                </c:pt>
                <c:pt idx="6178">
                  <c:v>96</c:v>
                </c:pt>
                <c:pt idx="6179">
                  <c:v>96</c:v>
                </c:pt>
                <c:pt idx="6180">
                  <c:v>96</c:v>
                </c:pt>
                <c:pt idx="6181">
                  <c:v>96</c:v>
                </c:pt>
                <c:pt idx="6182">
                  <c:v>96</c:v>
                </c:pt>
                <c:pt idx="6183">
                  <c:v>96</c:v>
                </c:pt>
                <c:pt idx="6184">
                  <c:v>96</c:v>
                </c:pt>
                <c:pt idx="6185">
                  <c:v>96</c:v>
                </c:pt>
                <c:pt idx="6186">
                  <c:v>96</c:v>
                </c:pt>
                <c:pt idx="6187">
                  <c:v>96</c:v>
                </c:pt>
                <c:pt idx="6188">
                  <c:v>96</c:v>
                </c:pt>
                <c:pt idx="6189">
                  <c:v>96</c:v>
                </c:pt>
                <c:pt idx="6190">
                  <c:v>96</c:v>
                </c:pt>
                <c:pt idx="6191">
                  <c:v>96</c:v>
                </c:pt>
                <c:pt idx="6192">
                  <c:v>96</c:v>
                </c:pt>
                <c:pt idx="6193">
                  <c:v>96</c:v>
                </c:pt>
                <c:pt idx="6194">
                  <c:v>96</c:v>
                </c:pt>
                <c:pt idx="6195">
                  <c:v>96</c:v>
                </c:pt>
                <c:pt idx="6196">
                  <c:v>96</c:v>
                </c:pt>
                <c:pt idx="6197">
                  <c:v>96</c:v>
                </c:pt>
                <c:pt idx="6198">
                  <c:v>96</c:v>
                </c:pt>
                <c:pt idx="6199">
                  <c:v>96</c:v>
                </c:pt>
                <c:pt idx="6200">
                  <c:v>96</c:v>
                </c:pt>
                <c:pt idx="6201">
                  <c:v>96</c:v>
                </c:pt>
                <c:pt idx="6202">
                  <c:v>96</c:v>
                </c:pt>
                <c:pt idx="6203">
                  <c:v>96</c:v>
                </c:pt>
                <c:pt idx="6204">
                  <c:v>96</c:v>
                </c:pt>
                <c:pt idx="6205">
                  <c:v>96</c:v>
                </c:pt>
                <c:pt idx="6206">
                  <c:v>96</c:v>
                </c:pt>
                <c:pt idx="6207">
                  <c:v>96</c:v>
                </c:pt>
                <c:pt idx="6208">
                  <c:v>96</c:v>
                </c:pt>
                <c:pt idx="6209">
                  <c:v>96</c:v>
                </c:pt>
                <c:pt idx="6210">
                  <c:v>96</c:v>
                </c:pt>
                <c:pt idx="6211">
                  <c:v>96</c:v>
                </c:pt>
                <c:pt idx="6212">
                  <c:v>96</c:v>
                </c:pt>
                <c:pt idx="6213">
                  <c:v>96</c:v>
                </c:pt>
                <c:pt idx="6214">
                  <c:v>96</c:v>
                </c:pt>
                <c:pt idx="6215">
                  <c:v>96</c:v>
                </c:pt>
                <c:pt idx="6216">
                  <c:v>96</c:v>
                </c:pt>
                <c:pt idx="6217">
                  <c:v>96</c:v>
                </c:pt>
                <c:pt idx="6218">
                  <c:v>96</c:v>
                </c:pt>
                <c:pt idx="6219">
                  <c:v>96</c:v>
                </c:pt>
                <c:pt idx="6220">
                  <c:v>96</c:v>
                </c:pt>
                <c:pt idx="6221">
                  <c:v>96</c:v>
                </c:pt>
                <c:pt idx="6222">
                  <c:v>96</c:v>
                </c:pt>
                <c:pt idx="6223">
                  <c:v>96</c:v>
                </c:pt>
                <c:pt idx="6224">
                  <c:v>96</c:v>
                </c:pt>
                <c:pt idx="6225">
                  <c:v>96</c:v>
                </c:pt>
                <c:pt idx="6226">
                  <c:v>96</c:v>
                </c:pt>
                <c:pt idx="6227">
                  <c:v>96</c:v>
                </c:pt>
                <c:pt idx="6228">
                  <c:v>96</c:v>
                </c:pt>
                <c:pt idx="6229">
                  <c:v>96</c:v>
                </c:pt>
                <c:pt idx="6230">
                  <c:v>96</c:v>
                </c:pt>
                <c:pt idx="6231">
                  <c:v>96</c:v>
                </c:pt>
                <c:pt idx="6232">
                  <c:v>96</c:v>
                </c:pt>
                <c:pt idx="6233">
                  <c:v>96</c:v>
                </c:pt>
                <c:pt idx="6234">
                  <c:v>96</c:v>
                </c:pt>
                <c:pt idx="6235">
                  <c:v>96</c:v>
                </c:pt>
                <c:pt idx="6236">
                  <c:v>96</c:v>
                </c:pt>
                <c:pt idx="6237">
                  <c:v>96</c:v>
                </c:pt>
                <c:pt idx="6238">
                  <c:v>96</c:v>
                </c:pt>
                <c:pt idx="6239">
                  <c:v>96</c:v>
                </c:pt>
                <c:pt idx="6240">
                  <c:v>96</c:v>
                </c:pt>
                <c:pt idx="6241">
                  <c:v>96</c:v>
                </c:pt>
                <c:pt idx="6242">
                  <c:v>96</c:v>
                </c:pt>
                <c:pt idx="6243">
                  <c:v>96</c:v>
                </c:pt>
                <c:pt idx="6244">
                  <c:v>96</c:v>
                </c:pt>
                <c:pt idx="6245">
                  <c:v>96</c:v>
                </c:pt>
                <c:pt idx="6246">
                  <c:v>96</c:v>
                </c:pt>
                <c:pt idx="6247">
                  <c:v>96</c:v>
                </c:pt>
                <c:pt idx="6248">
                  <c:v>96</c:v>
                </c:pt>
                <c:pt idx="6249">
                  <c:v>96</c:v>
                </c:pt>
                <c:pt idx="6250">
                  <c:v>96</c:v>
                </c:pt>
                <c:pt idx="6251">
                  <c:v>96</c:v>
                </c:pt>
                <c:pt idx="6252">
                  <c:v>96</c:v>
                </c:pt>
                <c:pt idx="6253">
                  <c:v>96</c:v>
                </c:pt>
                <c:pt idx="6254">
                  <c:v>96</c:v>
                </c:pt>
                <c:pt idx="6255">
                  <c:v>96</c:v>
                </c:pt>
                <c:pt idx="6256">
                  <c:v>96</c:v>
                </c:pt>
                <c:pt idx="6257">
                  <c:v>96</c:v>
                </c:pt>
                <c:pt idx="6258">
                  <c:v>96</c:v>
                </c:pt>
                <c:pt idx="6259">
                  <c:v>96</c:v>
                </c:pt>
                <c:pt idx="6260">
                  <c:v>96</c:v>
                </c:pt>
                <c:pt idx="6261">
                  <c:v>96</c:v>
                </c:pt>
                <c:pt idx="6262">
                  <c:v>96</c:v>
                </c:pt>
                <c:pt idx="6263">
                  <c:v>96</c:v>
                </c:pt>
                <c:pt idx="6264">
                  <c:v>96</c:v>
                </c:pt>
                <c:pt idx="6265">
                  <c:v>96</c:v>
                </c:pt>
                <c:pt idx="6266">
                  <c:v>96</c:v>
                </c:pt>
                <c:pt idx="6267">
                  <c:v>96</c:v>
                </c:pt>
                <c:pt idx="6268">
                  <c:v>96</c:v>
                </c:pt>
                <c:pt idx="6269">
                  <c:v>96</c:v>
                </c:pt>
                <c:pt idx="6270">
                  <c:v>96</c:v>
                </c:pt>
                <c:pt idx="6271">
                  <c:v>96</c:v>
                </c:pt>
                <c:pt idx="6272">
                  <c:v>96</c:v>
                </c:pt>
                <c:pt idx="6273">
                  <c:v>96</c:v>
                </c:pt>
                <c:pt idx="6274">
                  <c:v>96</c:v>
                </c:pt>
                <c:pt idx="6275">
                  <c:v>96</c:v>
                </c:pt>
                <c:pt idx="6276">
                  <c:v>96</c:v>
                </c:pt>
                <c:pt idx="6277">
                  <c:v>96</c:v>
                </c:pt>
                <c:pt idx="6278">
                  <c:v>96</c:v>
                </c:pt>
                <c:pt idx="6279">
                  <c:v>96</c:v>
                </c:pt>
                <c:pt idx="6280">
                  <c:v>96</c:v>
                </c:pt>
                <c:pt idx="6281">
                  <c:v>96</c:v>
                </c:pt>
                <c:pt idx="6282">
                  <c:v>96</c:v>
                </c:pt>
                <c:pt idx="6283">
                  <c:v>96</c:v>
                </c:pt>
                <c:pt idx="6284">
                  <c:v>96</c:v>
                </c:pt>
                <c:pt idx="6285">
                  <c:v>96</c:v>
                </c:pt>
                <c:pt idx="6286">
                  <c:v>96</c:v>
                </c:pt>
                <c:pt idx="6287">
                  <c:v>96</c:v>
                </c:pt>
                <c:pt idx="6288">
                  <c:v>96</c:v>
                </c:pt>
                <c:pt idx="6289">
                  <c:v>96</c:v>
                </c:pt>
                <c:pt idx="6290">
                  <c:v>96</c:v>
                </c:pt>
                <c:pt idx="6291">
                  <c:v>96</c:v>
                </c:pt>
                <c:pt idx="6292">
                  <c:v>96</c:v>
                </c:pt>
                <c:pt idx="6293">
                  <c:v>96</c:v>
                </c:pt>
                <c:pt idx="6294">
                  <c:v>96</c:v>
                </c:pt>
                <c:pt idx="6295">
                  <c:v>96</c:v>
                </c:pt>
                <c:pt idx="6296">
                  <c:v>96</c:v>
                </c:pt>
                <c:pt idx="6297">
                  <c:v>96</c:v>
                </c:pt>
                <c:pt idx="6298">
                  <c:v>96</c:v>
                </c:pt>
                <c:pt idx="6299">
                  <c:v>96</c:v>
                </c:pt>
                <c:pt idx="6300">
                  <c:v>96</c:v>
                </c:pt>
                <c:pt idx="6301">
                  <c:v>96</c:v>
                </c:pt>
                <c:pt idx="6302">
                  <c:v>96</c:v>
                </c:pt>
                <c:pt idx="6303">
                  <c:v>96</c:v>
                </c:pt>
                <c:pt idx="6304">
                  <c:v>96</c:v>
                </c:pt>
                <c:pt idx="6305">
                  <c:v>96</c:v>
                </c:pt>
                <c:pt idx="6306">
                  <c:v>96</c:v>
                </c:pt>
                <c:pt idx="6307">
                  <c:v>96</c:v>
                </c:pt>
                <c:pt idx="6308">
                  <c:v>96</c:v>
                </c:pt>
                <c:pt idx="6309">
                  <c:v>96</c:v>
                </c:pt>
                <c:pt idx="6310">
                  <c:v>96</c:v>
                </c:pt>
                <c:pt idx="6311">
                  <c:v>96</c:v>
                </c:pt>
                <c:pt idx="6312">
                  <c:v>96</c:v>
                </c:pt>
                <c:pt idx="6313">
                  <c:v>96</c:v>
                </c:pt>
                <c:pt idx="6314">
                  <c:v>96</c:v>
                </c:pt>
                <c:pt idx="6315">
                  <c:v>96</c:v>
                </c:pt>
                <c:pt idx="6316">
                  <c:v>96</c:v>
                </c:pt>
                <c:pt idx="6317">
                  <c:v>96</c:v>
                </c:pt>
                <c:pt idx="6318">
                  <c:v>96</c:v>
                </c:pt>
                <c:pt idx="6319">
                  <c:v>96</c:v>
                </c:pt>
                <c:pt idx="6320">
                  <c:v>96</c:v>
                </c:pt>
                <c:pt idx="6321">
                  <c:v>96</c:v>
                </c:pt>
                <c:pt idx="6322">
                  <c:v>96</c:v>
                </c:pt>
                <c:pt idx="6323">
                  <c:v>96</c:v>
                </c:pt>
                <c:pt idx="6324">
                  <c:v>96</c:v>
                </c:pt>
                <c:pt idx="6325">
                  <c:v>96</c:v>
                </c:pt>
                <c:pt idx="6326">
                  <c:v>96</c:v>
                </c:pt>
                <c:pt idx="6327">
                  <c:v>96</c:v>
                </c:pt>
                <c:pt idx="6328">
                  <c:v>96</c:v>
                </c:pt>
                <c:pt idx="6329">
                  <c:v>96</c:v>
                </c:pt>
                <c:pt idx="6330">
                  <c:v>96</c:v>
                </c:pt>
                <c:pt idx="6331">
                  <c:v>96</c:v>
                </c:pt>
                <c:pt idx="6332">
                  <c:v>96</c:v>
                </c:pt>
                <c:pt idx="6333">
                  <c:v>96</c:v>
                </c:pt>
                <c:pt idx="6334">
                  <c:v>96</c:v>
                </c:pt>
                <c:pt idx="6335">
                  <c:v>96</c:v>
                </c:pt>
                <c:pt idx="6336">
                  <c:v>96</c:v>
                </c:pt>
                <c:pt idx="6337">
                  <c:v>96</c:v>
                </c:pt>
                <c:pt idx="6338">
                  <c:v>96</c:v>
                </c:pt>
                <c:pt idx="6339">
                  <c:v>96</c:v>
                </c:pt>
                <c:pt idx="6340">
                  <c:v>96</c:v>
                </c:pt>
                <c:pt idx="6341">
                  <c:v>96</c:v>
                </c:pt>
                <c:pt idx="6342">
                  <c:v>96</c:v>
                </c:pt>
                <c:pt idx="6343">
                  <c:v>96</c:v>
                </c:pt>
                <c:pt idx="6344">
                  <c:v>96</c:v>
                </c:pt>
                <c:pt idx="6345">
                  <c:v>96</c:v>
                </c:pt>
                <c:pt idx="6346">
                  <c:v>96</c:v>
                </c:pt>
                <c:pt idx="6347">
                  <c:v>96</c:v>
                </c:pt>
                <c:pt idx="6348">
                  <c:v>96</c:v>
                </c:pt>
                <c:pt idx="6349">
                  <c:v>96</c:v>
                </c:pt>
                <c:pt idx="6350">
                  <c:v>96</c:v>
                </c:pt>
                <c:pt idx="6351">
                  <c:v>96</c:v>
                </c:pt>
                <c:pt idx="6352">
                  <c:v>96</c:v>
                </c:pt>
                <c:pt idx="6353">
                  <c:v>96</c:v>
                </c:pt>
                <c:pt idx="6354">
                  <c:v>96</c:v>
                </c:pt>
                <c:pt idx="6355">
                  <c:v>96</c:v>
                </c:pt>
                <c:pt idx="6356">
                  <c:v>96</c:v>
                </c:pt>
                <c:pt idx="6357">
                  <c:v>96</c:v>
                </c:pt>
                <c:pt idx="6358">
                  <c:v>96</c:v>
                </c:pt>
                <c:pt idx="6359">
                  <c:v>96</c:v>
                </c:pt>
                <c:pt idx="6360">
                  <c:v>96</c:v>
                </c:pt>
                <c:pt idx="6361">
                  <c:v>96</c:v>
                </c:pt>
                <c:pt idx="6362">
                  <c:v>96</c:v>
                </c:pt>
                <c:pt idx="6363">
                  <c:v>96</c:v>
                </c:pt>
                <c:pt idx="6364">
                  <c:v>96</c:v>
                </c:pt>
                <c:pt idx="6365">
                  <c:v>96</c:v>
                </c:pt>
                <c:pt idx="6366">
                  <c:v>96</c:v>
                </c:pt>
                <c:pt idx="6367">
                  <c:v>96</c:v>
                </c:pt>
                <c:pt idx="6368">
                  <c:v>96</c:v>
                </c:pt>
                <c:pt idx="6369">
                  <c:v>96</c:v>
                </c:pt>
                <c:pt idx="6370">
                  <c:v>96</c:v>
                </c:pt>
                <c:pt idx="6371">
                  <c:v>96</c:v>
                </c:pt>
                <c:pt idx="6372">
                  <c:v>96</c:v>
                </c:pt>
                <c:pt idx="6373">
                  <c:v>96</c:v>
                </c:pt>
                <c:pt idx="6374">
                  <c:v>96</c:v>
                </c:pt>
                <c:pt idx="6375">
                  <c:v>96</c:v>
                </c:pt>
                <c:pt idx="6376">
                  <c:v>96</c:v>
                </c:pt>
                <c:pt idx="6377">
                  <c:v>96</c:v>
                </c:pt>
                <c:pt idx="6378">
                  <c:v>96</c:v>
                </c:pt>
                <c:pt idx="6379">
                  <c:v>96</c:v>
                </c:pt>
                <c:pt idx="6380">
                  <c:v>96</c:v>
                </c:pt>
                <c:pt idx="6381">
                  <c:v>96</c:v>
                </c:pt>
                <c:pt idx="6382">
                  <c:v>96</c:v>
                </c:pt>
                <c:pt idx="6383">
                  <c:v>96</c:v>
                </c:pt>
                <c:pt idx="6384">
                  <c:v>96</c:v>
                </c:pt>
                <c:pt idx="6385">
                  <c:v>96</c:v>
                </c:pt>
                <c:pt idx="6386">
                  <c:v>96</c:v>
                </c:pt>
                <c:pt idx="6387">
                  <c:v>96</c:v>
                </c:pt>
                <c:pt idx="6388">
                  <c:v>96</c:v>
                </c:pt>
                <c:pt idx="6389">
                  <c:v>96</c:v>
                </c:pt>
                <c:pt idx="6390">
                  <c:v>96</c:v>
                </c:pt>
                <c:pt idx="6391">
                  <c:v>96</c:v>
                </c:pt>
                <c:pt idx="6392">
                  <c:v>96</c:v>
                </c:pt>
                <c:pt idx="6393">
                  <c:v>96</c:v>
                </c:pt>
                <c:pt idx="6394">
                  <c:v>96</c:v>
                </c:pt>
                <c:pt idx="6395">
                  <c:v>96</c:v>
                </c:pt>
                <c:pt idx="6396">
                  <c:v>96</c:v>
                </c:pt>
                <c:pt idx="6397">
                  <c:v>96</c:v>
                </c:pt>
                <c:pt idx="6398">
                  <c:v>96</c:v>
                </c:pt>
                <c:pt idx="6399">
                  <c:v>96</c:v>
                </c:pt>
                <c:pt idx="6400">
                  <c:v>96</c:v>
                </c:pt>
                <c:pt idx="6401">
                  <c:v>96</c:v>
                </c:pt>
                <c:pt idx="6402">
                  <c:v>96</c:v>
                </c:pt>
                <c:pt idx="6403">
                  <c:v>96</c:v>
                </c:pt>
                <c:pt idx="6404">
                  <c:v>96</c:v>
                </c:pt>
                <c:pt idx="6405">
                  <c:v>96</c:v>
                </c:pt>
                <c:pt idx="6406">
                  <c:v>96</c:v>
                </c:pt>
                <c:pt idx="6407">
                  <c:v>96</c:v>
                </c:pt>
                <c:pt idx="6408">
                  <c:v>96</c:v>
                </c:pt>
                <c:pt idx="6409">
                  <c:v>96</c:v>
                </c:pt>
                <c:pt idx="6410">
                  <c:v>96</c:v>
                </c:pt>
                <c:pt idx="6411">
                  <c:v>96</c:v>
                </c:pt>
                <c:pt idx="6412">
                  <c:v>96</c:v>
                </c:pt>
                <c:pt idx="6413">
                  <c:v>96</c:v>
                </c:pt>
                <c:pt idx="6414">
                  <c:v>96</c:v>
                </c:pt>
                <c:pt idx="6415">
                  <c:v>96</c:v>
                </c:pt>
                <c:pt idx="6416">
                  <c:v>96</c:v>
                </c:pt>
                <c:pt idx="6417">
                  <c:v>96</c:v>
                </c:pt>
                <c:pt idx="6418">
                  <c:v>96</c:v>
                </c:pt>
                <c:pt idx="6419">
                  <c:v>96</c:v>
                </c:pt>
                <c:pt idx="6420">
                  <c:v>96</c:v>
                </c:pt>
                <c:pt idx="6421">
                  <c:v>96</c:v>
                </c:pt>
                <c:pt idx="6422">
                  <c:v>96</c:v>
                </c:pt>
                <c:pt idx="6423">
                  <c:v>96</c:v>
                </c:pt>
                <c:pt idx="6424">
                  <c:v>96</c:v>
                </c:pt>
                <c:pt idx="6425">
                  <c:v>96</c:v>
                </c:pt>
                <c:pt idx="6426">
                  <c:v>96</c:v>
                </c:pt>
                <c:pt idx="6427">
                  <c:v>96</c:v>
                </c:pt>
                <c:pt idx="6428">
                  <c:v>96</c:v>
                </c:pt>
                <c:pt idx="6429">
                  <c:v>96</c:v>
                </c:pt>
                <c:pt idx="6430">
                  <c:v>96</c:v>
                </c:pt>
                <c:pt idx="6431">
                  <c:v>96</c:v>
                </c:pt>
                <c:pt idx="6432">
                  <c:v>96</c:v>
                </c:pt>
                <c:pt idx="6433">
                  <c:v>96</c:v>
                </c:pt>
                <c:pt idx="6434">
                  <c:v>96</c:v>
                </c:pt>
                <c:pt idx="6435">
                  <c:v>96</c:v>
                </c:pt>
                <c:pt idx="6436">
                  <c:v>96</c:v>
                </c:pt>
                <c:pt idx="6437">
                  <c:v>96</c:v>
                </c:pt>
                <c:pt idx="6438">
                  <c:v>96</c:v>
                </c:pt>
                <c:pt idx="6439">
                  <c:v>96</c:v>
                </c:pt>
                <c:pt idx="6440">
                  <c:v>96</c:v>
                </c:pt>
                <c:pt idx="6441">
                  <c:v>96</c:v>
                </c:pt>
                <c:pt idx="6442">
                  <c:v>96</c:v>
                </c:pt>
                <c:pt idx="6443">
                  <c:v>96</c:v>
                </c:pt>
                <c:pt idx="6444">
                  <c:v>96</c:v>
                </c:pt>
                <c:pt idx="6445">
                  <c:v>96</c:v>
                </c:pt>
                <c:pt idx="6446">
                  <c:v>96</c:v>
                </c:pt>
                <c:pt idx="6447">
                  <c:v>96</c:v>
                </c:pt>
                <c:pt idx="6448">
                  <c:v>96</c:v>
                </c:pt>
                <c:pt idx="6449">
                  <c:v>96</c:v>
                </c:pt>
                <c:pt idx="6450">
                  <c:v>96</c:v>
                </c:pt>
                <c:pt idx="6451">
                  <c:v>96</c:v>
                </c:pt>
                <c:pt idx="6452">
                  <c:v>96</c:v>
                </c:pt>
                <c:pt idx="6453">
                  <c:v>96</c:v>
                </c:pt>
                <c:pt idx="6454">
                  <c:v>96</c:v>
                </c:pt>
                <c:pt idx="6455">
                  <c:v>96</c:v>
                </c:pt>
                <c:pt idx="6456">
                  <c:v>96</c:v>
                </c:pt>
                <c:pt idx="6457">
                  <c:v>96</c:v>
                </c:pt>
                <c:pt idx="6458">
                  <c:v>96</c:v>
                </c:pt>
                <c:pt idx="6459">
                  <c:v>96</c:v>
                </c:pt>
                <c:pt idx="6460">
                  <c:v>96</c:v>
                </c:pt>
                <c:pt idx="6461">
                  <c:v>96</c:v>
                </c:pt>
                <c:pt idx="6462">
                  <c:v>96</c:v>
                </c:pt>
                <c:pt idx="6463">
                  <c:v>96</c:v>
                </c:pt>
                <c:pt idx="6464">
                  <c:v>96</c:v>
                </c:pt>
                <c:pt idx="6465">
                  <c:v>96</c:v>
                </c:pt>
                <c:pt idx="6466">
                  <c:v>96</c:v>
                </c:pt>
                <c:pt idx="6467">
                  <c:v>96</c:v>
                </c:pt>
                <c:pt idx="6468">
                  <c:v>96</c:v>
                </c:pt>
                <c:pt idx="6469">
                  <c:v>96</c:v>
                </c:pt>
                <c:pt idx="6470">
                  <c:v>96</c:v>
                </c:pt>
                <c:pt idx="6471">
                  <c:v>96</c:v>
                </c:pt>
                <c:pt idx="6472">
                  <c:v>96</c:v>
                </c:pt>
                <c:pt idx="6473">
                  <c:v>96</c:v>
                </c:pt>
                <c:pt idx="6474">
                  <c:v>96</c:v>
                </c:pt>
                <c:pt idx="6475">
                  <c:v>96</c:v>
                </c:pt>
                <c:pt idx="6476">
                  <c:v>96</c:v>
                </c:pt>
                <c:pt idx="6477">
                  <c:v>96</c:v>
                </c:pt>
                <c:pt idx="6478">
                  <c:v>96</c:v>
                </c:pt>
                <c:pt idx="6479">
                  <c:v>96</c:v>
                </c:pt>
                <c:pt idx="6480">
                  <c:v>96</c:v>
                </c:pt>
                <c:pt idx="6481">
                  <c:v>96</c:v>
                </c:pt>
                <c:pt idx="6482">
                  <c:v>96</c:v>
                </c:pt>
                <c:pt idx="6483">
                  <c:v>96</c:v>
                </c:pt>
                <c:pt idx="6484">
                  <c:v>96</c:v>
                </c:pt>
                <c:pt idx="6485">
                  <c:v>96</c:v>
                </c:pt>
                <c:pt idx="6486">
                  <c:v>96</c:v>
                </c:pt>
                <c:pt idx="6487">
                  <c:v>96</c:v>
                </c:pt>
                <c:pt idx="6488">
                  <c:v>96</c:v>
                </c:pt>
                <c:pt idx="6489">
                  <c:v>96</c:v>
                </c:pt>
                <c:pt idx="6490">
                  <c:v>96</c:v>
                </c:pt>
                <c:pt idx="6491">
                  <c:v>96</c:v>
                </c:pt>
                <c:pt idx="6492">
                  <c:v>96</c:v>
                </c:pt>
                <c:pt idx="6493">
                  <c:v>96</c:v>
                </c:pt>
                <c:pt idx="6494">
                  <c:v>96</c:v>
                </c:pt>
                <c:pt idx="6495">
                  <c:v>96</c:v>
                </c:pt>
                <c:pt idx="6496">
                  <c:v>96</c:v>
                </c:pt>
                <c:pt idx="6497">
                  <c:v>96</c:v>
                </c:pt>
                <c:pt idx="6498">
                  <c:v>96</c:v>
                </c:pt>
                <c:pt idx="6499">
                  <c:v>96</c:v>
                </c:pt>
                <c:pt idx="6500">
                  <c:v>96</c:v>
                </c:pt>
                <c:pt idx="6501">
                  <c:v>96</c:v>
                </c:pt>
                <c:pt idx="6502">
                  <c:v>96</c:v>
                </c:pt>
                <c:pt idx="6503">
                  <c:v>96</c:v>
                </c:pt>
                <c:pt idx="6504">
                  <c:v>96</c:v>
                </c:pt>
                <c:pt idx="6505">
                  <c:v>96</c:v>
                </c:pt>
                <c:pt idx="6506">
                  <c:v>96</c:v>
                </c:pt>
                <c:pt idx="6507">
                  <c:v>96</c:v>
                </c:pt>
                <c:pt idx="6508">
                  <c:v>96</c:v>
                </c:pt>
                <c:pt idx="6509">
                  <c:v>96</c:v>
                </c:pt>
                <c:pt idx="6510">
                  <c:v>96</c:v>
                </c:pt>
                <c:pt idx="6511">
                  <c:v>100</c:v>
                </c:pt>
                <c:pt idx="6512">
                  <c:v>100</c:v>
                </c:pt>
                <c:pt idx="6513">
                  <c:v>100</c:v>
                </c:pt>
                <c:pt idx="6514">
                  <c:v>100</c:v>
                </c:pt>
                <c:pt idx="6515">
                  <c:v>100</c:v>
                </c:pt>
                <c:pt idx="6516">
                  <c:v>100</c:v>
                </c:pt>
                <c:pt idx="6517">
                  <c:v>100</c:v>
                </c:pt>
                <c:pt idx="6518">
                  <c:v>100</c:v>
                </c:pt>
                <c:pt idx="6519">
                  <c:v>100</c:v>
                </c:pt>
                <c:pt idx="6520">
                  <c:v>100</c:v>
                </c:pt>
                <c:pt idx="6521">
                  <c:v>100</c:v>
                </c:pt>
                <c:pt idx="6522">
                  <c:v>100</c:v>
                </c:pt>
                <c:pt idx="6523">
                  <c:v>100</c:v>
                </c:pt>
                <c:pt idx="6524">
                  <c:v>100</c:v>
                </c:pt>
                <c:pt idx="6525">
                  <c:v>100</c:v>
                </c:pt>
                <c:pt idx="6526">
                  <c:v>104</c:v>
                </c:pt>
                <c:pt idx="6527">
                  <c:v>104</c:v>
                </c:pt>
                <c:pt idx="6528">
                  <c:v>104</c:v>
                </c:pt>
                <c:pt idx="6529">
                  <c:v>104</c:v>
                </c:pt>
                <c:pt idx="6530">
                  <c:v>104</c:v>
                </c:pt>
                <c:pt idx="6531">
                  <c:v>104</c:v>
                </c:pt>
                <c:pt idx="6532">
                  <c:v>104</c:v>
                </c:pt>
                <c:pt idx="6533">
                  <c:v>104</c:v>
                </c:pt>
                <c:pt idx="6534">
                  <c:v>104</c:v>
                </c:pt>
                <c:pt idx="6535">
                  <c:v>104</c:v>
                </c:pt>
                <c:pt idx="6536">
                  <c:v>104</c:v>
                </c:pt>
                <c:pt idx="6537">
                  <c:v>104</c:v>
                </c:pt>
                <c:pt idx="6538">
                  <c:v>104</c:v>
                </c:pt>
                <c:pt idx="6539">
                  <c:v>104</c:v>
                </c:pt>
                <c:pt idx="6540">
                  <c:v>104</c:v>
                </c:pt>
                <c:pt idx="6541">
                  <c:v>104</c:v>
                </c:pt>
                <c:pt idx="6542">
                  <c:v>104</c:v>
                </c:pt>
                <c:pt idx="6543">
                  <c:v>104</c:v>
                </c:pt>
                <c:pt idx="6544">
                  <c:v>104</c:v>
                </c:pt>
                <c:pt idx="6545">
                  <c:v>104</c:v>
                </c:pt>
                <c:pt idx="6546">
                  <c:v>104</c:v>
                </c:pt>
                <c:pt idx="6547">
                  <c:v>104</c:v>
                </c:pt>
                <c:pt idx="6548">
                  <c:v>104</c:v>
                </c:pt>
                <c:pt idx="6549">
                  <c:v>104</c:v>
                </c:pt>
                <c:pt idx="6550">
                  <c:v>104</c:v>
                </c:pt>
                <c:pt idx="6551">
                  <c:v>104</c:v>
                </c:pt>
                <c:pt idx="6552">
                  <c:v>104</c:v>
                </c:pt>
                <c:pt idx="6553">
                  <c:v>104</c:v>
                </c:pt>
                <c:pt idx="6554">
                  <c:v>104</c:v>
                </c:pt>
                <c:pt idx="6555">
                  <c:v>104</c:v>
                </c:pt>
                <c:pt idx="6556">
                  <c:v>104</c:v>
                </c:pt>
                <c:pt idx="6557">
                  <c:v>104</c:v>
                </c:pt>
                <c:pt idx="6558">
                  <c:v>104</c:v>
                </c:pt>
                <c:pt idx="6559">
                  <c:v>104</c:v>
                </c:pt>
                <c:pt idx="6560">
                  <c:v>104</c:v>
                </c:pt>
                <c:pt idx="6561">
                  <c:v>104</c:v>
                </c:pt>
                <c:pt idx="6562">
                  <c:v>104</c:v>
                </c:pt>
                <c:pt idx="6563">
                  <c:v>104</c:v>
                </c:pt>
                <c:pt idx="6564">
                  <c:v>104</c:v>
                </c:pt>
                <c:pt idx="6565">
                  <c:v>104</c:v>
                </c:pt>
                <c:pt idx="6566">
                  <c:v>104</c:v>
                </c:pt>
                <c:pt idx="6567">
                  <c:v>104</c:v>
                </c:pt>
                <c:pt idx="6568">
                  <c:v>104</c:v>
                </c:pt>
                <c:pt idx="6569">
                  <c:v>104</c:v>
                </c:pt>
                <c:pt idx="6570">
                  <c:v>104</c:v>
                </c:pt>
                <c:pt idx="6571">
                  <c:v>104</c:v>
                </c:pt>
                <c:pt idx="6572">
                  <c:v>104</c:v>
                </c:pt>
                <c:pt idx="6573">
                  <c:v>104</c:v>
                </c:pt>
                <c:pt idx="6574">
                  <c:v>104</c:v>
                </c:pt>
                <c:pt idx="6575">
                  <c:v>104</c:v>
                </c:pt>
                <c:pt idx="6576">
                  <c:v>104</c:v>
                </c:pt>
                <c:pt idx="6577">
                  <c:v>104</c:v>
                </c:pt>
                <c:pt idx="6578">
                  <c:v>104</c:v>
                </c:pt>
                <c:pt idx="6579">
                  <c:v>104</c:v>
                </c:pt>
                <c:pt idx="6580">
                  <c:v>104</c:v>
                </c:pt>
                <c:pt idx="6581">
                  <c:v>104</c:v>
                </c:pt>
                <c:pt idx="6582">
                  <c:v>104</c:v>
                </c:pt>
                <c:pt idx="6583">
                  <c:v>104</c:v>
                </c:pt>
                <c:pt idx="6584">
                  <c:v>104</c:v>
                </c:pt>
                <c:pt idx="6585">
                  <c:v>104</c:v>
                </c:pt>
                <c:pt idx="6586">
                  <c:v>104</c:v>
                </c:pt>
                <c:pt idx="6587">
                  <c:v>104</c:v>
                </c:pt>
                <c:pt idx="6588">
                  <c:v>104</c:v>
                </c:pt>
                <c:pt idx="6589">
                  <c:v>104</c:v>
                </c:pt>
                <c:pt idx="6590">
                  <c:v>104</c:v>
                </c:pt>
                <c:pt idx="6591">
                  <c:v>104</c:v>
                </c:pt>
                <c:pt idx="6592">
                  <c:v>104</c:v>
                </c:pt>
                <c:pt idx="6593">
                  <c:v>104</c:v>
                </c:pt>
                <c:pt idx="6594">
                  <c:v>104</c:v>
                </c:pt>
                <c:pt idx="6595">
                  <c:v>104</c:v>
                </c:pt>
                <c:pt idx="6596">
                  <c:v>104</c:v>
                </c:pt>
                <c:pt idx="6597">
                  <c:v>104</c:v>
                </c:pt>
                <c:pt idx="6598">
                  <c:v>104</c:v>
                </c:pt>
                <c:pt idx="6599">
                  <c:v>104</c:v>
                </c:pt>
                <c:pt idx="6600">
                  <c:v>104</c:v>
                </c:pt>
                <c:pt idx="6601">
                  <c:v>104</c:v>
                </c:pt>
                <c:pt idx="6602">
                  <c:v>104</c:v>
                </c:pt>
                <c:pt idx="6603">
                  <c:v>104</c:v>
                </c:pt>
                <c:pt idx="6604">
                  <c:v>104</c:v>
                </c:pt>
                <c:pt idx="6605">
                  <c:v>104</c:v>
                </c:pt>
                <c:pt idx="6606">
                  <c:v>104</c:v>
                </c:pt>
                <c:pt idx="6607">
                  <c:v>104</c:v>
                </c:pt>
                <c:pt idx="6608">
                  <c:v>104</c:v>
                </c:pt>
                <c:pt idx="6609">
                  <c:v>104</c:v>
                </c:pt>
                <c:pt idx="6610">
                  <c:v>104</c:v>
                </c:pt>
                <c:pt idx="6611">
                  <c:v>104</c:v>
                </c:pt>
                <c:pt idx="6612">
                  <c:v>104</c:v>
                </c:pt>
                <c:pt idx="6613">
                  <c:v>104</c:v>
                </c:pt>
                <c:pt idx="6614">
                  <c:v>104</c:v>
                </c:pt>
                <c:pt idx="6615">
                  <c:v>104</c:v>
                </c:pt>
                <c:pt idx="6616">
                  <c:v>104</c:v>
                </c:pt>
                <c:pt idx="6617">
                  <c:v>104</c:v>
                </c:pt>
                <c:pt idx="6618">
                  <c:v>104</c:v>
                </c:pt>
                <c:pt idx="6619">
                  <c:v>104</c:v>
                </c:pt>
                <c:pt idx="6620">
                  <c:v>104</c:v>
                </c:pt>
                <c:pt idx="6621">
                  <c:v>104</c:v>
                </c:pt>
                <c:pt idx="6622">
                  <c:v>104</c:v>
                </c:pt>
                <c:pt idx="6623">
                  <c:v>104</c:v>
                </c:pt>
                <c:pt idx="6624">
                  <c:v>104</c:v>
                </c:pt>
                <c:pt idx="6625">
                  <c:v>104</c:v>
                </c:pt>
                <c:pt idx="6626">
                  <c:v>104</c:v>
                </c:pt>
                <c:pt idx="6627">
                  <c:v>104</c:v>
                </c:pt>
                <c:pt idx="6628">
                  <c:v>104</c:v>
                </c:pt>
                <c:pt idx="6629">
                  <c:v>104</c:v>
                </c:pt>
                <c:pt idx="6630">
                  <c:v>104</c:v>
                </c:pt>
                <c:pt idx="6631">
                  <c:v>104</c:v>
                </c:pt>
                <c:pt idx="6632">
                  <c:v>104</c:v>
                </c:pt>
                <c:pt idx="6633">
                  <c:v>104</c:v>
                </c:pt>
                <c:pt idx="6634">
                  <c:v>104</c:v>
                </c:pt>
                <c:pt idx="6635">
                  <c:v>104</c:v>
                </c:pt>
                <c:pt idx="6636">
                  <c:v>104</c:v>
                </c:pt>
                <c:pt idx="6637">
                  <c:v>104</c:v>
                </c:pt>
                <c:pt idx="6638">
                  <c:v>104</c:v>
                </c:pt>
                <c:pt idx="6639">
                  <c:v>104</c:v>
                </c:pt>
                <c:pt idx="6640">
                  <c:v>104</c:v>
                </c:pt>
                <c:pt idx="6641">
                  <c:v>104</c:v>
                </c:pt>
                <c:pt idx="6642">
                  <c:v>104</c:v>
                </c:pt>
                <c:pt idx="6643">
                  <c:v>104</c:v>
                </c:pt>
                <c:pt idx="6644">
                  <c:v>104</c:v>
                </c:pt>
                <c:pt idx="6645">
                  <c:v>104</c:v>
                </c:pt>
                <c:pt idx="6646">
                  <c:v>104</c:v>
                </c:pt>
                <c:pt idx="6647">
                  <c:v>104</c:v>
                </c:pt>
                <c:pt idx="6648">
                  <c:v>104</c:v>
                </c:pt>
                <c:pt idx="6649">
                  <c:v>104</c:v>
                </c:pt>
                <c:pt idx="6650">
                  <c:v>104</c:v>
                </c:pt>
                <c:pt idx="6651">
                  <c:v>104</c:v>
                </c:pt>
                <c:pt idx="6652">
                  <c:v>104</c:v>
                </c:pt>
                <c:pt idx="6653">
                  <c:v>104</c:v>
                </c:pt>
                <c:pt idx="6654">
                  <c:v>104</c:v>
                </c:pt>
                <c:pt idx="6655">
                  <c:v>104</c:v>
                </c:pt>
                <c:pt idx="6656">
                  <c:v>104</c:v>
                </c:pt>
                <c:pt idx="6657">
                  <c:v>104</c:v>
                </c:pt>
                <c:pt idx="6658">
                  <c:v>104</c:v>
                </c:pt>
                <c:pt idx="6659">
                  <c:v>104</c:v>
                </c:pt>
                <c:pt idx="6660">
                  <c:v>104</c:v>
                </c:pt>
                <c:pt idx="6661">
                  <c:v>104</c:v>
                </c:pt>
                <c:pt idx="6662">
                  <c:v>104</c:v>
                </c:pt>
                <c:pt idx="6663">
                  <c:v>104</c:v>
                </c:pt>
                <c:pt idx="6664">
                  <c:v>104</c:v>
                </c:pt>
                <c:pt idx="6665">
                  <c:v>104</c:v>
                </c:pt>
                <c:pt idx="6666">
                  <c:v>104</c:v>
                </c:pt>
                <c:pt idx="6667">
                  <c:v>104</c:v>
                </c:pt>
                <c:pt idx="6668">
                  <c:v>104</c:v>
                </c:pt>
                <c:pt idx="6669">
                  <c:v>104</c:v>
                </c:pt>
                <c:pt idx="6670">
                  <c:v>104</c:v>
                </c:pt>
                <c:pt idx="6671">
                  <c:v>104</c:v>
                </c:pt>
                <c:pt idx="6672">
                  <c:v>104</c:v>
                </c:pt>
                <c:pt idx="6673">
                  <c:v>104</c:v>
                </c:pt>
                <c:pt idx="6674">
                  <c:v>104</c:v>
                </c:pt>
                <c:pt idx="6675">
                  <c:v>104</c:v>
                </c:pt>
                <c:pt idx="6676">
                  <c:v>104</c:v>
                </c:pt>
                <c:pt idx="6677">
                  <c:v>104</c:v>
                </c:pt>
                <c:pt idx="6678">
                  <c:v>104</c:v>
                </c:pt>
                <c:pt idx="6679">
                  <c:v>104</c:v>
                </c:pt>
                <c:pt idx="6680">
                  <c:v>104</c:v>
                </c:pt>
                <c:pt idx="6681">
                  <c:v>104</c:v>
                </c:pt>
                <c:pt idx="6682">
                  <c:v>104</c:v>
                </c:pt>
                <c:pt idx="6683">
                  <c:v>104</c:v>
                </c:pt>
                <c:pt idx="6684">
                  <c:v>104</c:v>
                </c:pt>
                <c:pt idx="6685">
                  <c:v>104</c:v>
                </c:pt>
                <c:pt idx="6686">
                  <c:v>104</c:v>
                </c:pt>
                <c:pt idx="6687">
                  <c:v>104</c:v>
                </c:pt>
                <c:pt idx="6688">
                  <c:v>104</c:v>
                </c:pt>
                <c:pt idx="6689">
                  <c:v>104</c:v>
                </c:pt>
                <c:pt idx="6690">
                  <c:v>104</c:v>
                </c:pt>
                <c:pt idx="6691">
                  <c:v>104</c:v>
                </c:pt>
                <c:pt idx="6692">
                  <c:v>108</c:v>
                </c:pt>
                <c:pt idx="6693">
                  <c:v>108</c:v>
                </c:pt>
                <c:pt idx="6694">
                  <c:v>112</c:v>
                </c:pt>
                <c:pt idx="6695">
                  <c:v>112</c:v>
                </c:pt>
                <c:pt idx="6696">
                  <c:v>112</c:v>
                </c:pt>
                <c:pt idx="6697">
                  <c:v>112</c:v>
                </c:pt>
                <c:pt idx="6698">
                  <c:v>112</c:v>
                </c:pt>
                <c:pt idx="6699">
                  <c:v>112</c:v>
                </c:pt>
                <c:pt idx="6700">
                  <c:v>112</c:v>
                </c:pt>
                <c:pt idx="6701">
                  <c:v>112</c:v>
                </c:pt>
                <c:pt idx="6702">
                  <c:v>112</c:v>
                </c:pt>
                <c:pt idx="6703">
                  <c:v>112</c:v>
                </c:pt>
                <c:pt idx="6704">
                  <c:v>112</c:v>
                </c:pt>
                <c:pt idx="6705">
                  <c:v>112</c:v>
                </c:pt>
                <c:pt idx="6706">
                  <c:v>112</c:v>
                </c:pt>
                <c:pt idx="6707">
                  <c:v>112</c:v>
                </c:pt>
                <c:pt idx="6708">
                  <c:v>112</c:v>
                </c:pt>
                <c:pt idx="6709">
                  <c:v>112</c:v>
                </c:pt>
                <c:pt idx="6710">
                  <c:v>112</c:v>
                </c:pt>
                <c:pt idx="6711">
                  <c:v>112</c:v>
                </c:pt>
                <c:pt idx="6712">
                  <c:v>116</c:v>
                </c:pt>
                <c:pt idx="6713">
                  <c:v>120</c:v>
                </c:pt>
                <c:pt idx="6714">
                  <c:v>120</c:v>
                </c:pt>
                <c:pt idx="6715">
                  <c:v>120</c:v>
                </c:pt>
                <c:pt idx="6716">
                  <c:v>120</c:v>
                </c:pt>
                <c:pt idx="6717">
                  <c:v>120</c:v>
                </c:pt>
                <c:pt idx="6718">
                  <c:v>120</c:v>
                </c:pt>
                <c:pt idx="6719">
                  <c:v>120</c:v>
                </c:pt>
                <c:pt idx="6720">
                  <c:v>120</c:v>
                </c:pt>
                <c:pt idx="6721">
                  <c:v>120</c:v>
                </c:pt>
                <c:pt idx="6722">
                  <c:v>124</c:v>
                </c:pt>
                <c:pt idx="6723">
                  <c:v>124</c:v>
                </c:pt>
                <c:pt idx="6724">
                  <c:v>124</c:v>
                </c:pt>
                <c:pt idx="6725">
                  <c:v>124</c:v>
                </c:pt>
                <c:pt idx="6726">
                  <c:v>124</c:v>
                </c:pt>
                <c:pt idx="6727">
                  <c:v>124</c:v>
                </c:pt>
                <c:pt idx="6728">
                  <c:v>124</c:v>
                </c:pt>
                <c:pt idx="6729">
                  <c:v>124</c:v>
                </c:pt>
                <c:pt idx="6730">
                  <c:v>124</c:v>
                </c:pt>
                <c:pt idx="6731">
                  <c:v>124</c:v>
                </c:pt>
                <c:pt idx="6732">
                  <c:v>124</c:v>
                </c:pt>
                <c:pt idx="6733">
                  <c:v>124</c:v>
                </c:pt>
                <c:pt idx="6734">
                  <c:v>124</c:v>
                </c:pt>
                <c:pt idx="6735">
                  <c:v>124</c:v>
                </c:pt>
                <c:pt idx="6736">
                  <c:v>124</c:v>
                </c:pt>
                <c:pt idx="6737">
                  <c:v>124</c:v>
                </c:pt>
                <c:pt idx="6738">
                  <c:v>124</c:v>
                </c:pt>
                <c:pt idx="6739">
                  <c:v>124</c:v>
                </c:pt>
                <c:pt idx="6740">
                  <c:v>124</c:v>
                </c:pt>
                <c:pt idx="6741">
                  <c:v>124</c:v>
                </c:pt>
                <c:pt idx="6742">
                  <c:v>124</c:v>
                </c:pt>
                <c:pt idx="6743">
                  <c:v>124</c:v>
                </c:pt>
                <c:pt idx="6744">
                  <c:v>124</c:v>
                </c:pt>
                <c:pt idx="6745">
                  <c:v>124</c:v>
                </c:pt>
                <c:pt idx="6746">
                  <c:v>124</c:v>
                </c:pt>
                <c:pt idx="6747">
                  <c:v>124</c:v>
                </c:pt>
                <c:pt idx="6748">
                  <c:v>124</c:v>
                </c:pt>
                <c:pt idx="6749">
                  <c:v>124</c:v>
                </c:pt>
                <c:pt idx="6750">
                  <c:v>124</c:v>
                </c:pt>
                <c:pt idx="6751">
                  <c:v>124</c:v>
                </c:pt>
                <c:pt idx="6752">
                  <c:v>124</c:v>
                </c:pt>
                <c:pt idx="6753">
                  <c:v>124</c:v>
                </c:pt>
                <c:pt idx="6754">
                  <c:v>124</c:v>
                </c:pt>
                <c:pt idx="6755">
                  <c:v>124</c:v>
                </c:pt>
                <c:pt idx="6756">
                  <c:v>124</c:v>
                </c:pt>
                <c:pt idx="6757">
                  <c:v>124</c:v>
                </c:pt>
                <c:pt idx="6758">
                  <c:v>124</c:v>
                </c:pt>
                <c:pt idx="6759">
                  <c:v>124</c:v>
                </c:pt>
                <c:pt idx="6760">
                  <c:v>124</c:v>
                </c:pt>
                <c:pt idx="6761">
                  <c:v>124</c:v>
                </c:pt>
                <c:pt idx="6762">
                  <c:v>124</c:v>
                </c:pt>
                <c:pt idx="6763">
                  <c:v>124</c:v>
                </c:pt>
                <c:pt idx="6764">
                  <c:v>124</c:v>
                </c:pt>
                <c:pt idx="6765">
                  <c:v>124</c:v>
                </c:pt>
                <c:pt idx="6766">
                  <c:v>124</c:v>
                </c:pt>
                <c:pt idx="6767">
                  <c:v>124</c:v>
                </c:pt>
                <c:pt idx="6768">
                  <c:v>124</c:v>
                </c:pt>
                <c:pt idx="6769">
                  <c:v>124</c:v>
                </c:pt>
                <c:pt idx="6770">
                  <c:v>124</c:v>
                </c:pt>
                <c:pt idx="6771">
                  <c:v>124</c:v>
                </c:pt>
                <c:pt idx="6772">
                  <c:v>124</c:v>
                </c:pt>
                <c:pt idx="6773">
                  <c:v>124</c:v>
                </c:pt>
                <c:pt idx="6774">
                  <c:v>124</c:v>
                </c:pt>
                <c:pt idx="6775">
                  <c:v>124</c:v>
                </c:pt>
                <c:pt idx="6776">
                  <c:v>124</c:v>
                </c:pt>
                <c:pt idx="6777">
                  <c:v>124</c:v>
                </c:pt>
                <c:pt idx="6778">
                  <c:v>124</c:v>
                </c:pt>
                <c:pt idx="6779">
                  <c:v>124</c:v>
                </c:pt>
                <c:pt idx="6780">
                  <c:v>124</c:v>
                </c:pt>
                <c:pt idx="6781">
                  <c:v>124</c:v>
                </c:pt>
                <c:pt idx="6782">
                  <c:v>124</c:v>
                </c:pt>
                <c:pt idx="6783">
                  <c:v>124</c:v>
                </c:pt>
                <c:pt idx="6784">
                  <c:v>124</c:v>
                </c:pt>
                <c:pt idx="6785">
                  <c:v>124</c:v>
                </c:pt>
                <c:pt idx="6786">
                  <c:v>124</c:v>
                </c:pt>
                <c:pt idx="6787">
                  <c:v>124</c:v>
                </c:pt>
                <c:pt idx="6788">
                  <c:v>124</c:v>
                </c:pt>
                <c:pt idx="6789">
                  <c:v>124</c:v>
                </c:pt>
                <c:pt idx="6790">
                  <c:v>124</c:v>
                </c:pt>
                <c:pt idx="6791">
                  <c:v>124</c:v>
                </c:pt>
                <c:pt idx="6792">
                  <c:v>124</c:v>
                </c:pt>
                <c:pt idx="6793">
                  <c:v>124</c:v>
                </c:pt>
                <c:pt idx="6794">
                  <c:v>124</c:v>
                </c:pt>
                <c:pt idx="6795">
                  <c:v>124</c:v>
                </c:pt>
                <c:pt idx="6796">
                  <c:v>124</c:v>
                </c:pt>
                <c:pt idx="6797">
                  <c:v>124</c:v>
                </c:pt>
                <c:pt idx="6798">
                  <c:v>124</c:v>
                </c:pt>
                <c:pt idx="6799">
                  <c:v>124</c:v>
                </c:pt>
                <c:pt idx="6800">
                  <c:v>124</c:v>
                </c:pt>
                <c:pt idx="6801">
                  <c:v>124</c:v>
                </c:pt>
                <c:pt idx="6802">
                  <c:v>124</c:v>
                </c:pt>
                <c:pt idx="6803">
                  <c:v>124</c:v>
                </c:pt>
                <c:pt idx="6804">
                  <c:v>124</c:v>
                </c:pt>
                <c:pt idx="6805">
                  <c:v>124</c:v>
                </c:pt>
                <c:pt idx="6806">
                  <c:v>124</c:v>
                </c:pt>
                <c:pt idx="6807">
                  <c:v>124</c:v>
                </c:pt>
                <c:pt idx="6808">
                  <c:v>124</c:v>
                </c:pt>
                <c:pt idx="6809">
                  <c:v>124</c:v>
                </c:pt>
                <c:pt idx="6810">
                  <c:v>124</c:v>
                </c:pt>
                <c:pt idx="6811">
                  <c:v>124</c:v>
                </c:pt>
                <c:pt idx="6812">
                  <c:v>124</c:v>
                </c:pt>
                <c:pt idx="6813">
                  <c:v>124</c:v>
                </c:pt>
                <c:pt idx="6814">
                  <c:v>124</c:v>
                </c:pt>
                <c:pt idx="6815">
                  <c:v>124</c:v>
                </c:pt>
                <c:pt idx="6816">
                  <c:v>124</c:v>
                </c:pt>
                <c:pt idx="6817">
                  <c:v>124</c:v>
                </c:pt>
                <c:pt idx="6818">
                  <c:v>124</c:v>
                </c:pt>
                <c:pt idx="6819">
                  <c:v>124</c:v>
                </c:pt>
                <c:pt idx="6820">
                  <c:v>124</c:v>
                </c:pt>
                <c:pt idx="6821">
                  <c:v>124</c:v>
                </c:pt>
                <c:pt idx="6822">
                  <c:v>124</c:v>
                </c:pt>
                <c:pt idx="6823">
                  <c:v>124</c:v>
                </c:pt>
                <c:pt idx="6824">
                  <c:v>124</c:v>
                </c:pt>
                <c:pt idx="6825">
                  <c:v>124</c:v>
                </c:pt>
                <c:pt idx="6826">
                  <c:v>124</c:v>
                </c:pt>
                <c:pt idx="6827">
                  <c:v>124</c:v>
                </c:pt>
                <c:pt idx="6828">
                  <c:v>124</c:v>
                </c:pt>
                <c:pt idx="6829">
                  <c:v>124</c:v>
                </c:pt>
                <c:pt idx="6830">
                  <c:v>124</c:v>
                </c:pt>
                <c:pt idx="6831">
                  <c:v>124</c:v>
                </c:pt>
                <c:pt idx="6832">
                  <c:v>124</c:v>
                </c:pt>
                <c:pt idx="6833">
                  <c:v>124</c:v>
                </c:pt>
                <c:pt idx="6834">
                  <c:v>124</c:v>
                </c:pt>
                <c:pt idx="6835">
                  <c:v>124</c:v>
                </c:pt>
                <c:pt idx="6836">
                  <c:v>124</c:v>
                </c:pt>
                <c:pt idx="6837">
                  <c:v>124</c:v>
                </c:pt>
                <c:pt idx="6838">
                  <c:v>124</c:v>
                </c:pt>
                <c:pt idx="6839">
                  <c:v>124</c:v>
                </c:pt>
                <c:pt idx="6840">
                  <c:v>124</c:v>
                </c:pt>
                <c:pt idx="6841">
                  <c:v>124</c:v>
                </c:pt>
                <c:pt idx="6842">
                  <c:v>124</c:v>
                </c:pt>
                <c:pt idx="6843">
                  <c:v>124</c:v>
                </c:pt>
                <c:pt idx="6844">
                  <c:v>124</c:v>
                </c:pt>
                <c:pt idx="6845">
                  <c:v>124</c:v>
                </c:pt>
                <c:pt idx="6846">
                  <c:v>124</c:v>
                </c:pt>
                <c:pt idx="6847">
                  <c:v>124</c:v>
                </c:pt>
                <c:pt idx="6848">
                  <c:v>124</c:v>
                </c:pt>
                <c:pt idx="6849">
                  <c:v>124</c:v>
                </c:pt>
                <c:pt idx="6850">
                  <c:v>124</c:v>
                </c:pt>
                <c:pt idx="6851">
                  <c:v>124</c:v>
                </c:pt>
                <c:pt idx="6852">
                  <c:v>124</c:v>
                </c:pt>
                <c:pt idx="6853">
                  <c:v>124</c:v>
                </c:pt>
                <c:pt idx="6854">
                  <c:v>124</c:v>
                </c:pt>
                <c:pt idx="6855">
                  <c:v>124</c:v>
                </c:pt>
                <c:pt idx="6856">
                  <c:v>124</c:v>
                </c:pt>
                <c:pt idx="6857">
                  <c:v>124</c:v>
                </c:pt>
                <c:pt idx="6858">
                  <c:v>124</c:v>
                </c:pt>
                <c:pt idx="6859">
                  <c:v>124</c:v>
                </c:pt>
                <c:pt idx="6860">
                  <c:v>124</c:v>
                </c:pt>
                <c:pt idx="6861">
                  <c:v>124</c:v>
                </c:pt>
                <c:pt idx="6862">
                  <c:v>124</c:v>
                </c:pt>
                <c:pt idx="6863">
                  <c:v>124</c:v>
                </c:pt>
                <c:pt idx="6864">
                  <c:v>124</c:v>
                </c:pt>
                <c:pt idx="6865">
                  <c:v>124</c:v>
                </c:pt>
                <c:pt idx="6866">
                  <c:v>124</c:v>
                </c:pt>
                <c:pt idx="6867">
                  <c:v>124</c:v>
                </c:pt>
                <c:pt idx="6868">
                  <c:v>124</c:v>
                </c:pt>
                <c:pt idx="6869">
                  <c:v>124</c:v>
                </c:pt>
                <c:pt idx="6870">
                  <c:v>124</c:v>
                </c:pt>
                <c:pt idx="6871">
                  <c:v>124</c:v>
                </c:pt>
                <c:pt idx="6872">
                  <c:v>124</c:v>
                </c:pt>
                <c:pt idx="6873">
                  <c:v>124</c:v>
                </c:pt>
                <c:pt idx="6874">
                  <c:v>124</c:v>
                </c:pt>
                <c:pt idx="6875">
                  <c:v>124</c:v>
                </c:pt>
                <c:pt idx="6876">
                  <c:v>124</c:v>
                </c:pt>
                <c:pt idx="6877">
                  <c:v>124</c:v>
                </c:pt>
                <c:pt idx="6878">
                  <c:v>124</c:v>
                </c:pt>
                <c:pt idx="6879">
                  <c:v>124</c:v>
                </c:pt>
                <c:pt idx="6880">
                  <c:v>124</c:v>
                </c:pt>
                <c:pt idx="6881">
                  <c:v>124</c:v>
                </c:pt>
                <c:pt idx="6882">
                  <c:v>124</c:v>
                </c:pt>
                <c:pt idx="6883">
                  <c:v>124</c:v>
                </c:pt>
                <c:pt idx="6884">
                  <c:v>124</c:v>
                </c:pt>
                <c:pt idx="6885">
                  <c:v>124</c:v>
                </c:pt>
                <c:pt idx="6886">
                  <c:v>124</c:v>
                </c:pt>
                <c:pt idx="6887">
                  <c:v>124</c:v>
                </c:pt>
                <c:pt idx="6888">
                  <c:v>124</c:v>
                </c:pt>
                <c:pt idx="6889">
                  <c:v>124</c:v>
                </c:pt>
                <c:pt idx="6890">
                  <c:v>124</c:v>
                </c:pt>
                <c:pt idx="6891">
                  <c:v>124</c:v>
                </c:pt>
                <c:pt idx="6892">
                  <c:v>124</c:v>
                </c:pt>
                <c:pt idx="6893">
                  <c:v>124</c:v>
                </c:pt>
                <c:pt idx="6894">
                  <c:v>124</c:v>
                </c:pt>
                <c:pt idx="6895">
                  <c:v>124</c:v>
                </c:pt>
                <c:pt idx="6896">
                  <c:v>124</c:v>
                </c:pt>
                <c:pt idx="6897">
                  <c:v>124</c:v>
                </c:pt>
                <c:pt idx="6898">
                  <c:v>124</c:v>
                </c:pt>
                <c:pt idx="6899">
                  <c:v>124</c:v>
                </c:pt>
                <c:pt idx="6900">
                  <c:v>124</c:v>
                </c:pt>
                <c:pt idx="6901">
                  <c:v>124</c:v>
                </c:pt>
                <c:pt idx="6902">
                  <c:v>124</c:v>
                </c:pt>
                <c:pt idx="6903">
                  <c:v>124</c:v>
                </c:pt>
                <c:pt idx="6904">
                  <c:v>124</c:v>
                </c:pt>
                <c:pt idx="6905">
                  <c:v>124</c:v>
                </c:pt>
                <c:pt idx="6906">
                  <c:v>124</c:v>
                </c:pt>
                <c:pt idx="6907">
                  <c:v>124</c:v>
                </c:pt>
                <c:pt idx="6908">
                  <c:v>124</c:v>
                </c:pt>
                <c:pt idx="6909">
                  <c:v>124</c:v>
                </c:pt>
                <c:pt idx="6910">
                  <c:v>124</c:v>
                </c:pt>
                <c:pt idx="6911">
                  <c:v>124</c:v>
                </c:pt>
                <c:pt idx="6912">
                  <c:v>124</c:v>
                </c:pt>
                <c:pt idx="6913">
                  <c:v>124</c:v>
                </c:pt>
                <c:pt idx="6914">
                  <c:v>124</c:v>
                </c:pt>
                <c:pt idx="6915">
                  <c:v>124</c:v>
                </c:pt>
                <c:pt idx="6916">
                  <c:v>124</c:v>
                </c:pt>
                <c:pt idx="6917">
                  <c:v>124</c:v>
                </c:pt>
                <c:pt idx="6918">
                  <c:v>124</c:v>
                </c:pt>
                <c:pt idx="6919">
                  <c:v>124</c:v>
                </c:pt>
                <c:pt idx="6920">
                  <c:v>124</c:v>
                </c:pt>
                <c:pt idx="6921">
                  <c:v>124</c:v>
                </c:pt>
                <c:pt idx="6922">
                  <c:v>124</c:v>
                </c:pt>
                <c:pt idx="6923">
                  <c:v>124</c:v>
                </c:pt>
                <c:pt idx="6924">
                  <c:v>124</c:v>
                </c:pt>
                <c:pt idx="6925">
                  <c:v>124</c:v>
                </c:pt>
                <c:pt idx="6926">
                  <c:v>124</c:v>
                </c:pt>
                <c:pt idx="6927">
                  <c:v>124</c:v>
                </c:pt>
                <c:pt idx="6928">
                  <c:v>124</c:v>
                </c:pt>
                <c:pt idx="6929">
                  <c:v>124</c:v>
                </c:pt>
                <c:pt idx="6930">
                  <c:v>124</c:v>
                </c:pt>
                <c:pt idx="6931">
                  <c:v>124</c:v>
                </c:pt>
                <c:pt idx="6932">
                  <c:v>124</c:v>
                </c:pt>
                <c:pt idx="6933">
                  <c:v>124</c:v>
                </c:pt>
                <c:pt idx="6934">
                  <c:v>124</c:v>
                </c:pt>
                <c:pt idx="6935">
                  <c:v>124</c:v>
                </c:pt>
                <c:pt idx="6936">
                  <c:v>124</c:v>
                </c:pt>
                <c:pt idx="6937">
                  <c:v>124</c:v>
                </c:pt>
                <c:pt idx="6938">
                  <c:v>124</c:v>
                </c:pt>
                <c:pt idx="6939">
                  <c:v>124</c:v>
                </c:pt>
                <c:pt idx="6940">
                  <c:v>124</c:v>
                </c:pt>
                <c:pt idx="6941">
                  <c:v>124</c:v>
                </c:pt>
                <c:pt idx="6942">
                  <c:v>124</c:v>
                </c:pt>
                <c:pt idx="6943">
                  <c:v>124</c:v>
                </c:pt>
                <c:pt idx="6944">
                  <c:v>124</c:v>
                </c:pt>
                <c:pt idx="6945">
                  <c:v>124</c:v>
                </c:pt>
                <c:pt idx="6946">
                  <c:v>124</c:v>
                </c:pt>
                <c:pt idx="6947">
                  <c:v>124</c:v>
                </c:pt>
                <c:pt idx="6948">
                  <c:v>124</c:v>
                </c:pt>
                <c:pt idx="6949">
                  <c:v>124</c:v>
                </c:pt>
                <c:pt idx="6950">
                  <c:v>124</c:v>
                </c:pt>
                <c:pt idx="6951">
                  <c:v>124</c:v>
                </c:pt>
                <c:pt idx="6952">
                  <c:v>124</c:v>
                </c:pt>
                <c:pt idx="6953">
                  <c:v>124</c:v>
                </c:pt>
                <c:pt idx="6954">
                  <c:v>124</c:v>
                </c:pt>
                <c:pt idx="6955">
                  <c:v>124</c:v>
                </c:pt>
                <c:pt idx="6956">
                  <c:v>124</c:v>
                </c:pt>
                <c:pt idx="6957">
                  <c:v>124</c:v>
                </c:pt>
                <c:pt idx="6958">
                  <c:v>124</c:v>
                </c:pt>
                <c:pt idx="6959">
                  <c:v>124</c:v>
                </c:pt>
                <c:pt idx="6960">
                  <c:v>124</c:v>
                </c:pt>
                <c:pt idx="6961">
                  <c:v>124</c:v>
                </c:pt>
                <c:pt idx="6962">
                  <c:v>124</c:v>
                </c:pt>
                <c:pt idx="6963">
                  <c:v>124</c:v>
                </c:pt>
                <c:pt idx="6964">
                  <c:v>124</c:v>
                </c:pt>
                <c:pt idx="6965">
                  <c:v>124</c:v>
                </c:pt>
                <c:pt idx="6966">
                  <c:v>124</c:v>
                </c:pt>
                <c:pt idx="6967">
                  <c:v>124</c:v>
                </c:pt>
                <c:pt idx="6968">
                  <c:v>124</c:v>
                </c:pt>
                <c:pt idx="6969">
                  <c:v>124</c:v>
                </c:pt>
                <c:pt idx="6970">
                  <c:v>124</c:v>
                </c:pt>
                <c:pt idx="6971">
                  <c:v>124</c:v>
                </c:pt>
                <c:pt idx="6972">
                  <c:v>124</c:v>
                </c:pt>
                <c:pt idx="6973">
                  <c:v>124</c:v>
                </c:pt>
                <c:pt idx="6974">
                  <c:v>124</c:v>
                </c:pt>
                <c:pt idx="6975">
                  <c:v>124</c:v>
                </c:pt>
                <c:pt idx="6976">
                  <c:v>124</c:v>
                </c:pt>
                <c:pt idx="6977">
                  <c:v>124</c:v>
                </c:pt>
                <c:pt idx="6978">
                  <c:v>124</c:v>
                </c:pt>
                <c:pt idx="6979">
                  <c:v>124</c:v>
                </c:pt>
                <c:pt idx="6980">
                  <c:v>124</c:v>
                </c:pt>
                <c:pt idx="6981">
                  <c:v>124</c:v>
                </c:pt>
                <c:pt idx="6982">
                  <c:v>124</c:v>
                </c:pt>
                <c:pt idx="6983">
                  <c:v>124</c:v>
                </c:pt>
                <c:pt idx="6984">
                  <c:v>124</c:v>
                </c:pt>
                <c:pt idx="6985">
                  <c:v>124</c:v>
                </c:pt>
                <c:pt idx="6986">
                  <c:v>124</c:v>
                </c:pt>
                <c:pt idx="6987">
                  <c:v>124</c:v>
                </c:pt>
                <c:pt idx="6988">
                  <c:v>124</c:v>
                </c:pt>
                <c:pt idx="6989">
                  <c:v>124</c:v>
                </c:pt>
                <c:pt idx="6990">
                  <c:v>124</c:v>
                </c:pt>
                <c:pt idx="6991">
                  <c:v>124</c:v>
                </c:pt>
                <c:pt idx="6992">
                  <c:v>124</c:v>
                </c:pt>
                <c:pt idx="6993">
                  <c:v>124</c:v>
                </c:pt>
                <c:pt idx="6994">
                  <c:v>124</c:v>
                </c:pt>
                <c:pt idx="6995">
                  <c:v>124</c:v>
                </c:pt>
                <c:pt idx="6996">
                  <c:v>124</c:v>
                </c:pt>
                <c:pt idx="6997">
                  <c:v>124</c:v>
                </c:pt>
                <c:pt idx="6998">
                  <c:v>124</c:v>
                </c:pt>
                <c:pt idx="6999">
                  <c:v>124</c:v>
                </c:pt>
                <c:pt idx="7000">
                  <c:v>124</c:v>
                </c:pt>
                <c:pt idx="7001">
                  <c:v>124</c:v>
                </c:pt>
                <c:pt idx="7002">
                  <c:v>124</c:v>
                </c:pt>
                <c:pt idx="7003">
                  <c:v>124</c:v>
                </c:pt>
                <c:pt idx="7004">
                  <c:v>124</c:v>
                </c:pt>
                <c:pt idx="7005">
                  <c:v>124</c:v>
                </c:pt>
                <c:pt idx="7006">
                  <c:v>124</c:v>
                </c:pt>
                <c:pt idx="7007">
                  <c:v>124</c:v>
                </c:pt>
                <c:pt idx="7008">
                  <c:v>124</c:v>
                </c:pt>
                <c:pt idx="7009">
                  <c:v>124</c:v>
                </c:pt>
                <c:pt idx="7010">
                  <c:v>124</c:v>
                </c:pt>
                <c:pt idx="7011">
                  <c:v>124</c:v>
                </c:pt>
                <c:pt idx="7012">
                  <c:v>124</c:v>
                </c:pt>
                <c:pt idx="7013">
                  <c:v>124</c:v>
                </c:pt>
                <c:pt idx="7014">
                  <c:v>124</c:v>
                </c:pt>
                <c:pt idx="7015">
                  <c:v>124</c:v>
                </c:pt>
                <c:pt idx="7016">
                  <c:v>124</c:v>
                </c:pt>
                <c:pt idx="7017">
                  <c:v>124</c:v>
                </c:pt>
                <c:pt idx="7018">
                  <c:v>124</c:v>
                </c:pt>
                <c:pt idx="7019">
                  <c:v>124</c:v>
                </c:pt>
                <c:pt idx="7020">
                  <c:v>124</c:v>
                </c:pt>
                <c:pt idx="7021">
                  <c:v>124</c:v>
                </c:pt>
                <c:pt idx="7022">
                  <c:v>124</c:v>
                </c:pt>
                <c:pt idx="7023">
                  <c:v>124</c:v>
                </c:pt>
                <c:pt idx="7024">
                  <c:v>124</c:v>
                </c:pt>
                <c:pt idx="7025">
                  <c:v>124</c:v>
                </c:pt>
                <c:pt idx="7026">
                  <c:v>124</c:v>
                </c:pt>
                <c:pt idx="7027">
                  <c:v>124</c:v>
                </c:pt>
                <c:pt idx="7028">
                  <c:v>124</c:v>
                </c:pt>
                <c:pt idx="7029">
                  <c:v>124</c:v>
                </c:pt>
                <c:pt idx="7030">
                  <c:v>124</c:v>
                </c:pt>
                <c:pt idx="7031">
                  <c:v>124</c:v>
                </c:pt>
                <c:pt idx="7032">
                  <c:v>124</c:v>
                </c:pt>
                <c:pt idx="7033">
                  <c:v>124</c:v>
                </c:pt>
                <c:pt idx="7034">
                  <c:v>124</c:v>
                </c:pt>
                <c:pt idx="7035">
                  <c:v>124</c:v>
                </c:pt>
                <c:pt idx="7036">
                  <c:v>124</c:v>
                </c:pt>
                <c:pt idx="7037">
                  <c:v>124</c:v>
                </c:pt>
                <c:pt idx="7038">
                  <c:v>124</c:v>
                </c:pt>
                <c:pt idx="7039">
                  <c:v>124</c:v>
                </c:pt>
                <c:pt idx="7040">
                  <c:v>124</c:v>
                </c:pt>
                <c:pt idx="7041">
                  <c:v>124</c:v>
                </c:pt>
                <c:pt idx="7042">
                  <c:v>124</c:v>
                </c:pt>
                <c:pt idx="7043">
                  <c:v>124</c:v>
                </c:pt>
                <c:pt idx="7044">
                  <c:v>124</c:v>
                </c:pt>
                <c:pt idx="7045">
                  <c:v>124</c:v>
                </c:pt>
                <c:pt idx="7046">
                  <c:v>124</c:v>
                </c:pt>
                <c:pt idx="7047">
                  <c:v>124</c:v>
                </c:pt>
                <c:pt idx="7048">
                  <c:v>124</c:v>
                </c:pt>
                <c:pt idx="7049">
                  <c:v>124</c:v>
                </c:pt>
                <c:pt idx="7050">
                  <c:v>124</c:v>
                </c:pt>
                <c:pt idx="7051">
                  <c:v>124</c:v>
                </c:pt>
                <c:pt idx="7052">
                  <c:v>124</c:v>
                </c:pt>
                <c:pt idx="7053">
                  <c:v>124</c:v>
                </c:pt>
                <c:pt idx="7054">
                  <c:v>124</c:v>
                </c:pt>
                <c:pt idx="7055">
                  <c:v>124</c:v>
                </c:pt>
                <c:pt idx="7056">
                  <c:v>124</c:v>
                </c:pt>
                <c:pt idx="7057">
                  <c:v>124</c:v>
                </c:pt>
                <c:pt idx="7058">
                  <c:v>124</c:v>
                </c:pt>
                <c:pt idx="7059">
                  <c:v>124</c:v>
                </c:pt>
                <c:pt idx="7060">
                  <c:v>124</c:v>
                </c:pt>
                <c:pt idx="7061">
                  <c:v>124</c:v>
                </c:pt>
                <c:pt idx="7062">
                  <c:v>124</c:v>
                </c:pt>
                <c:pt idx="7063">
                  <c:v>124</c:v>
                </c:pt>
                <c:pt idx="7064">
                  <c:v>124</c:v>
                </c:pt>
                <c:pt idx="7065">
                  <c:v>124</c:v>
                </c:pt>
                <c:pt idx="7066">
                  <c:v>124</c:v>
                </c:pt>
                <c:pt idx="7067">
                  <c:v>124</c:v>
                </c:pt>
                <c:pt idx="7068">
                  <c:v>124</c:v>
                </c:pt>
                <c:pt idx="7069">
                  <c:v>124</c:v>
                </c:pt>
                <c:pt idx="7070">
                  <c:v>124</c:v>
                </c:pt>
                <c:pt idx="7071">
                  <c:v>124</c:v>
                </c:pt>
                <c:pt idx="7072">
                  <c:v>124</c:v>
                </c:pt>
                <c:pt idx="7073">
                  <c:v>124</c:v>
                </c:pt>
                <c:pt idx="7074">
                  <c:v>124</c:v>
                </c:pt>
                <c:pt idx="7075">
                  <c:v>124</c:v>
                </c:pt>
                <c:pt idx="7076">
                  <c:v>124</c:v>
                </c:pt>
                <c:pt idx="7077">
                  <c:v>124</c:v>
                </c:pt>
                <c:pt idx="7078">
                  <c:v>124</c:v>
                </c:pt>
                <c:pt idx="7079">
                  <c:v>124</c:v>
                </c:pt>
                <c:pt idx="7080">
                  <c:v>124</c:v>
                </c:pt>
                <c:pt idx="7081">
                  <c:v>124</c:v>
                </c:pt>
                <c:pt idx="7082">
                  <c:v>124</c:v>
                </c:pt>
                <c:pt idx="7083">
                  <c:v>124</c:v>
                </c:pt>
                <c:pt idx="7084">
                  <c:v>124</c:v>
                </c:pt>
                <c:pt idx="7085">
                  <c:v>124</c:v>
                </c:pt>
                <c:pt idx="7086">
                  <c:v>124</c:v>
                </c:pt>
                <c:pt idx="7087">
                  <c:v>128</c:v>
                </c:pt>
                <c:pt idx="7088">
                  <c:v>128</c:v>
                </c:pt>
                <c:pt idx="7089">
                  <c:v>128</c:v>
                </c:pt>
                <c:pt idx="7090">
                  <c:v>128</c:v>
                </c:pt>
                <c:pt idx="7091">
                  <c:v>128</c:v>
                </c:pt>
                <c:pt idx="7092">
                  <c:v>128</c:v>
                </c:pt>
                <c:pt idx="7093">
                  <c:v>128</c:v>
                </c:pt>
                <c:pt idx="7094">
                  <c:v>128</c:v>
                </c:pt>
                <c:pt idx="7095">
                  <c:v>128</c:v>
                </c:pt>
                <c:pt idx="7096">
                  <c:v>128</c:v>
                </c:pt>
                <c:pt idx="7097">
                  <c:v>128</c:v>
                </c:pt>
                <c:pt idx="7098">
                  <c:v>128</c:v>
                </c:pt>
                <c:pt idx="7099">
                  <c:v>128</c:v>
                </c:pt>
                <c:pt idx="7100">
                  <c:v>128</c:v>
                </c:pt>
                <c:pt idx="7101">
                  <c:v>128</c:v>
                </c:pt>
                <c:pt idx="7102">
                  <c:v>128</c:v>
                </c:pt>
                <c:pt idx="7103">
                  <c:v>128</c:v>
                </c:pt>
                <c:pt idx="7104">
                  <c:v>128</c:v>
                </c:pt>
                <c:pt idx="7105">
                  <c:v>128</c:v>
                </c:pt>
                <c:pt idx="7106">
                  <c:v>128</c:v>
                </c:pt>
                <c:pt idx="7107">
                  <c:v>128</c:v>
                </c:pt>
                <c:pt idx="7108">
                  <c:v>128</c:v>
                </c:pt>
                <c:pt idx="7109">
                  <c:v>128</c:v>
                </c:pt>
                <c:pt idx="7110">
                  <c:v>128</c:v>
                </c:pt>
                <c:pt idx="7111">
                  <c:v>128</c:v>
                </c:pt>
                <c:pt idx="7112">
                  <c:v>128</c:v>
                </c:pt>
                <c:pt idx="7113">
                  <c:v>128</c:v>
                </c:pt>
                <c:pt idx="7114">
                  <c:v>128</c:v>
                </c:pt>
                <c:pt idx="7115">
                  <c:v>128</c:v>
                </c:pt>
                <c:pt idx="7116">
                  <c:v>128</c:v>
                </c:pt>
                <c:pt idx="7117">
                  <c:v>128</c:v>
                </c:pt>
                <c:pt idx="7118">
                  <c:v>128</c:v>
                </c:pt>
                <c:pt idx="7119">
                  <c:v>128</c:v>
                </c:pt>
                <c:pt idx="7120">
                  <c:v>128</c:v>
                </c:pt>
                <c:pt idx="7121">
                  <c:v>128</c:v>
                </c:pt>
                <c:pt idx="7122">
                  <c:v>128</c:v>
                </c:pt>
                <c:pt idx="7123">
                  <c:v>128</c:v>
                </c:pt>
                <c:pt idx="7124">
                  <c:v>128</c:v>
                </c:pt>
                <c:pt idx="7125">
                  <c:v>128</c:v>
                </c:pt>
                <c:pt idx="7126">
                  <c:v>128</c:v>
                </c:pt>
                <c:pt idx="7127">
                  <c:v>128</c:v>
                </c:pt>
                <c:pt idx="7128">
                  <c:v>128</c:v>
                </c:pt>
                <c:pt idx="7129">
                  <c:v>128</c:v>
                </c:pt>
                <c:pt idx="7130">
                  <c:v>128</c:v>
                </c:pt>
                <c:pt idx="7131">
                  <c:v>128</c:v>
                </c:pt>
                <c:pt idx="7132">
                  <c:v>128</c:v>
                </c:pt>
                <c:pt idx="7133">
                  <c:v>128</c:v>
                </c:pt>
                <c:pt idx="7134">
                  <c:v>128</c:v>
                </c:pt>
                <c:pt idx="7135">
                  <c:v>128</c:v>
                </c:pt>
                <c:pt idx="7136">
                  <c:v>128</c:v>
                </c:pt>
                <c:pt idx="7137">
                  <c:v>128</c:v>
                </c:pt>
                <c:pt idx="7138">
                  <c:v>128</c:v>
                </c:pt>
                <c:pt idx="7139">
                  <c:v>128</c:v>
                </c:pt>
                <c:pt idx="7140">
                  <c:v>128</c:v>
                </c:pt>
                <c:pt idx="7141">
                  <c:v>128</c:v>
                </c:pt>
                <c:pt idx="7142">
                  <c:v>128</c:v>
                </c:pt>
                <c:pt idx="7143">
                  <c:v>128</c:v>
                </c:pt>
                <c:pt idx="7144">
                  <c:v>128</c:v>
                </c:pt>
                <c:pt idx="7145">
                  <c:v>128</c:v>
                </c:pt>
                <c:pt idx="7146">
                  <c:v>128</c:v>
                </c:pt>
                <c:pt idx="7147">
                  <c:v>128</c:v>
                </c:pt>
                <c:pt idx="7148">
                  <c:v>128</c:v>
                </c:pt>
                <c:pt idx="7149">
                  <c:v>128</c:v>
                </c:pt>
                <c:pt idx="7150">
                  <c:v>128</c:v>
                </c:pt>
                <c:pt idx="7151">
                  <c:v>128</c:v>
                </c:pt>
                <c:pt idx="7152">
                  <c:v>128</c:v>
                </c:pt>
                <c:pt idx="7153">
                  <c:v>128</c:v>
                </c:pt>
                <c:pt idx="7154">
                  <c:v>128</c:v>
                </c:pt>
                <c:pt idx="7155">
                  <c:v>128</c:v>
                </c:pt>
                <c:pt idx="7156">
                  <c:v>128</c:v>
                </c:pt>
                <c:pt idx="7157">
                  <c:v>128</c:v>
                </c:pt>
                <c:pt idx="7158">
                  <c:v>128</c:v>
                </c:pt>
                <c:pt idx="7159">
                  <c:v>128</c:v>
                </c:pt>
                <c:pt idx="7160">
                  <c:v>128</c:v>
                </c:pt>
                <c:pt idx="7161">
                  <c:v>128</c:v>
                </c:pt>
                <c:pt idx="7162">
                  <c:v>128</c:v>
                </c:pt>
                <c:pt idx="7163">
                  <c:v>128</c:v>
                </c:pt>
                <c:pt idx="7164">
                  <c:v>128</c:v>
                </c:pt>
                <c:pt idx="7165">
                  <c:v>128</c:v>
                </c:pt>
                <c:pt idx="7166">
                  <c:v>128</c:v>
                </c:pt>
                <c:pt idx="7167">
                  <c:v>128</c:v>
                </c:pt>
                <c:pt idx="7168">
                  <c:v>128</c:v>
                </c:pt>
                <c:pt idx="7169">
                  <c:v>128</c:v>
                </c:pt>
                <c:pt idx="7170">
                  <c:v>128</c:v>
                </c:pt>
                <c:pt idx="7171">
                  <c:v>128</c:v>
                </c:pt>
                <c:pt idx="7172">
                  <c:v>128</c:v>
                </c:pt>
                <c:pt idx="7173">
                  <c:v>128</c:v>
                </c:pt>
                <c:pt idx="7174">
                  <c:v>128</c:v>
                </c:pt>
                <c:pt idx="7175">
                  <c:v>128</c:v>
                </c:pt>
                <c:pt idx="7176">
                  <c:v>128</c:v>
                </c:pt>
                <c:pt idx="7177">
                  <c:v>128</c:v>
                </c:pt>
                <c:pt idx="7178">
                  <c:v>128</c:v>
                </c:pt>
                <c:pt idx="7179">
                  <c:v>128</c:v>
                </c:pt>
                <c:pt idx="7180">
                  <c:v>128</c:v>
                </c:pt>
                <c:pt idx="7181">
                  <c:v>128</c:v>
                </c:pt>
                <c:pt idx="7182">
                  <c:v>128</c:v>
                </c:pt>
                <c:pt idx="7183">
                  <c:v>128</c:v>
                </c:pt>
                <c:pt idx="7184">
                  <c:v>128</c:v>
                </c:pt>
                <c:pt idx="7185">
                  <c:v>128</c:v>
                </c:pt>
                <c:pt idx="7186">
                  <c:v>128</c:v>
                </c:pt>
                <c:pt idx="7187">
                  <c:v>128</c:v>
                </c:pt>
                <c:pt idx="7188">
                  <c:v>128</c:v>
                </c:pt>
                <c:pt idx="7189">
                  <c:v>128</c:v>
                </c:pt>
                <c:pt idx="7190">
                  <c:v>128</c:v>
                </c:pt>
                <c:pt idx="7191">
                  <c:v>128</c:v>
                </c:pt>
                <c:pt idx="7192">
                  <c:v>128</c:v>
                </c:pt>
                <c:pt idx="7193">
                  <c:v>128</c:v>
                </c:pt>
                <c:pt idx="7194">
                  <c:v>128</c:v>
                </c:pt>
                <c:pt idx="7195">
                  <c:v>128</c:v>
                </c:pt>
                <c:pt idx="7196">
                  <c:v>128</c:v>
                </c:pt>
                <c:pt idx="7197">
                  <c:v>128</c:v>
                </c:pt>
                <c:pt idx="7198">
                  <c:v>128</c:v>
                </c:pt>
                <c:pt idx="7199">
                  <c:v>128</c:v>
                </c:pt>
                <c:pt idx="7200">
                  <c:v>128</c:v>
                </c:pt>
                <c:pt idx="7201">
                  <c:v>128</c:v>
                </c:pt>
                <c:pt idx="7202">
                  <c:v>128</c:v>
                </c:pt>
                <c:pt idx="7203">
                  <c:v>128</c:v>
                </c:pt>
                <c:pt idx="7204">
                  <c:v>128</c:v>
                </c:pt>
                <c:pt idx="7205">
                  <c:v>128</c:v>
                </c:pt>
                <c:pt idx="7206">
                  <c:v>128</c:v>
                </c:pt>
                <c:pt idx="7207">
                  <c:v>128</c:v>
                </c:pt>
                <c:pt idx="7208">
                  <c:v>128</c:v>
                </c:pt>
                <c:pt idx="7209">
                  <c:v>128</c:v>
                </c:pt>
                <c:pt idx="7210">
                  <c:v>128</c:v>
                </c:pt>
                <c:pt idx="7211">
                  <c:v>128</c:v>
                </c:pt>
                <c:pt idx="7212">
                  <c:v>128</c:v>
                </c:pt>
                <c:pt idx="7213">
                  <c:v>128</c:v>
                </c:pt>
                <c:pt idx="7214">
                  <c:v>128</c:v>
                </c:pt>
                <c:pt idx="7215">
                  <c:v>128</c:v>
                </c:pt>
                <c:pt idx="7216">
                  <c:v>128</c:v>
                </c:pt>
                <c:pt idx="7217">
                  <c:v>128</c:v>
                </c:pt>
                <c:pt idx="7218">
                  <c:v>128</c:v>
                </c:pt>
                <c:pt idx="7219">
                  <c:v>128</c:v>
                </c:pt>
                <c:pt idx="7220">
                  <c:v>128</c:v>
                </c:pt>
                <c:pt idx="7221">
                  <c:v>128</c:v>
                </c:pt>
                <c:pt idx="7222">
                  <c:v>128</c:v>
                </c:pt>
                <c:pt idx="7223">
                  <c:v>128</c:v>
                </c:pt>
                <c:pt idx="7224">
                  <c:v>128</c:v>
                </c:pt>
                <c:pt idx="7225">
                  <c:v>128</c:v>
                </c:pt>
                <c:pt idx="7226">
                  <c:v>128</c:v>
                </c:pt>
                <c:pt idx="7227">
                  <c:v>128</c:v>
                </c:pt>
                <c:pt idx="7228">
                  <c:v>128</c:v>
                </c:pt>
                <c:pt idx="7229">
                  <c:v>128</c:v>
                </c:pt>
                <c:pt idx="7230">
                  <c:v>128</c:v>
                </c:pt>
                <c:pt idx="7231">
                  <c:v>128</c:v>
                </c:pt>
                <c:pt idx="7232">
                  <c:v>128</c:v>
                </c:pt>
                <c:pt idx="7233">
                  <c:v>128</c:v>
                </c:pt>
                <c:pt idx="7234">
                  <c:v>128</c:v>
                </c:pt>
                <c:pt idx="7235">
                  <c:v>128</c:v>
                </c:pt>
                <c:pt idx="7236">
                  <c:v>128</c:v>
                </c:pt>
                <c:pt idx="7237">
                  <c:v>128</c:v>
                </c:pt>
                <c:pt idx="7238">
                  <c:v>128</c:v>
                </c:pt>
                <c:pt idx="7239">
                  <c:v>128</c:v>
                </c:pt>
                <c:pt idx="7240">
                  <c:v>128</c:v>
                </c:pt>
                <c:pt idx="7241">
                  <c:v>128</c:v>
                </c:pt>
                <c:pt idx="7242">
                  <c:v>128</c:v>
                </c:pt>
                <c:pt idx="7243">
                  <c:v>128</c:v>
                </c:pt>
                <c:pt idx="7244">
                  <c:v>128</c:v>
                </c:pt>
                <c:pt idx="7245">
                  <c:v>128</c:v>
                </c:pt>
                <c:pt idx="7246">
                  <c:v>128</c:v>
                </c:pt>
                <c:pt idx="7247">
                  <c:v>128</c:v>
                </c:pt>
                <c:pt idx="7248">
                  <c:v>128</c:v>
                </c:pt>
                <c:pt idx="7249">
                  <c:v>128</c:v>
                </c:pt>
                <c:pt idx="7250">
                  <c:v>128</c:v>
                </c:pt>
                <c:pt idx="7251">
                  <c:v>128</c:v>
                </c:pt>
                <c:pt idx="7252">
                  <c:v>128</c:v>
                </c:pt>
                <c:pt idx="7253">
                  <c:v>128</c:v>
                </c:pt>
                <c:pt idx="7254">
                  <c:v>128</c:v>
                </c:pt>
                <c:pt idx="7255">
                  <c:v>128</c:v>
                </c:pt>
                <c:pt idx="7256">
                  <c:v>128</c:v>
                </c:pt>
                <c:pt idx="7257">
                  <c:v>128</c:v>
                </c:pt>
                <c:pt idx="7258">
                  <c:v>128</c:v>
                </c:pt>
                <c:pt idx="7259">
                  <c:v>128</c:v>
                </c:pt>
                <c:pt idx="7260">
                  <c:v>128</c:v>
                </c:pt>
                <c:pt idx="7261">
                  <c:v>128</c:v>
                </c:pt>
                <c:pt idx="7262">
                  <c:v>128</c:v>
                </c:pt>
                <c:pt idx="7263">
                  <c:v>128</c:v>
                </c:pt>
                <c:pt idx="7264">
                  <c:v>128</c:v>
                </c:pt>
                <c:pt idx="7265">
                  <c:v>128</c:v>
                </c:pt>
                <c:pt idx="7266">
                  <c:v>128</c:v>
                </c:pt>
                <c:pt idx="7267">
                  <c:v>128</c:v>
                </c:pt>
                <c:pt idx="7268">
                  <c:v>128</c:v>
                </c:pt>
                <c:pt idx="7269">
                  <c:v>128</c:v>
                </c:pt>
                <c:pt idx="7270">
                  <c:v>128</c:v>
                </c:pt>
                <c:pt idx="7271">
                  <c:v>128</c:v>
                </c:pt>
                <c:pt idx="7272">
                  <c:v>128</c:v>
                </c:pt>
                <c:pt idx="7273">
                  <c:v>128</c:v>
                </c:pt>
                <c:pt idx="7274">
                  <c:v>128</c:v>
                </c:pt>
                <c:pt idx="7275">
                  <c:v>128</c:v>
                </c:pt>
                <c:pt idx="7276">
                  <c:v>128</c:v>
                </c:pt>
                <c:pt idx="7277">
                  <c:v>128</c:v>
                </c:pt>
                <c:pt idx="7278">
                  <c:v>128</c:v>
                </c:pt>
                <c:pt idx="7279">
                  <c:v>128</c:v>
                </c:pt>
                <c:pt idx="7280">
                  <c:v>128</c:v>
                </c:pt>
                <c:pt idx="7281">
                  <c:v>128</c:v>
                </c:pt>
                <c:pt idx="7282">
                  <c:v>128</c:v>
                </c:pt>
                <c:pt idx="7283">
                  <c:v>128</c:v>
                </c:pt>
                <c:pt idx="7284">
                  <c:v>128</c:v>
                </c:pt>
                <c:pt idx="7285">
                  <c:v>128</c:v>
                </c:pt>
                <c:pt idx="7286">
                  <c:v>128</c:v>
                </c:pt>
                <c:pt idx="7287">
                  <c:v>128</c:v>
                </c:pt>
                <c:pt idx="7288">
                  <c:v>128</c:v>
                </c:pt>
                <c:pt idx="7289">
                  <c:v>128</c:v>
                </c:pt>
                <c:pt idx="7290">
                  <c:v>128</c:v>
                </c:pt>
                <c:pt idx="7291">
                  <c:v>128</c:v>
                </c:pt>
                <c:pt idx="7292">
                  <c:v>128</c:v>
                </c:pt>
                <c:pt idx="7293">
                  <c:v>128</c:v>
                </c:pt>
                <c:pt idx="7294">
                  <c:v>128</c:v>
                </c:pt>
                <c:pt idx="7295">
                  <c:v>128</c:v>
                </c:pt>
                <c:pt idx="7296">
                  <c:v>128</c:v>
                </c:pt>
                <c:pt idx="7297">
                  <c:v>128</c:v>
                </c:pt>
                <c:pt idx="7298">
                  <c:v>128</c:v>
                </c:pt>
                <c:pt idx="7299">
                  <c:v>128</c:v>
                </c:pt>
                <c:pt idx="7300">
                  <c:v>128</c:v>
                </c:pt>
                <c:pt idx="7301">
                  <c:v>128</c:v>
                </c:pt>
                <c:pt idx="7302">
                  <c:v>128</c:v>
                </c:pt>
                <c:pt idx="7303">
                  <c:v>128</c:v>
                </c:pt>
                <c:pt idx="7304">
                  <c:v>128</c:v>
                </c:pt>
                <c:pt idx="7305">
                  <c:v>128</c:v>
                </c:pt>
                <c:pt idx="7306">
                  <c:v>128</c:v>
                </c:pt>
                <c:pt idx="7307">
                  <c:v>128</c:v>
                </c:pt>
                <c:pt idx="7308">
                  <c:v>128</c:v>
                </c:pt>
                <c:pt idx="7309">
                  <c:v>128</c:v>
                </c:pt>
                <c:pt idx="7310">
                  <c:v>128</c:v>
                </c:pt>
                <c:pt idx="7311">
                  <c:v>128</c:v>
                </c:pt>
                <c:pt idx="7312">
                  <c:v>128</c:v>
                </c:pt>
                <c:pt idx="7313">
                  <c:v>128</c:v>
                </c:pt>
                <c:pt idx="7314">
                  <c:v>128</c:v>
                </c:pt>
                <c:pt idx="7315">
                  <c:v>128</c:v>
                </c:pt>
                <c:pt idx="7316">
                  <c:v>128</c:v>
                </c:pt>
                <c:pt idx="7317">
                  <c:v>128</c:v>
                </c:pt>
                <c:pt idx="7318">
                  <c:v>128</c:v>
                </c:pt>
                <c:pt idx="7319">
                  <c:v>128</c:v>
                </c:pt>
                <c:pt idx="7320">
                  <c:v>128</c:v>
                </c:pt>
                <c:pt idx="7321">
                  <c:v>128</c:v>
                </c:pt>
                <c:pt idx="7322">
                  <c:v>128</c:v>
                </c:pt>
                <c:pt idx="7323">
                  <c:v>128</c:v>
                </c:pt>
                <c:pt idx="7324">
                  <c:v>128</c:v>
                </c:pt>
                <c:pt idx="7325">
                  <c:v>128</c:v>
                </c:pt>
                <c:pt idx="7326">
                  <c:v>128</c:v>
                </c:pt>
                <c:pt idx="7327">
                  <c:v>128</c:v>
                </c:pt>
                <c:pt idx="7328">
                  <c:v>128</c:v>
                </c:pt>
                <c:pt idx="7329">
                  <c:v>128</c:v>
                </c:pt>
                <c:pt idx="7330">
                  <c:v>128</c:v>
                </c:pt>
                <c:pt idx="7331">
                  <c:v>128</c:v>
                </c:pt>
                <c:pt idx="7332">
                  <c:v>128</c:v>
                </c:pt>
                <c:pt idx="7333">
                  <c:v>128</c:v>
                </c:pt>
                <c:pt idx="7334">
                  <c:v>128</c:v>
                </c:pt>
                <c:pt idx="7335">
                  <c:v>128</c:v>
                </c:pt>
                <c:pt idx="7336">
                  <c:v>128</c:v>
                </c:pt>
                <c:pt idx="7337">
                  <c:v>128</c:v>
                </c:pt>
                <c:pt idx="7338">
                  <c:v>128</c:v>
                </c:pt>
                <c:pt idx="7339">
                  <c:v>128</c:v>
                </c:pt>
                <c:pt idx="7340">
                  <c:v>128</c:v>
                </c:pt>
                <c:pt idx="7341">
                  <c:v>128</c:v>
                </c:pt>
                <c:pt idx="7342">
                  <c:v>128</c:v>
                </c:pt>
                <c:pt idx="7343">
                  <c:v>128</c:v>
                </c:pt>
                <c:pt idx="7344">
                  <c:v>128</c:v>
                </c:pt>
                <c:pt idx="7345">
                  <c:v>128</c:v>
                </c:pt>
                <c:pt idx="7346">
                  <c:v>128</c:v>
                </c:pt>
                <c:pt idx="7347">
                  <c:v>128</c:v>
                </c:pt>
                <c:pt idx="7348">
                  <c:v>128</c:v>
                </c:pt>
                <c:pt idx="7349">
                  <c:v>128</c:v>
                </c:pt>
                <c:pt idx="7350">
                  <c:v>128</c:v>
                </c:pt>
                <c:pt idx="7351">
                  <c:v>128</c:v>
                </c:pt>
                <c:pt idx="7352">
                  <c:v>128</c:v>
                </c:pt>
                <c:pt idx="7353">
                  <c:v>128</c:v>
                </c:pt>
                <c:pt idx="7354">
                  <c:v>128</c:v>
                </c:pt>
                <c:pt idx="7355">
                  <c:v>128</c:v>
                </c:pt>
                <c:pt idx="7356">
                  <c:v>128</c:v>
                </c:pt>
                <c:pt idx="7357">
                  <c:v>128</c:v>
                </c:pt>
                <c:pt idx="7358">
                  <c:v>128</c:v>
                </c:pt>
                <c:pt idx="7359">
                  <c:v>128</c:v>
                </c:pt>
                <c:pt idx="7360">
                  <c:v>128</c:v>
                </c:pt>
                <c:pt idx="7361">
                  <c:v>128</c:v>
                </c:pt>
                <c:pt idx="7362">
                  <c:v>128</c:v>
                </c:pt>
                <c:pt idx="7363">
                  <c:v>128</c:v>
                </c:pt>
                <c:pt idx="7364">
                  <c:v>128</c:v>
                </c:pt>
                <c:pt idx="7365">
                  <c:v>128</c:v>
                </c:pt>
                <c:pt idx="7366">
                  <c:v>128</c:v>
                </c:pt>
                <c:pt idx="7367">
                  <c:v>128</c:v>
                </c:pt>
                <c:pt idx="7368">
                  <c:v>128</c:v>
                </c:pt>
                <c:pt idx="7369">
                  <c:v>128</c:v>
                </c:pt>
                <c:pt idx="7370">
                  <c:v>128</c:v>
                </c:pt>
                <c:pt idx="7371">
                  <c:v>128</c:v>
                </c:pt>
                <c:pt idx="7372">
                  <c:v>128</c:v>
                </c:pt>
                <c:pt idx="7373">
                  <c:v>128</c:v>
                </c:pt>
                <c:pt idx="7374">
                  <c:v>128</c:v>
                </c:pt>
                <c:pt idx="7375">
                  <c:v>128</c:v>
                </c:pt>
                <c:pt idx="7376">
                  <c:v>128</c:v>
                </c:pt>
                <c:pt idx="7377">
                  <c:v>128</c:v>
                </c:pt>
                <c:pt idx="7378">
                  <c:v>128</c:v>
                </c:pt>
                <c:pt idx="7379">
                  <c:v>128</c:v>
                </c:pt>
                <c:pt idx="7380">
                  <c:v>128</c:v>
                </c:pt>
                <c:pt idx="7381">
                  <c:v>128</c:v>
                </c:pt>
                <c:pt idx="7382">
                  <c:v>128</c:v>
                </c:pt>
                <c:pt idx="7383">
                  <c:v>128</c:v>
                </c:pt>
                <c:pt idx="7384">
                  <c:v>128</c:v>
                </c:pt>
                <c:pt idx="7385">
                  <c:v>128</c:v>
                </c:pt>
                <c:pt idx="7386">
                  <c:v>128</c:v>
                </c:pt>
                <c:pt idx="7387">
                  <c:v>128</c:v>
                </c:pt>
                <c:pt idx="7388">
                  <c:v>128</c:v>
                </c:pt>
                <c:pt idx="7389">
                  <c:v>128</c:v>
                </c:pt>
                <c:pt idx="7390">
                  <c:v>128</c:v>
                </c:pt>
                <c:pt idx="7391">
                  <c:v>128</c:v>
                </c:pt>
                <c:pt idx="7392">
                  <c:v>128</c:v>
                </c:pt>
                <c:pt idx="7393">
                  <c:v>128</c:v>
                </c:pt>
                <c:pt idx="7394">
                  <c:v>128</c:v>
                </c:pt>
                <c:pt idx="7395">
                  <c:v>128</c:v>
                </c:pt>
                <c:pt idx="7396">
                  <c:v>128</c:v>
                </c:pt>
                <c:pt idx="7397">
                  <c:v>128</c:v>
                </c:pt>
                <c:pt idx="7398">
                  <c:v>128</c:v>
                </c:pt>
                <c:pt idx="7399">
                  <c:v>128</c:v>
                </c:pt>
                <c:pt idx="7400">
                  <c:v>128</c:v>
                </c:pt>
                <c:pt idx="7401">
                  <c:v>128</c:v>
                </c:pt>
                <c:pt idx="7402">
                  <c:v>128</c:v>
                </c:pt>
                <c:pt idx="7403">
                  <c:v>128</c:v>
                </c:pt>
                <c:pt idx="7404">
                  <c:v>128</c:v>
                </c:pt>
                <c:pt idx="7405">
                  <c:v>128</c:v>
                </c:pt>
                <c:pt idx="7406">
                  <c:v>128</c:v>
                </c:pt>
                <c:pt idx="7407">
                  <c:v>128</c:v>
                </c:pt>
                <c:pt idx="7408">
                  <c:v>128</c:v>
                </c:pt>
                <c:pt idx="7409">
                  <c:v>128</c:v>
                </c:pt>
                <c:pt idx="7410">
                  <c:v>128</c:v>
                </c:pt>
                <c:pt idx="7411">
                  <c:v>128</c:v>
                </c:pt>
                <c:pt idx="7412">
                  <c:v>128</c:v>
                </c:pt>
                <c:pt idx="7413">
                  <c:v>128</c:v>
                </c:pt>
                <c:pt idx="7414">
                  <c:v>128</c:v>
                </c:pt>
                <c:pt idx="7415">
                  <c:v>128</c:v>
                </c:pt>
                <c:pt idx="7416">
                  <c:v>128</c:v>
                </c:pt>
                <c:pt idx="7417">
                  <c:v>128</c:v>
                </c:pt>
                <c:pt idx="7418">
                  <c:v>128</c:v>
                </c:pt>
                <c:pt idx="7419">
                  <c:v>128</c:v>
                </c:pt>
                <c:pt idx="7420">
                  <c:v>128</c:v>
                </c:pt>
                <c:pt idx="7421">
                  <c:v>128</c:v>
                </c:pt>
                <c:pt idx="7422">
                  <c:v>128</c:v>
                </c:pt>
                <c:pt idx="7423">
                  <c:v>128</c:v>
                </c:pt>
                <c:pt idx="7424">
                  <c:v>128</c:v>
                </c:pt>
                <c:pt idx="7425">
                  <c:v>128</c:v>
                </c:pt>
                <c:pt idx="7426">
                  <c:v>128</c:v>
                </c:pt>
                <c:pt idx="7427">
                  <c:v>128</c:v>
                </c:pt>
                <c:pt idx="7428">
                  <c:v>128</c:v>
                </c:pt>
                <c:pt idx="7429">
                  <c:v>128</c:v>
                </c:pt>
                <c:pt idx="7430">
                  <c:v>128</c:v>
                </c:pt>
                <c:pt idx="7431">
                  <c:v>128</c:v>
                </c:pt>
                <c:pt idx="7432">
                  <c:v>128</c:v>
                </c:pt>
                <c:pt idx="7433">
                  <c:v>128</c:v>
                </c:pt>
                <c:pt idx="7434">
                  <c:v>128</c:v>
                </c:pt>
                <c:pt idx="7435">
                  <c:v>128</c:v>
                </c:pt>
                <c:pt idx="7436">
                  <c:v>128</c:v>
                </c:pt>
                <c:pt idx="7437">
                  <c:v>128</c:v>
                </c:pt>
                <c:pt idx="7438">
                  <c:v>128</c:v>
                </c:pt>
                <c:pt idx="7439">
                  <c:v>128</c:v>
                </c:pt>
                <c:pt idx="7440">
                  <c:v>128</c:v>
                </c:pt>
                <c:pt idx="7441">
                  <c:v>128</c:v>
                </c:pt>
                <c:pt idx="7442">
                  <c:v>128</c:v>
                </c:pt>
                <c:pt idx="7443">
                  <c:v>128</c:v>
                </c:pt>
                <c:pt idx="7444">
                  <c:v>128</c:v>
                </c:pt>
                <c:pt idx="7445">
                  <c:v>128</c:v>
                </c:pt>
                <c:pt idx="7446">
                  <c:v>128</c:v>
                </c:pt>
                <c:pt idx="7447">
                  <c:v>128</c:v>
                </c:pt>
                <c:pt idx="7448">
                  <c:v>128</c:v>
                </c:pt>
                <c:pt idx="7449">
                  <c:v>128</c:v>
                </c:pt>
                <c:pt idx="7450">
                  <c:v>128</c:v>
                </c:pt>
                <c:pt idx="7451">
                  <c:v>128</c:v>
                </c:pt>
                <c:pt idx="7452">
                  <c:v>128</c:v>
                </c:pt>
                <c:pt idx="7453">
                  <c:v>128</c:v>
                </c:pt>
                <c:pt idx="7454">
                  <c:v>128</c:v>
                </c:pt>
                <c:pt idx="7455">
                  <c:v>128</c:v>
                </c:pt>
                <c:pt idx="7456">
                  <c:v>128</c:v>
                </c:pt>
                <c:pt idx="7457">
                  <c:v>128</c:v>
                </c:pt>
                <c:pt idx="7458">
                  <c:v>128</c:v>
                </c:pt>
                <c:pt idx="7459">
                  <c:v>128</c:v>
                </c:pt>
                <c:pt idx="7460">
                  <c:v>128</c:v>
                </c:pt>
                <c:pt idx="7461">
                  <c:v>128</c:v>
                </c:pt>
                <c:pt idx="7462">
                  <c:v>128</c:v>
                </c:pt>
                <c:pt idx="7463">
                  <c:v>128</c:v>
                </c:pt>
                <c:pt idx="7464">
                  <c:v>128</c:v>
                </c:pt>
                <c:pt idx="7465">
                  <c:v>128</c:v>
                </c:pt>
                <c:pt idx="7466">
                  <c:v>128</c:v>
                </c:pt>
                <c:pt idx="7467">
                  <c:v>128</c:v>
                </c:pt>
                <c:pt idx="7468">
                  <c:v>128</c:v>
                </c:pt>
                <c:pt idx="7469">
                  <c:v>128</c:v>
                </c:pt>
                <c:pt idx="7470">
                  <c:v>128</c:v>
                </c:pt>
                <c:pt idx="7471">
                  <c:v>128</c:v>
                </c:pt>
                <c:pt idx="7472">
                  <c:v>128</c:v>
                </c:pt>
                <c:pt idx="7473">
                  <c:v>128</c:v>
                </c:pt>
                <c:pt idx="7474">
                  <c:v>128</c:v>
                </c:pt>
                <c:pt idx="7475">
                  <c:v>128</c:v>
                </c:pt>
                <c:pt idx="7476">
                  <c:v>128</c:v>
                </c:pt>
                <c:pt idx="7477">
                  <c:v>128</c:v>
                </c:pt>
                <c:pt idx="7478">
                  <c:v>128</c:v>
                </c:pt>
                <c:pt idx="7479">
                  <c:v>128</c:v>
                </c:pt>
                <c:pt idx="7480">
                  <c:v>128</c:v>
                </c:pt>
                <c:pt idx="7481">
                  <c:v>128</c:v>
                </c:pt>
                <c:pt idx="7482">
                  <c:v>128</c:v>
                </c:pt>
                <c:pt idx="7483">
                  <c:v>128</c:v>
                </c:pt>
                <c:pt idx="7484">
                  <c:v>128</c:v>
                </c:pt>
                <c:pt idx="7485">
                  <c:v>128</c:v>
                </c:pt>
                <c:pt idx="7486">
                  <c:v>128</c:v>
                </c:pt>
                <c:pt idx="7487">
                  <c:v>128</c:v>
                </c:pt>
                <c:pt idx="7488">
                  <c:v>128</c:v>
                </c:pt>
                <c:pt idx="7489">
                  <c:v>128</c:v>
                </c:pt>
                <c:pt idx="7490">
                  <c:v>128</c:v>
                </c:pt>
                <c:pt idx="7491">
                  <c:v>128</c:v>
                </c:pt>
                <c:pt idx="7492">
                  <c:v>128</c:v>
                </c:pt>
                <c:pt idx="7493">
                  <c:v>128</c:v>
                </c:pt>
                <c:pt idx="7494">
                  <c:v>128</c:v>
                </c:pt>
                <c:pt idx="7495">
                  <c:v>128</c:v>
                </c:pt>
                <c:pt idx="7496">
                  <c:v>128</c:v>
                </c:pt>
                <c:pt idx="7497">
                  <c:v>128</c:v>
                </c:pt>
                <c:pt idx="7498">
                  <c:v>128</c:v>
                </c:pt>
                <c:pt idx="7499">
                  <c:v>128</c:v>
                </c:pt>
                <c:pt idx="7500">
                  <c:v>128</c:v>
                </c:pt>
                <c:pt idx="7501">
                  <c:v>128</c:v>
                </c:pt>
                <c:pt idx="7502">
                  <c:v>128</c:v>
                </c:pt>
                <c:pt idx="7503">
                  <c:v>128</c:v>
                </c:pt>
                <c:pt idx="7504">
                  <c:v>128</c:v>
                </c:pt>
                <c:pt idx="7505">
                  <c:v>128</c:v>
                </c:pt>
                <c:pt idx="7506">
                  <c:v>128</c:v>
                </c:pt>
                <c:pt idx="7507">
                  <c:v>128</c:v>
                </c:pt>
                <c:pt idx="7508">
                  <c:v>128</c:v>
                </c:pt>
                <c:pt idx="7509">
                  <c:v>128</c:v>
                </c:pt>
                <c:pt idx="7510">
                  <c:v>128</c:v>
                </c:pt>
                <c:pt idx="7511">
                  <c:v>128</c:v>
                </c:pt>
                <c:pt idx="7512">
                  <c:v>128</c:v>
                </c:pt>
                <c:pt idx="7513">
                  <c:v>128</c:v>
                </c:pt>
                <c:pt idx="7514">
                  <c:v>128</c:v>
                </c:pt>
                <c:pt idx="7515">
                  <c:v>128</c:v>
                </c:pt>
                <c:pt idx="7516">
                  <c:v>128</c:v>
                </c:pt>
                <c:pt idx="7517">
                  <c:v>128</c:v>
                </c:pt>
                <c:pt idx="7518">
                  <c:v>128</c:v>
                </c:pt>
                <c:pt idx="7519">
                  <c:v>128</c:v>
                </c:pt>
                <c:pt idx="7520">
                  <c:v>128</c:v>
                </c:pt>
                <c:pt idx="7521">
                  <c:v>128</c:v>
                </c:pt>
                <c:pt idx="7522">
                  <c:v>128</c:v>
                </c:pt>
                <c:pt idx="7523">
                  <c:v>128</c:v>
                </c:pt>
                <c:pt idx="7524">
                  <c:v>128</c:v>
                </c:pt>
                <c:pt idx="7525">
                  <c:v>128</c:v>
                </c:pt>
                <c:pt idx="7526">
                  <c:v>128</c:v>
                </c:pt>
                <c:pt idx="7527">
                  <c:v>128</c:v>
                </c:pt>
                <c:pt idx="7528">
                  <c:v>128</c:v>
                </c:pt>
                <c:pt idx="7529">
                  <c:v>128</c:v>
                </c:pt>
                <c:pt idx="7530">
                  <c:v>128</c:v>
                </c:pt>
                <c:pt idx="7531">
                  <c:v>128</c:v>
                </c:pt>
                <c:pt idx="7532">
                  <c:v>128</c:v>
                </c:pt>
                <c:pt idx="7533">
                  <c:v>128</c:v>
                </c:pt>
                <c:pt idx="7534">
                  <c:v>128</c:v>
                </c:pt>
                <c:pt idx="7535">
                  <c:v>128</c:v>
                </c:pt>
                <c:pt idx="7536">
                  <c:v>128</c:v>
                </c:pt>
                <c:pt idx="7537">
                  <c:v>128</c:v>
                </c:pt>
                <c:pt idx="7538">
                  <c:v>128</c:v>
                </c:pt>
                <c:pt idx="7539">
                  <c:v>128</c:v>
                </c:pt>
                <c:pt idx="7540">
                  <c:v>128</c:v>
                </c:pt>
                <c:pt idx="7541">
                  <c:v>128</c:v>
                </c:pt>
                <c:pt idx="7542">
                  <c:v>128</c:v>
                </c:pt>
                <c:pt idx="7543">
                  <c:v>128</c:v>
                </c:pt>
                <c:pt idx="7544">
                  <c:v>128</c:v>
                </c:pt>
                <c:pt idx="7545">
                  <c:v>128</c:v>
                </c:pt>
                <c:pt idx="7546">
                  <c:v>128</c:v>
                </c:pt>
                <c:pt idx="7547">
                  <c:v>128</c:v>
                </c:pt>
                <c:pt idx="7548">
                  <c:v>128</c:v>
                </c:pt>
                <c:pt idx="7549">
                  <c:v>128</c:v>
                </c:pt>
                <c:pt idx="7550">
                  <c:v>128</c:v>
                </c:pt>
                <c:pt idx="7551">
                  <c:v>128</c:v>
                </c:pt>
                <c:pt idx="7552">
                  <c:v>128</c:v>
                </c:pt>
                <c:pt idx="7553">
                  <c:v>128</c:v>
                </c:pt>
                <c:pt idx="7554">
                  <c:v>128</c:v>
                </c:pt>
                <c:pt idx="7555">
                  <c:v>128</c:v>
                </c:pt>
                <c:pt idx="7556">
                  <c:v>128</c:v>
                </c:pt>
                <c:pt idx="7557">
                  <c:v>128</c:v>
                </c:pt>
                <c:pt idx="7558">
                  <c:v>128</c:v>
                </c:pt>
                <c:pt idx="7559">
                  <c:v>128</c:v>
                </c:pt>
                <c:pt idx="7560">
                  <c:v>128</c:v>
                </c:pt>
                <c:pt idx="7561">
                  <c:v>128</c:v>
                </c:pt>
                <c:pt idx="7562">
                  <c:v>128</c:v>
                </c:pt>
                <c:pt idx="7563">
                  <c:v>128</c:v>
                </c:pt>
                <c:pt idx="7564">
                  <c:v>128</c:v>
                </c:pt>
                <c:pt idx="7565">
                  <c:v>128</c:v>
                </c:pt>
                <c:pt idx="7566">
                  <c:v>128</c:v>
                </c:pt>
                <c:pt idx="7567">
                  <c:v>128</c:v>
                </c:pt>
                <c:pt idx="7568">
                  <c:v>128</c:v>
                </c:pt>
                <c:pt idx="7569">
                  <c:v>128</c:v>
                </c:pt>
                <c:pt idx="7570">
                  <c:v>128</c:v>
                </c:pt>
                <c:pt idx="7571">
                  <c:v>128</c:v>
                </c:pt>
                <c:pt idx="7572">
                  <c:v>128</c:v>
                </c:pt>
                <c:pt idx="7573">
                  <c:v>128</c:v>
                </c:pt>
                <c:pt idx="7574">
                  <c:v>128</c:v>
                </c:pt>
                <c:pt idx="7575">
                  <c:v>128</c:v>
                </c:pt>
                <c:pt idx="7576">
                  <c:v>128</c:v>
                </c:pt>
                <c:pt idx="7577">
                  <c:v>128</c:v>
                </c:pt>
                <c:pt idx="7578">
                  <c:v>128</c:v>
                </c:pt>
                <c:pt idx="7579">
                  <c:v>128</c:v>
                </c:pt>
                <c:pt idx="7580">
                  <c:v>128</c:v>
                </c:pt>
                <c:pt idx="7581">
                  <c:v>128</c:v>
                </c:pt>
                <c:pt idx="7582">
                  <c:v>128</c:v>
                </c:pt>
                <c:pt idx="7583">
                  <c:v>128</c:v>
                </c:pt>
                <c:pt idx="7584">
                  <c:v>128</c:v>
                </c:pt>
                <c:pt idx="7585">
                  <c:v>128</c:v>
                </c:pt>
                <c:pt idx="7586">
                  <c:v>128</c:v>
                </c:pt>
                <c:pt idx="7587">
                  <c:v>128</c:v>
                </c:pt>
                <c:pt idx="7588">
                  <c:v>128</c:v>
                </c:pt>
                <c:pt idx="7589">
                  <c:v>128</c:v>
                </c:pt>
                <c:pt idx="7590">
                  <c:v>128</c:v>
                </c:pt>
                <c:pt idx="7591">
                  <c:v>128</c:v>
                </c:pt>
                <c:pt idx="7592">
                  <c:v>128</c:v>
                </c:pt>
                <c:pt idx="7593">
                  <c:v>128</c:v>
                </c:pt>
                <c:pt idx="7594">
                  <c:v>128</c:v>
                </c:pt>
                <c:pt idx="7595">
                  <c:v>128</c:v>
                </c:pt>
                <c:pt idx="7596">
                  <c:v>128</c:v>
                </c:pt>
                <c:pt idx="7597">
                  <c:v>128</c:v>
                </c:pt>
                <c:pt idx="7598">
                  <c:v>128</c:v>
                </c:pt>
                <c:pt idx="7599">
                  <c:v>128</c:v>
                </c:pt>
                <c:pt idx="7600">
                  <c:v>128</c:v>
                </c:pt>
                <c:pt idx="7601">
                  <c:v>128</c:v>
                </c:pt>
                <c:pt idx="7602">
                  <c:v>128</c:v>
                </c:pt>
                <c:pt idx="7603">
                  <c:v>128</c:v>
                </c:pt>
                <c:pt idx="7604">
                  <c:v>128</c:v>
                </c:pt>
                <c:pt idx="7605">
                  <c:v>128</c:v>
                </c:pt>
                <c:pt idx="7606">
                  <c:v>132</c:v>
                </c:pt>
                <c:pt idx="7607">
                  <c:v>132</c:v>
                </c:pt>
                <c:pt idx="7608">
                  <c:v>132</c:v>
                </c:pt>
                <c:pt idx="7609">
                  <c:v>132</c:v>
                </c:pt>
                <c:pt idx="7610">
                  <c:v>132</c:v>
                </c:pt>
                <c:pt idx="7611">
                  <c:v>132</c:v>
                </c:pt>
                <c:pt idx="7612">
                  <c:v>132</c:v>
                </c:pt>
                <c:pt idx="7613">
                  <c:v>132</c:v>
                </c:pt>
                <c:pt idx="7614">
                  <c:v>132</c:v>
                </c:pt>
                <c:pt idx="7615">
                  <c:v>132</c:v>
                </c:pt>
                <c:pt idx="7616">
                  <c:v>132</c:v>
                </c:pt>
                <c:pt idx="7617">
                  <c:v>132</c:v>
                </c:pt>
                <c:pt idx="7618">
                  <c:v>132</c:v>
                </c:pt>
                <c:pt idx="7619">
                  <c:v>136</c:v>
                </c:pt>
                <c:pt idx="7620">
                  <c:v>136</c:v>
                </c:pt>
                <c:pt idx="7621">
                  <c:v>136</c:v>
                </c:pt>
                <c:pt idx="7622">
                  <c:v>140</c:v>
                </c:pt>
                <c:pt idx="7623">
                  <c:v>140</c:v>
                </c:pt>
                <c:pt idx="7624">
                  <c:v>140</c:v>
                </c:pt>
                <c:pt idx="7625">
                  <c:v>140</c:v>
                </c:pt>
                <c:pt idx="7626">
                  <c:v>140</c:v>
                </c:pt>
                <c:pt idx="7627">
                  <c:v>140</c:v>
                </c:pt>
                <c:pt idx="7628">
                  <c:v>148</c:v>
                </c:pt>
                <c:pt idx="7629">
                  <c:v>148</c:v>
                </c:pt>
                <c:pt idx="7630">
                  <c:v>148</c:v>
                </c:pt>
                <c:pt idx="7631">
                  <c:v>148</c:v>
                </c:pt>
                <c:pt idx="7632">
                  <c:v>148</c:v>
                </c:pt>
                <c:pt idx="7633">
                  <c:v>148</c:v>
                </c:pt>
                <c:pt idx="7634">
                  <c:v>148</c:v>
                </c:pt>
                <c:pt idx="7635">
                  <c:v>148</c:v>
                </c:pt>
                <c:pt idx="7636">
                  <c:v>148</c:v>
                </c:pt>
                <c:pt idx="7637">
                  <c:v>148</c:v>
                </c:pt>
                <c:pt idx="7638">
                  <c:v>148</c:v>
                </c:pt>
                <c:pt idx="7639">
                  <c:v>148</c:v>
                </c:pt>
                <c:pt idx="7640">
                  <c:v>148</c:v>
                </c:pt>
                <c:pt idx="7641">
                  <c:v>148</c:v>
                </c:pt>
                <c:pt idx="7642">
                  <c:v>148</c:v>
                </c:pt>
                <c:pt idx="7643">
                  <c:v>148</c:v>
                </c:pt>
                <c:pt idx="7644">
                  <c:v>148</c:v>
                </c:pt>
                <c:pt idx="7645">
                  <c:v>148</c:v>
                </c:pt>
                <c:pt idx="7646">
                  <c:v>148</c:v>
                </c:pt>
                <c:pt idx="7647">
                  <c:v>148</c:v>
                </c:pt>
                <c:pt idx="7648">
                  <c:v>148</c:v>
                </c:pt>
                <c:pt idx="7649">
                  <c:v>148</c:v>
                </c:pt>
                <c:pt idx="7650">
                  <c:v>148</c:v>
                </c:pt>
                <c:pt idx="7651">
                  <c:v>148</c:v>
                </c:pt>
                <c:pt idx="7652">
                  <c:v>148</c:v>
                </c:pt>
                <c:pt idx="7653">
                  <c:v>148</c:v>
                </c:pt>
                <c:pt idx="7654">
                  <c:v>148</c:v>
                </c:pt>
                <c:pt idx="7655">
                  <c:v>148</c:v>
                </c:pt>
                <c:pt idx="7656">
                  <c:v>148</c:v>
                </c:pt>
                <c:pt idx="7657">
                  <c:v>148</c:v>
                </c:pt>
                <c:pt idx="7658">
                  <c:v>148</c:v>
                </c:pt>
                <c:pt idx="7659">
                  <c:v>148</c:v>
                </c:pt>
                <c:pt idx="7660">
                  <c:v>148</c:v>
                </c:pt>
                <c:pt idx="7661">
                  <c:v>148</c:v>
                </c:pt>
                <c:pt idx="7662">
                  <c:v>148</c:v>
                </c:pt>
                <c:pt idx="7663">
                  <c:v>148</c:v>
                </c:pt>
                <c:pt idx="7664">
                  <c:v>148</c:v>
                </c:pt>
                <c:pt idx="7665">
                  <c:v>148</c:v>
                </c:pt>
                <c:pt idx="7666">
                  <c:v>148</c:v>
                </c:pt>
                <c:pt idx="7667">
                  <c:v>148</c:v>
                </c:pt>
                <c:pt idx="7668">
                  <c:v>148</c:v>
                </c:pt>
                <c:pt idx="7669">
                  <c:v>148</c:v>
                </c:pt>
                <c:pt idx="7670">
                  <c:v>148</c:v>
                </c:pt>
                <c:pt idx="7671">
                  <c:v>148</c:v>
                </c:pt>
                <c:pt idx="7672">
                  <c:v>148</c:v>
                </c:pt>
                <c:pt idx="7673">
                  <c:v>148</c:v>
                </c:pt>
                <c:pt idx="7674">
                  <c:v>148</c:v>
                </c:pt>
                <c:pt idx="7675">
                  <c:v>148</c:v>
                </c:pt>
                <c:pt idx="7676">
                  <c:v>148</c:v>
                </c:pt>
                <c:pt idx="7677">
                  <c:v>148</c:v>
                </c:pt>
                <c:pt idx="7678">
                  <c:v>148</c:v>
                </c:pt>
                <c:pt idx="7679">
                  <c:v>148</c:v>
                </c:pt>
                <c:pt idx="7680">
                  <c:v>148</c:v>
                </c:pt>
                <c:pt idx="7681">
                  <c:v>148</c:v>
                </c:pt>
                <c:pt idx="7682">
                  <c:v>148</c:v>
                </c:pt>
                <c:pt idx="7683">
                  <c:v>152</c:v>
                </c:pt>
                <c:pt idx="7684">
                  <c:v>156</c:v>
                </c:pt>
                <c:pt idx="7685">
                  <c:v>156</c:v>
                </c:pt>
                <c:pt idx="7686">
                  <c:v>156</c:v>
                </c:pt>
                <c:pt idx="7687">
                  <c:v>156</c:v>
                </c:pt>
                <c:pt idx="7688">
                  <c:v>156</c:v>
                </c:pt>
                <c:pt idx="7689">
                  <c:v>156</c:v>
                </c:pt>
                <c:pt idx="7690">
                  <c:v>156</c:v>
                </c:pt>
                <c:pt idx="7691">
                  <c:v>156</c:v>
                </c:pt>
                <c:pt idx="7692">
                  <c:v>156</c:v>
                </c:pt>
                <c:pt idx="7693">
                  <c:v>156</c:v>
                </c:pt>
                <c:pt idx="7694">
                  <c:v>156</c:v>
                </c:pt>
                <c:pt idx="7695">
                  <c:v>156</c:v>
                </c:pt>
                <c:pt idx="7696">
                  <c:v>156</c:v>
                </c:pt>
                <c:pt idx="7697">
                  <c:v>156</c:v>
                </c:pt>
                <c:pt idx="7698">
                  <c:v>156</c:v>
                </c:pt>
                <c:pt idx="7699">
                  <c:v>156</c:v>
                </c:pt>
                <c:pt idx="7700">
                  <c:v>156</c:v>
                </c:pt>
                <c:pt idx="7701">
                  <c:v>156</c:v>
                </c:pt>
                <c:pt idx="7702">
                  <c:v>156</c:v>
                </c:pt>
                <c:pt idx="7703">
                  <c:v>156</c:v>
                </c:pt>
                <c:pt idx="7704">
                  <c:v>156</c:v>
                </c:pt>
                <c:pt idx="7705">
                  <c:v>156</c:v>
                </c:pt>
                <c:pt idx="7706">
                  <c:v>156</c:v>
                </c:pt>
                <c:pt idx="7707">
                  <c:v>156</c:v>
                </c:pt>
                <c:pt idx="7708">
                  <c:v>156</c:v>
                </c:pt>
                <c:pt idx="7709">
                  <c:v>156</c:v>
                </c:pt>
                <c:pt idx="7710">
                  <c:v>156</c:v>
                </c:pt>
                <c:pt idx="7711">
                  <c:v>156</c:v>
                </c:pt>
                <c:pt idx="7712">
                  <c:v>156</c:v>
                </c:pt>
                <c:pt idx="7713">
                  <c:v>156</c:v>
                </c:pt>
                <c:pt idx="7714">
                  <c:v>156</c:v>
                </c:pt>
                <c:pt idx="7715">
                  <c:v>156</c:v>
                </c:pt>
                <c:pt idx="7716">
                  <c:v>156</c:v>
                </c:pt>
                <c:pt idx="7717">
                  <c:v>156</c:v>
                </c:pt>
                <c:pt idx="7718">
                  <c:v>156</c:v>
                </c:pt>
                <c:pt idx="7719">
                  <c:v>156</c:v>
                </c:pt>
                <c:pt idx="7720">
                  <c:v>156</c:v>
                </c:pt>
                <c:pt idx="7721">
                  <c:v>156</c:v>
                </c:pt>
                <c:pt idx="7722">
                  <c:v>156</c:v>
                </c:pt>
                <c:pt idx="7723">
                  <c:v>156</c:v>
                </c:pt>
                <c:pt idx="7724">
                  <c:v>156</c:v>
                </c:pt>
                <c:pt idx="7725">
                  <c:v>156</c:v>
                </c:pt>
                <c:pt idx="7726">
                  <c:v>156</c:v>
                </c:pt>
                <c:pt idx="7727">
                  <c:v>156</c:v>
                </c:pt>
                <c:pt idx="7728">
                  <c:v>156</c:v>
                </c:pt>
                <c:pt idx="7729">
                  <c:v>156</c:v>
                </c:pt>
                <c:pt idx="7730">
                  <c:v>156</c:v>
                </c:pt>
                <c:pt idx="7731">
                  <c:v>156</c:v>
                </c:pt>
                <c:pt idx="7732">
                  <c:v>156</c:v>
                </c:pt>
                <c:pt idx="7733">
                  <c:v>156</c:v>
                </c:pt>
                <c:pt idx="7734">
                  <c:v>156</c:v>
                </c:pt>
                <c:pt idx="7735">
                  <c:v>156</c:v>
                </c:pt>
                <c:pt idx="7736">
                  <c:v>156</c:v>
                </c:pt>
                <c:pt idx="7737">
                  <c:v>156</c:v>
                </c:pt>
                <c:pt idx="7738">
                  <c:v>156</c:v>
                </c:pt>
                <c:pt idx="7739">
                  <c:v>156</c:v>
                </c:pt>
                <c:pt idx="7740">
                  <c:v>156</c:v>
                </c:pt>
                <c:pt idx="7741">
                  <c:v>156</c:v>
                </c:pt>
                <c:pt idx="7742">
                  <c:v>156</c:v>
                </c:pt>
                <c:pt idx="7743">
                  <c:v>156</c:v>
                </c:pt>
                <c:pt idx="7744">
                  <c:v>156</c:v>
                </c:pt>
                <c:pt idx="7745">
                  <c:v>156</c:v>
                </c:pt>
                <c:pt idx="7746">
                  <c:v>156</c:v>
                </c:pt>
                <c:pt idx="7747">
                  <c:v>156</c:v>
                </c:pt>
                <c:pt idx="7748">
                  <c:v>156</c:v>
                </c:pt>
                <c:pt idx="7749">
                  <c:v>156</c:v>
                </c:pt>
                <c:pt idx="7750">
                  <c:v>156</c:v>
                </c:pt>
                <c:pt idx="7751">
                  <c:v>156</c:v>
                </c:pt>
                <c:pt idx="7752">
                  <c:v>156</c:v>
                </c:pt>
                <c:pt idx="7753">
                  <c:v>156</c:v>
                </c:pt>
                <c:pt idx="7754">
                  <c:v>156</c:v>
                </c:pt>
                <c:pt idx="7755">
                  <c:v>156</c:v>
                </c:pt>
                <c:pt idx="7756">
                  <c:v>164</c:v>
                </c:pt>
                <c:pt idx="7757">
                  <c:v>164</c:v>
                </c:pt>
                <c:pt idx="7758">
                  <c:v>164</c:v>
                </c:pt>
                <c:pt idx="7759">
                  <c:v>164</c:v>
                </c:pt>
                <c:pt idx="7760">
                  <c:v>164</c:v>
                </c:pt>
                <c:pt idx="7761">
                  <c:v>164</c:v>
                </c:pt>
                <c:pt idx="7762">
                  <c:v>164</c:v>
                </c:pt>
                <c:pt idx="7763">
                  <c:v>164</c:v>
                </c:pt>
                <c:pt idx="7764">
                  <c:v>164</c:v>
                </c:pt>
                <c:pt idx="7765">
                  <c:v>164</c:v>
                </c:pt>
                <c:pt idx="7766">
                  <c:v>164</c:v>
                </c:pt>
                <c:pt idx="7767">
                  <c:v>164</c:v>
                </c:pt>
                <c:pt idx="7768">
                  <c:v>164</c:v>
                </c:pt>
                <c:pt idx="7769">
                  <c:v>164</c:v>
                </c:pt>
                <c:pt idx="7770">
                  <c:v>172</c:v>
                </c:pt>
                <c:pt idx="7771">
                  <c:v>176</c:v>
                </c:pt>
                <c:pt idx="7772">
                  <c:v>188</c:v>
                </c:pt>
                <c:pt idx="7773">
                  <c:v>188</c:v>
                </c:pt>
                <c:pt idx="7774">
                  <c:v>188</c:v>
                </c:pt>
                <c:pt idx="7775">
                  <c:v>188</c:v>
                </c:pt>
                <c:pt idx="7776">
                  <c:v>188</c:v>
                </c:pt>
                <c:pt idx="7777">
                  <c:v>188</c:v>
                </c:pt>
                <c:pt idx="7778">
                  <c:v>188</c:v>
                </c:pt>
                <c:pt idx="7779">
                  <c:v>188</c:v>
                </c:pt>
                <c:pt idx="7780">
                  <c:v>188</c:v>
                </c:pt>
                <c:pt idx="7781">
                  <c:v>188</c:v>
                </c:pt>
                <c:pt idx="7782">
                  <c:v>188</c:v>
                </c:pt>
                <c:pt idx="7783">
                  <c:v>188</c:v>
                </c:pt>
                <c:pt idx="7784">
                  <c:v>188</c:v>
                </c:pt>
                <c:pt idx="7785">
                  <c:v>188</c:v>
                </c:pt>
                <c:pt idx="7786">
                  <c:v>188</c:v>
                </c:pt>
                <c:pt idx="7787">
                  <c:v>188</c:v>
                </c:pt>
                <c:pt idx="7788">
                  <c:v>188</c:v>
                </c:pt>
                <c:pt idx="7789">
                  <c:v>188</c:v>
                </c:pt>
                <c:pt idx="7790">
                  <c:v>188</c:v>
                </c:pt>
                <c:pt idx="7791">
                  <c:v>188</c:v>
                </c:pt>
                <c:pt idx="7792">
                  <c:v>188</c:v>
                </c:pt>
                <c:pt idx="7793">
                  <c:v>188</c:v>
                </c:pt>
                <c:pt idx="7794">
                  <c:v>188</c:v>
                </c:pt>
                <c:pt idx="7795">
                  <c:v>188</c:v>
                </c:pt>
                <c:pt idx="7796">
                  <c:v>188</c:v>
                </c:pt>
                <c:pt idx="7797">
                  <c:v>188</c:v>
                </c:pt>
                <c:pt idx="7798">
                  <c:v>192</c:v>
                </c:pt>
                <c:pt idx="7799">
                  <c:v>192</c:v>
                </c:pt>
                <c:pt idx="7800">
                  <c:v>192</c:v>
                </c:pt>
                <c:pt idx="7801">
                  <c:v>204</c:v>
                </c:pt>
                <c:pt idx="7802">
                  <c:v>204</c:v>
                </c:pt>
                <c:pt idx="7803">
                  <c:v>204</c:v>
                </c:pt>
                <c:pt idx="7804">
                  <c:v>204</c:v>
                </c:pt>
                <c:pt idx="7805">
                  <c:v>208</c:v>
                </c:pt>
                <c:pt idx="7806">
                  <c:v>208</c:v>
                </c:pt>
                <c:pt idx="7807">
                  <c:v>208</c:v>
                </c:pt>
                <c:pt idx="7808">
                  <c:v>208</c:v>
                </c:pt>
                <c:pt idx="7809">
                  <c:v>208</c:v>
                </c:pt>
                <c:pt idx="7810">
                  <c:v>208</c:v>
                </c:pt>
                <c:pt idx="7811">
                  <c:v>208</c:v>
                </c:pt>
                <c:pt idx="7812">
                  <c:v>208</c:v>
                </c:pt>
                <c:pt idx="7813">
                  <c:v>208</c:v>
                </c:pt>
                <c:pt idx="7814">
                  <c:v>208</c:v>
                </c:pt>
                <c:pt idx="7815">
                  <c:v>208</c:v>
                </c:pt>
                <c:pt idx="7816">
                  <c:v>208</c:v>
                </c:pt>
                <c:pt idx="7817">
                  <c:v>208</c:v>
                </c:pt>
                <c:pt idx="7818">
                  <c:v>208</c:v>
                </c:pt>
                <c:pt idx="7819">
                  <c:v>208</c:v>
                </c:pt>
                <c:pt idx="7820">
                  <c:v>208</c:v>
                </c:pt>
                <c:pt idx="7821">
                  <c:v>208</c:v>
                </c:pt>
                <c:pt idx="7822">
                  <c:v>208</c:v>
                </c:pt>
                <c:pt idx="7823">
                  <c:v>208</c:v>
                </c:pt>
                <c:pt idx="7824">
                  <c:v>208</c:v>
                </c:pt>
                <c:pt idx="7825">
                  <c:v>208</c:v>
                </c:pt>
                <c:pt idx="7826">
                  <c:v>216</c:v>
                </c:pt>
                <c:pt idx="7827">
                  <c:v>216</c:v>
                </c:pt>
                <c:pt idx="7828">
                  <c:v>220</c:v>
                </c:pt>
                <c:pt idx="7829">
                  <c:v>220</c:v>
                </c:pt>
                <c:pt idx="7830">
                  <c:v>220</c:v>
                </c:pt>
                <c:pt idx="7831">
                  <c:v>220</c:v>
                </c:pt>
                <c:pt idx="7832">
                  <c:v>220</c:v>
                </c:pt>
                <c:pt idx="7833">
                  <c:v>220</c:v>
                </c:pt>
                <c:pt idx="7834">
                  <c:v>220</c:v>
                </c:pt>
                <c:pt idx="7835">
                  <c:v>220</c:v>
                </c:pt>
                <c:pt idx="7836">
                  <c:v>220</c:v>
                </c:pt>
                <c:pt idx="7837">
                  <c:v>220</c:v>
                </c:pt>
                <c:pt idx="7838">
                  <c:v>220</c:v>
                </c:pt>
                <c:pt idx="7839">
                  <c:v>220</c:v>
                </c:pt>
                <c:pt idx="7840">
                  <c:v>220</c:v>
                </c:pt>
                <c:pt idx="7841">
                  <c:v>220</c:v>
                </c:pt>
                <c:pt idx="7842">
                  <c:v>220</c:v>
                </c:pt>
                <c:pt idx="7843">
                  <c:v>220</c:v>
                </c:pt>
                <c:pt idx="7844">
                  <c:v>220</c:v>
                </c:pt>
                <c:pt idx="7845">
                  <c:v>220</c:v>
                </c:pt>
                <c:pt idx="7846">
                  <c:v>220</c:v>
                </c:pt>
                <c:pt idx="7847">
                  <c:v>220</c:v>
                </c:pt>
                <c:pt idx="7848">
                  <c:v>220</c:v>
                </c:pt>
                <c:pt idx="7849">
                  <c:v>224</c:v>
                </c:pt>
                <c:pt idx="7850">
                  <c:v>224</c:v>
                </c:pt>
                <c:pt idx="7851">
                  <c:v>224</c:v>
                </c:pt>
                <c:pt idx="7852">
                  <c:v>244</c:v>
                </c:pt>
                <c:pt idx="7853">
                  <c:v>244</c:v>
                </c:pt>
                <c:pt idx="7854">
                  <c:v>248</c:v>
                </c:pt>
                <c:pt idx="7855">
                  <c:v>248</c:v>
                </c:pt>
                <c:pt idx="7856">
                  <c:v>248</c:v>
                </c:pt>
                <c:pt idx="7857">
                  <c:v>252</c:v>
                </c:pt>
                <c:pt idx="7858">
                  <c:v>252</c:v>
                </c:pt>
                <c:pt idx="7859">
                  <c:v>252</c:v>
                </c:pt>
                <c:pt idx="7860">
                  <c:v>252</c:v>
                </c:pt>
                <c:pt idx="7861">
                  <c:v>252</c:v>
                </c:pt>
                <c:pt idx="7862">
                  <c:v>252</c:v>
                </c:pt>
                <c:pt idx="7863">
                  <c:v>252</c:v>
                </c:pt>
                <c:pt idx="7864">
                  <c:v>252</c:v>
                </c:pt>
                <c:pt idx="7865">
                  <c:v>252</c:v>
                </c:pt>
                <c:pt idx="7866">
                  <c:v>252</c:v>
                </c:pt>
                <c:pt idx="7867">
                  <c:v>252</c:v>
                </c:pt>
                <c:pt idx="7868">
                  <c:v>252</c:v>
                </c:pt>
                <c:pt idx="7869">
                  <c:v>252</c:v>
                </c:pt>
                <c:pt idx="7870">
                  <c:v>252</c:v>
                </c:pt>
                <c:pt idx="7871">
                  <c:v>252</c:v>
                </c:pt>
                <c:pt idx="7872">
                  <c:v>252</c:v>
                </c:pt>
                <c:pt idx="7873">
                  <c:v>252</c:v>
                </c:pt>
                <c:pt idx="7874">
                  <c:v>252</c:v>
                </c:pt>
                <c:pt idx="7875">
                  <c:v>252</c:v>
                </c:pt>
                <c:pt idx="7876">
                  <c:v>252</c:v>
                </c:pt>
                <c:pt idx="7877">
                  <c:v>252</c:v>
                </c:pt>
                <c:pt idx="7878">
                  <c:v>252</c:v>
                </c:pt>
                <c:pt idx="7879">
                  <c:v>252</c:v>
                </c:pt>
                <c:pt idx="7880">
                  <c:v>252</c:v>
                </c:pt>
                <c:pt idx="7881">
                  <c:v>252</c:v>
                </c:pt>
                <c:pt idx="7882">
                  <c:v>252</c:v>
                </c:pt>
                <c:pt idx="7883">
                  <c:v>252</c:v>
                </c:pt>
                <c:pt idx="7884">
                  <c:v>252</c:v>
                </c:pt>
                <c:pt idx="7885">
                  <c:v>252</c:v>
                </c:pt>
                <c:pt idx="7886">
                  <c:v>252</c:v>
                </c:pt>
                <c:pt idx="7887">
                  <c:v>252</c:v>
                </c:pt>
                <c:pt idx="7888">
                  <c:v>252</c:v>
                </c:pt>
                <c:pt idx="7889">
                  <c:v>252</c:v>
                </c:pt>
                <c:pt idx="7890">
                  <c:v>252</c:v>
                </c:pt>
                <c:pt idx="7891">
                  <c:v>252</c:v>
                </c:pt>
                <c:pt idx="7892">
                  <c:v>252</c:v>
                </c:pt>
                <c:pt idx="7893">
                  <c:v>252</c:v>
                </c:pt>
                <c:pt idx="7894">
                  <c:v>252</c:v>
                </c:pt>
                <c:pt idx="7895">
                  <c:v>252</c:v>
                </c:pt>
                <c:pt idx="7896">
                  <c:v>252</c:v>
                </c:pt>
                <c:pt idx="7897">
                  <c:v>252</c:v>
                </c:pt>
                <c:pt idx="7898">
                  <c:v>252</c:v>
                </c:pt>
                <c:pt idx="7899">
                  <c:v>252</c:v>
                </c:pt>
                <c:pt idx="7900">
                  <c:v>252</c:v>
                </c:pt>
                <c:pt idx="7901">
                  <c:v>252</c:v>
                </c:pt>
                <c:pt idx="7902">
                  <c:v>252</c:v>
                </c:pt>
                <c:pt idx="7903">
                  <c:v>252</c:v>
                </c:pt>
                <c:pt idx="7904">
                  <c:v>252</c:v>
                </c:pt>
                <c:pt idx="7905">
                  <c:v>252</c:v>
                </c:pt>
                <c:pt idx="7906">
                  <c:v>252</c:v>
                </c:pt>
                <c:pt idx="7907">
                  <c:v>252</c:v>
                </c:pt>
                <c:pt idx="7908">
                  <c:v>252</c:v>
                </c:pt>
                <c:pt idx="7909">
                  <c:v>252</c:v>
                </c:pt>
                <c:pt idx="7910">
                  <c:v>252</c:v>
                </c:pt>
                <c:pt idx="7911">
                  <c:v>252</c:v>
                </c:pt>
                <c:pt idx="7912">
                  <c:v>252</c:v>
                </c:pt>
                <c:pt idx="7913">
                  <c:v>252</c:v>
                </c:pt>
                <c:pt idx="7914">
                  <c:v>252</c:v>
                </c:pt>
                <c:pt idx="7915">
                  <c:v>252</c:v>
                </c:pt>
                <c:pt idx="7916">
                  <c:v>252</c:v>
                </c:pt>
                <c:pt idx="7917">
                  <c:v>252</c:v>
                </c:pt>
                <c:pt idx="7918">
                  <c:v>252</c:v>
                </c:pt>
                <c:pt idx="7919">
                  <c:v>252</c:v>
                </c:pt>
                <c:pt idx="7920">
                  <c:v>252</c:v>
                </c:pt>
                <c:pt idx="7921">
                  <c:v>252</c:v>
                </c:pt>
                <c:pt idx="7922">
                  <c:v>252</c:v>
                </c:pt>
                <c:pt idx="7923">
                  <c:v>252</c:v>
                </c:pt>
                <c:pt idx="7924">
                  <c:v>252</c:v>
                </c:pt>
                <c:pt idx="7925">
                  <c:v>252</c:v>
                </c:pt>
                <c:pt idx="7926">
                  <c:v>252</c:v>
                </c:pt>
                <c:pt idx="7927">
                  <c:v>252</c:v>
                </c:pt>
                <c:pt idx="7928">
                  <c:v>252</c:v>
                </c:pt>
                <c:pt idx="7929">
                  <c:v>252</c:v>
                </c:pt>
                <c:pt idx="7930">
                  <c:v>252</c:v>
                </c:pt>
                <c:pt idx="7931">
                  <c:v>252</c:v>
                </c:pt>
                <c:pt idx="7932">
                  <c:v>252</c:v>
                </c:pt>
                <c:pt idx="7933">
                  <c:v>252</c:v>
                </c:pt>
                <c:pt idx="7934">
                  <c:v>252</c:v>
                </c:pt>
                <c:pt idx="7935">
                  <c:v>252</c:v>
                </c:pt>
                <c:pt idx="7936">
                  <c:v>252</c:v>
                </c:pt>
                <c:pt idx="7937">
                  <c:v>252</c:v>
                </c:pt>
                <c:pt idx="7938">
                  <c:v>252</c:v>
                </c:pt>
                <c:pt idx="7939">
                  <c:v>252</c:v>
                </c:pt>
                <c:pt idx="7940">
                  <c:v>252</c:v>
                </c:pt>
                <c:pt idx="7941">
                  <c:v>252</c:v>
                </c:pt>
                <c:pt idx="7942">
                  <c:v>252</c:v>
                </c:pt>
                <c:pt idx="7943">
                  <c:v>252</c:v>
                </c:pt>
                <c:pt idx="7944">
                  <c:v>252</c:v>
                </c:pt>
                <c:pt idx="7945">
                  <c:v>252</c:v>
                </c:pt>
                <c:pt idx="7946">
                  <c:v>252</c:v>
                </c:pt>
                <c:pt idx="7947">
                  <c:v>252</c:v>
                </c:pt>
                <c:pt idx="7948">
                  <c:v>252</c:v>
                </c:pt>
                <c:pt idx="7949">
                  <c:v>252</c:v>
                </c:pt>
                <c:pt idx="7950">
                  <c:v>252</c:v>
                </c:pt>
                <c:pt idx="7951">
                  <c:v>252</c:v>
                </c:pt>
                <c:pt idx="7952">
                  <c:v>252</c:v>
                </c:pt>
                <c:pt idx="7953">
                  <c:v>252</c:v>
                </c:pt>
                <c:pt idx="7954">
                  <c:v>252</c:v>
                </c:pt>
                <c:pt idx="7955">
                  <c:v>252</c:v>
                </c:pt>
                <c:pt idx="7956">
                  <c:v>252</c:v>
                </c:pt>
                <c:pt idx="7957">
                  <c:v>252</c:v>
                </c:pt>
                <c:pt idx="7958">
                  <c:v>252</c:v>
                </c:pt>
                <c:pt idx="7959">
                  <c:v>252</c:v>
                </c:pt>
                <c:pt idx="7960">
                  <c:v>252</c:v>
                </c:pt>
                <c:pt idx="7961">
                  <c:v>252</c:v>
                </c:pt>
                <c:pt idx="7962">
                  <c:v>252</c:v>
                </c:pt>
                <c:pt idx="7963">
                  <c:v>252</c:v>
                </c:pt>
                <c:pt idx="7964">
                  <c:v>252</c:v>
                </c:pt>
                <c:pt idx="7965">
                  <c:v>252</c:v>
                </c:pt>
                <c:pt idx="7966">
                  <c:v>252</c:v>
                </c:pt>
                <c:pt idx="7967">
                  <c:v>252</c:v>
                </c:pt>
                <c:pt idx="7968">
                  <c:v>252</c:v>
                </c:pt>
                <c:pt idx="7969">
                  <c:v>252</c:v>
                </c:pt>
                <c:pt idx="7970">
                  <c:v>252</c:v>
                </c:pt>
                <c:pt idx="7971">
                  <c:v>252</c:v>
                </c:pt>
                <c:pt idx="7972">
                  <c:v>252</c:v>
                </c:pt>
                <c:pt idx="7973">
                  <c:v>252</c:v>
                </c:pt>
                <c:pt idx="7974">
                  <c:v>252</c:v>
                </c:pt>
                <c:pt idx="7975">
                  <c:v>252</c:v>
                </c:pt>
                <c:pt idx="7976">
                  <c:v>252</c:v>
                </c:pt>
                <c:pt idx="7977">
                  <c:v>252</c:v>
                </c:pt>
                <c:pt idx="7978">
                  <c:v>252</c:v>
                </c:pt>
                <c:pt idx="7979">
                  <c:v>252</c:v>
                </c:pt>
                <c:pt idx="7980">
                  <c:v>252</c:v>
                </c:pt>
                <c:pt idx="7981">
                  <c:v>252</c:v>
                </c:pt>
                <c:pt idx="7982">
                  <c:v>252</c:v>
                </c:pt>
                <c:pt idx="7983">
                  <c:v>252</c:v>
                </c:pt>
                <c:pt idx="7984">
                  <c:v>252</c:v>
                </c:pt>
                <c:pt idx="7985">
                  <c:v>252</c:v>
                </c:pt>
                <c:pt idx="7986">
                  <c:v>252</c:v>
                </c:pt>
                <c:pt idx="7987">
                  <c:v>252</c:v>
                </c:pt>
                <c:pt idx="7988">
                  <c:v>252</c:v>
                </c:pt>
                <c:pt idx="7989">
                  <c:v>252</c:v>
                </c:pt>
                <c:pt idx="7990">
                  <c:v>252</c:v>
                </c:pt>
                <c:pt idx="7991">
                  <c:v>252</c:v>
                </c:pt>
                <c:pt idx="7992">
                  <c:v>252</c:v>
                </c:pt>
                <c:pt idx="7993">
                  <c:v>252</c:v>
                </c:pt>
                <c:pt idx="7994">
                  <c:v>252</c:v>
                </c:pt>
                <c:pt idx="7995">
                  <c:v>252</c:v>
                </c:pt>
                <c:pt idx="7996">
                  <c:v>252</c:v>
                </c:pt>
                <c:pt idx="7997">
                  <c:v>252</c:v>
                </c:pt>
                <c:pt idx="7998">
                  <c:v>252</c:v>
                </c:pt>
                <c:pt idx="7999">
                  <c:v>252</c:v>
                </c:pt>
                <c:pt idx="8000">
                  <c:v>252</c:v>
                </c:pt>
                <c:pt idx="8001">
                  <c:v>252</c:v>
                </c:pt>
                <c:pt idx="8002">
                  <c:v>252</c:v>
                </c:pt>
                <c:pt idx="8003">
                  <c:v>252</c:v>
                </c:pt>
                <c:pt idx="8004">
                  <c:v>252</c:v>
                </c:pt>
                <c:pt idx="8005">
                  <c:v>252</c:v>
                </c:pt>
                <c:pt idx="8006">
                  <c:v>252</c:v>
                </c:pt>
                <c:pt idx="8007">
                  <c:v>252</c:v>
                </c:pt>
                <c:pt idx="8008">
                  <c:v>252</c:v>
                </c:pt>
                <c:pt idx="8009">
                  <c:v>252</c:v>
                </c:pt>
                <c:pt idx="8010">
                  <c:v>252</c:v>
                </c:pt>
                <c:pt idx="8011">
                  <c:v>252</c:v>
                </c:pt>
                <c:pt idx="8012">
                  <c:v>252</c:v>
                </c:pt>
                <c:pt idx="8013">
                  <c:v>252</c:v>
                </c:pt>
                <c:pt idx="8014">
                  <c:v>252</c:v>
                </c:pt>
                <c:pt idx="8015">
                  <c:v>252</c:v>
                </c:pt>
                <c:pt idx="8016">
                  <c:v>252</c:v>
                </c:pt>
                <c:pt idx="8017">
                  <c:v>252</c:v>
                </c:pt>
                <c:pt idx="8018">
                  <c:v>252</c:v>
                </c:pt>
                <c:pt idx="8019">
                  <c:v>252</c:v>
                </c:pt>
                <c:pt idx="8020">
                  <c:v>252</c:v>
                </c:pt>
                <c:pt idx="8021">
                  <c:v>252</c:v>
                </c:pt>
                <c:pt idx="8022">
                  <c:v>252</c:v>
                </c:pt>
                <c:pt idx="8023">
                  <c:v>252</c:v>
                </c:pt>
                <c:pt idx="8024">
                  <c:v>252</c:v>
                </c:pt>
                <c:pt idx="8025">
                  <c:v>252</c:v>
                </c:pt>
                <c:pt idx="8026">
                  <c:v>252</c:v>
                </c:pt>
                <c:pt idx="8027">
                  <c:v>252</c:v>
                </c:pt>
                <c:pt idx="8028">
                  <c:v>252</c:v>
                </c:pt>
                <c:pt idx="8029">
                  <c:v>252</c:v>
                </c:pt>
                <c:pt idx="8030">
                  <c:v>252</c:v>
                </c:pt>
                <c:pt idx="8031">
                  <c:v>252</c:v>
                </c:pt>
                <c:pt idx="8032">
                  <c:v>252</c:v>
                </c:pt>
                <c:pt idx="8033">
                  <c:v>252</c:v>
                </c:pt>
                <c:pt idx="8034">
                  <c:v>252</c:v>
                </c:pt>
                <c:pt idx="8035">
                  <c:v>252</c:v>
                </c:pt>
                <c:pt idx="8036">
                  <c:v>252</c:v>
                </c:pt>
                <c:pt idx="8037">
                  <c:v>252</c:v>
                </c:pt>
                <c:pt idx="8038">
                  <c:v>252</c:v>
                </c:pt>
                <c:pt idx="8039">
                  <c:v>252</c:v>
                </c:pt>
                <c:pt idx="8040">
                  <c:v>252</c:v>
                </c:pt>
                <c:pt idx="8041">
                  <c:v>252</c:v>
                </c:pt>
                <c:pt idx="8042">
                  <c:v>252</c:v>
                </c:pt>
                <c:pt idx="8043">
                  <c:v>252</c:v>
                </c:pt>
                <c:pt idx="8044">
                  <c:v>252</c:v>
                </c:pt>
                <c:pt idx="8045">
                  <c:v>252</c:v>
                </c:pt>
                <c:pt idx="8046">
                  <c:v>252</c:v>
                </c:pt>
                <c:pt idx="8047">
                  <c:v>252</c:v>
                </c:pt>
                <c:pt idx="8048">
                  <c:v>252</c:v>
                </c:pt>
                <c:pt idx="8049">
                  <c:v>252</c:v>
                </c:pt>
                <c:pt idx="8050">
                  <c:v>252</c:v>
                </c:pt>
                <c:pt idx="8051">
                  <c:v>252</c:v>
                </c:pt>
                <c:pt idx="8052">
                  <c:v>252</c:v>
                </c:pt>
                <c:pt idx="8053">
                  <c:v>252</c:v>
                </c:pt>
                <c:pt idx="8054">
                  <c:v>252</c:v>
                </c:pt>
                <c:pt idx="8055">
                  <c:v>252</c:v>
                </c:pt>
                <c:pt idx="8056">
                  <c:v>252</c:v>
                </c:pt>
                <c:pt idx="8057">
                  <c:v>252</c:v>
                </c:pt>
                <c:pt idx="8058">
                  <c:v>252</c:v>
                </c:pt>
                <c:pt idx="8059">
                  <c:v>252</c:v>
                </c:pt>
                <c:pt idx="8060">
                  <c:v>252</c:v>
                </c:pt>
                <c:pt idx="8061">
                  <c:v>252</c:v>
                </c:pt>
                <c:pt idx="8062">
                  <c:v>252</c:v>
                </c:pt>
                <c:pt idx="8063">
                  <c:v>252</c:v>
                </c:pt>
                <c:pt idx="8064">
                  <c:v>252</c:v>
                </c:pt>
                <c:pt idx="8065">
                  <c:v>252</c:v>
                </c:pt>
                <c:pt idx="8066">
                  <c:v>252</c:v>
                </c:pt>
                <c:pt idx="8067">
                  <c:v>252</c:v>
                </c:pt>
                <c:pt idx="8068">
                  <c:v>252</c:v>
                </c:pt>
                <c:pt idx="8069">
                  <c:v>252</c:v>
                </c:pt>
                <c:pt idx="8070">
                  <c:v>252</c:v>
                </c:pt>
                <c:pt idx="8071">
                  <c:v>252</c:v>
                </c:pt>
                <c:pt idx="8072">
                  <c:v>252</c:v>
                </c:pt>
                <c:pt idx="8073">
                  <c:v>252</c:v>
                </c:pt>
                <c:pt idx="8074">
                  <c:v>252</c:v>
                </c:pt>
                <c:pt idx="8075">
                  <c:v>252</c:v>
                </c:pt>
                <c:pt idx="8076">
                  <c:v>252</c:v>
                </c:pt>
                <c:pt idx="8077">
                  <c:v>252</c:v>
                </c:pt>
                <c:pt idx="8078">
                  <c:v>252</c:v>
                </c:pt>
                <c:pt idx="8079">
                  <c:v>252</c:v>
                </c:pt>
                <c:pt idx="8080">
                  <c:v>252</c:v>
                </c:pt>
                <c:pt idx="8081">
                  <c:v>252</c:v>
                </c:pt>
                <c:pt idx="8082">
                  <c:v>252</c:v>
                </c:pt>
                <c:pt idx="8083">
                  <c:v>252</c:v>
                </c:pt>
                <c:pt idx="8084">
                  <c:v>252</c:v>
                </c:pt>
                <c:pt idx="8085">
                  <c:v>252</c:v>
                </c:pt>
                <c:pt idx="8086">
                  <c:v>252</c:v>
                </c:pt>
                <c:pt idx="8087">
                  <c:v>252</c:v>
                </c:pt>
                <c:pt idx="8088">
                  <c:v>252</c:v>
                </c:pt>
                <c:pt idx="8089">
                  <c:v>252</c:v>
                </c:pt>
                <c:pt idx="8090">
                  <c:v>252</c:v>
                </c:pt>
                <c:pt idx="8091">
                  <c:v>252</c:v>
                </c:pt>
                <c:pt idx="8092">
                  <c:v>252</c:v>
                </c:pt>
                <c:pt idx="8093">
                  <c:v>252</c:v>
                </c:pt>
                <c:pt idx="8094">
                  <c:v>252</c:v>
                </c:pt>
                <c:pt idx="8095">
                  <c:v>252</c:v>
                </c:pt>
                <c:pt idx="8096">
                  <c:v>252</c:v>
                </c:pt>
                <c:pt idx="8097">
                  <c:v>252</c:v>
                </c:pt>
                <c:pt idx="8098">
                  <c:v>252</c:v>
                </c:pt>
                <c:pt idx="8099">
                  <c:v>252</c:v>
                </c:pt>
                <c:pt idx="8100">
                  <c:v>252</c:v>
                </c:pt>
                <c:pt idx="8101">
                  <c:v>252</c:v>
                </c:pt>
                <c:pt idx="8102">
                  <c:v>252</c:v>
                </c:pt>
                <c:pt idx="8103">
                  <c:v>252</c:v>
                </c:pt>
                <c:pt idx="8104">
                  <c:v>252</c:v>
                </c:pt>
                <c:pt idx="8105">
                  <c:v>252</c:v>
                </c:pt>
                <c:pt idx="8106">
                  <c:v>252</c:v>
                </c:pt>
                <c:pt idx="8107">
                  <c:v>252</c:v>
                </c:pt>
                <c:pt idx="8108">
                  <c:v>252</c:v>
                </c:pt>
                <c:pt idx="8109">
                  <c:v>252</c:v>
                </c:pt>
                <c:pt idx="8110">
                  <c:v>252</c:v>
                </c:pt>
                <c:pt idx="8111">
                  <c:v>252</c:v>
                </c:pt>
                <c:pt idx="8112">
                  <c:v>252</c:v>
                </c:pt>
                <c:pt idx="8113">
                  <c:v>252</c:v>
                </c:pt>
                <c:pt idx="8114">
                  <c:v>252</c:v>
                </c:pt>
                <c:pt idx="8115">
                  <c:v>252</c:v>
                </c:pt>
                <c:pt idx="8116">
                  <c:v>252</c:v>
                </c:pt>
                <c:pt idx="8117">
                  <c:v>252</c:v>
                </c:pt>
                <c:pt idx="8118">
                  <c:v>252</c:v>
                </c:pt>
                <c:pt idx="8119">
                  <c:v>252</c:v>
                </c:pt>
                <c:pt idx="8120">
                  <c:v>252</c:v>
                </c:pt>
                <c:pt idx="8121">
                  <c:v>252</c:v>
                </c:pt>
                <c:pt idx="8122">
                  <c:v>252</c:v>
                </c:pt>
                <c:pt idx="8123">
                  <c:v>252</c:v>
                </c:pt>
                <c:pt idx="8124">
                  <c:v>252</c:v>
                </c:pt>
                <c:pt idx="8125">
                  <c:v>252</c:v>
                </c:pt>
                <c:pt idx="8126">
                  <c:v>252</c:v>
                </c:pt>
                <c:pt idx="8127">
                  <c:v>252</c:v>
                </c:pt>
                <c:pt idx="8128">
                  <c:v>252</c:v>
                </c:pt>
                <c:pt idx="8129">
                  <c:v>252</c:v>
                </c:pt>
                <c:pt idx="8130">
                  <c:v>252</c:v>
                </c:pt>
                <c:pt idx="8131">
                  <c:v>252</c:v>
                </c:pt>
                <c:pt idx="8132">
                  <c:v>252</c:v>
                </c:pt>
                <c:pt idx="8133">
                  <c:v>252</c:v>
                </c:pt>
                <c:pt idx="8134">
                  <c:v>252</c:v>
                </c:pt>
                <c:pt idx="8135">
                  <c:v>252</c:v>
                </c:pt>
                <c:pt idx="8136">
                  <c:v>252</c:v>
                </c:pt>
                <c:pt idx="8137">
                  <c:v>252</c:v>
                </c:pt>
                <c:pt idx="8138">
                  <c:v>252</c:v>
                </c:pt>
                <c:pt idx="8139">
                  <c:v>252</c:v>
                </c:pt>
                <c:pt idx="8140">
                  <c:v>252</c:v>
                </c:pt>
                <c:pt idx="8141">
                  <c:v>252</c:v>
                </c:pt>
                <c:pt idx="8142">
                  <c:v>252</c:v>
                </c:pt>
                <c:pt idx="8143">
                  <c:v>252</c:v>
                </c:pt>
                <c:pt idx="8144">
                  <c:v>252</c:v>
                </c:pt>
                <c:pt idx="8145">
                  <c:v>252</c:v>
                </c:pt>
                <c:pt idx="8146">
                  <c:v>252</c:v>
                </c:pt>
                <c:pt idx="8147">
                  <c:v>252</c:v>
                </c:pt>
                <c:pt idx="8148">
                  <c:v>252</c:v>
                </c:pt>
                <c:pt idx="8149">
                  <c:v>252</c:v>
                </c:pt>
                <c:pt idx="8150">
                  <c:v>252</c:v>
                </c:pt>
                <c:pt idx="8151">
                  <c:v>252</c:v>
                </c:pt>
                <c:pt idx="8152">
                  <c:v>252</c:v>
                </c:pt>
                <c:pt idx="8153">
                  <c:v>252</c:v>
                </c:pt>
                <c:pt idx="8154">
                  <c:v>252</c:v>
                </c:pt>
                <c:pt idx="8155">
                  <c:v>252</c:v>
                </c:pt>
                <c:pt idx="8156">
                  <c:v>252</c:v>
                </c:pt>
                <c:pt idx="8157">
                  <c:v>252</c:v>
                </c:pt>
                <c:pt idx="8158">
                  <c:v>252</c:v>
                </c:pt>
                <c:pt idx="8159">
                  <c:v>252</c:v>
                </c:pt>
                <c:pt idx="8160">
                  <c:v>252</c:v>
                </c:pt>
                <c:pt idx="8161">
                  <c:v>252</c:v>
                </c:pt>
                <c:pt idx="8162">
                  <c:v>252</c:v>
                </c:pt>
                <c:pt idx="8163">
                  <c:v>252</c:v>
                </c:pt>
                <c:pt idx="8164">
                  <c:v>252</c:v>
                </c:pt>
                <c:pt idx="8165">
                  <c:v>252</c:v>
                </c:pt>
                <c:pt idx="8166">
                  <c:v>252</c:v>
                </c:pt>
                <c:pt idx="8167">
                  <c:v>252</c:v>
                </c:pt>
                <c:pt idx="8168">
                  <c:v>252</c:v>
                </c:pt>
                <c:pt idx="8169">
                  <c:v>252</c:v>
                </c:pt>
                <c:pt idx="8170">
                  <c:v>252</c:v>
                </c:pt>
                <c:pt idx="8171">
                  <c:v>252</c:v>
                </c:pt>
                <c:pt idx="8172">
                  <c:v>252</c:v>
                </c:pt>
                <c:pt idx="8173">
                  <c:v>252</c:v>
                </c:pt>
                <c:pt idx="8174">
                  <c:v>252</c:v>
                </c:pt>
                <c:pt idx="8175">
                  <c:v>252</c:v>
                </c:pt>
                <c:pt idx="8176">
                  <c:v>252</c:v>
                </c:pt>
                <c:pt idx="8177">
                  <c:v>252</c:v>
                </c:pt>
                <c:pt idx="8178">
                  <c:v>252</c:v>
                </c:pt>
                <c:pt idx="8179">
                  <c:v>252</c:v>
                </c:pt>
                <c:pt idx="8180">
                  <c:v>252</c:v>
                </c:pt>
                <c:pt idx="8181">
                  <c:v>252</c:v>
                </c:pt>
                <c:pt idx="8182">
                  <c:v>252</c:v>
                </c:pt>
                <c:pt idx="8183">
                  <c:v>252</c:v>
                </c:pt>
                <c:pt idx="8184">
                  <c:v>252</c:v>
                </c:pt>
                <c:pt idx="8185">
                  <c:v>252</c:v>
                </c:pt>
                <c:pt idx="8186">
                  <c:v>252</c:v>
                </c:pt>
                <c:pt idx="8187">
                  <c:v>252</c:v>
                </c:pt>
                <c:pt idx="8188">
                  <c:v>252</c:v>
                </c:pt>
                <c:pt idx="8189">
                  <c:v>252</c:v>
                </c:pt>
                <c:pt idx="8190">
                  <c:v>252</c:v>
                </c:pt>
                <c:pt idx="8191">
                  <c:v>252</c:v>
                </c:pt>
                <c:pt idx="8192">
                  <c:v>252</c:v>
                </c:pt>
                <c:pt idx="8193">
                  <c:v>252</c:v>
                </c:pt>
                <c:pt idx="8194">
                  <c:v>252</c:v>
                </c:pt>
                <c:pt idx="8195">
                  <c:v>252</c:v>
                </c:pt>
                <c:pt idx="8196">
                  <c:v>252</c:v>
                </c:pt>
                <c:pt idx="8197">
                  <c:v>252</c:v>
                </c:pt>
                <c:pt idx="8198">
                  <c:v>252</c:v>
                </c:pt>
                <c:pt idx="8199">
                  <c:v>252</c:v>
                </c:pt>
                <c:pt idx="8200">
                  <c:v>252</c:v>
                </c:pt>
                <c:pt idx="8201">
                  <c:v>252</c:v>
                </c:pt>
                <c:pt idx="8202">
                  <c:v>252</c:v>
                </c:pt>
                <c:pt idx="8203">
                  <c:v>252</c:v>
                </c:pt>
                <c:pt idx="8204">
                  <c:v>252</c:v>
                </c:pt>
                <c:pt idx="8205">
                  <c:v>252</c:v>
                </c:pt>
                <c:pt idx="8206">
                  <c:v>252</c:v>
                </c:pt>
                <c:pt idx="8207">
                  <c:v>252</c:v>
                </c:pt>
                <c:pt idx="8208">
                  <c:v>252</c:v>
                </c:pt>
                <c:pt idx="8209">
                  <c:v>252</c:v>
                </c:pt>
                <c:pt idx="8210">
                  <c:v>252</c:v>
                </c:pt>
                <c:pt idx="8211">
                  <c:v>252</c:v>
                </c:pt>
                <c:pt idx="8212">
                  <c:v>252</c:v>
                </c:pt>
                <c:pt idx="8213">
                  <c:v>252</c:v>
                </c:pt>
                <c:pt idx="8214">
                  <c:v>252</c:v>
                </c:pt>
                <c:pt idx="8215">
                  <c:v>252</c:v>
                </c:pt>
                <c:pt idx="8216">
                  <c:v>252</c:v>
                </c:pt>
                <c:pt idx="8217">
                  <c:v>252</c:v>
                </c:pt>
                <c:pt idx="8218">
                  <c:v>252</c:v>
                </c:pt>
                <c:pt idx="8219">
                  <c:v>252</c:v>
                </c:pt>
                <c:pt idx="8220">
                  <c:v>252</c:v>
                </c:pt>
                <c:pt idx="8221">
                  <c:v>252</c:v>
                </c:pt>
                <c:pt idx="8222">
                  <c:v>252</c:v>
                </c:pt>
                <c:pt idx="8223">
                  <c:v>252</c:v>
                </c:pt>
                <c:pt idx="8224">
                  <c:v>252</c:v>
                </c:pt>
                <c:pt idx="8225">
                  <c:v>252</c:v>
                </c:pt>
                <c:pt idx="8226">
                  <c:v>252</c:v>
                </c:pt>
                <c:pt idx="8227">
                  <c:v>252</c:v>
                </c:pt>
                <c:pt idx="8228">
                  <c:v>252</c:v>
                </c:pt>
                <c:pt idx="8229">
                  <c:v>252</c:v>
                </c:pt>
                <c:pt idx="8230">
                  <c:v>252</c:v>
                </c:pt>
                <c:pt idx="8231">
                  <c:v>252</c:v>
                </c:pt>
                <c:pt idx="8232">
                  <c:v>252</c:v>
                </c:pt>
                <c:pt idx="8233">
                  <c:v>252</c:v>
                </c:pt>
                <c:pt idx="8234">
                  <c:v>252</c:v>
                </c:pt>
                <c:pt idx="8235">
                  <c:v>252</c:v>
                </c:pt>
                <c:pt idx="8236">
                  <c:v>252</c:v>
                </c:pt>
                <c:pt idx="8237">
                  <c:v>252</c:v>
                </c:pt>
                <c:pt idx="8238">
                  <c:v>252</c:v>
                </c:pt>
                <c:pt idx="8239">
                  <c:v>252</c:v>
                </c:pt>
                <c:pt idx="8240">
                  <c:v>252</c:v>
                </c:pt>
                <c:pt idx="8241">
                  <c:v>252</c:v>
                </c:pt>
                <c:pt idx="8242">
                  <c:v>252</c:v>
                </c:pt>
                <c:pt idx="8243">
                  <c:v>252</c:v>
                </c:pt>
                <c:pt idx="8244">
                  <c:v>252</c:v>
                </c:pt>
                <c:pt idx="8245">
                  <c:v>252</c:v>
                </c:pt>
                <c:pt idx="8246">
                  <c:v>252</c:v>
                </c:pt>
                <c:pt idx="8247">
                  <c:v>252</c:v>
                </c:pt>
                <c:pt idx="8248">
                  <c:v>252</c:v>
                </c:pt>
                <c:pt idx="8249">
                  <c:v>252</c:v>
                </c:pt>
                <c:pt idx="8250">
                  <c:v>252</c:v>
                </c:pt>
                <c:pt idx="8251">
                  <c:v>252</c:v>
                </c:pt>
                <c:pt idx="8252">
                  <c:v>252</c:v>
                </c:pt>
                <c:pt idx="8253">
                  <c:v>252</c:v>
                </c:pt>
                <c:pt idx="8254">
                  <c:v>252</c:v>
                </c:pt>
                <c:pt idx="8255">
                  <c:v>252</c:v>
                </c:pt>
                <c:pt idx="8256">
                  <c:v>252</c:v>
                </c:pt>
                <c:pt idx="8257">
                  <c:v>252</c:v>
                </c:pt>
                <c:pt idx="8258">
                  <c:v>252</c:v>
                </c:pt>
                <c:pt idx="8259">
                  <c:v>252</c:v>
                </c:pt>
                <c:pt idx="8260">
                  <c:v>252</c:v>
                </c:pt>
                <c:pt idx="8261">
                  <c:v>252</c:v>
                </c:pt>
                <c:pt idx="8262">
                  <c:v>252</c:v>
                </c:pt>
                <c:pt idx="8263">
                  <c:v>252</c:v>
                </c:pt>
                <c:pt idx="8264">
                  <c:v>252</c:v>
                </c:pt>
                <c:pt idx="8265">
                  <c:v>252</c:v>
                </c:pt>
                <c:pt idx="8266">
                  <c:v>252</c:v>
                </c:pt>
                <c:pt idx="8267">
                  <c:v>252</c:v>
                </c:pt>
                <c:pt idx="8268">
                  <c:v>252</c:v>
                </c:pt>
                <c:pt idx="8269">
                  <c:v>252</c:v>
                </c:pt>
                <c:pt idx="8270">
                  <c:v>252</c:v>
                </c:pt>
                <c:pt idx="8271">
                  <c:v>252</c:v>
                </c:pt>
                <c:pt idx="8272">
                  <c:v>252</c:v>
                </c:pt>
                <c:pt idx="8273">
                  <c:v>252</c:v>
                </c:pt>
                <c:pt idx="8274">
                  <c:v>252</c:v>
                </c:pt>
                <c:pt idx="8275">
                  <c:v>252</c:v>
                </c:pt>
                <c:pt idx="8276">
                  <c:v>252</c:v>
                </c:pt>
                <c:pt idx="8277">
                  <c:v>252</c:v>
                </c:pt>
                <c:pt idx="8278">
                  <c:v>252</c:v>
                </c:pt>
                <c:pt idx="8279">
                  <c:v>252</c:v>
                </c:pt>
                <c:pt idx="8280">
                  <c:v>252</c:v>
                </c:pt>
                <c:pt idx="8281">
                  <c:v>252</c:v>
                </c:pt>
                <c:pt idx="8282">
                  <c:v>252</c:v>
                </c:pt>
                <c:pt idx="8283">
                  <c:v>252</c:v>
                </c:pt>
                <c:pt idx="8284">
                  <c:v>252</c:v>
                </c:pt>
                <c:pt idx="8285">
                  <c:v>252</c:v>
                </c:pt>
                <c:pt idx="8286">
                  <c:v>252</c:v>
                </c:pt>
                <c:pt idx="8287">
                  <c:v>252</c:v>
                </c:pt>
                <c:pt idx="8288">
                  <c:v>252</c:v>
                </c:pt>
                <c:pt idx="8289">
                  <c:v>252</c:v>
                </c:pt>
                <c:pt idx="8290">
                  <c:v>252</c:v>
                </c:pt>
                <c:pt idx="8291">
                  <c:v>252</c:v>
                </c:pt>
                <c:pt idx="8292">
                  <c:v>252</c:v>
                </c:pt>
                <c:pt idx="8293">
                  <c:v>252</c:v>
                </c:pt>
                <c:pt idx="8294">
                  <c:v>252</c:v>
                </c:pt>
                <c:pt idx="8295">
                  <c:v>252</c:v>
                </c:pt>
                <c:pt idx="8296">
                  <c:v>252</c:v>
                </c:pt>
                <c:pt idx="8297">
                  <c:v>252</c:v>
                </c:pt>
                <c:pt idx="8298">
                  <c:v>252</c:v>
                </c:pt>
                <c:pt idx="8299">
                  <c:v>252</c:v>
                </c:pt>
                <c:pt idx="8300">
                  <c:v>252</c:v>
                </c:pt>
                <c:pt idx="8301">
                  <c:v>252</c:v>
                </c:pt>
                <c:pt idx="8302">
                  <c:v>252</c:v>
                </c:pt>
                <c:pt idx="8303">
                  <c:v>252</c:v>
                </c:pt>
                <c:pt idx="8304">
                  <c:v>252</c:v>
                </c:pt>
                <c:pt idx="8305">
                  <c:v>252</c:v>
                </c:pt>
                <c:pt idx="8306">
                  <c:v>252</c:v>
                </c:pt>
                <c:pt idx="8307">
                  <c:v>252</c:v>
                </c:pt>
                <c:pt idx="8308">
                  <c:v>252</c:v>
                </c:pt>
                <c:pt idx="8309">
                  <c:v>252</c:v>
                </c:pt>
                <c:pt idx="8310">
                  <c:v>252</c:v>
                </c:pt>
                <c:pt idx="8311">
                  <c:v>252</c:v>
                </c:pt>
                <c:pt idx="8312">
                  <c:v>252</c:v>
                </c:pt>
                <c:pt idx="8313">
                  <c:v>252</c:v>
                </c:pt>
                <c:pt idx="8314">
                  <c:v>252</c:v>
                </c:pt>
                <c:pt idx="8315">
                  <c:v>252</c:v>
                </c:pt>
                <c:pt idx="8316">
                  <c:v>252</c:v>
                </c:pt>
                <c:pt idx="8317">
                  <c:v>252</c:v>
                </c:pt>
                <c:pt idx="8318">
                  <c:v>252</c:v>
                </c:pt>
                <c:pt idx="8319">
                  <c:v>252</c:v>
                </c:pt>
                <c:pt idx="8320">
                  <c:v>252</c:v>
                </c:pt>
                <c:pt idx="8321">
                  <c:v>252</c:v>
                </c:pt>
                <c:pt idx="8322">
                  <c:v>252</c:v>
                </c:pt>
                <c:pt idx="8323">
                  <c:v>252</c:v>
                </c:pt>
                <c:pt idx="8324">
                  <c:v>252</c:v>
                </c:pt>
                <c:pt idx="8325">
                  <c:v>252</c:v>
                </c:pt>
                <c:pt idx="8326">
                  <c:v>252</c:v>
                </c:pt>
                <c:pt idx="8327">
                  <c:v>252</c:v>
                </c:pt>
                <c:pt idx="8328">
                  <c:v>252</c:v>
                </c:pt>
                <c:pt idx="8329">
                  <c:v>252</c:v>
                </c:pt>
                <c:pt idx="8330">
                  <c:v>252</c:v>
                </c:pt>
                <c:pt idx="8331">
                  <c:v>252</c:v>
                </c:pt>
                <c:pt idx="8332">
                  <c:v>252</c:v>
                </c:pt>
                <c:pt idx="8333">
                  <c:v>252</c:v>
                </c:pt>
                <c:pt idx="8334">
                  <c:v>252</c:v>
                </c:pt>
                <c:pt idx="8335">
                  <c:v>252</c:v>
                </c:pt>
                <c:pt idx="8336">
                  <c:v>252</c:v>
                </c:pt>
                <c:pt idx="8337">
                  <c:v>252</c:v>
                </c:pt>
                <c:pt idx="8338">
                  <c:v>252</c:v>
                </c:pt>
                <c:pt idx="8339">
                  <c:v>252</c:v>
                </c:pt>
                <c:pt idx="8340">
                  <c:v>252</c:v>
                </c:pt>
                <c:pt idx="8341">
                  <c:v>252</c:v>
                </c:pt>
                <c:pt idx="8342">
                  <c:v>252</c:v>
                </c:pt>
                <c:pt idx="8343">
                  <c:v>252</c:v>
                </c:pt>
                <c:pt idx="8344">
                  <c:v>252</c:v>
                </c:pt>
                <c:pt idx="8345">
                  <c:v>252</c:v>
                </c:pt>
                <c:pt idx="8346">
                  <c:v>252</c:v>
                </c:pt>
                <c:pt idx="8347">
                  <c:v>252</c:v>
                </c:pt>
                <c:pt idx="8348">
                  <c:v>252</c:v>
                </c:pt>
                <c:pt idx="8349">
                  <c:v>252</c:v>
                </c:pt>
                <c:pt idx="8350">
                  <c:v>252</c:v>
                </c:pt>
                <c:pt idx="8351">
                  <c:v>252</c:v>
                </c:pt>
                <c:pt idx="8352">
                  <c:v>252</c:v>
                </c:pt>
                <c:pt idx="8353">
                  <c:v>252</c:v>
                </c:pt>
                <c:pt idx="8354">
                  <c:v>252</c:v>
                </c:pt>
                <c:pt idx="8355">
                  <c:v>252</c:v>
                </c:pt>
                <c:pt idx="8356">
                  <c:v>252</c:v>
                </c:pt>
                <c:pt idx="8357">
                  <c:v>252</c:v>
                </c:pt>
                <c:pt idx="8358">
                  <c:v>252</c:v>
                </c:pt>
                <c:pt idx="8359">
                  <c:v>252</c:v>
                </c:pt>
                <c:pt idx="8360">
                  <c:v>252</c:v>
                </c:pt>
                <c:pt idx="8361">
                  <c:v>252</c:v>
                </c:pt>
                <c:pt idx="8362">
                  <c:v>252</c:v>
                </c:pt>
                <c:pt idx="8363">
                  <c:v>252</c:v>
                </c:pt>
                <c:pt idx="8364">
                  <c:v>252</c:v>
                </c:pt>
                <c:pt idx="8365">
                  <c:v>252</c:v>
                </c:pt>
                <c:pt idx="8366">
                  <c:v>252</c:v>
                </c:pt>
                <c:pt idx="8367">
                  <c:v>252</c:v>
                </c:pt>
                <c:pt idx="8368">
                  <c:v>252</c:v>
                </c:pt>
                <c:pt idx="8369">
                  <c:v>252</c:v>
                </c:pt>
                <c:pt idx="8370">
                  <c:v>252</c:v>
                </c:pt>
                <c:pt idx="8371">
                  <c:v>252</c:v>
                </c:pt>
                <c:pt idx="8372">
                  <c:v>252</c:v>
                </c:pt>
                <c:pt idx="8373">
                  <c:v>252</c:v>
                </c:pt>
                <c:pt idx="8374">
                  <c:v>252</c:v>
                </c:pt>
                <c:pt idx="8375">
                  <c:v>252</c:v>
                </c:pt>
                <c:pt idx="8376">
                  <c:v>252</c:v>
                </c:pt>
                <c:pt idx="8377">
                  <c:v>252</c:v>
                </c:pt>
                <c:pt idx="8378">
                  <c:v>252</c:v>
                </c:pt>
                <c:pt idx="8379">
                  <c:v>252</c:v>
                </c:pt>
                <c:pt idx="8380">
                  <c:v>252</c:v>
                </c:pt>
                <c:pt idx="8381">
                  <c:v>252</c:v>
                </c:pt>
                <c:pt idx="8382">
                  <c:v>252</c:v>
                </c:pt>
                <c:pt idx="8383">
                  <c:v>252</c:v>
                </c:pt>
                <c:pt idx="8384">
                  <c:v>252</c:v>
                </c:pt>
                <c:pt idx="8385">
                  <c:v>252</c:v>
                </c:pt>
                <c:pt idx="8386">
                  <c:v>252</c:v>
                </c:pt>
                <c:pt idx="8387">
                  <c:v>252</c:v>
                </c:pt>
                <c:pt idx="8388">
                  <c:v>252</c:v>
                </c:pt>
                <c:pt idx="8389">
                  <c:v>252</c:v>
                </c:pt>
                <c:pt idx="8390">
                  <c:v>252</c:v>
                </c:pt>
                <c:pt idx="8391">
                  <c:v>252</c:v>
                </c:pt>
                <c:pt idx="8392">
                  <c:v>252</c:v>
                </c:pt>
                <c:pt idx="8393">
                  <c:v>252</c:v>
                </c:pt>
                <c:pt idx="8394">
                  <c:v>252</c:v>
                </c:pt>
                <c:pt idx="8395">
                  <c:v>252</c:v>
                </c:pt>
                <c:pt idx="8396">
                  <c:v>252</c:v>
                </c:pt>
                <c:pt idx="8397">
                  <c:v>252</c:v>
                </c:pt>
                <c:pt idx="8398">
                  <c:v>252</c:v>
                </c:pt>
                <c:pt idx="8399">
                  <c:v>252</c:v>
                </c:pt>
                <c:pt idx="8400">
                  <c:v>252</c:v>
                </c:pt>
                <c:pt idx="8401">
                  <c:v>252</c:v>
                </c:pt>
                <c:pt idx="8402">
                  <c:v>252</c:v>
                </c:pt>
                <c:pt idx="8403">
                  <c:v>252</c:v>
                </c:pt>
                <c:pt idx="8404">
                  <c:v>252</c:v>
                </c:pt>
                <c:pt idx="8405">
                  <c:v>252</c:v>
                </c:pt>
                <c:pt idx="8406">
                  <c:v>252</c:v>
                </c:pt>
                <c:pt idx="8407">
                  <c:v>252</c:v>
                </c:pt>
                <c:pt idx="8408">
                  <c:v>252</c:v>
                </c:pt>
                <c:pt idx="8409">
                  <c:v>252</c:v>
                </c:pt>
                <c:pt idx="8410">
                  <c:v>252</c:v>
                </c:pt>
                <c:pt idx="8411">
                  <c:v>252</c:v>
                </c:pt>
                <c:pt idx="8412">
                  <c:v>252</c:v>
                </c:pt>
                <c:pt idx="8413">
                  <c:v>252</c:v>
                </c:pt>
                <c:pt idx="8414">
                  <c:v>252</c:v>
                </c:pt>
                <c:pt idx="8415">
                  <c:v>252</c:v>
                </c:pt>
                <c:pt idx="8416">
                  <c:v>252</c:v>
                </c:pt>
                <c:pt idx="8417">
                  <c:v>252</c:v>
                </c:pt>
                <c:pt idx="8418">
                  <c:v>252</c:v>
                </c:pt>
                <c:pt idx="8419">
                  <c:v>252</c:v>
                </c:pt>
                <c:pt idx="8420">
                  <c:v>252</c:v>
                </c:pt>
                <c:pt idx="8421">
                  <c:v>252</c:v>
                </c:pt>
                <c:pt idx="8422">
                  <c:v>252</c:v>
                </c:pt>
                <c:pt idx="8423">
                  <c:v>252</c:v>
                </c:pt>
                <c:pt idx="8424">
                  <c:v>252</c:v>
                </c:pt>
                <c:pt idx="8425">
                  <c:v>252</c:v>
                </c:pt>
                <c:pt idx="8426">
                  <c:v>252</c:v>
                </c:pt>
                <c:pt idx="8427">
                  <c:v>252</c:v>
                </c:pt>
                <c:pt idx="8428">
                  <c:v>252</c:v>
                </c:pt>
                <c:pt idx="8429">
                  <c:v>252</c:v>
                </c:pt>
                <c:pt idx="8430">
                  <c:v>252</c:v>
                </c:pt>
                <c:pt idx="8431">
                  <c:v>252</c:v>
                </c:pt>
                <c:pt idx="8432">
                  <c:v>252</c:v>
                </c:pt>
                <c:pt idx="8433">
                  <c:v>252</c:v>
                </c:pt>
                <c:pt idx="8434">
                  <c:v>252</c:v>
                </c:pt>
                <c:pt idx="8435">
                  <c:v>252</c:v>
                </c:pt>
                <c:pt idx="8436">
                  <c:v>252</c:v>
                </c:pt>
                <c:pt idx="8437">
                  <c:v>252</c:v>
                </c:pt>
                <c:pt idx="8438">
                  <c:v>252</c:v>
                </c:pt>
                <c:pt idx="8439">
                  <c:v>252</c:v>
                </c:pt>
                <c:pt idx="8440">
                  <c:v>252</c:v>
                </c:pt>
                <c:pt idx="8441">
                  <c:v>252</c:v>
                </c:pt>
                <c:pt idx="8442">
                  <c:v>252</c:v>
                </c:pt>
                <c:pt idx="8443">
                  <c:v>252</c:v>
                </c:pt>
                <c:pt idx="8444">
                  <c:v>252</c:v>
                </c:pt>
                <c:pt idx="8445">
                  <c:v>252</c:v>
                </c:pt>
                <c:pt idx="8446">
                  <c:v>252</c:v>
                </c:pt>
                <c:pt idx="8447">
                  <c:v>252</c:v>
                </c:pt>
                <c:pt idx="8448">
                  <c:v>252</c:v>
                </c:pt>
                <c:pt idx="8449">
                  <c:v>252</c:v>
                </c:pt>
                <c:pt idx="8450">
                  <c:v>252</c:v>
                </c:pt>
                <c:pt idx="8451">
                  <c:v>252</c:v>
                </c:pt>
                <c:pt idx="8452">
                  <c:v>252</c:v>
                </c:pt>
                <c:pt idx="8453">
                  <c:v>252</c:v>
                </c:pt>
                <c:pt idx="8454">
                  <c:v>252</c:v>
                </c:pt>
                <c:pt idx="8455">
                  <c:v>252</c:v>
                </c:pt>
                <c:pt idx="8456">
                  <c:v>252</c:v>
                </c:pt>
                <c:pt idx="8457">
                  <c:v>252</c:v>
                </c:pt>
                <c:pt idx="8458">
                  <c:v>252</c:v>
                </c:pt>
                <c:pt idx="8459">
                  <c:v>252</c:v>
                </c:pt>
                <c:pt idx="8460">
                  <c:v>252</c:v>
                </c:pt>
                <c:pt idx="8461">
                  <c:v>252</c:v>
                </c:pt>
                <c:pt idx="8462">
                  <c:v>252</c:v>
                </c:pt>
                <c:pt idx="8463">
                  <c:v>252</c:v>
                </c:pt>
                <c:pt idx="8464">
                  <c:v>252</c:v>
                </c:pt>
                <c:pt idx="8465">
                  <c:v>252</c:v>
                </c:pt>
                <c:pt idx="8466">
                  <c:v>252</c:v>
                </c:pt>
                <c:pt idx="8467">
                  <c:v>252</c:v>
                </c:pt>
                <c:pt idx="8468">
                  <c:v>252</c:v>
                </c:pt>
                <c:pt idx="8469">
                  <c:v>252</c:v>
                </c:pt>
                <c:pt idx="8470">
                  <c:v>252</c:v>
                </c:pt>
                <c:pt idx="8471">
                  <c:v>252</c:v>
                </c:pt>
                <c:pt idx="8472">
                  <c:v>252</c:v>
                </c:pt>
                <c:pt idx="8473">
                  <c:v>252</c:v>
                </c:pt>
                <c:pt idx="8474">
                  <c:v>252</c:v>
                </c:pt>
                <c:pt idx="8475">
                  <c:v>252</c:v>
                </c:pt>
                <c:pt idx="8476">
                  <c:v>252</c:v>
                </c:pt>
                <c:pt idx="8477">
                  <c:v>252</c:v>
                </c:pt>
                <c:pt idx="8478">
                  <c:v>252</c:v>
                </c:pt>
                <c:pt idx="8479">
                  <c:v>252</c:v>
                </c:pt>
                <c:pt idx="8480">
                  <c:v>252</c:v>
                </c:pt>
                <c:pt idx="8481">
                  <c:v>252</c:v>
                </c:pt>
                <c:pt idx="8482">
                  <c:v>252</c:v>
                </c:pt>
                <c:pt idx="8483">
                  <c:v>252</c:v>
                </c:pt>
                <c:pt idx="8484">
                  <c:v>252</c:v>
                </c:pt>
                <c:pt idx="8485">
                  <c:v>252</c:v>
                </c:pt>
                <c:pt idx="8486">
                  <c:v>252</c:v>
                </c:pt>
                <c:pt idx="8487">
                  <c:v>252</c:v>
                </c:pt>
                <c:pt idx="8488">
                  <c:v>252</c:v>
                </c:pt>
                <c:pt idx="8489">
                  <c:v>252</c:v>
                </c:pt>
                <c:pt idx="8490">
                  <c:v>252</c:v>
                </c:pt>
                <c:pt idx="8491">
                  <c:v>252</c:v>
                </c:pt>
                <c:pt idx="8492">
                  <c:v>252</c:v>
                </c:pt>
                <c:pt idx="8493">
                  <c:v>252</c:v>
                </c:pt>
                <c:pt idx="8494">
                  <c:v>252</c:v>
                </c:pt>
                <c:pt idx="8495">
                  <c:v>252</c:v>
                </c:pt>
                <c:pt idx="8496">
                  <c:v>252</c:v>
                </c:pt>
                <c:pt idx="8497">
                  <c:v>252</c:v>
                </c:pt>
                <c:pt idx="8498">
                  <c:v>252</c:v>
                </c:pt>
                <c:pt idx="8499">
                  <c:v>252</c:v>
                </c:pt>
                <c:pt idx="8500">
                  <c:v>252</c:v>
                </c:pt>
                <c:pt idx="8501">
                  <c:v>252</c:v>
                </c:pt>
                <c:pt idx="8502">
                  <c:v>252</c:v>
                </c:pt>
                <c:pt idx="8503">
                  <c:v>252</c:v>
                </c:pt>
                <c:pt idx="8504">
                  <c:v>252</c:v>
                </c:pt>
                <c:pt idx="8505">
                  <c:v>252</c:v>
                </c:pt>
                <c:pt idx="8506">
                  <c:v>252</c:v>
                </c:pt>
                <c:pt idx="8507">
                  <c:v>252</c:v>
                </c:pt>
                <c:pt idx="8508">
                  <c:v>252</c:v>
                </c:pt>
                <c:pt idx="8509">
                  <c:v>252</c:v>
                </c:pt>
                <c:pt idx="8510">
                  <c:v>252</c:v>
                </c:pt>
                <c:pt idx="8511">
                  <c:v>252</c:v>
                </c:pt>
                <c:pt idx="8512">
                  <c:v>252</c:v>
                </c:pt>
                <c:pt idx="8513">
                  <c:v>252</c:v>
                </c:pt>
                <c:pt idx="8514">
                  <c:v>252</c:v>
                </c:pt>
                <c:pt idx="8515">
                  <c:v>252</c:v>
                </c:pt>
                <c:pt idx="8516">
                  <c:v>252</c:v>
                </c:pt>
                <c:pt idx="8517">
                  <c:v>252</c:v>
                </c:pt>
                <c:pt idx="8518">
                  <c:v>252</c:v>
                </c:pt>
                <c:pt idx="8519">
                  <c:v>252</c:v>
                </c:pt>
                <c:pt idx="8520">
                  <c:v>252</c:v>
                </c:pt>
                <c:pt idx="8521">
                  <c:v>252</c:v>
                </c:pt>
                <c:pt idx="8522">
                  <c:v>252</c:v>
                </c:pt>
                <c:pt idx="8523">
                  <c:v>252</c:v>
                </c:pt>
                <c:pt idx="8524">
                  <c:v>252</c:v>
                </c:pt>
                <c:pt idx="8525">
                  <c:v>252</c:v>
                </c:pt>
                <c:pt idx="8526">
                  <c:v>252</c:v>
                </c:pt>
                <c:pt idx="8527">
                  <c:v>252</c:v>
                </c:pt>
                <c:pt idx="8528">
                  <c:v>252</c:v>
                </c:pt>
                <c:pt idx="8529">
                  <c:v>252</c:v>
                </c:pt>
                <c:pt idx="8530">
                  <c:v>252</c:v>
                </c:pt>
                <c:pt idx="8531">
                  <c:v>252</c:v>
                </c:pt>
                <c:pt idx="8532">
                  <c:v>252</c:v>
                </c:pt>
                <c:pt idx="8533">
                  <c:v>252</c:v>
                </c:pt>
                <c:pt idx="8534">
                  <c:v>252</c:v>
                </c:pt>
                <c:pt idx="8535">
                  <c:v>252</c:v>
                </c:pt>
                <c:pt idx="8536">
                  <c:v>252</c:v>
                </c:pt>
                <c:pt idx="8537">
                  <c:v>252</c:v>
                </c:pt>
                <c:pt idx="8538">
                  <c:v>252</c:v>
                </c:pt>
                <c:pt idx="8539">
                  <c:v>252</c:v>
                </c:pt>
                <c:pt idx="8540">
                  <c:v>252</c:v>
                </c:pt>
                <c:pt idx="8541">
                  <c:v>252</c:v>
                </c:pt>
                <c:pt idx="8542">
                  <c:v>252</c:v>
                </c:pt>
                <c:pt idx="8543">
                  <c:v>252</c:v>
                </c:pt>
                <c:pt idx="8544">
                  <c:v>252</c:v>
                </c:pt>
                <c:pt idx="8545">
                  <c:v>252</c:v>
                </c:pt>
                <c:pt idx="8546">
                  <c:v>252</c:v>
                </c:pt>
                <c:pt idx="8547">
                  <c:v>252</c:v>
                </c:pt>
                <c:pt idx="8548">
                  <c:v>252</c:v>
                </c:pt>
                <c:pt idx="8549">
                  <c:v>252</c:v>
                </c:pt>
                <c:pt idx="8550">
                  <c:v>252</c:v>
                </c:pt>
                <c:pt idx="8551">
                  <c:v>252</c:v>
                </c:pt>
                <c:pt idx="8552">
                  <c:v>252</c:v>
                </c:pt>
                <c:pt idx="8553">
                  <c:v>252</c:v>
                </c:pt>
                <c:pt idx="8554">
                  <c:v>252</c:v>
                </c:pt>
                <c:pt idx="8555">
                  <c:v>252</c:v>
                </c:pt>
                <c:pt idx="8556">
                  <c:v>252</c:v>
                </c:pt>
                <c:pt idx="8557">
                  <c:v>252</c:v>
                </c:pt>
                <c:pt idx="8558">
                  <c:v>252</c:v>
                </c:pt>
                <c:pt idx="8559">
                  <c:v>252</c:v>
                </c:pt>
                <c:pt idx="8560">
                  <c:v>252</c:v>
                </c:pt>
                <c:pt idx="8561">
                  <c:v>252</c:v>
                </c:pt>
                <c:pt idx="8562">
                  <c:v>252</c:v>
                </c:pt>
                <c:pt idx="8563">
                  <c:v>252</c:v>
                </c:pt>
                <c:pt idx="8564">
                  <c:v>252</c:v>
                </c:pt>
                <c:pt idx="8565">
                  <c:v>252</c:v>
                </c:pt>
                <c:pt idx="8566">
                  <c:v>252</c:v>
                </c:pt>
                <c:pt idx="8567">
                  <c:v>252</c:v>
                </c:pt>
                <c:pt idx="8568">
                  <c:v>252</c:v>
                </c:pt>
                <c:pt idx="8569">
                  <c:v>252</c:v>
                </c:pt>
                <c:pt idx="8570">
                  <c:v>252</c:v>
                </c:pt>
                <c:pt idx="8571">
                  <c:v>252</c:v>
                </c:pt>
                <c:pt idx="8572">
                  <c:v>252</c:v>
                </c:pt>
                <c:pt idx="8573">
                  <c:v>252</c:v>
                </c:pt>
                <c:pt idx="8574">
                  <c:v>252</c:v>
                </c:pt>
                <c:pt idx="8575">
                  <c:v>252</c:v>
                </c:pt>
                <c:pt idx="8576">
                  <c:v>252</c:v>
                </c:pt>
                <c:pt idx="8577">
                  <c:v>252</c:v>
                </c:pt>
                <c:pt idx="8578">
                  <c:v>252</c:v>
                </c:pt>
                <c:pt idx="8579">
                  <c:v>252</c:v>
                </c:pt>
                <c:pt idx="8580">
                  <c:v>252</c:v>
                </c:pt>
                <c:pt idx="8581">
                  <c:v>252</c:v>
                </c:pt>
                <c:pt idx="8582">
                  <c:v>252</c:v>
                </c:pt>
                <c:pt idx="8583">
                  <c:v>252</c:v>
                </c:pt>
                <c:pt idx="8584">
                  <c:v>252</c:v>
                </c:pt>
                <c:pt idx="8585">
                  <c:v>252</c:v>
                </c:pt>
                <c:pt idx="8586">
                  <c:v>252</c:v>
                </c:pt>
                <c:pt idx="8587">
                  <c:v>252</c:v>
                </c:pt>
                <c:pt idx="8588">
                  <c:v>252</c:v>
                </c:pt>
                <c:pt idx="8589">
                  <c:v>252</c:v>
                </c:pt>
                <c:pt idx="8590">
                  <c:v>252</c:v>
                </c:pt>
                <c:pt idx="8591">
                  <c:v>252</c:v>
                </c:pt>
                <c:pt idx="8592">
                  <c:v>252</c:v>
                </c:pt>
                <c:pt idx="8593">
                  <c:v>252</c:v>
                </c:pt>
                <c:pt idx="8594">
                  <c:v>252</c:v>
                </c:pt>
                <c:pt idx="8595">
                  <c:v>252</c:v>
                </c:pt>
                <c:pt idx="8596">
                  <c:v>252</c:v>
                </c:pt>
                <c:pt idx="8597">
                  <c:v>252</c:v>
                </c:pt>
                <c:pt idx="8598">
                  <c:v>252</c:v>
                </c:pt>
                <c:pt idx="8599">
                  <c:v>252</c:v>
                </c:pt>
                <c:pt idx="8600">
                  <c:v>252</c:v>
                </c:pt>
                <c:pt idx="8601">
                  <c:v>252</c:v>
                </c:pt>
                <c:pt idx="8602">
                  <c:v>252</c:v>
                </c:pt>
                <c:pt idx="8603">
                  <c:v>252</c:v>
                </c:pt>
                <c:pt idx="8604">
                  <c:v>252</c:v>
                </c:pt>
                <c:pt idx="8605">
                  <c:v>252</c:v>
                </c:pt>
                <c:pt idx="8606">
                  <c:v>252</c:v>
                </c:pt>
                <c:pt idx="8607">
                  <c:v>252</c:v>
                </c:pt>
                <c:pt idx="8608">
                  <c:v>252</c:v>
                </c:pt>
                <c:pt idx="8609">
                  <c:v>252</c:v>
                </c:pt>
                <c:pt idx="8610">
                  <c:v>252</c:v>
                </c:pt>
                <c:pt idx="8611">
                  <c:v>252</c:v>
                </c:pt>
                <c:pt idx="8612">
                  <c:v>252</c:v>
                </c:pt>
                <c:pt idx="8613">
                  <c:v>252</c:v>
                </c:pt>
                <c:pt idx="8614">
                  <c:v>252</c:v>
                </c:pt>
                <c:pt idx="8615">
                  <c:v>252</c:v>
                </c:pt>
                <c:pt idx="8616">
                  <c:v>252</c:v>
                </c:pt>
                <c:pt idx="8617">
                  <c:v>252</c:v>
                </c:pt>
                <c:pt idx="8618">
                  <c:v>252</c:v>
                </c:pt>
                <c:pt idx="8619">
                  <c:v>252</c:v>
                </c:pt>
                <c:pt idx="8620">
                  <c:v>252</c:v>
                </c:pt>
                <c:pt idx="8621">
                  <c:v>252</c:v>
                </c:pt>
                <c:pt idx="8622">
                  <c:v>252</c:v>
                </c:pt>
                <c:pt idx="8623">
                  <c:v>252</c:v>
                </c:pt>
                <c:pt idx="8624">
                  <c:v>252</c:v>
                </c:pt>
                <c:pt idx="8625">
                  <c:v>252</c:v>
                </c:pt>
                <c:pt idx="8626">
                  <c:v>252</c:v>
                </c:pt>
                <c:pt idx="8627">
                  <c:v>252</c:v>
                </c:pt>
                <c:pt idx="8628">
                  <c:v>252</c:v>
                </c:pt>
                <c:pt idx="8629">
                  <c:v>252</c:v>
                </c:pt>
                <c:pt idx="8630">
                  <c:v>252</c:v>
                </c:pt>
                <c:pt idx="8631">
                  <c:v>252</c:v>
                </c:pt>
                <c:pt idx="8632">
                  <c:v>252</c:v>
                </c:pt>
                <c:pt idx="8633">
                  <c:v>252</c:v>
                </c:pt>
                <c:pt idx="8634">
                  <c:v>252</c:v>
                </c:pt>
                <c:pt idx="8635">
                  <c:v>252</c:v>
                </c:pt>
                <c:pt idx="8636">
                  <c:v>252</c:v>
                </c:pt>
                <c:pt idx="8637">
                  <c:v>252</c:v>
                </c:pt>
                <c:pt idx="8638">
                  <c:v>252</c:v>
                </c:pt>
                <c:pt idx="8639">
                  <c:v>252</c:v>
                </c:pt>
                <c:pt idx="8640">
                  <c:v>252</c:v>
                </c:pt>
                <c:pt idx="8641">
                  <c:v>252</c:v>
                </c:pt>
                <c:pt idx="8642">
                  <c:v>252</c:v>
                </c:pt>
                <c:pt idx="8643">
                  <c:v>252</c:v>
                </c:pt>
                <c:pt idx="8644">
                  <c:v>252</c:v>
                </c:pt>
                <c:pt idx="8645">
                  <c:v>252</c:v>
                </c:pt>
                <c:pt idx="8646">
                  <c:v>252</c:v>
                </c:pt>
                <c:pt idx="8647">
                  <c:v>252</c:v>
                </c:pt>
                <c:pt idx="8648">
                  <c:v>252</c:v>
                </c:pt>
                <c:pt idx="8649">
                  <c:v>252</c:v>
                </c:pt>
                <c:pt idx="8650">
                  <c:v>252</c:v>
                </c:pt>
                <c:pt idx="8651">
                  <c:v>252</c:v>
                </c:pt>
                <c:pt idx="8652">
                  <c:v>252</c:v>
                </c:pt>
                <c:pt idx="8653">
                  <c:v>252</c:v>
                </c:pt>
                <c:pt idx="8654">
                  <c:v>252</c:v>
                </c:pt>
                <c:pt idx="8655">
                  <c:v>252</c:v>
                </c:pt>
                <c:pt idx="8656">
                  <c:v>252</c:v>
                </c:pt>
                <c:pt idx="8657">
                  <c:v>252</c:v>
                </c:pt>
                <c:pt idx="8658">
                  <c:v>252</c:v>
                </c:pt>
                <c:pt idx="8659">
                  <c:v>252</c:v>
                </c:pt>
                <c:pt idx="8660">
                  <c:v>252</c:v>
                </c:pt>
                <c:pt idx="8661">
                  <c:v>252</c:v>
                </c:pt>
                <c:pt idx="8662">
                  <c:v>252</c:v>
                </c:pt>
                <c:pt idx="8663">
                  <c:v>252</c:v>
                </c:pt>
                <c:pt idx="8664">
                  <c:v>252</c:v>
                </c:pt>
                <c:pt idx="8665">
                  <c:v>252</c:v>
                </c:pt>
                <c:pt idx="8666">
                  <c:v>252</c:v>
                </c:pt>
                <c:pt idx="8667">
                  <c:v>252</c:v>
                </c:pt>
                <c:pt idx="8668">
                  <c:v>252</c:v>
                </c:pt>
                <c:pt idx="8669">
                  <c:v>252</c:v>
                </c:pt>
                <c:pt idx="8670">
                  <c:v>252</c:v>
                </c:pt>
                <c:pt idx="8671">
                  <c:v>252</c:v>
                </c:pt>
                <c:pt idx="8672">
                  <c:v>252</c:v>
                </c:pt>
                <c:pt idx="8673">
                  <c:v>252</c:v>
                </c:pt>
                <c:pt idx="8674">
                  <c:v>252</c:v>
                </c:pt>
                <c:pt idx="8675">
                  <c:v>252</c:v>
                </c:pt>
                <c:pt idx="8676">
                  <c:v>252</c:v>
                </c:pt>
                <c:pt idx="8677">
                  <c:v>252</c:v>
                </c:pt>
                <c:pt idx="8678">
                  <c:v>252</c:v>
                </c:pt>
                <c:pt idx="8679">
                  <c:v>252</c:v>
                </c:pt>
                <c:pt idx="8680">
                  <c:v>252</c:v>
                </c:pt>
                <c:pt idx="8681">
                  <c:v>252</c:v>
                </c:pt>
                <c:pt idx="8682">
                  <c:v>252</c:v>
                </c:pt>
                <c:pt idx="8683">
                  <c:v>252</c:v>
                </c:pt>
                <c:pt idx="8684">
                  <c:v>252</c:v>
                </c:pt>
                <c:pt idx="8685">
                  <c:v>252</c:v>
                </c:pt>
                <c:pt idx="8686">
                  <c:v>252</c:v>
                </c:pt>
                <c:pt idx="8687">
                  <c:v>252</c:v>
                </c:pt>
                <c:pt idx="8688">
                  <c:v>252</c:v>
                </c:pt>
                <c:pt idx="8689">
                  <c:v>252</c:v>
                </c:pt>
                <c:pt idx="8690">
                  <c:v>252</c:v>
                </c:pt>
                <c:pt idx="8691">
                  <c:v>252</c:v>
                </c:pt>
                <c:pt idx="8692">
                  <c:v>252</c:v>
                </c:pt>
                <c:pt idx="8693">
                  <c:v>252</c:v>
                </c:pt>
                <c:pt idx="8694">
                  <c:v>252</c:v>
                </c:pt>
                <c:pt idx="8695">
                  <c:v>252</c:v>
                </c:pt>
                <c:pt idx="8696">
                  <c:v>252</c:v>
                </c:pt>
                <c:pt idx="8697">
                  <c:v>252</c:v>
                </c:pt>
                <c:pt idx="8698">
                  <c:v>252</c:v>
                </c:pt>
                <c:pt idx="8699">
                  <c:v>252</c:v>
                </c:pt>
                <c:pt idx="8700">
                  <c:v>252</c:v>
                </c:pt>
                <c:pt idx="8701">
                  <c:v>252</c:v>
                </c:pt>
                <c:pt idx="8702">
                  <c:v>252</c:v>
                </c:pt>
                <c:pt idx="8703">
                  <c:v>252</c:v>
                </c:pt>
                <c:pt idx="8704">
                  <c:v>252</c:v>
                </c:pt>
                <c:pt idx="8705">
                  <c:v>252</c:v>
                </c:pt>
                <c:pt idx="8706">
                  <c:v>252</c:v>
                </c:pt>
                <c:pt idx="8707">
                  <c:v>252</c:v>
                </c:pt>
                <c:pt idx="8708">
                  <c:v>252</c:v>
                </c:pt>
                <c:pt idx="8709">
                  <c:v>252</c:v>
                </c:pt>
                <c:pt idx="8710">
                  <c:v>252</c:v>
                </c:pt>
                <c:pt idx="8711">
                  <c:v>252</c:v>
                </c:pt>
                <c:pt idx="8712">
                  <c:v>252</c:v>
                </c:pt>
                <c:pt idx="8713">
                  <c:v>252</c:v>
                </c:pt>
                <c:pt idx="8714">
                  <c:v>252</c:v>
                </c:pt>
                <c:pt idx="8715">
                  <c:v>252</c:v>
                </c:pt>
                <c:pt idx="8716">
                  <c:v>252</c:v>
                </c:pt>
                <c:pt idx="8717">
                  <c:v>252</c:v>
                </c:pt>
                <c:pt idx="8718">
                  <c:v>252</c:v>
                </c:pt>
                <c:pt idx="8719">
                  <c:v>252</c:v>
                </c:pt>
                <c:pt idx="8720">
                  <c:v>252</c:v>
                </c:pt>
                <c:pt idx="8721">
                  <c:v>252</c:v>
                </c:pt>
                <c:pt idx="8722">
                  <c:v>252</c:v>
                </c:pt>
                <c:pt idx="8723">
                  <c:v>252</c:v>
                </c:pt>
                <c:pt idx="8724">
                  <c:v>252</c:v>
                </c:pt>
                <c:pt idx="8725">
                  <c:v>252</c:v>
                </c:pt>
                <c:pt idx="8726">
                  <c:v>252</c:v>
                </c:pt>
                <c:pt idx="8727">
                  <c:v>252</c:v>
                </c:pt>
                <c:pt idx="8728">
                  <c:v>252</c:v>
                </c:pt>
                <c:pt idx="8729">
                  <c:v>252</c:v>
                </c:pt>
                <c:pt idx="8730">
                  <c:v>252</c:v>
                </c:pt>
                <c:pt idx="8731">
                  <c:v>252</c:v>
                </c:pt>
                <c:pt idx="8732">
                  <c:v>252</c:v>
                </c:pt>
                <c:pt idx="8733">
                  <c:v>252</c:v>
                </c:pt>
                <c:pt idx="8734">
                  <c:v>252</c:v>
                </c:pt>
                <c:pt idx="8735">
                  <c:v>252</c:v>
                </c:pt>
                <c:pt idx="8736">
                  <c:v>252</c:v>
                </c:pt>
                <c:pt idx="8737">
                  <c:v>252</c:v>
                </c:pt>
                <c:pt idx="8738">
                  <c:v>252</c:v>
                </c:pt>
                <c:pt idx="8739">
                  <c:v>252</c:v>
                </c:pt>
                <c:pt idx="8740">
                  <c:v>252</c:v>
                </c:pt>
                <c:pt idx="8741">
                  <c:v>252</c:v>
                </c:pt>
                <c:pt idx="8742">
                  <c:v>252</c:v>
                </c:pt>
                <c:pt idx="8743">
                  <c:v>252</c:v>
                </c:pt>
                <c:pt idx="8744">
                  <c:v>252</c:v>
                </c:pt>
                <c:pt idx="8745">
                  <c:v>252</c:v>
                </c:pt>
                <c:pt idx="8746">
                  <c:v>252</c:v>
                </c:pt>
                <c:pt idx="8747">
                  <c:v>252</c:v>
                </c:pt>
                <c:pt idx="8748">
                  <c:v>252</c:v>
                </c:pt>
                <c:pt idx="8749">
                  <c:v>252</c:v>
                </c:pt>
                <c:pt idx="8750">
                  <c:v>252</c:v>
                </c:pt>
                <c:pt idx="8751">
                  <c:v>252</c:v>
                </c:pt>
                <c:pt idx="8752">
                  <c:v>252</c:v>
                </c:pt>
                <c:pt idx="8753">
                  <c:v>252</c:v>
                </c:pt>
                <c:pt idx="8754">
                  <c:v>252</c:v>
                </c:pt>
                <c:pt idx="8755">
                  <c:v>252</c:v>
                </c:pt>
                <c:pt idx="8756">
                  <c:v>252</c:v>
                </c:pt>
                <c:pt idx="8757">
                  <c:v>252</c:v>
                </c:pt>
                <c:pt idx="8758">
                  <c:v>252</c:v>
                </c:pt>
                <c:pt idx="8759">
                  <c:v>252</c:v>
                </c:pt>
                <c:pt idx="8760">
                  <c:v>252</c:v>
                </c:pt>
                <c:pt idx="8761">
                  <c:v>252</c:v>
                </c:pt>
                <c:pt idx="8762">
                  <c:v>252</c:v>
                </c:pt>
                <c:pt idx="8763">
                  <c:v>252</c:v>
                </c:pt>
                <c:pt idx="8764">
                  <c:v>252</c:v>
                </c:pt>
                <c:pt idx="8765">
                  <c:v>252</c:v>
                </c:pt>
                <c:pt idx="8766">
                  <c:v>252</c:v>
                </c:pt>
                <c:pt idx="8767">
                  <c:v>252</c:v>
                </c:pt>
                <c:pt idx="8768">
                  <c:v>252</c:v>
                </c:pt>
                <c:pt idx="8769">
                  <c:v>252</c:v>
                </c:pt>
                <c:pt idx="8770">
                  <c:v>252</c:v>
                </c:pt>
                <c:pt idx="8771">
                  <c:v>252</c:v>
                </c:pt>
                <c:pt idx="8772">
                  <c:v>252</c:v>
                </c:pt>
                <c:pt idx="8773">
                  <c:v>252</c:v>
                </c:pt>
                <c:pt idx="8774">
                  <c:v>252</c:v>
                </c:pt>
                <c:pt idx="8775">
                  <c:v>252</c:v>
                </c:pt>
                <c:pt idx="8776">
                  <c:v>252</c:v>
                </c:pt>
                <c:pt idx="8777">
                  <c:v>252</c:v>
                </c:pt>
                <c:pt idx="8778">
                  <c:v>252</c:v>
                </c:pt>
                <c:pt idx="8779">
                  <c:v>252</c:v>
                </c:pt>
                <c:pt idx="8780">
                  <c:v>252</c:v>
                </c:pt>
                <c:pt idx="8781">
                  <c:v>252</c:v>
                </c:pt>
                <c:pt idx="8782">
                  <c:v>252</c:v>
                </c:pt>
                <c:pt idx="8783">
                  <c:v>252</c:v>
                </c:pt>
                <c:pt idx="8784">
                  <c:v>252</c:v>
                </c:pt>
                <c:pt idx="8785">
                  <c:v>252</c:v>
                </c:pt>
                <c:pt idx="8786">
                  <c:v>252</c:v>
                </c:pt>
                <c:pt idx="8787">
                  <c:v>252</c:v>
                </c:pt>
                <c:pt idx="8788">
                  <c:v>252</c:v>
                </c:pt>
                <c:pt idx="8789">
                  <c:v>252</c:v>
                </c:pt>
                <c:pt idx="8790">
                  <c:v>252</c:v>
                </c:pt>
                <c:pt idx="8791">
                  <c:v>252</c:v>
                </c:pt>
                <c:pt idx="8792">
                  <c:v>252</c:v>
                </c:pt>
                <c:pt idx="8793">
                  <c:v>252</c:v>
                </c:pt>
                <c:pt idx="8794">
                  <c:v>252</c:v>
                </c:pt>
                <c:pt idx="8795">
                  <c:v>252</c:v>
                </c:pt>
                <c:pt idx="8796">
                  <c:v>252</c:v>
                </c:pt>
                <c:pt idx="8797">
                  <c:v>252</c:v>
                </c:pt>
                <c:pt idx="8798">
                  <c:v>252</c:v>
                </c:pt>
                <c:pt idx="8799">
                  <c:v>252</c:v>
                </c:pt>
                <c:pt idx="8800">
                  <c:v>252</c:v>
                </c:pt>
                <c:pt idx="8801">
                  <c:v>252</c:v>
                </c:pt>
                <c:pt idx="8802">
                  <c:v>252</c:v>
                </c:pt>
                <c:pt idx="8803">
                  <c:v>252</c:v>
                </c:pt>
                <c:pt idx="8804">
                  <c:v>252</c:v>
                </c:pt>
                <c:pt idx="8805">
                  <c:v>252</c:v>
                </c:pt>
                <c:pt idx="8806">
                  <c:v>252</c:v>
                </c:pt>
                <c:pt idx="8807">
                  <c:v>252</c:v>
                </c:pt>
                <c:pt idx="8808">
                  <c:v>252</c:v>
                </c:pt>
                <c:pt idx="8809">
                  <c:v>252</c:v>
                </c:pt>
                <c:pt idx="8810">
                  <c:v>252</c:v>
                </c:pt>
                <c:pt idx="8811">
                  <c:v>252</c:v>
                </c:pt>
                <c:pt idx="8812">
                  <c:v>252</c:v>
                </c:pt>
                <c:pt idx="8813">
                  <c:v>252</c:v>
                </c:pt>
                <c:pt idx="8814">
                  <c:v>252</c:v>
                </c:pt>
                <c:pt idx="8815">
                  <c:v>252</c:v>
                </c:pt>
                <c:pt idx="8816">
                  <c:v>252</c:v>
                </c:pt>
                <c:pt idx="8817">
                  <c:v>252</c:v>
                </c:pt>
                <c:pt idx="8818">
                  <c:v>252</c:v>
                </c:pt>
                <c:pt idx="8819">
                  <c:v>252</c:v>
                </c:pt>
                <c:pt idx="8820">
                  <c:v>252</c:v>
                </c:pt>
                <c:pt idx="8821">
                  <c:v>252</c:v>
                </c:pt>
                <c:pt idx="8822">
                  <c:v>252</c:v>
                </c:pt>
                <c:pt idx="8823">
                  <c:v>252</c:v>
                </c:pt>
                <c:pt idx="8824">
                  <c:v>252</c:v>
                </c:pt>
                <c:pt idx="8825">
                  <c:v>252</c:v>
                </c:pt>
                <c:pt idx="8826">
                  <c:v>252</c:v>
                </c:pt>
                <c:pt idx="8827">
                  <c:v>252</c:v>
                </c:pt>
                <c:pt idx="8828">
                  <c:v>252</c:v>
                </c:pt>
                <c:pt idx="8829">
                  <c:v>252</c:v>
                </c:pt>
                <c:pt idx="8830">
                  <c:v>252</c:v>
                </c:pt>
                <c:pt idx="8831">
                  <c:v>252</c:v>
                </c:pt>
                <c:pt idx="8832">
                  <c:v>252</c:v>
                </c:pt>
                <c:pt idx="8833">
                  <c:v>252</c:v>
                </c:pt>
                <c:pt idx="8834">
                  <c:v>252</c:v>
                </c:pt>
                <c:pt idx="8835">
                  <c:v>252</c:v>
                </c:pt>
                <c:pt idx="8836">
                  <c:v>252</c:v>
                </c:pt>
                <c:pt idx="8837">
                  <c:v>252</c:v>
                </c:pt>
                <c:pt idx="8838">
                  <c:v>252</c:v>
                </c:pt>
                <c:pt idx="8839">
                  <c:v>252</c:v>
                </c:pt>
                <c:pt idx="8840">
                  <c:v>252</c:v>
                </c:pt>
                <c:pt idx="8841">
                  <c:v>252</c:v>
                </c:pt>
                <c:pt idx="8842">
                  <c:v>252</c:v>
                </c:pt>
                <c:pt idx="8843">
                  <c:v>252</c:v>
                </c:pt>
                <c:pt idx="8844">
                  <c:v>252</c:v>
                </c:pt>
                <c:pt idx="8845">
                  <c:v>252</c:v>
                </c:pt>
                <c:pt idx="8846">
                  <c:v>252</c:v>
                </c:pt>
                <c:pt idx="8847">
                  <c:v>252</c:v>
                </c:pt>
                <c:pt idx="8848">
                  <c:v>252</c:v>
                </c:pt>
                <c:pt idx="8849">
                  <c:v>252</c:v>
                </c:pt>
                <c:pt idx="8850">
                  <c:v>252</c:v>
                </c:pt>
                <c:pt idx="8851">
                  <c:v>252</c:v>
                </c:pt>
                <c:pt idx="8852">
                  <c:v>252</c:v>
                </c:pt>
                <c:pt idx="8853">
                  <c:v>252</c:v>
                </c:pt>
                <c:pt idx="8854">
                  <c:v>252</c:v>
                </c:pt>
                <c:pt idx="8855">
                  <c:v>252</c:v>
                </c:pt>
                <c:pt idx="8856">
                  <c:v>252</c:v>
                </c:pt>
                <c:pt idx="8857">
                  <c:v>252</c:v>
                </c:pt>
                <c:pt idx="8858">
                  <c:v>252</c:v>
                </c:pt>
                <c:pt idx="8859">
                  <c:v>252</c:v>
                </c:pt>
                <c:pt idx="8860">
                  <c:v>252</c:v>
                </c:pt>
                <c:pt idx="8861">
                  <c:v>252</c:v>
                </c:pt>
                <c:pt idx="8862">
                  <c:v>252</c:v>
                </c:pt>
                <c:pt idx="8863">
                  <c:v>252</c:v>
                </c:pt>
                <c:pt idx="8864">
                  <c:v>252</c:v>
                </c:pt>
                <c:pt idx="8865">
                  <c:v>252</c:v>
                </c:pt>
                <c:pt idx="8866">
                  <c:v>252</c:v>
                </c:pt>
                <c:pt idx="8867">
                  <c:v>252</c:v>
                </c:pt>
                <c:pt idx="8868">
                  <c:v>252</c:v>
                </c:pt>
                <c:pt idx="8869">
                  <c:v>252</c:v>
                </c:pt>
                <c:pt idx="8870">
                  <c:v>252</c:v>
                </c:pt>
                <c:pt idx="8871">
                  <c:v>252</c:v>
                </c:pt>
                <c:pt idx="8872">
                  <c:v>252</c:v>
                </c:pt>
                <c:pt idx="8873">
                  <c:v>252</c:v>
                </c:pt>
                <c:pt idx="8874">
                  <c:v>252</c:v>
                </c:pt>
                <c:pt idx="8875">
                  <c:v>252</c:v>
                </c:pt>
                <c:pt idx="8876">
                  <c:v>252</c:v>
                </c:pt>
                <c:pt idx="8877">
                  <c:v>252</c:v>
                </c:pt>
                <c:pt idx="8878">
                  <c:v>252</c:v>
                </c:pt>
                <c:pt idx="8879">
                  <c:v>252</c:v>
                </c:pt>
                <c:pt idx="8880">
                  <c:v>252</c:v>
                </c:pt>
                <c:pt idx="8881">
                  <c:v>252</c:v>
                </c:pt>
                <c:pt idx="8882">
                  <c:v>252</c:v>
                </c:pt>
                <c:pt idx="8883">
                  <c:v>252</c:v>
                </c:pt>
                <c:pt idx="8884">
                  <c:v>252</c:v>
                </c:pt>
                <c:pt idx="8885">
                  <c:v>252</c:v>
                </c:pt>
                <c:pt idx="8886">
                  <c:v>252</c:v>
                </c:pt>
                <c:pt idx="8887">
                  <c:v>252</c:v>
                </c:pt>
                <c:pt idx="8888">
                  <c:v>252</c:v>
                </c:pt>
                <c:pt idx="8889">
                  <c:v>252</c:v>
                </c:pt>
                <c:pt idx="8890">
                  <c:v>252</c:v>
                </c:pt>
                <c:pt idx="8891">
                  <c:v>252</c:v>
                </c:pt>
                <c:pt idx="8892">
                  <c:v>252</c:v>
                </c:pt>
                <c:pt idx="8893">
                  <c:v>252</c:v>
                </c:pt>
                <c:pt idx="8894">
                  <c:v>252</c:v>
                </c:pt>
                <c:pt idx="8895">
                  <c:v>252</c:v>
                </c:pt>
                <c:pt idx="8896">
                  <c:v>252</c:v>
                </c:pt>
                <c:pt idx="8897">
                  <c:v>252</c:v>
                </c:pt>
                <c:pt idx="8898">
                  <c:v>252</c:v>
                </c:pt>
                <c:pt idx="8899">
                  <c:v>252</c:v>
                </c:pt>
                <c:pt idx="8900">
                  <c:v>252</c:v>
                </c:pt>
                <c:pt idx="8901">
                  <c:v>252</c:v>
                </c:pt>
                <c:pt idx="8902">
                  <c:v>252</c:v>
                </c:pt>
                <c:pt idx="8903">
                  <c:v>252</c:v>
                </c:pt>
                <c:pt idx="8904">
                  <c:v>252</c:v>
                </c:pt>
                <c:pt idx="8905">
                  <c:v>252</c:v>
                </c:pt>
                <c:pt idx="8906">
                  <c:v>252</c:v>
                </c:pt>
                <c:pt idx="8907">
                  <c:v>252</c:v>
                </c:pt>
                <c:pt idx="8908">
                  <c:v>252</c:v>
                </c:pt>
                <c:pt idx="8909">
                  <c:v>252</c:v>
                </c:pt>
                <c:pt idx="8910">
                  <c:v>252</c:v>
                </c:pt>
                <c:pt idx="8911">
                  <c:v>252</c:v>
                </c:pt>
                <c:pt idx="8912">
                  <c:v>252</c:v>
                </c:pt>
                <c:pt idx="8913">
                  <c:v>252</c:v>
                </c:pt>
                <c:pt idx="8914">
                  <c:v>252</c:v>
                </c:pt>
                <c:pt idx="8915">
                  <c:v>252</c:v>
                </c:pt>
                <c:pt idx="8916">
                  <c:v>252</c:v>
                </c:pt>
                <c:pt idx="8917">
                  <c:v>252</c:v>
                </c:pt>
                <c:pt idx="8918">
                  <c:v>252</c:v>
                </c:pt>
                <c:pt idx="8919">
                  <c:v>252</c:v>
                </c:pt>
                <c:pt idx="8920">
                  <c:v>252</c:v>
                </c:pt>
                <c:pt idx="8921">
                  <c:v>252</c:v>
                </c:pt>
                <c:pt idx="8922">
                  <c:v>252</c:v>
                </c:pt>
                <c:pt idx="8923">
                  <c:v>252</c:v>
                </c:pt>
                <c:pt idx="8924">
                  <c:v>252</c:v>
                </c:pt>
                <c:pt idx="8925">
                  <c:v>252</c:v>
                </c:pt>
                <c:pt idx="8926">
                  <c:v>252</c:v>
                </c:pt>
                <c:pt idx="8927">
                  <c:v>252</c:v>
                </c:pt>
                <c:pt idx="8928">
                  <c:v>252</c:v>
                </c:pt>
                <c:pt idx="8929">
                  <c:v>252</c:v>
                </c:pt>
                <c:pt idx="8930">
                  <c:v>252</c:v>
                </c:pt>
                <c:pt idx="8931">
                  <c:v>252</c:v>
                </c:pt>
                <c:pt idx="8932">
                  <c:v>252</c:v>
                </c:pt>
                <c:pt idx="8933">
                  <c:v>252</c:v>
                </c:pt>
                <c:pt idx="8934">
                  <c:v>252</c:v>
                </c:pt>
                <c:pt idx="8935">
                  <c:v>252</c:v>
                </c:pt>
                <c:pt idx="8936">
                  <c:v>252</c:v>
                </c:pt>
                <c:pt idx="8937">
                  <c:v>252</c:v>
                </c:pt>
                <c:pt idx="8938">
                  <c:v>252</c:v>
                </c:pt>
                <c:pt idx="8939">
                  <c:v>252</c:v>
                </c:pt>
                <c:pt idx="8940">
                  <c:v>252</c:v>
                </c:pt>
                <c:pt idx="8941">
                  <c:v>252</c:v>
                </c:pt>
                <c:pt idx="8942">
                  <c:v>252</c:v>
                </c:pt>
                <c:pt idx="8943">
                  <c:v>252</c:v>
                </c:pt>
                <c:pt idx="8944">
                  <c:v>252</c:v>
                </c:pt>
                <c:pt idx="8945">
                  <c:v>252</c:v>
                </c:pt>
                <c:pt idx="8946">
                  <c:v>252</c:v>
                </c:pt>
                <c:pt idx="8947">
                  <c:v>252</c:v>
                </c:pt>
                <c:pt idx="8948">
                  <c:v>252</c:v>
                </c:pt>
                <c:pt idx="8949">
                  <c:v>252</c:v>
                </c:pt>
                <c:pt idx="8950">
                  <c:v>252</c:v>
                </c:pt>
                <c:pt idx="8951">
                  <c:v>252</c:v>
                </c:pt>
                <c:pt idx="8952">
                  <c:v>252</c:v>
                </c:pt>
                <c:pt idx="8953">
                  <c:v>252</c:v>
                </c:pt>
                <c:pt idx="8954">
                  <c:v>252</c:v>
                </c:pt>
                <c:pt idx="8955">
                  <c:v>252</c:v>
                </c:pt>
                <c:pt idx="8956">
                  <c:v>252</c:v>
                </c:pt>
                <c:pt idx="8957">
                  <c:v>252</c:v>
                </c:pt>
                <c:pt idx="8958">
                  <c:v>252</c:v>
                </c:pt>
                <c:pt idx="8959">
                  <c:v>252</c:v>
                </c:pt>
                <c:pt idx="8960">
                  <c:v>252</c:v>
                </c:pt>
                <c:pt idx="8961">
                  <c:v>252</c:v>
                </c:pt>
                <c:pt idx="8962">
                  <c:v>252</c:v>
                </c:pt>
                <c:pt idx="8963">
                  <c:v>252</c:v>
                </c:pt>
                <c:pt idx="8964">
                  <c:v>252</c:v>
                </c:pt>
                <c:pt idx="8965">
                  <c:v>252</c:v>
                </c:pt>
                <c:pt idx="8966">
                  <c:v>252</c:v>
                </c:pt>
                <c:pt idx="8967">
                  <c:v>252</c:v>
                </c:pt>
                <c:pt idx="8968">
                  <c:v>252</c:v>
                </c:pt>
                <c:pt idx="8969">
                  <c:v>252</c:v>
                </c:pt>
                <c:pt idx="8970">
                  <c:v>252</c:v>
                </c:pt>
                <c:pt idx="8971">
                  <c:v>252</c:v>
                </c:pt>
                <c:pt idx="8972">
                  <c:v>252</c:v>
                </c:pt>
                <c:pt idx="8973">
                  <c:v>252</c:v>
                </c:pt>
                <c:pt idx="8974">
                  <c:v>252</c:v>
                </c:pt>
                <c:pt idx="8975">
                  <c:v>252</c:v>
                </c:pt>
                <c:pt idx="8976">
                  <c:v>252</c:v>
                </c:pt>
                <c:pt idx="8977">
                  <c:v>252</c:v>
                </c:pt>
                <c:pt idx="8978">
                  <c:v>252</c:v>
                </c:pt>
                <c:pt idx="8979">
                  <c:v>252</c:v>
                </c:pt>
                <c:pt idx="8980">
                  <c:v>252</c:v>
                </c:pt>
                <c:pt idx="8981">
                  <c:v>252</c:v>
                </c:pt>
                <c:pt idx="8982">
                  <c:v>252</c:v>
                </c:pt>
                <c:pt idx="8983">
                  <c:v>252</c:v>
                </c:pt>
                <c:pt idx="8984">
                  <c:v>252</c:v>
                </c:pt>
                <c:pt idx="8985">
                  <c:v>252</c:v>
                </c:pt>
                <c:pt idx="8986">
                  <c:v>252</c:v>
                </c:pt>
                <c:pt idx="8987">
                  <c:v>252</c:v>
                </c:pt>
                <c:pt idx="8988">
                  <c:v>252</c:v>
                </c:pt>
                <c:pt idx="8989">
                  <c:v>252</c:v>
                </c:pt>
                <c:pt idx="8990">
                  <c:v>252</c:v>
                </c:pt>
                <c:pt idx="8991">
                  <c:v>252</c:v>
                </c:pt>
                <c:pt idx="8992">
                  <c:v>252</c:v>
                </c:pt>
                <c:pt idx="8993">
                  <c:v>252</c:v>
                </c:pt>
                <c:pt idx="8994">
                  <c:v>252</c:v>
                </c:pt>
                <c:pt idx="8995">
                  <c:v>252</c:v>
                </c:pt>
                <c:pt idx="8996">
                  <c:v>252</c:v>
                </c:pt>
                <c:pt idx="8997">
                  <c:v>252</c:v>
                </c:pt>
                <c:pt idx="8998">
                  <c:v>252</c:v>
                </c:pt>
                <c:pt idx="8999">
                  <c:v>252</c:v>
                </c:pt>
                <c:pt idx="9000">
                  <c:v>252</c:v>
                </c:pt>
                <c:pt idx="9001">
                  <c:v>252</c:v>
                </c:pt>
                <c:pt idx="9002">
                  <c:v>252</c:v>
                </c:pt>
                <c:pt idx="9003">
                  <c:v>252</c:v>
                </c:pt>
                <c:pt idx="9004">
                  <c:v>252</c:v>
                </c:pt>
                <c:pt idx="9005">
                  <c:v>252</c:v>
                </c:pt>
                <c:pt idx="9006">
                  <c:v>252</c:v>
                </c:pt>
                <c:pt idx="9007">
                  <c:v>252</c:v>
                </c:pt>
                <c:pt idx="9008">
                  <c:v>252</c:v>
                </c:pt>
                <c:pt idx="9009">
                  <c:v>252</c:v>
                </c:pt>
                <c:pt idx="9010">
                  <c:v>252</c:v>
                </c:pt>
                <c:pt idx="9011">
                  <c:v>252</c:v>
                </c:pt>
                <c:pt idx="9012">
                  <c:v>252</c:v>
                </c:pt>
                <c:pt idx="9013">
                  <c:v>252</c:v>
                </c:pt>
                <c:pt idx="9014">
                  <c:v>252</c:v>
                </c:pt>
                <c:pt idx="9015">
                  <c:v>252</c:v>
                </c:pt>
                <c:pt idx="9016">
                  <c:v>252</c:v>
                </c:pt>
                <c:pt idx="9017">
                  <c:v>252</c:v>
                </c:pt>
                <c:pt idx="9018">
                  <c:v>252</c:v>
                </c:pt>
                <c:pt idx="9019">
                  <c:v>252</c:v>
                </c:pt>
                <c:pt idx="9020">
                  <c:v>252</c:v>
                </c:pt>
                <c:pt idx="9021">
                  <c:v>252</c:v>
                </c:pt>
                <c:pt idx="9022">
                  <c:v>252</c:v>
                </c:pt>
                <c:pt idx="9023">
                  <c:v>252</c:v>
                </c:pt>
                <c:pt idx="9024">
                  <c:v>252</c:v>
                </c:pt>
                <c:pt idx="9025">
                  <c:v>252</c:v>
                </c:pt>
                <c:pt idx="9026">
                  <c:v>252</c:v>
                </c:pt>
                <c:pt idx="9027">
                  <c:v>252</c:v>
                </c:pt>
                <c:pt idx="9028">
                  <c:v>252</c:v>
                </c:pt>
                <c:pt idx="9029">
                  <c:v>252</c:v>
                </c:pt>
                <c:pt idx="9030">
                  <c:v>252</c:v>
                </c:pt>
                <c:pt idx="9031">
                  <c:v>252</c:v>
                </c:pt>
                <c:pt idx="9032">
                  <c:v>252</c:v>
                </c:pt>
                <c:pt idx="9033">
                  <c:v>252</c:v>
                </c:pt>
                <c:pt idx="9034">
                  <c:v>252</c:v>
                </c:pt>
                <c:pt idx="9035">
                  <c:v>252</c:v>
                </c:pt>
                <c:pt idx="9036">
                  <c:v>252</c:v>
                </c:pt>
                <c:pt idx="9037">
                  <c:v>252</c:v>
                </c:pt>
                <c:pt idx="9038">
                  <c:v>252</c:v>
                </c:pt>
                <c:pt idx="9039">
                  <c:v>252</c:v>
                </c:pt>
                <c:pt idx="9040">
                  <c:v>252</c:v>
                </c:pt>
                <c:pt idx="9041">
                  <c:v>252</c:v>
                </c:pt>
                <c:pt idx="9042">
                  <c:v>252</c:v>
                </c:pt>
                <c:pt idx="9043">
                  <c:v>252</c:v>
                </c:pt>
                <c:pt idx="9044">
                  <c:v>252</c:v>
                </c:pt>
                <c:pt idx="9045">
                  <c:v>252</c:v>
                </c:pt>
                <c:pt idx="9046">
                  <c:v>252</c:v>
                </c:pt>
                <c:pt idx="9047">
                  <c:v>252</c:v>
                </c:pt>
                <c:pt idx="9048">
                  <c:v>252</c:v>
                </c:pt>
                <c:pt idx="9049">
                  <c:v>252</c:v>
                </c:pt>
                <c:pt idx="9050">
                  <c:v>252</c:v>
                </c:pt>
                <c:pt idx="9051">
                  <c:v>252</c:v>
                </c:pt>
                <c:pt idx="9052">
                  <c:v>252</c:v>
                </c:pt>
                <c:pt idx="9053">
                  <c:v>252</c:v>
                </c:pt>
                <c:pt idx="9054">
                  <c:v>252</c:v>
                </c:pt>
                <c:pt idx="9055">
                  <c:v>252</c:v>
                </c:pt>
                <c:pt idx="9056">
                  <c:v>252</c:v>
                </c:pt>
                <c:pt idx="9057">
                  <c:v>252</c:v>
                </c:pt>
                <c:pt idx="9058">
                  <c:v>252</c:v>
                </c:pt>
                <c:pt idx="9059">
                  <c:v>252</c:v>
                </c:pt>
                <c:pt idx="9060">
                  <c:v>252</c:v>
                </c:pt>
                <c:pt idx="9061">
                  <c:v>252</c:v>
                </c:pt>
                <c:pt idx="9062">
                  <c:v>252</c:v>
                </c:pt>
                <c:pt idx="9063">
                  <c:v>252</c:v>
                </c:pt>
                <c:pt idx="9064">
                  <c:v>252</c:v>
                </c:pt>
                <c:pt idx="9065">
                  <c:v>252</c:v>
                </c:pt>
                <c:pt idx="9066">
                  <c:v>252</c:v>
                </c:pt>
                <c:pt idx="9067">
                  <c:v>252</c:v>
                </c:pt>
                <c:pt idx="9068">
                  <c:v>252</c:v>
                </c:pt>
                <c:pt idx="9069">
                  <c:v>252</c:v>
                </c:pt>
                <c:pt idx="9070">
                  <c:v>252</c:v>
                </c:pt>
                <c:pt idx="9071">
                  <c:v>252</c:v>
                </c:pt>
                <c:pt idx="9072">
                  <c:v>252</c:v>
                </c:pt>
                <c:pt idx="9073">
                  <c:v>252</c:v>
                </c:pt>
                <c:pt idx="9074">
                  <c:v>252</c:v>
                </c:pt>
                <c:pt idx="9075">
                  <c:v>252</c:v>
                </c:pt>
                <c:pt idx="9076">
                  <c:v>252</c:v>
                </c:pt>
                <c:pt idx="9077">
                  <c:v>252</c:v>
                </c:pt>
                <c:pt idx="9078">
                  <c:v>252</c:v>
                </c:pt>
                <c:pt idx="9079">
                  <c:v>252</c:v>
                </c:pt>
                <c:pt idx="9080">
                  <c:v>252</c:v>
                </c:pt>
                <c:pt idx="9081">
                  <c:v>252</c:v>
                </c:pt>
                <c:pt idx="9082">
                  <c:v>252</c:v>
                </c:pt>
                <c:pt idx="9083">
                  <c:v>252</c:v>
                </c:pt>
                <c:pt idx="9084">
                  <c:v>252</c:v>
                </c:pt>
                <c:pt idx="9085">
                  <c:v>252</c:v>
                </c:pt>
                <c:pt idx="9086">
                  <c:v>252</c:v>
                </c:pt>
                <c:pt idx="9087">
                  <c:v>252</c:v>
                </c:pt>
                <c:pt idx="9088">
                  <c:v>252</c:v>
                </c:pt>
                <c:pt idx="9089">
                  <c:v>252</c:v>
                </c:pt>
                <c:pt idx="9090">
                  <c:v>252</c:v>
                </c:pt>
                <c:pt idx="9091">
                  <c:v>252</c:v>
                </c:pt>
                <c:pt idx="9092">
                  <c:v>252</c:v>
                </c:pt>
                <c:pt idx="9093">
                  <c:v>252</c:v>
                </c:pt>
                <c:pt idx="9094">
                  <c:v>252</c:v>
                </c:pt>
                <c:pt idx="9095">
                  <c:v>252</c:v>
                </c:pt>
                <c:pt idx="9096">
                  <c:v>252</c:v>
                </c:pt>
                <c:pt idx="9097">
                  <c:v>252</c:v>
                </c:pt>
                <c:pt idx="9098">
                  <c:v>252</c:v>
                </c:pt>
                <c:pt idx="9099">
                  <c:v>252</c:v>
                </c:pt>
                <c:pt idx="9100">
                  <c:v>252</c:v>
                </c:pt>
                <c:pt idx="9101">
                  <c:v>252</c:v>
                </c:pt>
                <c:pt idx="9102">
                  <c:v>252</c:v>
                </c:pt>
                <c:pt idx="9103">
                  <c:v>252</c:v>
                </c:pt>
                <c:pt idx="9104">
                  <c:v>252</c:v>
                </c:pt>
                <c:pt idx="9105">
                  <c:v>252</c:v>
                </c:pt>
                <c:pt idx="9106">
                  <c:v>252</c:v>
                </c:pt>
                <c:pt idx="9107">
                  <c:v>252</c:v>
                </c:pt>
                <c:pt idx="9108">
                  <c:v>252</c:v>
                </c:pt>
                <c:pt idx="9109">
                  <c:v>252</c:v>
                </c:pt>
                <c:pt idx="9110">
                  <c:v>252</c:v>
                </c:pt>
                <c:pt idx="9111">
                  <c:v>252</c:v>
                </c:pt>
                <c:pt idx="9112">
                  <c:v>252</c:v>
                </c:pt>
                <c:pt idx="9113">
                  <c:v>252</c:v>
                </c:pt>
                <c:pt idx="9114">
                  <c:v>252</c:v>
                </c:pt>
                <c:pt idx="9115">
                  <c:v>252</c:v>
                </c:pt>
                <c:pt idx="9116">
                  <c:v>252</c:v>
                </c:pt>
                <c:pt idx="9117">
                  <c:v>252</c:v>
                </c:pt>
                <c:pt idx="9118">
                  <c:v>252</c:v>
                </c:pt>
                <c:pt idx="9119">
                  <c:v>252</c:v>
                </c:pt>
                <c:pt idx="9120">
                  <c:v>252</c:v>
                </c:pt>
                <c:pt idx="9121">
                  <c:v>252</c:v>
                </c:pt>
                <c:pt idx="9122">
                  <c:v>252</c:v>
                </c:pt>
                <c:pt idx="9123">
                  <c:v>252</c:v>
                </c:pt>
                <c:pt idx="9124">
                  <c:v>252</c:v>
                </c:pt>
                <c:pt idx="9125">
                  <c:v>252</c:v>
                </c:pt>
                <c:pt idx="9126">
                  <c:v>252</c:v>
                </c:pt>
                <c:pt idx="9127">
                  <c:v>252</c:v>
                </c:pt>
                <c:pt idx="9128">
                  <c:v>252</c:v>
                </c:pt>
                <c:pt idx="9129">
                  <c:v>252</c:v>
                </c:pt>
                <c:pt idx="9130">
                  <c:v>252</c:v>
                </c:pt>
                <c:pt idx="9131">
                  <c:v>252</c:v>
                </c:pt>
                <c:pt idx="9132">
                  <c:v>252</c:v>
                </c:pt>
                <c:pt idx="9133">
                  <c:v>252</c:v>
                </c:pt>
                <c:pt idx="9134">
                  <c:v>252</c:v>
                </c:pt>
                <c:pt idx="9135">
                  <c:v>252</c:v>
                </c:pt>
                <c:pt idx="9136">
                  <c:v>252</c:v>
                </c:pt>
                <c:pt idx="9137">
                  <c:v>252</c:v>
                </c:pt>
                <c:pt idx="9138">
                  <c:v>252</c:v>
                </c:pt>
                <c:pt idx="9139">
                  <c:v>252</c:v>
                </c:pt>
                <c:pt idx="9140">
                  <c:v>252</c:v>
                </c:pt>
                <c:pt idx="9141">
                  <c:v>252</c:v>
                </c:pt>
                <c:pt idx="9142">
                  <c:v>252</c:v>
                </c:pt>
                <c:pt idx="9143">
                  <c:v>252</c:v>
                </c:pt>
                <c:pt idx="9144">
                  <c:v>252</c:v>
                </c:pt>
                <c:pt idx="9145">
                  <c:v>252</c:v>
                </c:pt>
                <c:pt idx="9146">
                  <c:v>252</c:v>
                </c:pt>
                <c:pt idx="9147">
                  <c:v>252</c:v>
                </c:pt>
                <c:pt idx="9148">
                  <c:v>252</c:v>
                </c:pt>
                <c:pt idx="9149">
                  <c:v>252</c:v>
                </c:pt>
                <c:pt idx="9150">
                  <c:v>252</c:v>
                </c:pt>
                <c:pt idx="9151">
                  <c:v>252</c:v>
                </c:pt>
                <c:pt idx="9152">
                  <c:v>252</c:v>
                </c:pt>
                <c:pt idx="9153">
                  <c:v>252</c:v>
                </c:pt>
                <c:pt idx="9154">
                  <c:v>252</c:v>
                </c:pt>
                <c:pt idx="9155">
                  <c:v>252</c:v>
                </c:pt>
                <c:pt idx="9156">
                  <c:v>252</c:v>
                </c:pt>
                <c:pt idx="9157">
                  <c:v>252</c:v>
                </c:pt>
                <c:pt idx="9158">
                  <c:v>252</c:v>
                </c:pt>
                <c:pt idx="9159">
                  <c:v>252</c:v>
                </c:pt>
                <c:pt idx="9160">
                  <c:v>252</c:v>
                </c:pt>
                <c:pt idx="9161">
                  <c:v>252</c:v>
                </c:pt>
                <c:pt idx="9162">
                  <c:v>252</c:v>
                </c:pt>
                <c:pt idx="9163">
                  <c:v>252</c:v>
                </c:pt>
                <c:pt idx="9164">
                  <c:v>252</c:v>
                </c:pt>
                <c:pt idx="9165">
                  <c:v>252</c:v>
                </c:pt>
                <c:pt idx="9166">
                  <c:v>252</c:v>
                </c:pt>
                <c:pt idx="9167">
                  <c:v>252</c:v>
                </c:pt>
                <c:pt idx="9168">
                  <c:v>252</c:v>
                </c:pt>
                <c:pt idx="9169">
                  <c:v>252</c:v>
                </c:pt>
                <c:pt idx="9170">
                  <c:v>252</c:v>
                </c:pt>
                <c:pt idx="9171">
                  <c:v>252</c:v>
                </c:pt>
                <c:pt idx="9172">
                  <c:v>252</c:v>
                </c:pt>
                <c:pt idx="9173">
                  <c:v>252</c:v>
                </c:pt>
                <c:pt idx="9174">
                  <c:v>252</c:v>
                </c:pt>
                <c:pt idx="9175">
                  <c:v>252</c:v>
                </c:pt>
                <c:pt idx="9176">
                  <c:v>252</c:v>
                </c:pt>
                <c:pt idx="9177">
                  <c:v>252</c:v>
                </c:pt>
                <c:pt idx="9178">
                  <c:v>252</c:v>
                </c:pt>
                <c:pt idx="9179">
                  <c:v>252</c:v>
                </c:pt>
                <c:pt idx="9180">
                  <c:v>252</c:v>
                </c:pt>
                <c:pt idx="9181">
                  <c:v>252</c:v>
                </c:pt>
                <c:pt idx="9182">
                  <c:v>252</c:v>
                </c:pt>
                <c:pt idx="9183">
                  <c:v>252</c:v>
                </c:pt>
                <c:pt idx="9184">
                  <c:v>252</c:v>
                </c:pt>
                <c:pt idx="9185">
                  <c:v>252</c:v>
                </c:pt>
                <c:pt idx="9186">
                  <c:v>252</c:v>
                </c:pt>
                <c:pt idx="9187">
                  <c:v>252</c:v>
                </c:pt>
                <c:pt idx="9188">
                  <c:v>252</c:v>
                </c:pt>
                <c:pt idx="9189">
                  <c:v>252</c:v>
                </c:pt>
                <c:pt idx="9190">
                  <c:v>252</c:v>
                </c:pt>
                <c:pt idx="9191">
                  <c:v>252</c:v>
                </c:pt>
                <c:pt idx="9192">
                  <c:v>252</c:v>
                </c:pt>
                <c:pt idx="9193">
                  <c:v>252</c:v>
                </c:pt>
                <c:pt idx="9194">
                  <c:v>252</c:v>
                </c:pt>
                <c:pt idx="9195">
                  <c:v>252</c:v>
                </c:pt>
                <c:pt idx="9196">
                  <c:v>252</c:v>
                </c:pt>
                <c:pt idx="9197">
                  <c:v>252</c:v>
                </c:pt>
                <c:pt idx="9198">
                  <c:v>252</c:v>
                </c:pt>
                <c:pt idx="9199">
                  <c:v>252</c:v>
                </c:pt>
                <c:pt idx="9200">
                  <c:v>252</c:v>
                </c:pt>
                <c:pt idx="9201">
                  <c:v>252</c:v>
                </c:pt>
                <c:pt idx="9202">
                  <c:v>252</c:v>
                </c:pt>
                <c:pt idx="9203">
                  <c:v>252</c:v>
                </c:pt>
                <c:pt idx="9204">
                  <c:v>252</c:v>
                </c:pt>
                <c:pt idx="9205">
                  <c:v>252</c:v>
                </c:pt>
                <c:pt idx="9206">
                  <c:v>252</c:v>
                </c:pt>
                <c:pt idx="9207">
                  <c:v>252</c:v>
                </c:pt>
                <c:pt idx="9208">
                  <c:v>252</c:v>
                </c:pt>
                <c:pt idx="9209">
                  <c:v>252</c:v>
                </c:pt>
                <c:pt idx="9210">
                  <c:v>252</c:v>
                </c:pt>
                <c:pt idx="9211">
                  <c:v>252</c:v>
                </c:pt>
                <c:pt idx="9212">
                  <c:v>252</c:v>
                </c:pt>
                <c:pt idx="9213">
                  <c:v>252</c:v>
                </c:pt>
                <c:pt idx="9214">
                  <c:v>252</c:v>
                </c:pt>
                <c:pt idx="9215">
                  <c:v>252</c:v>
                </c:pt>
                <c:pt idx="9216">
                  <c:v>252</c:v>
                </c:pt>
                <c:pt idx="9217">
                  <c:v>252</c:v>
                </c:pt>
                <c:pt idx="9218">
                  <c:v>252</c:v>
                </c:pt>
                <c:pt idx="9219">
                  <c:v>252</c:v>
                </c:pt>
                <c:pt idx="9220">
                  <c:v>252</c:v>
                </c:pt>
                <c:pt idx="9221">
                  <c:v>252</c:v>
                </c:pt>
                <c:pt idx="9222">
                  <c:v>252</c:v>
                </c:pt>
                <c:pt idx="9223">
                  <c:v>252</c:v>
                </c:pt>
                <c:pt idx="9224">
                  <c:v>252</c:v>
                </c:pt>
                <c:pt idx="9225">
                  <c:v>252</c:v>
                </c:pt>
                <c:pt idx="9226">
                  <c:v>252</c:v>
                </c:pt>
                <c:pt idx="9227">
                  <c:v>252</c:v>
                </c:pt>
                <c:pt idx="9228">
                  <c:v>252</c:v>
                </c:pt>
                <c:pt idx="9229">
                  <c:v>252</c:v>
                </c:pt>
                <c:pt idx="9230">
                  <c:v>252</c:v>
                </c:pt>
                <c:pt idx="9231">
                  <c:v>252</c:v>
                </c:pt>
                <c:pt idx="9232">
                  <c:v>252</c:v>
                </c:pt>
                <c:pt idx="9233">
                  <c:v>252</c:v>
                </c:pt>
                <c:pt idx="9234">
                  <c:v>252</c:v>
                </c:pt>
                <c:pt idx="9235">
                  <c:v>252</c:v>
                </c:pt>
                <c:pt idx="9236">
                  <c:v>252</c:v>
                </c:pt>
                <c:pt idx="9237">
                  <c:v>252</c:v>
                </c:pt>
                <c:pt idx="9238">
                  <c:v>252</c:v>
                </c:pt>
                <c:pt idx="9239">
                  <c:v>252</c:v>
                </c:pt>
                <c:pt idx="9240">
                  <c:v>252</c:v>
                </c:pt>
                <c:pt idx="9241">
                  <c:v>252</c:v>
                </c:pt>
                <c:pt idx="9242">
                  <c:v>252</c:v>
                </c:pt>
                <c:pt idx="9243">
                  <c:v>252</c:v>
                </c:pt>
                <c:pt idx="9244">
                  <c:v>252</c:v>
                </c:pt>
                <c:pt idx="9245">
                  <c:v>252</c:v>
                </c:pt>
                <c:pt idx="9246">
                  <c:v>252</c:v>
                </c:pt>
                <c:pt idx="9247">
                  <c:v>252</c:v>
                </c:pt>
                <c:pt idx="9248">
                  <c:v>252</c:v>
                </c:pt>
                <c:pt idx="9249">
                  <c:v>252</c:v>
                </c:pt>
                <c:pt idx="9250">
                  <c:v>252</c:v>
                </c:pt>
                <c:pt idx="9251">
                  <c:v>252</c:v>
                </c:pt>
                <c:pt idx="9252">
                  <c:v>252</c:v>
                </c:pt>
                <c:pt idx="9253">
                  <c:v>252</c:v>
                </c:pt>
                <c:pt idx="9254">
                  <c:v>252</c:v>
                </c:pt>
                <c:pt idx="9255">
                  <c:v>252</c:v>
                </c:pt>
                <c:pt idx="9256">
                  <c:v>252</c:v>
                </c:pt>
                <c:pt idx="9257">
                  <c:v>252</c:v>
                </c:pt>
                <c:pt idx="9258">
                  <c:v>252</c:v>
                </c:pt>
                <c:pt idx="9259">
                  <c:v>252</c:v>
                </c:pt>
                <c:pt idx="9260">
                  <c:v>252</c:v>
                </c:pt>
                <c:pt idx="9261">
                  <c:v>252</c:v>
                </c:pt>
                <c:pt idx="9262">
                  <c:v>252</c:v>
                </c:pt>
                <c:pt idx="9263">
                  <c:v>252</c:v>
                </c:pt>
                <c:pt idx="9264">
                  <c:v>252</c:v>
                </c:pt>
                <c:pt idx="9265">
                  <c:v>252</c:v>
                </c:pt>
                <c:pt idx="9266">
                  <c:v>252</c:v>
                </c:pt>
                <c:pt idx="9267">
                  <c:v>252</c:v>
                </c:pt>
                <c:pt idx="9268">
                  <c:v>252</c:v>
                </c:pt>
                <c:pt idx="9269">
                  <c:v>252</c:v>
                </c:pt>
                <c:pt idx="9270">
                  <c:v>252</c:v>
                </c:pt>
                <c:pt idx="9271">
                  <c:v>252</c:v>
                </c:pt>
                <c:pt idx="9272">
                  <c:v>252</c:v>
                </c:pt>
                <c:pt idx="9273">
                  <c:v>252</c:v>
                </c:pt>
                <c:pt idx="9274">
                  <c:v>252</c:v>
                </c:pt>
                <c:pt idx="9275">
                  <c:v>252</c:v>
                </c:pt>
                <c:pt idx="9276">
                  <c:v>252</c:v>
                </c:pt>
                <c:pt idx="9277">
                  <c:v>252</c:v>
                </c:pt>
                <c:pt idx="9278">
                  <c:v>252</c:v>
                </c:pt>
                <c:pt idx="9279">
                  <c:v>252</c:v>
                </c:pt>
                <c:pt idx="9280">
                  <c:v>252</c:v>
                </c:pt>
                <c:pt idx="9281">
                  <c:v>252</c:v>
                </c:pt>
                <c:pt idx="9282">
                  <c:v>252</c:v>
                </c:pt>
                <c:pt idx="9283">
                  <c:v>252</c:v>
                </c:pt>
                <c:pt idx="9284">
                  <c:v>252</c:v>
                </c:pt>
                <c:pt idx="9285">
                  <c:v>252</c:v>
                </c:pt>
                <c:pt idx="9286">
                  <c:v>252</c:v>
                </c:pt>
                <c:pt idx="9287">
                  <c:v>252</c:v>
                </c:pt>
                <c:pt idx="9288">
                  <c:v>252</c:v>
                </c:pt>
                <c:pt idx="9289">
                  <c:v>252</c:v>
                </c:pt>
                <c:pt idx="9290">
                  <c:v>252</c:v>
                </c:pt>
                <c:pt idx="9291">
                  <c:v>252</c:v>
                </c:pt>
                <c:pt idx="9292">
                  <c:v>252</c:v>
                </c:pt>
                <c:pt idx="9293">
                  <c:v>252</c:v>
                </c:pt>
                <c:pt idx="9294">
                  <c:v>252</c:v>
                </c:pt>
                <c:pt idx="9295">
                  <c:v>252</c:v>
                </c:pt>
                <c:pt idx="9296">
                  <c:v>252</c:v>
                </c:pt>
                <c:pt idx="9297">
                  <c:v>252</c:v>
                </c:pt>
                <c:pt idx="9298">
                  <c:v>252</c:v>
                </c:pt>
                <c:pt idx="9299">
                  <c:v>252</c:v>
                </c:pt>
                <c:pt idx="9300">
                  <c:v>252</c:v>
                </c:pt>
                <c:pt idx="9301">
                  <c:v>252</c:v>
                </c:pt>
                <c:pt idx="9302">
                  <c:v>252</c:v>
                </c:pt>
                <c:pt idx="9303">
                  <c:v>252</c:v>
                </c:pt>
                <c:pt idx="9304">
                  <c:v>252</c:v>
                </c:pt>
                <c:pt idx="9305">
                  <c:v>252</c:v>
                </c:pt>
                <c:pt idx="9306">
                  <c:v>252</c:v>
                </c:pt>
                <c:pt idx="9307">
                  <c:v>252</c:v>
                </c:pt>
                <c:pt idx="9308">
                  <c:v>252</c:v>
                </c:pt>
                <c:pt idx="9309">
                  <c:v>252</c:v>
                </c:pt>
                <c:pt idx="9310">
                  <c:v>252</c:v>
                </c:pt>
                <c:pt idx="9311">
                  <c:v>252</c:v>
                </c:pt>
                <c:pt idx="9312">
                  <c:v>252</c:v>
                </c:pt>
                <c:pt idx="9313">
                  <c:v>252</c:v>
                </c:pt>
                <c:pt idx="9314">
                  <c:v>252</c:v>
                </c:pt>
                <c:pt idx="9315">
                  <c:v>252</c:v>
                </c:pt>
                <c:pt idx="9316">
                  <c:v>252</c:v>
                </c:pt>
                <c:pt idx="9317">
                  <c:v>252</c:v>
                </c:pt>
                <c:pt idx="9318">
                  <c:v>252</c:v>
                </c:pt>
                <c:pt idx="9319">
                  <c:v>252</c:v>
                </c:pt>
                <c:pt idx="9320">
                  <c:v>252</c:v>
                </c:pt>
                <c:pt idx="9321">
                  <c:v>252</c:v>
                </c:pt>
                <c:pt idx="9322">
                  <c:v>252</c:v>
                </c:pt>
                <c:pt idx="9323">
                  <c:v>252</c:v>
                </c:pt>
                <c:pt idx="9324">
                  <c:v>252</c:v>
                </c:pt>
                <c:pt idx="9325">
                  <c:v>252</c:v>
                </c:pt>
                <c:pt idx="9326">
                  <c:v>252</c:v>
                </c:pt>
                <c:pt idx="9327">
                  <c:v>252</c:v>
                </c:pt>
                <c:pt idx="9328">
                  <c:v>252</c:v>
                </c:pt>
                <c:pt idx="9329">
                  <c:v>252</c:v>
                </c:pt>
                <c:pt idx="9330">
                  <c:v>252</c:v>
                </c:pt>
                <c:pt idx="9331">
                  <c:v>252</c:v>
                </c:pt>
                <c:pt idx="9332">
                  <c:v>252</c:v>
                </c:pt>
                <c:pt idx="9333">
                  <c:v>252</c:v>
                </c:pt>
                <c:pt idx="9334">
                  <c:v>252</c:v>
                </c:pt>
                <c:pt idx="9335">
                  <c:v>252</c:v>
                </c:pt>
                <c:pt idx="9336">
                  <c:v>252</c:v>
                </c:pt>
                <c:pt idx="9337">
                  <c:v>252</c:v>
                </c:pt>
                <c:pt idx="9338">
                  <c:v>252</c:v>
                </c:pt>
                <c:pt idx="9339">
                  <c:v>252</c:v>
                </c:pt>
                <c:pt idx="9340">
                  <c:v>252</c:v>
                </c:pt>
                <c:pt idx="9341">
                  <c:v>252</c:v>
                </c:pt>
                <c:pt idx="9342">
                  <c:v>252</c:v>
                </c:pt>
                <c:pt idx="9343">
                  <c:v>252</c:v>
                </c:pt>
                <c:pt idx="9344">
                  <c:v>252</c:v>
                </c:pt>
                <c:pt idx="9345">
                  <c:v>252</c:v>
                </c:pt>
                <c:pt idx="9346">
                  <c:v>252</c:v>
                </c:pt>
                <c:pt idx="9347">
                  <c:v>252</c:v>
                </c:pt>
                <c:pt idx="9348">
                  <c:v>252</c:v>
                </c:pt>
                <c:pt idx="9349">
                  <c:v>252</c:v>
                </c:pt>
                <c:pt idx="9350">
                  <c:v>252</c:v>
                </c:pt>
                <c:pt idx="9351">
                  <c:v>252</c:v>
                </c:pt>
                <c:pt idx="9352">
                  <c:v>252</c:v>
                </c:pt>
                <c:pt idx="9353">
                  <c:v>252</c:v>
                </c:pt>
                <c:pt idx="9354">
                  <c:v>252</c:v>
                </c:pt>
                <c:pt idx="9355">
                  <c:v>252</c:v>
                </c:pt>
                <c:pt idx="9356">
                  <c:v>252</c:v>
                </c:pt>
                <c:pt idx="9357">
                  <c:v>252</c:v>
                </c:pt>
                <c:pt idx="9358">
                  <c:v>252</c:v>
                </c:pt>
                <c:pt idx="9359">
                  <c:v>252</c:v>
                </c:pt>
                <c:pt idx="9360">
                  <c:v>252</c:v>
                </c:pt>
                <c:pt idx="9361">
                  <c:v>252</c:v>
                </c:pt>
                <c:pt idx="9362">
                  <c:v>252</c:v>
                </c:pt>
                <c:pt idx="9363">
                  <c:v>252</c:v>
                </c:pt>
                <c:pt idx="9364">
                  <c:v>252</c:v>
                </c:pt>
                <c:pt idx="9365">
                  <c:v>252</c:v>
                </c:pt>
                <c:pt idx="9366">
                  <c:v>252</c:v>
                </c:pt>
                <c:pt idx="9367">
                  <c:v>252</c:v>
                </c:pt>
                <c:pt idx="9368">
                  <c:v>252</c:v>
                </c:pt>
                <c:pt idx="9369">
                  <c:v>252</c:v>
                </c:pt>
                <c:pt idx="9370">
                  <c:v>252</c:v>
                </c:pt>
                <c:pt idx="9371">
                  <c:v>252</c:v>
                </c:pt>
                <c:pt idx="9372">
                  <c:v>252</c:v>
                </c:pt>
                <c:pt idx="9373">
                  <c:v>252</c:v>
                </c:pt>
                <c:pt idx="9374">
                  <c:v>252</c:v>
                </c:pt>
                <c:pt idx="9375">
                  <c:v>252</c:v>
                </c:pt>
                <c:pt idx="9376">
                  <c:v>252</c:v>
                </c:pt>
                <c:pt idx="9377">
                  <c:v>252</c:v>
                </c:pt>
                <c:pt idx="9378">
                  <c:v>252</c:v>
                </c:pt>
                <c:pt idx="9379">
                  <c:v>252</c:v>
                </c:pt>
                <c:pt idx="9380">
                  <c:v>252</c:v>
                </c:pt>
                <c:pt idx="9381">
                  <c:v>252</c:v>
                </c:pt>
                <c:pt idx="9382">
                  <c:v>252</c:v>
                </c:pt>
                <c:pt idx="9383">
                  <c:v>252</c:v>
                </c:pt>
                <c:pt idx="9384">
                  <c:v>252</c:v>
                </c:pt>
                <c:pt idx="9385">
                  <c:v>252</c:v>
                </c:pt>
                <c:pt idx="9386">
                  <c:v>252</c:v>
                </c:pt>
                <c:pt idx="9387">
                  <c:v>252</c:v>
                </c:pt>
                <c:pt idx="9388">
                  <c:v>252</c:v>
                </c:pt>
                <c:pt idx="9389">
                  <c:v>252</c:v>
                </c:pt>
                <c:pt idx="9390">
                  <c:v>252</c:v>
                </c:pt>
                <c:pt idx="9391">
                  <c:v>252</c:v>
                </c:pt>
                <c:pt idx="9392">
                  <c:v>252</c:v>
                </c:pt>
                <c:pt idx="9393">
                  <c:v>252</c:v>
                </c:pt>
                <c:pt idx="9394">
                  <c:v>252</c:v>
                </c:pt>
                <c:pt idx="9395">
                  <c:v>252</c:v>
                </c:pt>
                <c:pt idx="9396">
                  <c:v>252</c:v>
                </c:pt>
                <c:pt idx="9397">
                  <c:v>252</c:v>
                </c:pt>
                <c:pt idx="9398">
                  <c:v>252</c:v>
                </c:pt>
                <c:pt idx="9399">
                  <c:v>252</c:v>
                </c:pt>
                <c:pt idx="9400">
                  <c:v>252</c:v>
                </c:pt>
                <c:pt idx="9401">
                  <c:v>252</c:v>
                </c:pt>
                <c:pt idx="9402">
                  <c:v>252</c:v>
                </c:pt>
                <c:pt idx="9403">
                  <c:v>252</c:v>
                </c:pt>
                <c:pt idx="9404">
                  <c:v>252</c:v>
                </c:pt>
                <c:pt idx="9405">
                  <c:v>252</c:v>
                </c:pt>
                <c:pt idx="9406">
                  <c:v>252</c:v>
                </c:pt>
                <c:pt idx="9407">
                  <c:v>252</c:v>
                </c:pt>
                <c:pt idx="9408">
                  <c:v>252</c:v>
                </c:pt>
                <c:pt idx="9409">
                  <c:v>252</c:v>
                </c:pt>
                <c:pt idx="9410">
                  <c:v>252</c:v>
                </c:pt>
                <c:pt idx="9411">
                  <c:v>252</c:v>
                </c:pt>
                <c:pt idx="9412">
                  <c:v>252</c:v>
                </c:pt>
                <c:pt idx="9413">
                  <c:v>252</c:v>
                </c:pt>
                <c:pt idx="9414">
                  <c:v>252</c:v>
                </c:pt>
                <c:pt idx="9415">
                  <c:v>252</c:v>
                </c:pt>
                <c:pt idx="9416">
                  <c:v>252</c:v>
                </c:pt>
                <c:pt idx="9417">
                  <c:v>252</c:v>
                </c:pt>
                <c:pt idx="9418">
                  <c:v>252</c:v>
                </c:pt>
                <c:pt idx="9419">
                  <c:v>252</c:v>
                </c:pt>
                <c:pt idx="9420">
                  <c:v>252</c:v>
                </c:pt>
                <c:pt idx="9421">
                  <c:v>252</c:v>
                </c:pt>
                <c:pt idx="9422">
                  <c:v>252</c:v>
                </c:pt>
                <c:pt idx="9423">
                  <c:v>252</c:v>
                </c:pt>
                <c:pt idx="9424">
                  <c:v>252</c:v>
                </c:pt>
                <c:pt idx="9425">
                  <c:v>252</c:v>
                </c:pt>
                <c:pt idx="9426">
                  <c:v>252</c:v>
                </c:pt>
                <c:pt idx="9427">
                  <c:v>252</c:v>
                </c:pt>
                <c:pt idx="9428">
                  <c:v>252</c:v>
                </c:pt>
                <c:pt idx="9429">
                  <c:v>252</c:v>
                </c:pt>
                <c:pt idx="9430">
                  <c:v>252</c:v>
                </c:pt>
                <c:pt idx="9431">
                  <c:v>252</c:v>
                </c:pt>
                <c:pt idx="9432">
                  <c:v>252</c:v>
                </c:pt>
                <c:pt idx="9433">
                  <c:v>252</c:v>
                </c:pt>
                <c:pt idx="9434">
                  <c:v>252</c:v>
                </c:pt>
                <c:pt idx="9435">
                  <c:v>252</c:v>
                </c:pt>
                <c:pt idx="9436">
                  <c:v>252</c:v>
                </c:pt>
                <c:pt idx="9437">
                  <c:v>252</c:v>
                </c:pt>
                <c:pt idx="9438">
                  <c:v>252</c:v>
                </c:pt>
                <c:pt idx="9439">
                  <c:v>252</c:v>
                </c:pt>
                <c:pt idx="9440">
                  <c:v>252</c:v>
                </c:pt>
                <c:pt idx="9441">
                  <c:v>252</c:v>
                </c:pt>
                <c:pt idx="9442">
                  <c:v>252</c:v>
                </c:pt>
                <c:pt idx="9443">
                  <c:v>252</c:v>
                </c:pt>
                <c:pt idx="9444">
                  <c:v>252</c:v>
                </c:pt>
                <c:pt idx="9445">
                  <c:v>252</c:v>
                </c:pt>
                <c:pt idx="9446">
                  <c:v>252</c:v>
                </c:pt>
                <c:pt idx="9447">
                  <c:v>252</c:v>
                </c:pt>
                <c:pt idx="9448">
                  <c:v>252</c:v>
                </c:pt>
                <c:pt idx="9449">
                  <c:v>252</c:v>
                </c:pt>
                <c:pt idx="9450">
                  <c:v>252</c:v>
                </c:pt>
                <c:pt idx="9451">
                  <c:v>252</c:v>
                </c:pt>
                <c:pt idx="9452">
                  <c:v>252</c:v>
                </c:pt>
                <c:pt idx="9453">
                  <c:v>252</c:v>
                </c:pt>
                <c:pt idx="9454">
                  <c:v>252</c:v>
                </c:pt>
                <c:pt idx="9455">
                  <c:v>252</c:v>
                </c:pt>
                <c:pt idx="9456">
                  <c:v>252</c:v>
                </c:pt>
                <c:pt idx="9457">
                  <c:v>252</c:v>
                </c:pt>
                <c:pt idx="9458">
                  <c:v>252</c:v>
                </c:pt>
                <c:pt idx="9459">
                  <c:v>252</c:v>
                </c:pt>
                <c:pt idx="9460">
                  <c:v>252</c:v>
                </c:pt>
                <c:pt idx="9461">
                  <c:v>252</c:v>
                </c:pt>
                <c:pt idx="9462">
                  <c:v>252</c:v>
                </c:pt>
                <c:pt idx="9463">
                  <c:v>252</c:v>
                </c:pt>
                <c:pt idx="9464">
                  <c:v>252</c:v>
                </c:pt>
                <c:pt idx="9465">
                  <c:v>252</c:v>
                </c:pt>
                <c:pt idx="9466">
                  <c:v>252</c:v>
                </c:pt>
                <c:pt idx="9467">
                  <c:v>252</c:v>
                </c:pt>
                <c:pt idx="9468">
                  <c:v>252</c:v>
                </c:pt>
                <c:pt idx="9469">
                  <c:v>252</c:v>
                </c:pt>
                <c:pt idx="9470">
                  <c:v>252</c:v>
                </c:pt>
                <c:pt idx="9471">
                  <c:v>252</c:v>
                </c:pt>
                <c:pt idx="9472">
                  <c:v>252</c:v>
                </c:pt>
                <c:pt idx="9473">
                  <c:v>252</c:v>
                </c:pt>
                <c:pt idx="9474">
                  <c:v>252</c:v>
                </c:pt>
                <c:pt idx="9475">
                  <c:v>252</c:v>
                </c:pt>
                <c:pt idx="9476">
                  <c:v>252</c:v>
                </c:pt>
                <c:pt idx="9477">
                  <c:v>252</c:v>
                </c:pt>
                <c:pt idx="9478">
                  <c:v>252</c:v>
                </c:pt>
                <c:pt idx="9479">
                  <c:v>252</c:v>
                </c:pt>
                <c:pt idx="9480">
                  <c:v>252</c:v>
                </c:pt>
                <c:pt idx="9481">
                  <c:v>252</c:v>
                </c:pt>
                <c:pt idx="9482">
                  <c:v>252</c:v>
                </c:pt>
                <c:pt idx="9483">
                  <c:v>252</c:v>
                </c:pt>
                <c:pt idx="9484">
                  <c:v>252</c:v>
                </c:pt>
                <c:pt idx="9485">
                  <c:v>252</c:v>
                </c:pt>
                <c:pt idx="9486">
                  <c:v>252</c:v>
                </c:pt>
                <c:pt idx="9487">
                  <c:v>252</c:v>
                </c:pt>
                <c:pt idx="9488">
                  <c:v>252</c:v>
                </c:pt>
                <c:pt idx="9489">
                  <c:v>252</c:v>
                </c:pt>
                <c:pt idx="9490">
                  <c:v>252</c:v>
                </c:pt>
                <c:pt idx="9491">
                  <c:v>252</c:v>
                </c:pt>
                <c:pt idx="9492">
                  <c:v>252</c:v>
                </c:pt>
                <c:pt idx="9493">
                  <c:v>252</c:v>
                </c:pt>
                <c:pt idx="9494">
                  <c:v>252</c:v>
                </c:pt>
                <c:pt idx="9495">
                  <c:v>252</c:v>
                </c:pt>
                <c:pt idx="9496">
                  <c:v>252</c:v>
                </c:pt>
                <c:pt idx="9497">
                  <c:v>252</c:v>
                </c:pt>
                <c:pt idx="9498">
                  <c:v>252</c:v>
                </c:pt>
                <c:pt idx="9499">
                  <c:v>252</c:v>
                </c:pt>
                <c:pt idx="9500">
                  <c:v>252</c:v>
                </c:pt>
                <c:pt idx="9501">
                  <c:v>252</c:v>
                </c:pt>
                <c:pt idx="9502">
                  <c:v>252</c:v>
                </c:pt>
                <c:pt idx="9503">
                  <c:v>252</c:v>
                </c:pt>
                <c:pt idx="9504">
                  <c:v>252</c:v>
                </c:pt>
                <c:pt idx="9505">
                  <c:v>252</c:v>
                </c:pt>
                <c:pt idx="9506">
                  <c:v>252</c:v>
                </c:pt>
                <c:pt idx="9507">
                  <c:v>252</c:v>
                </c:pt>
                <c:pt idx="9508">
                  <c:v>252</c:v>
                </c:pt>
                <c:pt idx="9509">
                  <c:v>252</c:v>
                </c:pt>
                <c:pt idx="9510">
                  <c:v>252</c:v>
                </c:pt>
                <c:pt idx="9511">
                  <c:v>252</c:v>
                </c:pt>
                <c:pt idx="9512">
                  <c:v>252</c:v>
                </c:pt>
                <c:pt idx="9513">
                  <c:v>252</c:v>
                </c:pt>
                <c:pt idx="9514">
                  <c:v>252</c:v>
                </c:pt>
                <c:pt idx="9515">
                  <c:v>252</c:v>
                </c:pt>
                <c:pt idx="9516">
                  <c:v>252</c:v>
                </c:pt>
                <c:pt idx="9517">
                  <c:v>252</c:v>
                </c:pt>
                <c:pt idx="9518">
                  <c:v>252</c:v>
                </c:pt>
                <c:pt idx="9519">
                  <c:v>252</c:v>
                </c:pt>
                <c:pt idx="9520">
                  <c:v>252</c:v>
                </c:pt>
                <c:pt idx="9521">
                  <c:v>252</c:v>
                </c:pt>
                <c:pt idx="9522">
                  <c:v>252</c:v>
                </c:pt>
                <c:pt idx="9523">
                  <c:v>252</c:v>
                </c:pt>
                <c:pt idx="9524">
                  <c:v>252</c:v>
                </c:pt>
                <c:pt idx="9525">
                  <c:v>252</c:v>
                </c:pt>
                <c:pt idx="9526">
                  <c:v>252</c:v>
                </c:pt>
                <c:pt idx="9527">
                  <c:v>252</c:v>
                </c:pt>
                <c:pt idx="9528">
                  <c:v>252</c:v>
                </c:pt>
                <c:pt idx="9529">
                  <c:v>252</c:v>
                </c:pt>
                <c:pt idx="9530">
                  <c:v>252</c:v>
                </c:pt>
                <c:pt idx="9531">
                  <c:v>252</c:v>
                </c:pt>
                <c:pt idx="9532">
                  <c:v>252</c:v>
                </c:pt>
                <c:pt idx="9533">
                  <c:v>252</c:v>
                </c:pt>
                <c:pt idx="9534">
                  <c:v>252</c:v>
                </c:pt>
                <c:pt idx="9535">
                  <c:v>252</c:v>
                </c:pt>
                <c:pt idx="9536">
                  <c:v>252</c:v>
                </c:pt>
                <c:pt idx="9537">
                  <c:v>252</c:v>
                </c:pt>
                <c:pt idx="9538">
                  <c:v>252</c:v>
                </c:pt>
                <c:pt idx="9539">
                  <c:v>252</c:v>
                </c:pt>
                <c:pt idx="9540">
                  <c:v>252</c:v>
                </c:pt>
                <c:pt idx="9541">
                  <c:v>252</c:v>
                </c:pt>
                <c:pt idx="9542">
                  <c:v>252</c:v>
                </c:pt>
                <c:pt idx="9543">
                  <c:v>252</c:v>
                </c:pt>
                <c:pt idx="9544">
                  <c:v>252</c:v>
                </c:pt>
                <c:pt idx="9545">
                  <c:v>252</c:v>
                </c:pt>
                <c:pt idx="9546">
                  <c:v>252</c:v>
                </c:pt>
                <c:pt idx="9547">
                  <c:v>252</c:v>
                </c:pt>
                <c:pt idx="9548">
                  <c:v>252</c:v>
                </c:pt>
                <c:pt idx="9549">
                  <c:v>252</c:v>
                </c:pt>
                <c:pt idx="9550">
                  <c:v>252</c:v>
                </c:pt>
                <c:pt idx="9551">
                  <c:v>252</c:v>
                </c:pt>
                <c:pt idx="9552">
                  <c:v>252</c:v>
                </c:pt>
                <c:pt idx="9553">
                  <c:v>252</c:v>
                </c:pt>
                <c:pt idx="9554">
                  <c:v>252</c:v>
                </c:pt>
                <c:pt idx="9555">
                  <c:v>252</c:v>
                </c:pt>
                <c:pt idx="9556">
                  <c:v>252</c:v>
                </c:pt>
                <c:pt idx="9557">
                  <c:v>252</c:v>
                </c:pt>
                <c:pt idx="9558">
                  <c:v>252</c:v>
                </c:pt>
                <c:pt idx="9559">
                  <c:v>252</c:v>
                </c:pt>
                <c:pt idx="9560">
                  <c:v>252</c:v>
                </c:pt>
                <c:pt idx="9561">
                  <c:v>252</c:v>
                </c:pt>
                <c:pt idx="9562">
                  <c:v>252</c:v>
                </c:pt>
                <c:pt idx="9563">
                  <c:v>252</c:v>
                </c:pt>
                <c:pt idx="9564">
                  <c:v>252</c:v>
                </c:pt>
                <c:pt idx="9565">
                  <c:v>252</c:v>
                </c:pt>
                <c:pt idx="9566">
                  <c:v>252</c:v>
                </c:pt>
                <c:pt idx="9567">
                  <c:v>252</c:v>
                </c:pt>
                <c:pt idx="9568">
                  <c:v>252</c:v>
                </c:pt>
                <c:pt idx="9569">
                  <c:v>252</c:v>
                </c:pt>
                <c:pt idx="9570">
                  <c:v>252</c:v>
                </c:pt>
                <c:pt idx="9571">
                  <c:v>252</c:v>
                </c:pt>
                <c:pt idx="9572">
                  <c:v>252</c:v>
                </c:pt>
                <c:pt idx="9573">
                  <c:v>252</c:v>
                </c:pt>
                <c:pt idx="9574">
                  <c:v>252</c:v>
                </c:pt>
                <c:pt idx="9575">
                  <c:v>252</c:v>
                </c:pt>
                <c:pt idx="9576">
                  <c:v>252</c:v>
                </c:pt>
                <c:pt idx="9577">
                  <c:v>252</c:v>
                </c:pt>
                <c:pt idx="9578">
                  <c:v>252</c:v>
                </c:pt>
                <c:pt idx="9579">
                  <c:v>252</c:v>
                </c:pt>
                <c:pt idx="9580">
                  <c:v>252</c:v>
                </c:pt>
                <c:pt idx="9581">
                  <c:v>252</c:v>
                </c:pt>
                <c:pt idx="9582">
                  <c:v>252</c:v>
                </c:pt>
                <c:pt idx="9583">
                  <c:v>252</c:v>
                </c:pt>
                <c:pt idx="9584">
                  <c:v>252</c:v>
                </c:pt>
                <c:pt idx="9585">
                  <c:v>252</c:v>
                </c:pt>
                <c:pt idx="9586">
                  <c:v>252</c:v>
                </c:pt>
                <c:pt idx="9587">
                  <c:v>252</c:v>
                </c:pt>
                <c:pt idx="9588">
                  <c:v>252</c:v>
                </c:pt>
                <c:pt idx="9589">
                  <c:v>252</c:v>
                </c:pt>
                <c:pt idx="9590">
                  <c:v>252</c:v>
                </c:pt>
                <c:pt idx="9591">
                  <c:v>252</c:v>
                </c:pt>
                <c:pt idx="9592">
                  <c:v>252</c:v>
                </c:pt>
                <c:pt idx="9593">
                  <c:v>252</c:v>
                </c:pt>
                <c:pt idx="9594">
                  <c:v>252</c:v>
                </c:pt>
                <c:pt idx="9595">
                  <c:v>252</c:v>
                </c:pt>
                <c:pt idx="9596">
                  <c:v>252</c:v>
                </c:pt>
                <c:pt idx="9597">
                  <c:v>252</c:v>
                </c:pt>
                <c:pt idx="9598">
                  <c:v>252</c:v>
                </c:pt>
                <c:pt idx="9599">
                  <c:v>252</c:v>
                </c:pt>
                <c:pt idx="9600">
                  <c:v>252</c:v>
                </c:pt>
                <c:pt idx="9601">
                  <c:v>252</c:v>
                </c:pt>
                <c:pt idx="9602">
                  <c:v>252</c:v>
                </c:pt>
                <c:pt idx="9603">
                  <c:v>252</c:v>
                </c:pt>
                <c:pt idx="9604">
                  <c:v>252</c:v>
                </c:pt>
                <c:pt idx="9605">
                  <c:v>252</c:v>
                </c:pt>
                <c:pt idx="9606">
                  <c:v>252</c:v>
                </c:pt>
                <c:pt idx="9607">
                  <c:v>252</c:v>
                </c:pt>
                <c:pt idx="9608">
                  <c:v>252</c:v>
                </c:pt>
                <c:pt idx="9609">
                  <c:v>252</c:v>
                </c:pt>
                <c:pt idx="9610">
                  <c:v>252</c:v>
                </c:pt>
                <c:pt idx="9611">
                  <c:v>252</c:v>
                </c:pt>
                <c:pt idx="9612">
                  <c:v>252</c:v>
                </c:pt>
                <c:pt idx="9613">
                  <c:v>252</c:v>
                </c:pt>
                <c:pt idx="9614">
                  <c:v>252</c:v>
                </c:pt>
                <c:pt idx="9615">
                  <c:v>252</c:v>
                </c:pt>
                <c:pt idx="9616">
                  <c:v>252</c:v>
                </c:pt>
                <c:pt idx="9617">
                  <c:v>252</c:v>
                </c:pt>
                <c:pt idx="9618">
                  <c:v>252</c:v>
                </c:pt>
                <c:pt idx="9619">
                  <c:v>252</c:v>
                </c:pt>
                <c:pt idx="9620">
                  <c:v>252</c:v>
                </c:pt>
                <c:pt idx="9621">
                  <c:v>252</c:v>
                </c:pt>
                <c:pt idx="9622">
                  <c:v>252</c:v>
                </c:pt>
                <c:pt idx="9623">
                  <c:v>252</c:v>
                </c:pt>
                <c:pt idx="9624">
                  <c:v>252</c:v>
                </c:pt>
                <c:pt idx="9625">
                  <c:v>252</c:v>
                </c:pt>
                <c:pt idx="9626">
                  <c:v>252</c:v>
                </c:pt>
                <c:pt idx="9627">
                  <c:v>252</c:v>
                </c:pt>
                <c:pt idx="9628">
                  <c:v>252</c:v>
                </c:pt>
                <c:pt idx="9629">
                  <c:v>252</c:v>
                </c:pt>
                <c:pt idx="9630">
                  <c:v>252</c:v>
                </c:pt>
                <c:pt idx="9631">
                  <c:v>252</c:v>
                </c:pt>
                <c:pt idx="9632">
                  <c:v>252</c:v>
                </c:pt>
                <c:pt idx="9633">
                  <c:v>252</c:v>
                </c:pt>
                <c:pt idx="9634">
                  <c:v>252</c:v>
                </c:pt>
                <c:pt idx="9635">
                  <c:v>252</c:v>
                </c:pt>
                <c:pt idx="9636">
                  <c:v>252</c:v>
                </c:pt>
                <c:pt idx="9637">
                  <c:v>252</c:v>
                </c:pt>
                <c:pt idx="9638">
                  <c:v>252</c:v>
                </c:pt>
                <c:pt idx="9639">
                  <c:v>252</c:v>
                </c:pt>
                <c:pt idx="9640">
                  <c:v>252</c:v>
                </c:pt>
                <c:pt idx="9641">
                  <c:v>252</c:v>
                </c:pt>
                <c:pt idx="9642">
                  <c:v>252</c:v>
                </c:pt>
                <c:pt idx="9643">
                  <c:v>252</c:v>
                </c:pt>
                <c:pt idx="9644">
                  <c:v>252</c:v>
                </c:pt>
                <c:pt idx="9645">
                  <c:v>252</c:v>
                </c:pt>
                <c:pt idx="9646">
                  <c:v>252</c:v>
                </c:pt>
                <c:pt idx="9647">
                  <c:v>252</c:v>
                </c:pt>
                <c:pt idx="9648">
                  <c:v>252</c:v>
                </c:pt>
                <c:pt idx="9649">
                  <c:v>252</c:v>
                </c:pt>
                <c:pt idx="9650">
                  <c:v>252</c:v>
                </c:pt>
                <c:pt idx="9651">
                  <c:v>252</c:v>
                </c:pt>
                <c:pt idx="9652">
                  <c:v>252</c:v>
                </c:pt>
                <c:pt idx="9653">
                  <c:v>252</c:v>
                </c:pt>
                <c:pt idx="9654">
                  <c:v>252</c:v>
                </c:pt>
                <c:pt idx="9655">
                  <c:v>252</c:v>
                </c:pt>
                <c:pt idx="9656">
                  <c:v>252</c:v>
                </c:pt>
                <c:pt idx="9657">
                  <c:v>252</c:v>
                </c:pt>
                <c:pt idx="9658">
                  <c:v>252</c:v>
                </c:pt>
                <c:pt idx="9659">
                  <c:v>252</c:v>
                </c:pt>
                <c:pt idx="9660">
                  <c:v>252</c:v>
                </c:pt>
                <c:pt idx="9661">
                  <c:v>252</c:v>
                </c:pt>
                <c:pt idx="9662">
                  <c:v>252</c:v>
                </c:pt>
                <c:pt idx="9663">
                  <c:v>252</c:v>
                </c:pt>
                <c:pt idx="9664">
                  <c:v>252</c:v>
                </c:pt>
                <c:pt idx="9665">
                  <c:v>252</c:v>
                </c:pt>
                <c:pt idx="9666">
                  <c:v>252</c:v>
                </c:pt>
                <c:pt idx="9667">
                  <c:v>252</c:v>
                </c:pt>
                <c:pt idx="9668">
                  <c:v>252</c:v>
                </c:pt>
                <c:pt idx="9669">
                  <c:v>252</c:v>
                </c:pt>
                <c:pt idx="9670">
                  <c:v>252</c:v>
                </c:pt>
                <c:pt idx="9671">
                  <c:v>252</c:v>
                </c:pt>
                <c:pt idx="9672">
                  <c:v>252</c:v>
                </c:pt>
                <c:pt idx="9673">
                  <c:v>252</c:v>
                </c:pt>
                <c:pt idx="9674">
                  <c:v>252</c:v>
                </c:pt>
                <c:pt idx="9675">
                  <c:v>252</c:v>
                </c:pt>
                <c:pt idx="9676">
                  <c:v>252</c:v>
                </c:pt>
                <c:pt idx="9677">
                  <c:v>252</c:v>
                </c:pt>
                <c:pt idx="9678">
                  <c:v>252</c:v>
                </c:pt>
                <c:pt idx="9679">
                  <c:v>252</c:v>
                </c:pt>
                <c:pt idx="9680">
                  <c:v>252</c:v>
                </c:pt>
                <c:pt idx="9681">
                  <c:v>252</c:v>
                </c:pt>
                <c:pt idx="9682">
                  <c:v>252</c:v>
                </c:pt>
                <c:pt idx="9683">
                  <c:v>252</c:v>
                </c:pt>
                <c:pt idx="9684">
                  <c:v>252</c:v>
                </c:pt>
                <c:pt idx="9685">
                  <c:v>252</c:v>
                </c:pt>
                <c:pt idx="9686">
                  <c:v>252</c:v>
                </c:pt>
                <c:pt idx="9687">
                  <c:v>252</c:v>
                </c:pt>
                <c:pt idx="9688">
                  <c:v>252</c:v>
                </c:pt>
                <c:pt idx="9689">
                  <c:v>252</c:v>
                </c:pt>
                <c:pt idx="9690">
                  <c:v>252</c:v>
                </c:pt>
                <c:pt idx="9691">
                  <c:v>252</c:v>
                </c:pt>
                <c:pt idx="9692">
                  <c:v>252</c:v>
                </c:pt>
                <c:pt idx="9693">
                  <c:v>252</c:v>
                </c:pt>
                <c:pt idx="9694">
                  <c:v>252</c:v>
                </c:pt>
                <c:pt idx="9695">
                  <c:v>252</c:v>
                </c:pt>
                <c:pt idx="9696">
                  <c:v>252</c:v>
                </c:pt>
                <c:pt idx="9697">
                  <c:v>252</c:v>
                </c:pt>
                <c:pt idx="9698">
                  <c:v>252</c:v>
                </c:pt>
                <c:pt idx="9699">
                  <c:v>252</c:v>
                </c:pt>
                <c:pt idx="9700">
                  <c:v>252</c:v>
                </c:pt>
                <c:pt idx="9701">
                  <c:v>252</c:v>
                </c:pt>
                <c:pt idx="9702">
                  <c:v>252</c:v>
                </c:pt>
                <c:pt idx="9703">
                  <c:v>252</c:v>
                </c:pt>
                <c:pt idx="9704">
                  <c:v>252</c:v>
                </c:pt>
                <c:pt idx="9705">
                  <c:v>252</c:v>
                </c:pt>
                <c:pt idx="9706">
                  <c:v>252</c:v>
                </c:pt>
                <c:pt idx="9707">
                  <c:v>252</c:v>
                </c:pt>
                <c:pt idx="9708">
                  <c:v>252</c:v>
                </c:pt>
                <c:pt idx="9709">
                  <c:v>252</c:v>
                </c:pt>
                <c:pt idx="9710">
                  <c:v>252</c:v>
                </c:pt>
                <c:pt idx="9711">
                  <c:v>252</c:v>
                </c:pt>
                <c:pt idx="9712">
                  <c:v>252</c:v>
                </c:pt>
                <c:pt idx="9713">
                  <c:v>252</c:v>
                </c:pt>
                <c:pt idx="9714">
                  <c:v>252</c:v>
                </c:pt>
                <c:pt idx="9715">
                  <c:v>252</c:v>
                </c:pt>
                <c:pt idx="9716">
                  <c:v>252</c:v>
                </c:pt>
                <c:pt idx="9717">
                  <c:v>252</c:v>
                </c:pt>
                <c:pt idx="9718">
                  <c:v>252</c:v>
                </c:pt>
                <c:pt idx="9719">
                  <c:v>252</c:v>
                </c:pt>
                <c:pt idx="9720">
                  <c:v>252</c:v>
                </c:pt>
                <c:pt idx="9721">
                  <c:v>252</c:v>
                </c:pt>
                <c:pt idx="9722">
                  <c:v>252</c:v>
                </c:pt>
                <c:pt idx="9723">
                  <c:v>252</c:v>
                </c:pt>
                <c:pt idx="9724">
                  <c:v>252</c:v>
                </c:pt>
                <c:pt idx="9725">
                  <c:v>252</c:v>
                </c:pt>
                <c:pt idx="9726">
                  <c:v>252</c:v>
                </c:pt>
                <c:pt idx="9727">
                  <c:v>252</c:v>
                </c:pt>
                <c:pt idx="9728">
                  <c:v>252</c:v>
                </c:pt>
                <c:pt idx="9729">
                  <c:v>252</c:v>
                </c:pt>
                <c:pt idx="9730">
                  <c:v>252</c:v>
                </c:pt>
                <c:pt idx="9731">
                  <c:v>252</c:v>
                </c:pt>
                <c:pt idx="9732">
                  <c:v>252</c:v>
                </c:pt>
                <c:pt idx="9733">
                  <c:v>252</c:v>
                </c:pt>
                <c:pt idx="9734">
                  <c:v>252</c:v>
                </c:pt>
                <c:pt idx="9735">
                  <c:v>252</c:v>
                </c:pt>
                <c:pt idx="9736">
                  <c:v>252</c:v>
                </c:pt>
                <c:pt idx="9737">
                  <c:v>252</c:v>
                </c:pt>
                <c:pt idx="9738">
                  <c:v>252</c:v>
                </c:pt>
                <c:pt idx="9739">
                  <c:v>252</c:v>
                </c:pt>
                <c:pt idx="9740">
                  <c:v>252</c:v>
                </c:pt>
                <c:pt idx="9741">
                  <c:v>252</c:v>
                </c:pt>
                <c:pt idx="9742">
                  <c:v>252</c:v>
                </c:pt>
                <c:pt idx="9743">
                  <c:v>252</c:v>
                </c:pt>
                <c:pt idx="9744">
                  <c:v>252</c:v>
                </c:pt>
                <c:pt idx="9745">
                  <c:v>252</c:v>
                </c:pt>
                <c:pt idx="9746">
                  <c:v>252</c:v>
                </c:pt>
                <c:pt idx="9747">
                  <c:v>252</c:v>
                </c:pt>
                <c:pt idx="9748">
                  <c:v>252</c:v>
                </c:pt>
                <c:pt idx="9749">
                  <c:v>252</c:v>
                </c:pt>
                <c:pt idx="9750">
                  <c:v>252</c:v>
                </c:pt>
                <c:pt idx="9751">
                  <c:v>252</c:v>
                </c:pt>
                <c:pt idx="9752">
                  <c:v>252</c:v>
                </c:pt>
                <c:pt idx="9753">
                  <c:v>252</c:v>
                </c:pt>
                <c:pt idx="9754">
                  <c:v>252</c:v>
                </c:pt>
                <c:pt idx="9755">
                  <c:v>252</c:v>
                </c:pt>
                <c:pt idx="9756">
                  <c:v>252</c:v>
                </c:pt>
                <c:pt idx="9757">
                  <c:v>252</c:v>
                </c:pt>
                <c:pt idx="9758">
                  <c:v>252</c:v>
                </c:pt>
                <c:pt idx="9759">
                  <c:v>252</c:v>
                </c:pt>
                <c:pt idx="9760">
                  <c:v>252</c:v>
                </c:pt>
                <c:pt idx="9761">
                  <c:v>252</c:v>
                </c:pt>
                <c:pt idx="9762">
                  <c:v>252</c:v>
                </c:pt>
                <c:pt idx="9763">
                  <c:v>252</c:v>
                </c:pt>
                <c:pt idx="9764">
                  <c:v>252</c:v>
                </c:pt>
                <c:pt idx="9765">
                  <c:v>252</c:v>
                </c:pt>
                <c:pt idx="9766">
                  <c:v>252</c:v>
                </c:pt>
                <c:pt idx="9767">
                  <c:v>252</c:v>
                </c:pt>
                <c:pt idx="9768">
                  <c:v>252</c:v>
                </c:pt>
                <c:pt idx="9769">
                  <c:v>252</c:v>
                </c:pt>
                <c:pt idx="9770">
                  <c:v>252</c:v>
                </c:pt>
                <c:pt idx="9771">
                  <c:v>252</c:v>
                </c:pt>
                <c:pt idx="9772">
                  <c:v>252</c:v>
                </c:pt>
                <c:pt idx="9773">
                  <c:v>252</c:v>
                </c:pt>
                <c:pt idx="9774">
                  <c:v>252</c:v>
                </c:pt>
                <c:pt idx="9775">
                  <c:v>252</c:v>
                </c:pt>
                <c:pt idx="9776">
                  <c:v>252</c:v>
                </c:pt>
                <c:pt idx="9777">
                  <c:v>252</c:v>
                </c:pt>
                <c:pt idx="9778">
                  <c:v>252</c:v>
                </c:pt>
                <c:pt idx="9779">
                  <c:v>252</c:v>
                </c:pt>
                <c:pt idx="9780">
                  <c:v>252</c:v>
                </c:pt>
                <c:pt idx="9781">
                  <c:v>252</c:v>
                </c:pt>
                <c:pt idx="9782">
                  <c:v>252</c:v>
                </c:pt>
                <c:pt idx="9783">
                  <c:v>252</c:v>
                </c:pt>
                <c:pt idx="9784">
                  <c:v>252</c:v>
                </c:pt>
                <c:pt idx="9785">
                  <c:v>252</c:v>
                </c:pt>
                <c:pt idx="9786">
                  <c:v>252</c:v>
                </c:pt>
                <c:pt idx="9787">
                  <c:v>252</c:v>
                </c:pt>
                <c:pt idx="9788">
                  <c:v>252</c:v>
                </c:pt>
                <c:pt idx="9789">
                  <c:v>252</c:v>
                </c:pt>
                <c:pt idx="9790">
                  <c:v>252</c:v>
                </c:pt>
                <c:pt idx="9791">
                  <c:v>252</c:v>
                </c:pt>
                <c:pt idx="9792">
                  <c:v>252</c:v>
                </c:pt>
                <c:pt idx="9793">
                  <c:v>252</c:v>
                </c:pt>
                <c:pt idx="9794">
                  <c:v>252</c:v>
                </c:pt>
                <c:pt idx="9795">
                  <c:v>252</c:v>
                </c:pt>
                <c:pt idx="9796">
                  <c:v>252</c:v>
                </c:pt>
                <c:pt idx="9797">
                  <c:v>252</c:v>
                </c:pt>
                <c:pt idx="9798">
                  <c:v>252</c:v>
                </c:pt>
                <c:pt idx="9799">
                  <c:v>252</c:v>
                </c:pt>
                <c:pt idx="9800">
                  <c:v>252</c:v>
                </c:pt>
                <c:pt idx="9801">
                  <c:v>252</c:v>
                </c:pt>
                <c:pt idx="9802">
                  <c:v>252</c:v>
                </c:pt>
                <c:pt idx="9803">
                  <c:v>252</c:v>
                </c:pt>
                <c:pt idx="9804">
                  <c:v>252</c:v>
                </c:pt>
                <c:pt idx="9805">
                  <c:v>252</c:v>
                </c:pt>
                <c:pt idx="9806">
                  <c:v>252</c:v>
                </c:pt>
                <c:pt idx="9807">
                  <c:v>252</c:v>
                </c:pt>
                <c:pt idx="9808">
                  <c:v>252</c:v>
                </c:pt>
                <c:pt idx="9809">
                  <c:v>252</c:v>
                </c:pt>
                <c:pt idx="9810">
                  <c:v>252</c:v>
                </c:pt>
                <c:pt idx="9811">
                  <c:v>252</c:v>
                </c:pt>
                <c:pt idx="9812">
                  <c:v>252</c:v>
                </c:pt>
                <c:pt idx="9813">
                  <c:v>252</c:v>
                </c:pt>
                <c:pt idx="9814">
                  <c:v>252</c:v>
                </c:pt>
                <c:pt idx="9815">
                  <c:v>252</c:v>
                </c:pt>
                <c:pt idx="9816">
                  <c:v>252</c:v>
                </c:pt>
                <c:pt idx="9817">
                  <c:v>252</c:v>
                </c:pt>
                <c:pt idx="9818">
                  <c:v>252</c:v>
                </c:pt>
                <c:pt idx="9819">
                  <c:v>252</c:v>
                </c:pt>
                <c:pt idx="9820">
                  <c:v>252</c:v>
                </c:pt>
                <c:pt idx="9821">
                  <c:v>252</c:v>
                </c:pt>
                <c:pt idx="9822">
                  <c:v>252</c:v>
                </c:pt>
                <c:pt idx="9823">
                  <c:v>252</c:v>
                </c:pt>
                <c:pt idx="9824">
                  <c:v>252</c:v>
                </c:pt>
                <c:pt idx="9825">
                  <c:v>252</c:v>
                </c:pt>
                <c:pt idx="9826">
                  <c:v>252</c:v>
                </c:pt>
                <c:pt idx="9827">
                  <c:v>252</c:v>
                </c:pt>
                <c:pt idx="9828">
                  <c:v>252</c:v>
                </c:pt>
                <c:pt idx="9829">
                  <c:v>252</c:v>
                </c:pt>
                <c:pt idx="9830">
                  <c:v>252</c:v>
                </c:pt>
                <c:pt idx="9831">
                  <c:v>252</c:v>
                </c:pt>
                <c:pt idx="9832">
                  <c:v>252</c:v>
                </c:pt>
                <c:pt idx="9833">
                  <c:v>252</c:v>
                </c:pt>
                <c:pt idx="9834">
                  <c:v>252</c:v>
                </c:pt>
                <c:pt idx="9835">
                  <c:v>252</c:v>
                </c:pt>
                <c:pt idx="9836">
                  <c:v>252</c:v>
                </c:pt>
                <c:pt idx="9837">
                  <c:v>252</c:v>
                </c:pt>
                <c:pt idx="9838">
                  <c:v>252</c:v>
                </c:pt>
                <c:pt idx="9839">
                  <c:v>252</c:v>
                </c:pt>
                <c:pt idx="9840">
                  <c:v>252</c:v>
                </c:pt>
                <c:pt idx="9841">
                  <c:v>252</c:v>
                </c:pt>
                <c:pt idx="9842">
                  <c:v>252</c:v>
                </c:pt>
                <c:pt idx="9843">
                  <c:v>252</c:v>
                </c:pt>
                <c:pt idx="9844">
                  <c:v>252</c:v>
                </c:pt>
                <c:pt idx="9845">
                  <c:v>252</c:v>
                </c:pt>
                <c:pt idx="9846">
                  <c:v>252</c:v>
                </c:pt>
                <c:pt idx="9847">
                  <c:v>252</c:v>
                </c:pt>
                <c:pt idx="9848">
                  <c:v>252</c:v>
                </c:pt>
                <c:pt idx="9849">
                  <c:v>252</c:v>
                </c:pt>
                <c:pt idx="9850">
                  <c:v>252</c:v>
                </c:pt>
                <c:pt idx="9851">
                  <c:v>252</c:v>
                </c:pt>
                <c:pt idx="9852">
                  <c:v>252</c:v>
                </c:pt>
                <c:pt idx="9853">
                  <c:v>252</c:v>
                </c:pt>
                <c:pt idx="9854">
                  <c:v>252</c:v>
                </c:pt>
                <c:pt idx="9855">
                  <c:v>252</c:v>
                </c:pt>
                <c:pt idx="9856">
                  <c:v>252</c:v>
                </c:pt>
                <c:pt idx="9857">
                  <c:v>252</c:v>
                </c:pt>
                <c:pt idx="9858">
                  <c:v>252</c:v>
                </c:pt>
                <c:pt idx="9859">
                  <c:v>252</c:v>
                </c:pt>
                <c:pt idx="9860">
                  <c:v>252</c:v>
                </c:pt>
                <c:pt idx="9861">
                  <c:v>252</c:v>
                </c:pt>
                <c:pt idx="9862">
                  <c:v>252</c:v>
                </c:pt>
                <c:pt idx="9863">
                  <c:v>252</c:v>
                </c:pt>
                <c:pt idx="9864">
                  <c:v>252</c:v>
                </c:pt>
                <c:pt idx="9865">
                  <c:v>252</c:v>
                </c:pt>
                <c:pt idx="9866">
                  <c:v>252</c:v>
                </c:pt>
                <c:pt idx="9867">
                  <c:v>252</c:v>
                </c:pt>
                <c:pt idx="9868">
                  <c:v>252</c:v>
                </c:pt>
                <c:pt idx="9869">
                  <c:v>252</c:v>
                </c:pt>
                <c:pt idx="9870">
                  <c:v>252</c:v>
                </c:pt>
                <c:pt idx="9871">
                  <c:v>252</c:v>
                </c:pt>
                <c:pt idx="9872">
                  <c:v>252</c:v>
                </c:pt>
                <c:pt idx="9873">
                  <c:v>252</c:v>
                </c:pt>
                <c:pt idx="9874">
                  <c:v>252</c:v>
                </c:pt>
                <c:pt idx="9875">
                  <c:v>252</c:v>
                </c:pt>
                <c:pt idx="9876">
                  <c:v>252</c:v>
                </c:pt>
                <c:pt idx="9877">
                  <c:v>252</c:v>
                </c:pt>
                <c:pt idx="9878">
                  <c:v>252</c:v>
                </c:pt>
                <c:pt idx="9879">
                  <c:v>252</c:v>
                </c:pt>
                <c:pt idx="9880">
                  <c:v>252</c:v>
                </c:pt>
                <c:pt idx="9881">
                  <c:v>252</c:v>
                </c:pt>
                <c:pt idx="9882">
                  <c:v>252</c:v>
                </c:pt>
                <c:pt idx="9883">
                  <c:v>252</c:v>
                </c:pt>
                <c:pt idx="9884">
                  <c:v>252</c:v>
                </c:pt>
                <c:pt idx="9885">
                  <c:v>252</c:v>
                </c:pt>
                <c:pt idx="9886">
                  <c:v>252</c:v>
                </c:pt>
                <c:pt idx="9887">
                  <c:v>252</c:v>
                </c:pt>
                <c:pt idx="9888">
                  <c:v>252</c:v>
                </c:pt>
                <c:pt idx="9889">
                  <c:v>252</c:v>
                </c:pt>
                <c:pt idx="9890">
                  <c:v>252</c:v>
                </c:pt>
                <c:pt idx="9891">
                  <c:v>252</c:v>
                </c:pt>
                <c:pt idx="9892">
                  <c:v>252</c:v>
                </c:pt>
                <c:pt idx="9893">
                  <c:v>252</c:v>
                </c:pt>
                <c:pt idx="9894">
                  <c:v>252</c:v>
                </c:pt>
                <c:pt idx="9895">
                  <c:v>252</c:v>
                </c:pt>
                <c:pt idx="9896">
                  <c:v>252</c:v>
                </c:pt>
                <c:pt idx="9897">
                  <c:v>252</c:v>
                </c:pt>
                <c:pt idx="9898">
                  <c:v>252</c:v>
                </c:pt>
                <c:pt idx="9899">
                  <c:v>252</c:v>
                </c:pt>
                <c:pt idx="9900">
                  <c:v>252</c:v>
                </c:pt>
                <c:pt idx="9901">
                  <c:v>252</c:v>
                </c:pt>
                <c:pt idx="9902">
                  <c:v>252</c:v>
                </c:pt>
                <c:pt idx="9903">
                  <c:v>252</c:v>
                </c:pt>
                <c:pt idx="9904">
                  <c:v>252</c:v>
                </c:pt>
                <c:pt idx="9905">
                  <c:v>252</c:v>
                </c:pt>
                <c:pt idx="9906">
                  <c:v>252</c:v>
                </c:pt>
                <c:pt idx="9907">
                  <c:v>252</c:v>
                </c:pt>
                <c:pt idx="9908">
                  <c:v>252</c:v>
                </c:pt>
                <c:pt idx="9909">
                  <c:v>252</c:v>
                </c:pt>
                <c:pt idx="9910">
                  <c:v>252</c:v>
                </c:pt>
                <c:pt idx="9911">
                  <c:v>252</c:v>
                </c:pt>
                <c:pt idx="9912">
                  <c:v>252</c:v>
                </c:pt>
                <c:pt idx="9913">
                  <c:v>252</c:v>
                </c:pt>
                <c:pt idx="9914">
                  <c:v>252</c:v>
                </c:pt>
                <c:pt idx="9915">
                  <c:v>252</c:v>
                </c:pt>
                <c:pt idx="9916">
                  <c:v>252</c:v>
                </c:pt>
                <c:pt idx="9917">
                  <c:v>252</c:v>
                </c:pt>
                <c:pt idx="9918">
                  <c:v>252</c:v>
                </c:pt>
                <c:pt idx="9919">
                  <c:v>252</c:v>
                </c:pt>
                <c:pt idx="9920">
                  <c:v>252</c:v>
                </c:pt>
                <c:pt idx="9921">
                  <c:v>252</c:v>
                </c:pt>
                <c:pt idx="9922">
                  <c:v>252</c:v>
                </c:pt>
                <c:pt idx="9923">
                  <c:v>252</c:v>
                </c:pt>
                <c:pt idx="9924">
                  <c:v>252</c:v>
                </c:pt>
                <c:pt idx="9925">
                  <c:v>252</c:v>
                </c:pt>
                <c:pt idx="9926">
                  <c:v>252</c:v>
                </c:pt>
                <c:pt idx="9927">
                  <c:v>252</c:v>
                </c:pt>
                <c:pt idx="9928">
                  <c:v>252</c:v>
                </c:pt>
                <c:pt idx="9929">
                  <c:v>252</c:v>
                </c:pt>
                <c:pt idx="9930">
                  <c:v>252</c:v>
                </c:pt>
                <c:pt idx="9931">
                  <c:v>252</c:v>
                </c:pt>
                <c:pt idx="9932">
                  <c:v>252</c:v>
                </c:pt>
                <c:pt idx="9933">
                  <c:v>252</c:v>
                </c:pt>
                <c:pt idx="9934">
                  <c:v>252</c:v>
                </c:pt>
                <c:pt idx="9935">
                  <c:v>252</c:v>
                </c:pt>
                <c:pt idx="9936">
                  <c:v>252</c:v>
                </c:pt>
                <c:pt idx="9937">
                  <c:v>252</c:v>
                </c:pt>
                <c:pt idx="9938">
                  <c:v>252</c:v>
                </c:pt>
                <c:pt idx="9939">
                  <c:v>252</c:v>
                </c:pt>
                <c:pt idx="9940">
                  <c:v>252</c:v>
                </c:pt>
                <c:pt idx="9941">
                  <c:v>252</c:v>
                </c:pt>
                <c:pt idx="9942">
                  <c:v>252</c:v>
                </c:pt>
                <c:pt idx="9943">
                  <c:v>252</c:v>
                </c:pt>
                <c:pt idx="9944">
                  <c:v>252</c:v>
                </c:pt>
                <c:pt idx="9945">
                  <c:v>252</c:v>
                </c:pt>
                <c:pt idx="9946">
                  <c:v>252</c:v>
                </c:pt>
                <c:pt idx="9947">
                  <c:v>252</c:v>
                </c:pt>
                <c:pt idx="9948">
                  <c:v>252</c:v>
                </c:pt>
                <c:pt idx="9949">
                  <c:v>252</c:v>
                </c:pt>
                <c:pt idx="9950">
                  <c:v>268</c:v>
                </c:pt>
                <c:pt idx="9951">
                  <c:v>268</c:v>
                </c:pt>
                <c:pt idx="9952">
                  <c:v>280</c:v>
                </c:pt>
                <c:pt idx="9953">
                  <c:v>284</c:v>
                </c:pt>
                <c:pt idx="9954">
                  <c:v>284</c:v>
                </c:pt>
                <c:pt idx="9955">
                  <c:v>284</c:v>
                </c:pt>
                <c:pt idx="9956">
                  <c:v>296</c:v>
                </c:pt>
                <c:pt idx="9957">
                  <c:v>296</c:v>
                </c:pt>
                <c:pt idx="9958">
                  <c:v>312</c:v>
                </c:pt>
                <c:pt idx="9959">
                  <c:v>332</c:v>
                </c:pt>
                <c:pt idx="9960">
                  <c:v>356</c:v>
                </c:pt>
                <c:pt idx="9961">
                  <c:v>376</c:v>
                </c:pt>
                <c:pt idx="9962">
                  <c:v>376</c:v>
                </c:pt>
                <c:pt idx="9963">
                  <c:v>376</c:v>
                </c:pt>
                <c:pt idx="9964">
                  <c:v>376</c:v>
                </c:pt>
                <c:pt idx="9965">
                  <c:v>376</c:v>
                </c:pt>
                <c:pt idx="9966">
                  <c:v>376</c:v>
                </c:pt>
                <c:pt idx="9967">
                  <c:v>380</c:v>
                </c:pt>
                <c:pt idx="9968">
                  <c:v>380</c:v>
                </c:pt>
                <c:pt idx="9969">
                  <c:v>392</c:v>
                </c:pt>
                <c:pt idx="9970">
                  <c:v>400</c:v>
                </c:pt>
                <c:pt idx="9971">
                  <c:v>400</c:v>
                </c:pt>
                <c:pt idx="9972">
                  <c:v>408</c:v>
                </c:pt>
                <c:pt idx="9973">
                  <c:v>408</c:v>
                </c:pt>
                <c:pt idx="9974">
                  <c:v>408</c:v>
                </c:pt>
                <c:pt idx="9975">
                  <c:v>416</c:v>
                </c:pt>
                <c:pt idx="9976">
                  <c:v>504</c:v>
                </c:pt>
                <c:pt idx="9977">
                  <c:v>504</c:v>
                </c:pt>
                <c:pt idx="9978">
                  <c:v>504</c:v>
                </c:pt>
                <c:pt idx="9979">
                  <c:v>504</c:v>
                </c:pt>
                <c:pt idx="9980">
                  <c:v>504</c:v>
                </c:pt>
                <c:pt idx="9981">
                  <c:v>504</c:v>
                </c:pt>
                <c:pt idx="9982">
                  <c:v>504</c:v>
                </c:pt>
                <c:pt idx="9983">
                  <c:v>504</c:v>
                </c:pt>
                <c:pt idx="9984">
                  <c:v>504</c:v>
                </c:pt>
                <c:pt idx="9985">
                  <c:v>504</c:v>
                </c:pt>
                <c:pt idx="9986">
                  <c:v>504</c:v>
                </c:pt>
                <c:pt idx="9987">
                  <c:v>504</c:v>
                </c:pt>
                <c:pt idx="9988">
                  <c:v>504</c:v>
                </c:pt>
                <c:pt idx="9989">
                  <c:v>504</c:v>
                </c:pt>
                <c:pt idx="9990">
                  <c:v>504</c:v>
                </c:pt>
                <c:pt idx="9991">
                  <c:v>504</c:v>
                </c:pt>
                <c:pt idx="9992">
                  <c:v>504</c:v>
                </c:pt>
                <c:pt idx="9993">
                  <c:v>504</c:v>
                </c:pt>
                <c:pt idx="9994">
                  <c:v>504</c:v>
                </c:pt>
                <c:pt idx="9995">
                  <c:v>504</c:v>
                </c:pt>
                <c:pt idx="9996">
                  <c:v>504</c:v>
                </c:pt>
                <c:pt idx="9997">
                  <c:v>504</c:v>
                </c:pt>
                <c:pt idx="9998">
                  <c:v>504</c:v>
                </c:pt>
                <c:pt idx="9999">
                  <c:v>504</c:v>
                </c:pt>
              </c:numCache>
            </c:numRef>
          </c:xVal>
          <c:yVal>
            <c:numRef>
              <c:f>'[memory_usage pt2.xlsx]Sheet1'!$B$2:$B$10001</c:f>
              <c:numCache>
                <c:formatCode>General</c:formatCode>
                <c:ptCount val="10000"/>
                <c:pt idx="0">
                  <c:v>1E-4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4.0000000000000002E-4</c:v>
                </c:pt>
                <c:pt idx="4">
                  <c:v>5.0000000000000001E-4</c:v>
                </c:pt>
                <c:pt idx="5">
                  <c:v>5.9999999999999995E-4</c:v>
                </c:pt>
                <c:pt idx="6">
                  <c:v>6.9999999999999999E-4</c:v>
                </c:pt>
                <c:pt idx="7">
                  <c:v>8.0000000000000004E-4</c:v>
                </c:pt>
                <c:pt idx="8">
                  <c:v>8.9999999999999998E-4</c:v>
                </c:pt>
                <c:pt idx="9">
                  <c:v>1E-3</c:v>
                </c:pt>
                <c:pt idx="10">
                  <c:v>1.1000000000000001E-3</c:v>
                </c:pt>
                <c:pt idx="11">
                  <c:v>1.1999999999999999E-3</c:v>
                </c:pt>
                <c:pt idx="12">
                  <c:v>1.2999999999999999E-3</c:v>
                </c:pt>
                <c:pt idx="13">
                  <c:v>1.4E-3</c:v>
                </c:pt>
                <c:pt idx="14">
                  <c:v>1.5E-3</c:v>
                </c:pt>
                <c:pt idx="15">
                  <c:v>1.6000000000000001E-3</c:v>
                </c:pt>
                <c:pt idx="16">
                  <c:v>1.6999999999999999E-3</c:v>
                </c:pt>
                <c:pt idx="17">
                  <c:v>1.8E-3</c:v>
                </c:pt>
                <c:pt idx="18">
                  <c:v>1.9E-3</c:v>
                </c:pt>
                <c:pt idx="19">
                  <c:v>2E-3</c:v>
                </c:pt>
                <c:pt idx="20">
                  <c:v>2.0999999999999999E-3</c:v>
                </c:pt>
                <c:pt idx="21">
                  <c:v>2.2000000000000001E-3</c:v>
                </c:pt>
                <c:pt idx="22">
                  <c:v>2.3E-3</c:v>
                </c:pt>
                <c:pt idx="23">
                  <c:v>2.3999999999999998E-3</c:v>
                </c:pt>
                <c:pt idx="24">
                  <c:v>2.5000000000000001E-3</c:v>
                </c:pt>
                <c:pt idx="25">
                  <c:v>2.5999999999999999E-3</c:v>
                </c:pt>
                <c:pt idx="26">
                  <c:v>2.7000000000000001E-3</c:v>
                </c:pt>
                <c:pt idx="27">
                  <c:v>2.8E-3</c:v>
                </c:pt>
                <c:pt idx="28">
                  <c:v>2.8999999999999998E-3</c:v>
                </c:pt>
                <c:pt idx="29">
                  <c:v>3.0000000000000001E-3</c:v>
                </c:pt>
                <c:pt idx="30">
                  <c:v>3.0999999999999999E-3</c:v>
                </c:pt>
                <c:pt idx="31">
                  <c:v>3.2000000000000002E-3</c:v>
                </c:pt>
                <c:pt idx="32">
                  <c:v>3.3E-3</c:v>
                </c:pt>
                <c:pt idx="33">
                  <c:v>3.3999999999999998E-3</c:v>
                </c:pt>
                <c:pt idx="34">
                  <c:v>3.5000000000000001E-3</c:v>
                </c:pt>
                <c:pt idx="35">
                  <c:v>3.5999999999999999E-3</c:v>
                </c:pt>
                <c:pt idx="36">
                  <c:v>3.7000000000000002E-3</c:v>
                </c:pt>
                <c:pt idx="37">
                  <c:v>3.8E-3</c:v>
                </c:pt>
                <c:pt idx="38">
                  <c:v>3.8999999999999998E-3</c:v>
                </c:pt>
                <c:pt idx="39">
                  <c:v>4.0000000000000001E-3</c:v>
                </c:pt>
                <c:pt idx="40">
                  <c:v>4.1000000000000003E-3</c:v>
                </c:pt>
                <c:pt idx="41">
                  <c:v>4.1999999999999997E-3</c:v>
                </c:pt>
                <c:pt idx="42">
                  <c:v>4.3E-3</c:v>
                </c:pt>
                <c:pt idx="43">
                  <c:v>4.4000000000000003E-3</c:v>
                </c:pt>
                <c:pt idx="44">
                  <c:v>4.4999999999999997E-3</c:v>
                </c:pt>
                <c:pt idx="45">
                  <c:v>4.5999999999999999E-3</c:v>
                </c:pt>
                <c:pt idx="46">
                  <c:v>4.7000000000000002E-3</c:v>
                </c:pt>
                <c:pt idx="47">
                  <c:v>4.7999999999999996E-3</c:v>
                </c:pt>
                <c:pt idx="48">
                  <c:v>4.8999999999999998E-3</c:v>
                </c:pt>
                <c:pt idx="49">
                  <c:v>5.0000000000000001E-3</c:v>
                </c:pt>
                <c:pt idx="50">
                  <c:v>5.1000000000000004E-3</c:v>
                </c:pt>
                <c:pt idx="51">
                  <c:v>5.1999999999999998E-3</c:v>
                </c:pt>
                <c:pt idx="52">
                  <c:v>5.3E-3</c:v>
                </c:pt>
                <c:pt idx="53">
                  <c:v>5.4000000000000003E-3</c:v>
                </c:pt>
                <c:pt idx="54">
                  <c:v>5.4999999999999997E-3</c:v>
                </c:pt>
                <c:pt idx="55">
                  <c:v>5.5999999999999999E-3</c:v>
                </c:pt>
                <c:pt idx="56">
                  <c:v>5.7000000000000002E-3</c:v>
                </c:pt>
                <c:pt idx="57">
                  <c:v>5.7999999999999996E-3</c:v>
                </c:pt>
                <c:pt idx="58">
                  <c:v>5.8999999999999999E-3</c:v>
                </c:pt>
                <c:pt idx="59">
                  <c:v>6.0000000000000001E-3</c:v>
                </c:pt>
                <c:pt idx="60">
                  <c:v>6.1000000000000004E-3</c:v>
                </c:pt>
                <c:pt idx="61">
                  <c:v>6.1999999999999998E-3</c:v>
                </c:pt>
                <c:pt idx="62">
                  <c:v>6.3E-3</c:v>
                </c:pt>
                <c:pt idx="63">
                  <c:v>6.4000000000000003E-3</c:v>
                </c:pt>
                <c:pt idx="64">
                  <c:v>6.4999999999999997E-3</c:v>
                </c:pt>
                <c:pt idx="65">
                  <c:v>6.6E-3</c:v>
                </c:pt>
                <c:pt idx="66">
                  <c:v>6.7000000000000002E-3</c:v>
                </c:pt>
                <c:pt idx="67">
                  <c:v>6.7999999999999996E-3</c:v>
                </c:pt>
                <c:pt idx="68">
                  <c:v>6.8999999999999999E-3</c:v>
                </c:pt>
                <c:pt idx="69">
                  <c:v>7.0000000000000001E-3</c:v>
                </c:pt>
                <c:pt idx="70">
                  <c:v>7.1000000000000004E-3</c:v>
                </c:pt>
                <c:pt idx="71">
                  <c:v>7.1999999999999998E-3</c:v>
                </c:pt>
                <c:pt idx="72">
                  <c:v>7.3000000000000001E-3</c:v>
                </c:pt>
                <c:pt idx="73">
                  <c:v>7.4000000000000003E-3</c:v>
                </c:pt>
                <c:pt idx="74">
                  <c:v>7.4999999999999997E-3</c:v>
                </c:pt>
                <c:pt idx="75">
                  <c:v>7.6E-3</c:v>
                </c:pt>
                <c:pt idx="76">
                  <c:v>7.7000000000000002E-3</c:v>
                </c:pt>
                <c:pt idx="77">
                  <c:v>7.7999999999999996E-3</c:v>
                </c:pt>
                <c:pt idx="78">
                  <c:v>7.9000000000000008E-3</c:v>
                </c:pt>
                <c:pt idx="79">
                  <c:v>8.0000000000000002E-3</c:v>
                </c:pt>
                <c:pt idx="80">
                  <c:v>8.0999999999999996E-3</c:v>
                </c:pt>
                <c:pt idx="81">
                  <c:v>8.2000000000000007E-3</c:v>
                </c:pt>
                <c:pt idx="82">
                  <c:v>8.3000000000000001E-3</c:v>
                </c:pt>
                <c:pt idx="83">
                  <c:v>8.3999999999999995E-3</c:v>
                </c:pt>
                <c:pt idx="84">
                  <c:v>8.5000000000000006E-3</c:v>
                </c:pt>
                <c:pt idx="85">
                  <c:v>8.6E-3</c:v>
                </c:pt>
                <c:pt idx="86">
                  <c:v>8.6999999999999994E-3</c:v>
                </c:pt>
                <c:pt idx="87">
                  <c:v>8.8000000000000005E-3</c:v>
                </c:pt>
                <c:pt idx="88">
                  <c:v>8.8999999999999999E-3</c:v>
                </c:pt>
                <c:pt idx="89">
                  <c:v>8.9999999999999993E-3</c:v>
                </c:pt>
                <c:pt idx="90">
                  <c:v>9.1000000000000004E-3</c:v>
                </c:pt>
                <c:pt idx="91">
                  <c:v>9.1999999999999998E-3</c:v>
                </c:pt>
                <c:pt idx="92">
                  <c:v>9.2999999999999992E-3</c:v>
                </c:pt>
                <c:pt idx="93">
                  <c:v>9.4000000000000004E-3</c:v>
                </c:pt>
                <c:pt idx="94">
                  <c:v>9.4999999999999998E-3</c:v>
                </c:pt>
                <c:pt idx="95">
                  <c:v>9.5999999999999992E-3</c:v>
                </c:pt>
                <c:pt idx="96">
                  <c:v>9.7000000000000003E-3</c:v>
                </c:pt>
                <c:pt idx="97">
                  <c:v>9.7999999999999997E-3</c:v>
                </c:pt>
                <c:pt idx="98">
                  <c:v>9.9000000000000008E-3</c:v>
                </c:pt>
                <c:pt idx="99">
                  <c:v>0.01</c:v>
                </c:pt>
                <c:pt idx="100">
                  <c:v>1.01E-2</c:v>
                </c:pt>
                <c:pt idx="101">
                  <c:v>1.0200000000000001E-2</c:v>
                </c:pt>
                <c:pt idx="102">
                  <c:v>1.03E-2</c:v>
                </c:pt>
                <c:pt idx="103">
                  <c:v>1.04E-2</c:v>
                </c:pt>
                <c:pt idx="104">
                  <c:v>1.0500000000000001E-2</c:v>
                </c:pt>
                <c:pt idx="105">
                  <c:v>1.06E-2</c:v>
                </c:pt>
                <c:pt idx="106">
                  <c:v>1.0699999999999999E-2</c:v>
                </c:pt>
                <c:pt idx="107">
                  <c:v>1.0800000000000001E-2</c:v>
                </c:pt>
                <c:pt idx="108">
                  <c:v>1.09E-2</c:v>
                </c:pt>
                <c:pt idx="109">
                  <c:v>1.0999999999999999E-2</c:v>
                </c:pt>
                <c:pt idx="110">
                  <c:v>1.11E-2</c:v>
                </c:pt>
                <c:pt idx="111">
                  <c:v>1.12E-2</c:v>
                </c:pt>
                <c:pt idx="112">
                  <c:v>1.1299999999999999E-2</c:v>
                </c:pt>
                <c:pt idx="113">
                  <c:v>1.14E-2</c:v>
                </c:pt>
                <c:pt idx="114">
                  <c:v>1.15E-2</c:v>
                </c:pt>
                <c:pt idx="115">
                  <c:v>1.1599999999999999E-2</c:v>
                </c:pt>
                <c:pt idx="116">
                  <c:v>1.17E-2</c:v>
                </c:pt>
                <c:pt idx="117">
                  <c:v>1.18E-2</c:v>
                </c:pt>
                <c:pt idx="118">
                  <c:v>1.1900000000000001E-2</c:v>
                </c:pt>
                <c:pt idx="119">
                  <c:v>1.2E-2</c:v>
                </c:pt>
                <c:pt idx="120">
                  <c:v>1.21E-2</c:v>
                </c:pt>
                <c:pt idx="121">
                  <c:v>1.2200000000000001E-2</c:v>
                </c:pt>
                <c:pt idx="122">
                  <c:v>1.23E-2</c:v>
                </c:pt>
                <c:pt idx="123">
                  <c:v>1.24E-2</c:v>
                </c:pt>
                <c:pt idx="124">
                  <c:v>1.2500000000000001E-2</c:v>
                </c:pt>
                <c:pt idx="125">
                  <c:v>1.26E-2</c:v>
                </c:pt>
                <c:pt idx="126">
                  <c:v>1.2699999999999999E-2</c:v>
                </c:pt>
                <c:pt idx="127">
                  <c:v>1.2800000000000001E-2</c:v>
                </c:pt>
                <c:pt idx="128">
                  <c:v>1.29E-2</c:v>
                </c:pt>
                <c:pt idx="129">
                  <c:v>1.2999999999999999E-2</c:v>
                </c:pt>
                <c:pt idx="130">
                  <c:v>1.3100000000000001E-2</c:v>
                </c:pt>
                <c:pt idx="131">
                  <c:v>1.32E-2</c:v>
                </c:pt>
                <c:pt idx="132">
                  <c:v>1.3299999999999999E-2</c:v>
                </c:pt>
                <c:pt idx="133">
                  <c:v>1.34E-2</c:v>
                </c:pt>
                <c:pt idx="134">
                  <c:v>1.35E-2</c:v>
                </c:pt>
                <c:pt idx="135">
                  <c:v>1.3599999999999999E-2</c:v>
                </c:pt>
                <c:pt idx="136">
                  <c:v>1.37E-2</c:v>
                </c:pt>
                <c:pt idx="137">
                  <c:v>1.38E-2</c:v>
                </c:pt>
                <c:pt idx="138">
                  <c:v>1.3899999999999999E-2</c:v>
                </c:pt>
                <c:pt idx="139">
                  <c:v>1.4E-2</c:v>
                </c:pt>
                <c:pt idx="140">
                  <c:v>1.41E-2</c:v>
                </c:pt>
                <c:pt idx="141">
                  <c:v>1.4200000000000001E-2</c:v>
                </c:pt>
                <c:pt idx="142">
                  <c:v>1.43E-2</c:v>
                </c:pt>
                <c:pt idx="143">
                  <c:v>1.44E-2</c:v>
                </c:pt>
                <c:pt idx="144">
                  <c:v>1.4500000000000001E-2</c:v>
                </c:pt>
                <c:pt idx="145">
                  <c:v>1.46E-2</c:v>
                </c:pt>
                <c:pt idx="146">
                  <c:v>1.47E-2</c:v>
                </c:pt>
                <c:pt idx="147">
                  <c:v>1.4800000000000001E-2</c:v>
                </c:pt>
                <c:pt idx="148">
                  <c:v>1.49E-2</c:v>
                </c:pt>
                <c:pt idx="149">
                  <c:v>1.4999999999999999E-2</c:v>
                </c:pt>
                <c:pt idx="150">
                  <c:v>1.5100000000000001E-2</c:v>
                </c:pt>
                <c:pt idx="151">
                  <c:v>1.52E-2</c:v>
                </c:pt>
                <c:pt idx="152">
                  <c:v>1.5299999999999999E-2</c:v>
                </c:pt>
                <c:pt idx="153">
                  <c:v>1.54E-2</c:v>
                </c:pt>
                <c:pt idx="154">
                  <c:v>1.55E-2</c:v>
                </c:pt>
                <c:pt idx="155">
                  <c:v>1.5599999999999999E-2</c:v>
                </c:pt>
                <c:pt idx="156">
                  <c:v>1.5699999999999999E-2</c:v>
                </c:pt>
                <c:pt idx="157">
                  <c:v>1.5800000000000002E-2</c:v>
                </c:pt>
                <c:pt idx="158">
                  <c:v>1.5900000000000001E-2</c:v>
                </c:pt>
                <c:pt idx="159">
                  <c:v>1.6E-2</c:v>
                </c:pt>
                <c:pt idx="160">
                  <c:v>1.61E-2</c:v>
                </c:pt>
                <c:pt idx="161">
                  <c:v>1.6199999999999999E-2</c:v>
                </c:pt>
                <c:pt idx="162">
                  <c:v>1.6299999999999999E-2</c:v>
                </c:pt>
                <c:pt idx="163">
                  <c:v>1.6400000000000001E-2</c:v>
                </c:pt>
                <c:pt idx="164">
                  <c:v>1.6500000000000001E-2</c:v>
                </c:pt>
                <c:pt idx="165">
                  <c:v>1.66E-2</c:v>
                </c:pt>
                <c:pt idx="166">
                  <c:v>1.67E-2</c:v>
                </c:pt>
                <c:pt idx="167">
                  <c:v>1.6799999999999999E-2</c:v>
                </c:pt>
                <c:pt idx="168">
                  <c:v>1.6899999999999998E-2</c:v>
                </c:pt>
                <c:pt idx="169">
                  <c:v>1.7000000000000001E-2</c:v>
                </c:pt>
                <c:pt idx="170">
                  <c:v>1.7100000000000001E-2</c:v>
                </c:pt>
                <c:pt idx="171">
                  <c:v>1.72E-2</c:v>
                </c:pt>
                <c:pt idx="172">
                  <c:v>1.7299999999999999E-2</c:v>
                </c:pt>
                <c:pt idx="173">
                  <c:v>1.7399999999999999E-2</c:v>
                </c:pt>
                <c:pt idx="174">
                  <c:v>1.7500000000000002E-2</c:v>
                </c:pt>
                <c:pt idx="175">
                  <c:v>1.7600000000000001E-2</c:v>
                </c:pt>
                <c:pt idx="176">
                  <c:v>1.77E-2</c:v>
                </c:pt>
                <c:pt idx="177">
                  <c:v>1.78E-2</c:v>
                </c:pt>
                <c:pt idx="178">
                  <c:v>1.7899999999999999E-2</c:v>
                </c:pt>
                <c:pt idx="179">
                  <c:v>1.7999999999999999E-2</c:v>
                </c:pt>
                <c:pt idx="180">
                  <c:v>1.8100000000000002E-2</c:v>
                </c:pt>
                <c:pt idx="181">
                  <c:v>1.8200000000000001E-2</c:v>
                </c:pt>
                <c:pt idx="182">
                  <c:v>1.83E-2</c:v>
                </c:pt>
                <c:pt idx="183">
                  <c:v>1.84E-2</c:v>
                </c:pt>
                <c:pt idx="184">
                  <c:v>1.8499999999999999E-2</c:v>
                </c:pt>
                <c:pt idx="185">
                  <c:v>1.8599999999999998E-2</c:v>
                </c:pt>
                <c:pt idx="186">
                  <c:v>1.8700000000000001E-2</c:v>
                </c:pt>
                <c:pt idx="187">
                  <c:v>1.8800000000000001E-2</c:v>
                </c:pt>
                <c:pt idx="188">
                  <c:v>1.89E-2</c:v>
                </c:pt>
                <c:pt idx="189">
                  <c:v>1.9E-2</c:v>
                </c:pt>
                <c:pt idx="190">
                  <c:v>1.9099999999999999E-2</c:v>
                </c:pt>
                <c:pt idx="191">
                  <c:v>1.9199999999999998E-2</c:v>
                </c:pt>
                <c:pt idx="192">
                  <c:v>1.9300000000000001E-2</c:v>
                </c:pt>
                <c:pt idx="193">
                  <c:v>1.9400000000000001E-2</c:v>
                </c:pt>
                <c:pt idx="194">
                  <c:v>1.95E-2</c:v>
                </c:pt>
                <c:pt idx="195">
                  <c:v>1.9599999999999999E-2</c:v>
                </c:pt>
                <c:pt idx="196">
                  <c:v>1.9699999999999999E-2</c:v>
                </c:pt>
                <c:pt idx="197">
                  <c:v>1.9800000000000002E-2</c:v>
                </c:pt>
                <c:pt idx="198">
                  <c:v>1.9900000000000001E-2</c:v>
                </c:pt>
                <c:pt idx="199">
                  <c:v>0.02</c:v>
                </c:pt>
                <c:pt idx="200">
                  <c:v>2.01E-2</c:v>
                </c:pt>
                <c:pt idx="201">
                  <c:v>2.0199999999999999E-2</c:v>
                </c:pt>
                <c:pt idx="202">
                  <c:v>2.0299999999999999E-2</c:v>
                </c:pt>
                <c:pt idx="203">
                  <c:v>2.0400000000000001E-2</c:v>
                </c:pt>
                <c:pt idx="204">
                  <c:v>2.0500000000000001E-2</c:v>
                </c:pt>
                <c:pt idx="205">
                  <c:v>2.06E-2</c:v>
                </c:pt>
                <c:pt idx="206">
                  <c:v>2.07E-2</c:v>
                </c:pt>
                <c:pt idx="207">
                  <c:v>2.0799999999999999E-2</c:v>
                </c:pt>
                <c:pt idx="208">
                  <c:v>2.0899999999999998E-2</c:v>
                </c:pt>
                <c:pt idx="209">
                  <c:v>2.1000000000000001E-2</c:v>
                </c:pt>
                <c:pt idx="210">
                  <c:v>2.1100000000000001E-2</c:v>
                </c:pt>
                <c:pt idx="211">
                  <c:v>2.12E-2</c:v>
                </c:pt>
                <c:pt idx="212">
                  <c:v>2.1299999999999999E-2</c:v>
                </c:pt>
                <c:pt idx="213">
                  <c:v>2.1399999999999999E-2</c:v>
                </c:pt>
                <c:pt idx="214">
                  <c:v>2.1499999999999998E-2</c:v>
                </c:pt>
                <c:pt idx="215">
                  <c:v>2.1600000000000001E-2</c:v>
                </c:pt>
                <c:pt idx="216">
                  <c:v>2.1700000000000001E-2</c:v>
                </c:pt>
                <c:pt idx="217">
                  <c:v>2.18E-2</c:v>
                </c:pt>
                <c:pt idx="218">
                  <c:v>2.1899999999999999E-2</c:v>
                </c:pt>
                <c:pt idx="219">
                  <c:v>2.1999999999999999E-2</c:v>
                </c:pt>
                <c:pt idx="220">
                  <c:v>2.2100000000000002E-2</c:v>
                </c:pt>
                <c:pt idx="221">
                  <c:v>2.2200000000000001E-2</c:v>
                </c:pt>
                <c:pt idx="222">
                  <c:v>2.23E-2</c:v>
                </c:pt>
                <c:pt idx="223">
                  <c:v>2.24E-2</c:v>
                </c:pt>
                <c:pt idx="224">
                  <c:v>2.2499999999999999E-2</c:v>
                </c:pt>
                <c:pt idx="225">
                  <c:v>2.2599999999999999E-2</c:v>
                </c:pt>
                <c:pt idx="226">
                  <c:v>2.2700000000000001E-2</c:v>
                </c:pt>
                <c:pt idx="227">
                  <c:v>2.2800000000000001E-2</c:v>
                </c:pt>
                <c:pt idx="228">
                  <c:v>2.29E-2</c:v>
                </c:pt>
                <c:pt idx="229">
                  <c:v>2.3E-2</c:v>
                </c:pt>
                <c:pt idx="230">
                  <c:v>2.3099999999999999E-2</c:v>
                </c:pt>
                <c:pt idx="231">
                  <c:v>2.3199999999999998E-2</c:v>
                </c:pt>
                <c:pt idx="232">
                  <c:v>2.3300000000000001E-2</c:v>
                </c:pt>
                <c:pt idx="233">
                  <c:v>2.3400000000000001E-2</c:v>
                </c:pt>
                <c:pt idx="234">
                  <c:v>2.35E-2</c:v>
                </c:pt>
                <c:pt idx="235">
                  <c:v>2.3599999999999999E-2</c:v>
                </c:pt>
                <c:pt idx="236">
                  <c:v>2.3699999999999999E-2</c:v>
                </c:pt>
                <c:pt idx="237">
                  <c:v>2.3800000000000002E-2</c:v>
                </c:pt>
                <c:pt idx="238">
                  <c:v>2.3900000000000001E-2</c:v>
                </c:pt>
                <c:pt idx="239">
                  <c:v>2.4E-2</c:v>
                </c:pt>
                <c:pt idx="240">
                  <c:v>2.41E-2</c:v>
                </c:pt>
                <c:pt idx="241">
                  <c:v>2.4199999999999999E-2</c:v>
                </c:pt>
                <c:pt idx="242">
                  <c:v>2.4299999999999999E-2</c:v>
                </c:pt>
                <c:pt idx="243">
                  <c:v>2.4400000000000002E-2</c:v>
                </c:pt>
                <c:pt idx="244">
                  <c:v>2.4500000000000001E-2</c:v>
                </c:pt>
                <c:pt idx="245">
                  <c:v>2.46E-2</c:v>
                </c:pt>
                <c:pt idx="246">
                  <c:v>2.47E-2</c:v>
                </c:pt>
                <c:pt idx="247">
                  <c:v>2.4799999999999999E-2</c:v>
                </c:pt>
                <c:pt idx="248">
                  <c:v>2.4899999999999999E-2</c:v>
                </c:pt>
                <c:pt idx="249">
                  <c:v>2.5000000000000001E-2</c:v>
                </c:pt>
                <c:pt idx="250">
                  <c:v>2.5100000000000001E-2</c:v>
                </c:pt>
                <c:pt idx="251">
                  <c:v>2.52E-2</c:v>
                </c:pt>
                <c:pt idx="252">
                  <c:v>2.53E-2</c:v>
                </c:pt>
                <c:pt idx="253">
                  <c:v>2.5399999999999999E-2</c:v>
                </c:pt>
                <c:pt idx="254">
                  <c:v>2.5499999999999998E-2</c:v>
                </c:pt>
                <c:pt idx="255">
                  <c:v>2.5600000000000001E-2</c:v>
                </c:pt>
                <c:pt idx="256">
                  <c:v>2.5700000000000001E-2</c:v>
                </c:pt>
                <c:pt idx="257">
                  <c:v>2.58E-2</c:v>
                </c:pt>
                <c:pt idx="258">
                  <c:v>2.5899999999999999E-2</c:v>
                </c:pt>
                <c:pt idx="259">
                  <c:v>2.5999999999999999E-2</c:v>
                </c:pt>
                <c:pt idx="260">
                  <c:v>2.6100000000000002E-2</c:v>
                </c:pt>
                <c:pt idx="261">
                  <c:v>2.6200000000000001E-2</c:v>
                </c:pt>
                <c:pt idx="262">
                  <c:v>2.63E-2</c:v>
                </c:pt>
                <c:pt idx="263">
                  <c:v>2.64E-2</c:v>
                </c:pt>
                <c:pt idx="264">
                  <c:v>2.6499999999999999E-2</c:v>
                </c:pt>
                <c:pt idx="265">
                  <c:v>2.6599999999999999E-2</c:v>
                </c:pt>
                <c:pt idx="266">
                  <c:v>2.6700000000000002E-2</c:v>
                </c:pt>
                <c:pt idx="267">
                  <c:v>2.6800000000000001E-2</c:v>
                </c:pt>
                <c:pt idx="268">
                  <c:v>2.69E-2</c:v>
                </c:pt>
                <c:pt idx="269">
                  <c:v>2.7E-2</c:v>
                </c:pt>
                <c:pt idx="270">
                  <c:v>2.7099999999999999E-2</c:v>
                </c:pt>
                <c:pt idx="271">
                  <c:v>2.7199999999999998E-2</c:v>
                </c:pt>
                <c:pt idx="272">
                  <c:v>2.7300000000000001E-2</c:v>
                </c:pt>
                <c:pt idx="273">
                  <c:v>2.7400000000000001E-2</c:v>
                </c:pt>
                <c:pt idx="274">
                  <c:v>2.75E-2</c:v>
                </c:pt>
                <c:pt idx="275">
                  <c:v>2.76E-2</c:v>
                </c:pt>
                <c:pt idx="276">
                  <c:v>2.7699999999999999E-2</c:v>
                </c:pt>
                <c:pt idx="277">
                  <c:v>2.7799999999999998E-2</c:v>
                </c:pt>
                <c:pt idx="278">
                  <c:v>2.7900000000000001E-2</c:v>
                </c:pt>
                <c:pt idx="279">
                  <c:v>2.8000000000000001E-2</c:v>
                </c:pt>
                <c:pt idx="280">
                  <c:v>2.81E-2</c:v>
                </c:pt>
                <c:pt idx="281">
                  <c:v>2.8199999999999999E-2</c:v>
                </c:pt>
                <c:pt idx="282">
                  <c:v>2.8299999999999999E-2</c:v>
                </c:pt>
                <c:pt idx="283">
                  <c:v>2.8400000000000002E-2</c:v>
                </c:pt>
                <c:pt idx="284">
                  <c:v>2.8500000000000001E-2</c:v>
                </c:pt>
                <c:pt idx="285">
                  <c:v>2.86E-2</c:v>
                </c:pt>
                <c:pt idx="286">
                  <c:v>2.87E-2</c:v>
                </c:pt>
                <c:pt idx="287">
                  <c:v>2.8799999999999999E-2</c:v>
                </c:pt>
                <c:pt idx="288">
                  <c:v>2.8899999999999999E-2</c:v>
                </c:pt>
                <c:pt idx="289">
                  <c:v>2.9000000000000001E-2</c:v>
                </c:pt>
                <c:pt idx="290">
                  <c:v>2.9100000000000001E-2</c:v>
                </c:pt>
                <c:pt idx="291">
                  <c:v>2.92E-2</c:v>
                </c:pt>
                <c:pt idx="292">
                  <c:v>2.93E-2</c:v>
                </c:pt>
                <c:pt idx="293">
                  <c:v>2.9399999999999999E-2</c:v>
                </c:pt>
                <c:pt idx="294">
                  <c:v>2.9499999999999998E-2</c:v>
                </c:pt>
                <c:pt idx="295">
                  <c:v>2.9600000000000001E-2</c:v>
                </c:pt>
                <c:pt idx="296">
                  <c:v>2.9700000000000001E-2</c:v>
                </c:pt>
                <c:pt idx="297">
                  <c:v>2.98E-2</c:v>
                </c:pt>
                <c:pt idx="298">
                  <c:v>2.9899999999999999E-2</c:v>
                </c:pt>
                <c:pt idx="299">
                  <c:v>0.03</c:v>
                </c:pt>
                <c:pt idx="300">
                  <c:v>3.0099999999999998E-2</c:v>
                </c:pt>
                <c:pt idx="301">
                  <c:v>3.0200000000000001E-2</c:v>
                </c:pt>
                <c:pt idx="302">
                  <c:v>3.0300000000000001E-2</c:v>
                </c:pt>
                <c:pt idx="303">
                  <c:v>3.04E-2</c:v>
                </c:pt>
                <c:pt idx="304">
                  <c:v>3.0499999999999999E-2</c:v>
                </c:pt>
                <c:pt idx="305">
                  <c:v>3.0599999999999999E-2</c:v>
                </c:pt>
                <c:pt idx="306">
                  <c:v>3.0700000000000002E-2</c:v>
                </c:pt>
                <c:pt idx="307">
                  <c:v>3.0800000000000001E-2</c:v>
                </c:pt>
                <c:pt idx="308">
                  <c:v>3.09E-2</c:v>
                </c:pt>
                <c:pt idx="309">
                  <c:v>3.1E-2</c:v>
                </c:pt>
                <c:pt idx="310">
                  <c:v>3.1099999999999999E-2</c:v>
                </c:pt>
                <c:pt idx="311">
                  <c:v>3.1199999999999999E-2</c:v>
                </c:pt>
                <c:pt idx="312">
                  <c:v>3.1300000000000001E-2</c:v>
                </c:pt>
                <c:pt idx="313">
                  <c:v>3.1399999999999997E-2</c:v>
                </c:pt>
                <c:pt idx="314">
                  <c:v>3.15E-2</c:v>
                </c:pt>
                <c:pt idx="315">
                  <c:v>3.1600000000000003E-2</c:v>
                </c:pt>
                <c:pt idx="316">
                  <c:v>3.1699999999999999E-2</c:v>
                </c:pt>
                <c:pt idx="317">
                  <c:v>3.1800000000000002E-2</c:v>
                </c:pt>
                <c:pt idx="318">
                  <c:v>3.1899999999999998E-2</c:v>
                </c:pt>
                <c:pt idx="319">
                  <c:v>3.2000000000000001E-2</c:v>
                </c:pt>
                <c:pt idx="320">
                  <c:v>3.2099999999999997E-2</c:v>
                </c:pt>
                <c:pt idx="321">
                  <c:v>3.2199999999999999E-2</c:v>
                </c:pt>
                <c:pt idx="322">
                  <c:v>3.2300000000000002E-2</c:v>
                </c:pt>
                <c:pt idx="323">
                  <c:v>3.2399999999999998E-2</c:v>
                </c:pt>
                <c:pt idx="324">
                  <c:v>3.2500000000000001E-2</c:v>
                </c:pt>
                <c:pt idx="325">
                  <c:v>3.2599999999999997E-2</c:v>
                </c:pt>
                <c:pt idx="326">
                  <c:v>3.27E-2</c:v>
                </c:pt>
                <c:pt idx="327">
                  <c:v>3.2800000000000003E-2</c:v>
                </c:pt>
                <c:pt idx="328">
                  <c:v>3.2899999999999999E-2</c:v>
                </c:pt>
                <c:pt idx="329">
                  <c:v>3.3000000000000002E-2</c:v>
                </c:pt>
                <c:pt idx="330">
                  <c:v>3.3099999999999997E-2</c:v>
                </c:pt>
                <c:pt idx="331">
                  <c:v>3.32E-2</c:v>
                </c:pt>
                <c:pt idx="332">
                  <c:v>3.3300000000000003E-2</c:v>
                </c:pt>
                <c:pt idx="333">
                  <c:v>3.3399999999999999E-2</c:v>
                </c:pt>
                <c:pt idx="334">
                  <c:v>3.3500000000000002E-2</c:v>
                </c:pt>
                <c:pt idx="335">
                  <c:v>3.3599999999999998E-2</c:v>
                </c:pt>
                <c:pt idx="336">
                  <c:v>3.3700000000000001E-2</c:v>
                </c:pt>
                <c:pt idx="337">
                  <c:v>3.3799999999999997E-2</c:v>
                </c:pt>
                <c:pt idx="338">
                  <c:v>3.39E-2</c:v>
                </c:pt>
                <c:pt idx="339">
                  <c:v>3.4000000000000002E-2</c:v>
                </c:pt>
                <c:pt idx="340">
                  <c:v>3.4099999999999998E-2</c:v>
                </c:pt>
                <c:pt idx="341">
                  <c:v>3.4200000000000001E-2</c:v>
                </c:pt>
                <c:pt idx="342">
                  <c:v>3.4299999999999997E-2</c:v>
                </c:pt>
                <c:pt idx="343">
                  <c:v>3.44E-2</c:v>
                </c:pt>
                <c:pt idx="344">
                  <c:v>3.4500000000000003E-2</c:v>
                </c:pt>
                <c:pt idx="345">
                  <c:v>3.4599999999999999E-2</c:v>
                </c:pt>
                <c:pt idx="346">
                  <c:v>3.4700000000000002E-2</c:v>
                </c:pt>
                <c:pt idx="347">
                  <c:v>3.4799999999999998E-2</c:v>
                </c:pt>
                <c:pt idx="348">
                  <c:v>3.49E-2</c:v>
                </c:pt>
                <c:pt idx="349">
                  <c:v>3.5000000000000003E-2</c:v>
                </c:pt>
                <c:pt idx="350">
                  <c:v>3.5099999999999999E-2</c:v>
                </c:pt>
                <c:pt idx="351">
                  <c:v>3.5200000000000002E-2</c:v>
                </c:pt>
                <c:pt idx="352">
                  <c:v>3.5299999999999998E-2</c:v>
                </c:pt>
                <c:pt idx="353">
                  <c:v>3.5400000000000001E-2</c:v>
                </c:pt>
                <c:pt idx="354">
                  <c:v>3.5499999999999997E-2</c:v>
                </c:pt>
                <c:pt idx="355">
                  <c:v>3.56E-2</c:v>
                </c:pt>
                <c:pt idx="356">
                  <c:v>3.5700000000000003E-2</c:v>
                </c:pt>
                <c:pt idx="357">
                  <c:v>3.5799999999999998E-2</c:v>
                </c:pt>
                <c:pt idx="358">
                  <c:v>3.5900000000000001E-2</c:v>
                </c:pt>
                <c:pt idx="359">
                  <c:v>3.5999999999999997E-2</c:v>
                </c:pt>
                <c:pt idx="360">
                  <c:v>3.61E-2</c:v>
                </c:pt>
                <c:pt idx="361">
                  <c:v>3.6200000000000003E-2</c:v>
                </c:pt>
                <c:pt idx="362">
                  <c:v>3.6299999999999999E-2</c:v>
                </c:pt>
                <c:pt idx="363">
                  <c:v>3.6400000000000002E-2</c:v>
                </c:pt>
                <c:pt idx="364">
                  <c:v>3.6499999999999998E-2</c:v>
                </c:pt>
                <c:pt idx="365">
                  <c:v>3.6600000000000001E-2</c:v>
                </c:pt>
                <c:pt idx="366">
                  <c:v>3.6700000000000003E-2</c:v>
                </c:pt>
                <c:pt idx="367">
                  <c:v>3.6799999999999999E-2</c:v>
                </c:pt>
                <c:pt idx="368">
                  <c:v>3.6900000000000002E-2</c:v>
                </c:pt>
                <c:pt idx="369">
                  <c:v>3.6999999999999998E-2</c:v>
                </c:pt>
                <c:pt idx="370">
                  <c:v>3.7100000000000001E-2</c:v>
                </c:pt>
                <c:pt idx="371">
                  <c:v>3.7199999999999997E-2</c:v>
                </c:pt>
                <c:pt idx="372">
                  <c:v>3.73E-2</c:v>
                </c:pt>
                <c:pt idx="373">
                  <c:v>3.7400000000000003E-2</c:v>
                </c:pt>
                <c:pt idx="374">
                  <c:v>3.7499999999999999E-2</c:v>
                </c:pt>
                <c:pt idx="375">
                  <c:v>3.7600000000000001E-2</c:v>
                </c:pt>
                <c:pt idx="376">
                  <c:v>3.7699999999999997E-2</c:v>
                </c:pt>
                <c:pt idx="377">
                  <c:v>3.78E-2</c:v>
                </c:pt>
                <c:pt idx="378">
                  <c:v>3.7900000000000003E-2</c:v>
                </c:pt>
                <c:pt idx="379">
                  <c:v>3.7999999999999999E-2</c:v>
                </c:pt>
                <c:pt idx="380">
                  <c:v>3.8100000000000002E-2</c:v>
                </c:pt>
                <c:pt idx="381">
                  <c:v>3.8199999999999998E-2</c:v>
                </c:pt>
                <c:pt idx="382">
                  <c:v>3.8300000000000001E-2</c:v>
                </c:pt>
                <c:pt idx="383">
                  <c:v>3.8399999999999997E-2</c:v>
                </c:pt>
                <c:pt idx="384">
                  <c:v>3.85E-2</c:v>
                </c:pt>
                <c:pt idx="385">
                  <c:v>3.8600000000000002E-2</c:v>
                </c:pt>
                <c:pt idx="386">
                  <c:v>3.8699999999999998E-2</c:v>
                </c:pt>
                <c:pt idx="387">
                  <c:v>3.8800000000000001E-2</c:v>
                </c:pt>
                <c:pt idx="388">
                  <c:v>3.8899999999999997E-2</c:v>
                </c:pt>
                <c:pt idx="389">
                  <c:v>3.9E-2</c:v>
                </c:pt>
                <c:pt idx="390">
                  <c:v>3.9100000000000003E-2</c:v>
                </c:pt>
                <c:pt idx="391">
                  <c:v>3.9199999999999999E-2</c:v>
                </c:pt>
                <c:pt idx="392">
                  <c:v>3.9300000000000002E-2</c:v>
                </c:pt>
                <c:pt idx="393">
                  <c:v>3.9399999999999998E-2</c:v>
                </c:pt>
                <c:pt idx="394">
                  <c:v>3.95E-2</c:v>
                </c:pt>
                <c:pt idx="395">
                  <c:v>3.9600000000000003E-2</c:v>
                </c:pt>
                <c:pt idx="396">
                  <c:v>3.9699999999999999E-2</c:v>
                </c:pt>
                <c:pt idx="397">
                  <c:v>3.9800000000000002E-2</c:v>
                </c:pt>
                <c:pt idx="398">
                  <c:v>3.9899999999999998E-2</c:v>
                </c:pt>
                <c:pt idx="399">
                  <c:v>0.04</c:v>
                </c:pt>
                <c:pt idx="400">
                  <c:v>4.0099999999999997E-2</c:v>
                </c:pt>
                <c:pt idx="401">
                  <c:v>4.02E-2</c:v>
                </c:pt>
                <c:pt idx="402">
                  <c:v>4.0300000000000002E-2</c:v>
                </c:pt>
                <c:pt idx="403">
                  <c:v>4.0399999999999998E-2</c:v>
                </c:pt>
                <c:pt idx="404">
                  <c:v>4.0500000000000001E-2</c:v>
                </c:pt>
                <c:pt idx="405">
                  <c:v>4.0599999999999997E-2</c:v>
                </c:pt>
                <c:pt idx="406">
                  <c:v>4.07E-2</c:v>
                </c:pt>
                <c:pt idx="407">
                  <c:v>4.0800000000000003E-2</c:v>
                </c:pt>
                <c:pt idx="408">
                  <c:v>4.0899999999999999E-2</c:v>
                </c:pt>
                <c:pt idx="409">
                  <c:v>4.1000000000000002E-2</c:v>
                </c:pt>
                <c:pt idx="410">
                  <c:v>4.1099999999999998E-2</c:v>
                </c:pt>
                <c:pt idx="411">
                  <c:v>4.1200000000000001E-2</c:v>
                </c:pt>
                <c:pt idx="412">
                  <c:v>4.1300000000000003E-2</c:v>
                </c:pt>
                <c:pt idx="413">
                  <c:v>4.1399999999999999E-2</c:v>
                </c:pt>
                <c:pt idx="414">
                  <c:v>4.1500000000000002E-2</c:v>
                </c:pt>
                <c:pt idx="415">
                  <c:v>4.1599999999999998E-2</c:v>
                </c:pt>
                <c:pt idx="416">
                  <c:v>4.1700000000000001E-2</c:v>
                </c:pt>
                <c:pt idx="417">
                  <c:v>4.1799999999999997E-2</c:v>
                </c:pt>
                <c:pt idx="418">
                  <c:v>4.19E-2</c:v>
                </c:pt>
                <c:pt idx="419">
                  <c:v>4.2000000000000003E-2</c:v>
                </c:pt>
                <c:pt idx="420">
                  <c:v>4.2099999999999999E-2</c:v>
                </c:pt>
                <c:pt idx="421">
                  <c:v>4.2200000000000001E-2</c:v>
                </c:pt>
                <c:pt idx="422">
                  <c:v>4.2299999999999997E-2</c:v>
                </c:pt>
                <c:pt idx="423">
                  <c:v>4.24E-2</c:v>
                </c:pt>
                <c:pt idx="424">
                  <c:v>4.2500000000000003E-2</c:v>
                </c:pt>
                <c:pt idx="425">
                  <c:v>4.2599999999999999E-2</c:v>
                </c:pt>
                <c:pt idx="426">
                  <c:v>4.2700000000000002E-2</c:v>
                </c:pt>
                <c:pt idx="427">
                  <c:v>4.2799999999999998E-2</c:v>
                </c:pt>
                <c:pt idx="428">
                  <c:v>4.2900000000000001E-2</c:v>
                </c:pt>
                <c:pt idx="429">
                  <c:v>4.2999999999999997E-2</c:v>
                </c:pt>
                <c:pt idx="430">
                  <c:v>4.3099999999999999E-2</c:v>
                </c:pt>
                <c:pt idx="431">
                  <c:v>4.3200000000000002E-2</c:v>
                </c:pt>
                <c:pt idx="432">
                  <c:v>4.3299999999999998E-2</c:v>
                </c:pt>
                <c:pt idx="433">
                  <c:v>4.3400000000000001E-2</c:v>
                </c:pt>
                <c:pt idx="434">
                  <c:v>4.3499999999999997E-2</c:v>
                </c:pt>
                <c:pt idx="435">
                  <c:v>4.36E-2</c:v>
                </c:pt>
                <c:pt idx="436">
                  <c:v>4.3700000000000003E-2</c:v>
                </c:pt>
                <c:pt idx="437">
                  <c:v>4.3799999999999999E-2</c:v>
                </c:pt>
                <c:pt idx="438">
                  <c:v>4.3900000000000002E-2</c:v>
                </c:pt>
                <c:pt idx="439">
                  <c:v>4.3999999999999997E-2</c:v>
                </c:pt>
                <c:pt idx="440">
                  <c:v>4.41E-2</c:v>
                </c:pt>
                <c:pt idx="441">
                  <c:v>4.4200000000000003E-2</c:v>
                </c:pt>
                <c:pt idx="442">
                  <c:v>4.4299999999999999E-2</c:v>
                </c:pt>
                <c:pt idx="443">
                  <c:v>4.4400000000000002E-2</c:v>
                </c:pt>
                <c:pt idx="444">
                  <c:v>4.4499999999999998E-2</c:v>
                </c:pt>
                <c:pt idx="445">
                  <c:v>4.4600000000000001E-2</c:v>
                </c:pt>
                <c:pt idx="446">
                  <c:v>4.4699999999999997E-2</c:v>
                </c:pt>
                <c:pt idx="447">
                  <c:v>4.48E-2</c:v>
                </c:pt>
                <c:pt idx="448">
                  <c:v>4.4900000000000002E-2</c:v>
                </c:pt>
                <c:pt idx="449">
                  <c:v>4.4999999999999998E-2</c:v>
                </c:pt>
                <c:pt idx="450">
                  <c:v>4.5100000000000001E-2</c:v>
                </c:pt>
                <c:pt idx="451">
                  <c:v>4.5199999999999997E-2</c:v>
                </c:pt>
                <c:pt idx="452">
                  <c:v>4.53E-2</c:v>
                </c:pt>
                <c:pt idx="453">
                  <c:v>4.5400000000000003E-2</c:v>
                </c:pt>
                <c:pt idx="454">
                  <c:v>4.5499999999999999E-2</c:v>
                </c:pt>
                <c:pt idx="455">
                  <c:v>4.5600000000000002E-2</c:v>
                </c:pt>
                <c:pt idx="456">
                  <c:v>4.5699999999999998E-2</c:v>
                </c:pt>
                <c:pt idx="457">
                  <c:v>4.58E-2</c:v>
                </c:pt>
                <c:pt idx="458">
                  <c:v>4.5900000000000003E-2</c:v>
                </c:pt>
                <c:pt idx="459">
                  <c:v>4.5999999999999999E-2</c:v>
                </c:pt>
                <c:pt idx="460">
                  <c:v>4.6100000000000002E-2</c:v>
                </c:pt>
                <c:pt idx="461">
                  <c:v>4.6199999999999998E-2</c:v>
                </c:pt>
                <c:pt idx="462">
                  <c:v>4.6300000000000001E-2</c:v>
                </c:pt>
                <c:pt idx="463">
                  <c:v>4.6399999999999997E-2</c:v>
                </c:pt>
                <c:pt idx="464">
                  <c:v>4.65E-2</c:v>
                </c:pt>
                <c:pt idx="465">
                  <c:v>4.6600000000000003E-2</c:v>
                </c:pt>
                <c:pt idx="466">
                  <c:v>4.6699999999999998E-2</c:v>
                </c:pt>
                <c:pt idx="467">
                  <c:v>4.6800000000000001E-2</c:v>
                </c:pt>
                <c:pt idx="468">
                  <c:v>4.6899999999999997E-2</c:v>
                </c:pt>
                <c:pt idx="469">
                  <c:v>4.7E-2</c:v>
                </c:pt>
                <c:pt idx="470">
                  <c:v>4.7100000000000003E-2</c:v>
                </c:pt>
                <c:pt idx="471">
                  <c:v>4.7199999999999999E-2</c:v>
                </c:pt>
                <c:pt idx="472">
                  <c:v>4.7300000000000002E-2</c:v>
                </c:pt>
                <c:pt idx="473">
                  <c:v>4.7399999999999998E-2</c:v>
                </c:pt>
                <c:pt idx="474">
                  <c:v>4.7500000000000001E-2</c:v>
                </c:pt>
                <c:pt idx="475">
                  <c:v>4.7600000000000003E-2</c:v>
                </c:pt>
                <c:pt idx="476">
                  <c:v>4.7699999999999999E-2</c:v>
                </c:pt>
                <c:pt idx="477">
                  <c:v>4.7800000000000002E-2</c:v>
                </c:pt>
                <c:pt idx="478">
                  <c:v>4.7899999999999998E-2</c:v>
                </c:pt>
                <c:pt idx="479">
                  <c:v>4.8000000000000001E-2</c:v>
                </c:pt>
                <c:pt idx="480">
                  <c:v>4.8099999999999997E-2</c:v>
                </c:pt>
                <c:pt idx="481">
                  <c:v>4.82E-2</c:v>
                </c:pt>
                <c:pt idx="482">
                  <c:v>4.8300000000000003E-2</c:v>
                </c:pt>
                <c:pt idx="483">
                  <c:v>4.8399999999999999E-2</c:v>
                </c:pt>
                <c:pt idx="484">
                  <c:v>4.8500000000000001E-2</c:v>
                </c:pt>
                <c:pt idx="485">
                  <c:v>4.8599999999999997E-2</c:v>
                </c:pt>
                <c:pt idx="486">
                  <c:v>4.87E-2</c:v>
                </c:pt>
                <c:pt idx="487">
                  <c:v>4.8800000000000003E-2</c:v>
                </c:pt>
                <c:pt idx="488">
                  <c:v>4.8899999999999999E-2</c:v>
                </c:pt>
                <c:pt idx="489">
                  <c:v>4.9000000000000002E-2</c:v>
                </c:pt>
                <c:pt idx="490">
                  <c:v>4.9099999999999998E-2</c:v>
                </c:pt>
                <c:pt idx="491">
                  <c:v>4.9200000000000001E-2</c:v>
                </c:pt>
                <c:pt idx="492">
                  <c:v>4.9299999999999997E-2</c:v>
                </c:pt>
                <c:pt idx="493">
                  <c:v>4.9399999999999999E-2</c:v>
                </c:pt>
                <c:pt idx="494">
                  <c:v>4.9500000000000002E-2</c:v>
                </c:pt>
                <c:pt idx="495">
                  <c:v>4.9599999999999998E-2</c:v>
                </c:pt>
                <c:pt idx="496">
                  <c:v>4.9700000000000001E-2</c:v>
                </c:pt>
                <c:pt idx="497">
                  <c:v>4.9799999999999997E-2</c:v>
                </c:pt>
                <c:pt idx="498">
                  <c:v>4.99E-2</c:v>
                </c:pt>
                <c:pt idx="499">
                  <c:v>0.05</c:v>
                </c:pt>
                <c:pt idx="500">
                  <c:v>5.0099999999999999E-2</c:v>
                </c:pt>
                <c:pt idx="501">
                  <c:v>5.0200000000000002E-2</c:v>
                </c:pt>
                <c:pt idx="502">
                  <c:v>5.0299999999999997E-2</c:v>
                </c:pt>
                <c:pt idx="503">
                  <c:v>5.04E-2</c:v>
                </c:pt>
                <c:pt idx="504">
                  <c:v>5.0500000000000003E-2</c:v>
                </c:pt>
                <c:pt idx="505">
                  <c:v>5.0599999999999999E-2</c:v>
                </c:pt>
                <c:pt idx="506">
                  <c:v>5.0700000000000002E-2</c:v>
                </c:pt>
                <c:pt idx="507">
                  <c:v>5.0799999999999998E-2</c:v>
                </c:pt>
                <c:pt idx="508">
                  <c:v>5.0900000000000001E-2</c:v>
                </c:pt>
                <c:pt idx="509">
                  <c:v>5.0999999999999997E-2</c:v>
                </c:pt>
                <c:pt idx="510">
                  <c:v>5.11E-2</c:v>
                </c:pt>
                <c:pt idx="511">
                  <c:v>5.1200000000000002E-2</c:v>
                </c:pt>
                <c:pt idx="512">
                  <c:v>5.1299999999999998E-2</c:v>
                </c:pt>
                <c:pt idx="513">
                  <c:v>5.1400000000000001E-2</c:v>
                </c:pt>
                <c:pt idx="514">
                  <c:v>5.1499999999999997E-2</c:v>
                </c:pt>
                <c:pt idx="515">
                  <c:v>5.16E-2</c:v>
                </c:pt>
                <c:pt idx="516">
                  <c:v>5.1700000000000003E-2</c:v>
                </c:pt>
                <c:pt idx="517">
                  <c:v>5.1799999999999999E-2</c:v>
                </c:pt>
                <c:pt idx="518">
                  <c:v>5.1900000000000002E-2</c:v>
                </c:pt>
                <c:pt idx="519">
                  <c:v>5.1999999999999998E-2</c:v>
                </c:pt>
                <c:pt idx="520">
                  <c:v>5.21E-2</c:v>
                </c:pt>
                <c:pt idx="521">
                  <c:v>5.2200000000000003E-2</c:v>
                </c:pt>
                <c:pt idx="522">
                  <c:v>5.2299999999999999E-2</c:v>
                </c:pt>
                <c:pt idx="523">
                  <c:v>5.2400000000000002E-2</c:v>
                </c:pt>
                <c:pt idx="524">
                  <c:v>5.2499999999999998E-2</c:v>
                </c:pt>
                <c:pt idx="525">
                  <c:v>5.2600000000000001E-2</c:v>
                </c:pt>
                <c:pt idx="526">
                  <c:v>5.2699999999999997E-2</c:v>
                </c:pt>
                <c:pt idx="527">
                  <c:v>5.28E-2</c:v>
                </c:pt>
                <c:pt idx="528">
                  <c:v>5.2900000000000003E-2</c:v>
                </c:pt>
                <c:pt idx="529">
                  <c:v>5.2999999999999999E-2</c:v>
                </c:pt>
                <c:pt idx="530">
                  <c:v>5.3100000000000001E-2</c:v>
                </c:pt>
                <c:pt idx="531">
                  <c:v>5.3199999999999997E-2</c:v>
                </c:pt>
                <c:pt idx="532">
                  <c:v>5.33E-2</c:v>
                </c:pt>
                <c:pt idx="533">
                  <c:v>5.3400000000000003E-2</c:v>
                </c:pt>
                <c:pt idx="534">
                  <c:v>5.3499999999999999E-2</c:v>
                </c:pt>
                <c:pt idx="535">
                  <c:v>5.3600000000000002E-2</c:v>
                </c:pt>
                <c:pt idx="536">
                  <c:v>5.3699999999999998E-2</c:v>
                </c:pt>
                <c:pt idx="537">
                  <c:v>5.3800000000000001E-2</c:v>
                </c:pt>
                <c:pt idx="538">
                  <c:v>5.3900000000000003E-2</c:v>
                </c:pt>
                <c:pt idx="539">
                  <c:v>5.3999999999999999E-2</c:v>
                </c:pt>
                <c:pt idx="540">
                  <c:v>5.4100000000000002E-2</c:v>
                </c:pt>
                <c:pt idx="541">
                  <c:v>5.4199999999999998E-2</c:v>
                </c:pt>
                <c:pt idx="542">
                  <c:v>5.4300000000000001E-2</c:v>
                </c:pt>
                <c:pt idx="543">
                  <c:v>5.4399999999999997E-2</c:v>
                </c:pt>
                <c:pt idx="544">
                  <c:v>5.45E-2</c:v>
                </c:pt>
                <c:pt idx="545">
                  <c:v>5.4600000000000003E-2</c:v>
                </c:pt>
                <c:pt idx="546">
                  <c:v>5.4699999999999999E-2</c:v>
                </c:pt>
                <c:pt idx="547">
                  <c:v>5.4800000000000001E-2</c:v>
                </c:pt>
                <c:pt idx="548">
                  <c:v>5.4899999999999997E-2</c:v>
                </c:pt>
                <c:pt idx="549">
                  <c:v>5.5E-2</c:v>
                </c:pt>
                <c:pt idx="550">
                  <c:v>5.5100000000000003E-2</c:v>
                </c:pt>
                <c:pt idx="551">
                  <c:v>5.5199999999999999E-2</c:v>
                </c:pt>
                <c:pt idx="552">
                  <c:v>5.5300000000000002E-2</c:v>
                </c:pt>
                <c:pt idx="553">
                  <c:v>5.5399999999999998E-2</c:v>
                </c:pt>
                <c:pt idx="554">
                  <c:v>5.5500000000000001E-2</c:v>
                </c:pt>
                <c:pt idx="555">
                  <c:v>5.5599999999999997E-2</c:v>
                </c:pt>
                <c:pt idx="556">
                  <c:v>5.57E-2</c:v>
                </c:pt>
                <c:pt idx="557">
                  <c:v>5.5800000000000002E-2</c:v>
                </c:pt>
                <c:pt idx="558">
                  <c:v>5.5899999999999998E-2</c:v>
                </c:pt>
                <c:pt idx="559">
                  <c:v>5.6000000000000001E-2</c:v>
                </c:pt>
                <c:pt idx="560">
                  <c:v>5.6099999999999997E-2</c:v>
                </c:pt>
                <c:pt idx="561">
                  <c:v>5.62E-2</c:v>
                </c:pt>
                <c:pt idx="562">
                  <c:v>5.6300000000000003E-2</c:v>
                </c:pt>
                <c:pt idx="563">
                  <c:v>5.6399999999999999E-2</c:v>
                </c:pt>
                <c:pt idx="564">
                  <c:v>5.6500000000000002E-2</c:v>
                </c:pt>
                <c:pt idx="565">
                  <c:v>5.6599999999999998E-2</c:v>
                </c:pt>
                <c:pt idx="566">
                  <c:v>5.67E-2</c:v>
                </c:pt>
                <c:pt idx="567">
                  <c:v>5.6800000000000003E-2</c:v>
                </c:pt>
                <c:pt idx="568">
                  <c:v>5.6899999999999999E-2</c:v>
                </c:pt>
                <c:pt idx="569">
                  <c:v>5.7000000000000002E-2</c:v>
                </c:pt>
                <c:pt idx="570">
                  <c:v>5.7099999999999998E-2</c:v>
                </c:pt>
                <c:pt idx="571">
                  <c:v>5.7200000000000001E-2</c:v>
                </c:pt>
                <c:pt idx="572">
                  <c:v>5.7299999999999997E-2</c:v>
                </c:pt>
                <c:pt idx="573">
                  <c:v>5.74E-2</c:v>
                </c:pt>
                <c:pt idx="574">
                  <c:v>5.7500000000000002E-2</c:v>
                </c:pt>
                <c:pt idx="575">
                  <c:v>5.7599999999999998E-2</c:v>
                </c:pt>
                <c:pt idx="576">
                  <c:v>5.7700000000000001E-2</c:v>
                </c:pt>
                <c:pt idx="577">
                  <c:v>5.7799999999999997E-2</c:v>
                </c:pt>
                <c:pt idx="578">
                  <c:v>5.79E-2</c:v>
                </c:pt>
                <c:pt idx="579">
                  <c:v>5.8000000000000003E-2</c:v>
                </c:pt>
                <c:pt idx="580">
                  <c:v>5.8099999999999999E-2</c:v>
                </c:pt>
                <c:pt idx="581">
                  <c:v>5.8200000000000002E-2</c:v>
                </c:pt>
                <c:pt idx="582">
                  <c:v>5.8299999999999998E-2</c:v>
                </c:pt>
                <c:pt idx="583">
                  <c:v>5.8400000000000001E-2</c:v>
                </c:pt>
                <c:pt idx="584">
                  <c:v>5.8500000000000003E-2</c:v>
                </c:pt>
                <c:pt idx="585">
                  <c:v>5.8599999999999999E-2</c:v>
                </c:pt>
                <c:pt idx="586">
                  <c:v>5.8700000000000002E-2</c:v>
                </c:pt>
                <c:pt idx="587">
                  <c:v>5.8799999999999998E-2</c:v>
                </c:pt>
                <c:pt idx="588">
                  <c:v>5.8900000000000001E-2</c:v>
                </c:pt>
                <c:pt idx="589">
                  <c:v>5.8999999999999997E-2</c:v>
                </c:pt>
                <c:pt idx="590">
                  <c:v>5.91E-2</c:v>
                </c:pt>
                <c:pt idx="591">
                  <c:v>5.9200000000000003E-2</c:v>
                </c:pt>
                <c:pt idx="592">
                  <c:v>5.9299999999999999E-2</c:v>
                </c:pt>
                <c:pt idx="593">
                  <c:v>5.9400000000000001E-2</c:v>
                </c:pt>
                <c:pt idx="594">
                  <c:v>5.9499999999999997E-2</c:v>
                </c:pt>
                <c:pt idx="595">
                  <c:v>5.96E-2</c:v>
                </c:pt>
                <c:pt idx="596">
                  <c:v>5.9700000000000003E-2</c:v>
                </c:pt>
                <c:pt idx="597">
                  <c:v>5.9799999999999999E-2</c:v>
                </c:pt>
                <c:pt idx="598">
                  <c:v>5.9900000000000002E-2</c:v>
                </c:pt>
                <c:pt idx="599">
                  <c:v>0.06</c:v>
                </c:pt>
                <c:pt idx="600">
                  <c:v>6.0100000000000001E-2</c:v>
                </c:pt>
                <c:pt idx="601">
                  <c:v>6.0199999999999997E-2</c:v>
                </c:pt>
                <c:pt idx="602">
                  <c:v>6.0299999999999999E-2</c:v>
                </c:pt>
                <c:pt idx="603">
                  <c:v>6.0400000000000002E-2</c:v>
                </c:pt>
                <c:pt idx="604">
                  <c:v>6.0499999999999998E-2</c:v>
                </c:pt>
                <c:pt idx="605">
                  <c:v>6.0600000000000001E-2</c:v>
                </c:pt>
                <c:pt idx="606">
                  <c:v>6.0699999999999997E-2</c:v>
                </c:pt>
                <c:pt idx="607">
                  <c:v>6.08E-2</c:v>
                </c:pt>
                <c:pt idx="608">
                  <c:v>6.0900000000000003E-2</c:v>
                </c:pt>
                <c:pt idx="609">
                  <c:v>6.0999999999999999E-2</c:v>
                </c:pt>
                <c:pt idx="610">
                  <c:v>6.1100000000000002E-2</c:v>
                </c:pt>
                <c:pt idx="611">
                  <c:v>6.1199999999999997E-2</c:v>
                </c:pt>
                <c:pt idx="612">
                  <c:v>6.13E-2</c:v>
                </c:pt>
                <c:pt idx="613">
                  <c:v>6.1400000000000003E-2</c:v>
                </c:pt>
                <c:pt idx="614">
                  <c:v>6.1499999999999999E-2</c:v>
                </c:pt>
                <c:pt idx="615">
                  <c:v>6.1600000000000002E-2</c:v>
                </c:pt>
                <c:pt idx="616">
                  <c:v>6.1699999999999998E-2</c:v>
                </c:pt>
                <c:pt idx="617">
                  <c:v>6.1800000000000001E-2</c:v>
                </c:pt>
                <c:pt idx="618">
                  <c:v>6.1899999999999997E-2</c:v>
                </c:pt>
                <c:pt idx="619">
                  <c:v>6.2E-2</c:v>
                </c:pt>
                <c:pt idx="620">
                  <c:v>6.2100000000000002E-2</c:v>
                </c:pt>
                <c:pt idx="621">
                  <c:v>6.2199999999999998E-2</c:v>
                </c:pt>
                <c:pt idx="622">
                  <c:v>6.2300000000000001E-2</c:v>
                </c:pt>
                <c:pt idx="623">
                  <c:v>6.2399999999999997E-2</c:v>
                </c:pt>
                <c:pt idx="624">
                  <c:v>6.25E-2</c:v>
                </c:pt>
                <c:pt idx="625">
                  <c:v>6.2600000000000003E-2</c:v>
                </c:pt>
                <c:pt idx="626">
                  <c:v>6.2700000000000006E-2</c:v>
                </c:pt>
                <c:pt idx="627">
                  <c:v>6.2799999999999995E-2</c:v>
                </c:pt>
                <c:pt idx="628">
                  <c:v>6.2899999999999998E-2</c:v>
                </c:pt>
                <c:pt idx="629">
                  <c:v>6.3E-2</c:v>
                </c:pt>
                <c:pt idx="630">
                  <c:v>6.3100000000000003E-2</c:v>
                </c:pt>
                <c:pt idx="631">
                  <c:v>6.3200000000000006E-2</c:v>
                </c:pt>
                <c:pt idx="632">
                  <c:v>6.3299999999999995E-2</c:v>
                </c:pt>
                <c:pt idx="633">
                  <c:v>6.3399999999999998E-2</c:v>
                </c:pt>
                <c:pt idx="634">
                  <c:v>6.3500000000000001E-2</c:v>
                </c:pt>
                <c:pt idx="635">
                  <c:v>6.3600000000000004E-2</c:v>
                </c:pt>
                <c:pt idx="636">
                  <c:v>6.3700000000000007E-2</c:v>
                </c:pt>
                <c:pt idx="637">
                  <c:v>6.3799999999999996E-2</c:v>
                </c:pt>
                <c:pt idx="638">
                  <c:v>6.3899999999999998E-2</c:v>
                </c:pt>
                <c:pt idx="639">
                  <c:v>6.4000000000000001E-2</c:v>
                </c:pt>
                <c:pt idx="640">
                  <c:v>6.4100000000000004E-2</c:v>
                </c:pt>
                <c:pt idx="641">
                  <c:v>6.4199999999999993E-2</c:v>
                </c:pt>
                <c:pt idx="642">
                  <c:v>6.4299999999999996E-2</c:v>
                </c:pt>
                <c:pt idx="643">
                  <c:v>6.4399999999999999E-2</c:v>
                </c:pt>
                <c:pt idx="644">
                  <c:v>6.4500000000000002E-2</c:v>
                </c:pt>
                <c:pt idx="645">
                  <c:v>6.4600000000000005E-2</c:v>
                </c:pt>
                <c:pt idx="646">
                  <c:v>6.4699999999999994E-2</c:v>
                </c:pt>
                <c:pt idx="647">
                  <c:v>6.4799999999999996E-2</c:v>
                </c:pt>
                <c:pt idx="648">
                  <c:v>6.4899999999999999E-2</c:v>
                </c:pt>
                <c:pt idx="649">
                  <c:v>6.5000000000000002E-2</c:v>
                </c:pt>
                <c:pt idx="650">
                  <c:v>6.5100000000000005E-2</c:v>
                </c:pt>
                <c:pt idx="651">
                  <c:v>6.5199999999999994E-2</c:v>
                </c:pt>
                <c:pt idx="652">
                  <c:v>6.5299999999999997E-2</c:v>
                </c:pt>
                <c:pt idx="653">
                  <c:v>6.54E-2</c:v>
                </c:pt>
                <c:pt idx="654">
                  <c:v>6.5500000000000003E-2</c:v>
                </c:pt>
                <c:pt idx="655">
                  <c:v>6.5600000000000006E-2</c:v>
                </c:pt>
                <c:pt idx="656">
                  <c:v>6.5699999999999995E-2</c:v>
                </c:pt>
                <c:pt idx="657">
                  <c:v>6.5799999999999997E-2</c:v>
                </c:pt>
                <c:pt idx="658">
                  <c:v>6.59E-2</c:v>
                </c:pt>
                <c:pt idx="659">
                  <c:v>6.6000000000000003E-2</c:v>
                </c:pt>
                <c:pt idx="660">
                  <c:v>6.6100000000000006E-2</c:v>
                </c:pt>
                <c:pt idx="661">
                  <c:v>6.6199999999999995E-2</c:v>
                </c:pt>
                <c:pt idx="662">
                  <c:v>6.6299999999999998E-2</c:v>
                </c:pt>
                <c:pt idx="663">
                  <c:v>6.6400000000000001E-2</c:v>
                </c:pt>
                <c:pt idx="664">
                  <c:v>6.6500000000000004E-2</c:v>
                </c:pt>
                <c:pt idx="665">
                  <c:v>6.6600000000000006E-2</c:v>
                </c:pt>
                <c:pt idx="666">
                  <c:v>6.6699999999999995E-2</c:v>
                </c:pt>
                <c:pt idx="667">
                  <c:v>6.6799999999999998E-2</c:v>
                </c:pt>
                <c:pt idx="668">
                  <c:v>6.6900000000000001E-2</c:v>
                </c:pt>
                <c:pt idx="669">
                  <c:v>6.7000000000000004E-2</c:v>
                </c:pt>
                <c:pt idx="670">
                  <c:v>6.7100000000000007E-2</c:v>
                </c:pt>
                <c:pt idx="671">
                  <c:v>6.7199999999999996E-2</c:v>
                </c:pt>
                <c:pt idx="672">
                  <c:v>6.7299999999999999E-2</c:v>
                </c:pt>
                <c:pt idx="673">
                  <c:v>6.7400000000000002E-2</c:v>
                </c:pt>
                <c:pt idx="674">
                  <c:v>6.7500000000000004E-2</c:v>
                </c:pt>
                <c:pt idx="675">
                  <c:v>6.7599999999999993E-2</c:v>
                </c:pt>
                <c:pt idx="676">
                  <c:v>6.7699999999999996E-2</c:v>
                </c:pt>
                <c:pt idx="677">
                  <c:v>6.7799999999999999E-2</c:v>
                </c:pt>
                <c:pt idx="678">
                  <c:v>6.7900000000000002E-2</c:v>
                </c:pt>
                <c:pt idx="679">
                  <c:v>6.8000000000000005E-2</c:v>
                </c:pt>
                <c:pt idx="680">
                  <c:v>6.8099999999999994E-2</c:v>
                </c:pt>
                <c:pt idx="681">
                  <c:v>6.8199999999999997E-2</c:v>
                </c:pt>
                <c:pt idx="682">
                  <c:v>6.83E-2</c:v>
                </c:pt>
                <c:pt idx="683">
                  <c:v>6.8400000000000002E-2</c:v>
                </c:pt>
                <c:pt idx="684">
                  <c:v>6.8500000000000005E-2</c:v>
                </c:pt>
                <c:pt idx="685">
                  <c:v>6.8599999999999994E-2</c:v>
                </c:pt>
                <c:pt idx="686">
                  <c:v>6.8699999999999997E-2</c:v>
                </c:pt>
                <c:pt idx="687">
                  <c:v>6.88E-2</c:v>
                </c:pt>
                <c:pt idx="688">
                  <c:v>6.8900000000000003E-2</c:v>
                </c:pt>
                <c:pt idx="689">
                  <c:v>6.9000000000000006E-2</c:v>
                </c:pt>
                <c:pt idx="690">
                  <c:v>6.9099999999999995E-2</c:v>
                </c:pt>
                <c:pt idx="691">
                  <c:v>6.9199999999999998E-2</c:v>
                </c:pt>
                <c:pt idx="692">
                  <c:v>6.93E-2</c:v>
                </c:pt>
                <c:pt idx="693">
                  <c:v>6.9400000000000003E-2</c:v>
                </c:pt>
                <c:pt idx="694">
                  <c:v>6.9500000000000006E-2</c:v>
                </c:pt>
                <c:pt idx="695">
                  <c:v>6.9599999999999995E-2</c:v>
                </c:pt>
                <c:pt idx="696">
                  <c:v>6.9699999999999998E-2</c:v>
                </c:pt>
                <c:pt idx="697">
                  <c:v>6.9800000000000001E-2</c:v>
                </c:pt>
                <c:pt idx="698">
                  <c:v>6.9900000000000004E-2</c:v>
                </c:pt>
                <c:pt idx="699">
                  <c:v>7.0000000000000007E-2</c:v>
                </c:pt>
                <c:pt idx="700">
                  <c:v>7.0099999999999996E-2</c:v>
                </c:pt>
                <c:pt idx="701">
                  <c:v>7.0199999999999999E-2</c:v>
                </c:pt>
                <c:pt idx="702">
                  <c:v>7.0300000000000001E-2</c:v>
                </c:pt>
                <c:pt idx="703">
                  <c:v>7.0400000000000004E-2</c:v>
                </c:pt>
                <c:pt idx="704">
                  <c:v>7.0499999999999993E-2</c:v>
                </c:pt>
                <c:pt idx="705">
                  <c:v>7.0599999999999996E-2</c:v>
                </c:pt>
                <c:pt idx="706">
                  <c:v>7.0699999999999999E-2</c:v>
                </c:pt>
                <c:pt idx="707">
                  <c:v>7.0800000000000002E-2</c:v>
                </c:pt>
                <c:pt idx="708">
                  <c:v>7.0900000000000005E-2</c:v>
                </c:pt>
                <c:pt idx="709">
                  <c:v>7.0999999999999994E-2</c:v>
                </c:pt>
                <c:pt idx="710">
                  <c:v>7.1099999999999997E-2</c:v>
                </c:pt>
                <c:pt idx="711">
                  <c:v>7.1199999999999999E-2</c:v>
                </c:pt>
                <c:pt idx="712">
                  <c:v>7.1300000000000002E-2</c:v>
                </c:pt>
                <c:pt idx="713">
                  <c:v>7.1400000000000005E-2</c:v>
                </c:pt>
                <c:pt idx="714">
                  <c:v>7.1499999999999994E-2</c:v>
                </c:pt>
                <c:pt idx="715">
                  <c:v>7.1599999999999997E-2</c:v>
                </c:pt>
                <c:pt idx="716">
                  <c:v>7.17E-2</c:v>
                </c:pt>
                <c:pt idx="717">
                  <c:v>7.1800000000000003E-2</c:v>
                </c:pt>
                <c:pt idx="718">
                  <c:v>7.1900000000000006E-2</c:v>
                </c:pt>
                <c:pt idx="719">
                  <c:v>7.1999999999999995E-2</c:v>
                </c:pt>
                <c:pt idx="720">
                  <c:v>7.2099999999999997E-2</c:v>
                </c:pt>
                <c:pt idx="721">
                  <c:v>7.22E-2</c:v>
                </c:pt>
                <c:pt idx="722">
                  <c:v>7.2300000000000003E-2</c:v>
                </c:pt>
                <c:pt idx="723">
                  <c:v>7.2400000000000006E-2</c:v>
                </c:pt>
                <c:pt idx="724">
                  <c:v>7.2499999999999995E-2</c:v>
                </c:pt>
                <c:pt idx="725">
                  <c:v>7.2599999999999998E-2</c:v>
                </c:pt>
                <c:pt idx="726">
                  <c:v>7.2700000000000001E-2</c:v>
                </c:pt>
                <c:pt idx="727">
                  <c:v>7.2800000000000004E-2</c:v>
                </c:pt>
                <c:pt idx="728">
                  <c:v>7.2900000000000006E-2</c:v>
                </c:pt>
                <c:pt idx="729">
                  <c:v>7.2999999999999995E-2</c:v>
                </c:pt>
                <c:pt idx="730">
                  <c:v>7.3099999999999998E-2</c:v>
                </c:pt>
                <c:pt idx="731">
                  <c:v>7.3200000000000001E-2</c:v>
                </c:pt>
                <c:pt idx="732">
                  <c:v>7.3300000000000004E-2</c:v>
                </c:pt>
                <c:pt idx="733">
                  <c:v>7.3400000000000007E-2</c:v>
                </c:pt>
                <c:pt idx="734">
                  <c:v>7.3499999999999996E-2</c:v>
                </c:pt>
                <c:pt idx="735">
                  <c:v>7.3599999999999999E-2</c:v>
                </c:pt>
                <c:pt idx="736">
                  <c:v>7.3700000000000002E-2</c:v>
                </c:pt>
                <c:pt idx="737">
                  <c:v>7.3800000000000004E-2</c:v>
                </c:pt>
                <c:pt idx="738">
                  <c:v>7.3899999999999993E-2</c:v>
                </c:pt>
                <c:pt idx="739">
                  <c:v>7.3999999999999996E-2</c:v>
                </c:pt>
                <c:pt idx="740">
                  <c:v>7.4099999999999999E-2</c:v>
                </c:pt>
                <c:pt idx="741">
                  <c:v>7.4200000000000002E-2</c:v>
                </c:pt>
                <c:pt idx="742">
                  <c:v>7.4300000000000005E-2</c:v>
                </c:pt>
                <c:pt idx="743">
                  <c:v>7.4399999999999994E-2</c:v>
                </c:pt>
                <c:pt idx="744">
                  <c:v>7.4499999999999997E-2</c:v>
                </c:pt>
                <c:pt idx="745">
                  <c:v>7.46E-2</c:v>
                </c:pt>
                <c:pt idx="746">
                  <c:v>7.4700000000000003E-2</c:v>
                </c:pt>
                <c:pt idx="747">
                  <c:v>7.4800000000000005E-2</c:v>
                </c:pt>
                <c:pt idx="748">
                  <c:v>7.4899999999999994E-2</c:v>
                </c:pt>
                <c:pt idx="749">
                  <c:v>7.4999999999999997E-2</c:v>
                </c:pt>
                <c:pt idx="750">
                  <c:v>7.51E-2</c:v>
                </c:pt>
                <c:pt idx="751">
                  <c:v>7.5200000000000003E-2</c:v>
                </c:pt>
                <c:pt idx="752">
                  <c:v>7.5300000000000006E-2</c:v>
                </c:pt>
                <c:pt idx="753">
                  <c:v>7.5399999999999995E-2</c:v>
                </c:pt>
                <c:pt idx="754">
                  <c:v>7.5499999999999998E-2</c:v>
                </c:pt>
                <c:pt idx="755">
                  <c:v>7.5600000000000001E-2</c:v>
                </c:pt>
                <c:pt idx="756">
                  <c:v>7.5700000000000003E-2</c:v>
                </c:pt>
                <c:pt idx="757">
                  <c:v>7.5800000000000006E-2</c:v>
                </c:pt>
                <c:pt idx="758">
                  <c:v>7.5899999999999995E-2</c:v>
                </c:pt>
                <c:pt idx="759">
                  <c:v>7.5999999999999998E-2</c:v>
                </c:pt>
                <c:pt idx="760">
                  <c:v>7.6100000000000001E-2</c:v>
                </c:pt>
                <c:pt idx="761">
                  <c:v>7.6200000000000004E-2</c:v>
                </c:pt>
                <c:pt idx="762">
                  <c:v>7.6300000000000007E-2</c:v>
                </c:pt>
                <c:pt idx="763">
                  <c:v>7.6399999999999996E-2</c:v>
                </c:pt>
                <c:pt idx="764">
                  <c:v>7.6499999999999999E-2</c:v>
                </c:pt>
                <c:pt idx="765">
                  <c:v>7.6600000000000001E-2</c:v>
                </c:pt>
                <c:pt idx="766">
                  <c:v>7.6700000000000004E-2</c:v>
                </c:pt>
                <c:pt idx="767">
                  <c:v>7.6799999999999993E-2</c:v>
                </c:pt>
                <c:pt idx="768">
                  <c:v>7.6899999999999996E-2</c:v>
                </c:pt>
                <c:pt idx="769">
                  <c:v>7.6999999999999999E-2</c:v>
                </c:pt>
                <c:pt idx="770">
                  <c:v>7.7100000000000002E-2</c:v>
                </c:pt>
                <c:pt idx="771">
                  <c:v>7.7200000000000005E-2</c:v>
                </c:pt>
                <c:pt idx="772">
                  <c:v>7.7299999999999994E-2</c:v>
                </c:pt>
                <c:pt idx="773">
                  <c:v>7.7399999999999997E-2</c:v>
                </c:pt>
                <c:pt idx="774">
                  <c:v>7.7499999999999999E-2</c:v>
                </c:pt>
                <c:pt idx="775">
                  <c:v>7.7600000000000002E-2</c:v>
                </c:pt>
                <c:pt idx="776">
                  <c:v>7.7700000000000005E-2</c:v>
                </c:pt>
                <c:pt idx="777">
                  <c:v>7.7799999999999994E-2</c:v>
                </c:pt>
                <c:pt idx="778">
                  <c:v>7.7899999999999997E-2</c:v>
                </c:pt>
                <c:pt idx="779">
                  <c:v>7.8E-2</c:v>
                </c:pt>
                <c:pt idx="780">
                  <c:v>7.8100000000000003E-2</c:v>
                </c:pt>
                <c:pt idx="781">
                  <c:v>7.8200000000000006E-2</c:v>
                </c:pt>
                <c:pt idx="782">
                  <c:v>7.8299999999999995E-2</c:v>
                </c:pt>
                <c:pt idx="783">
                  <c:v>7.8399999999999997E-2</c:v>
                </c:pt>
                <c:pt idx="784">
                  <c:v>7.85E-2</c:v>
                </c:pt>
                <c:pt idx="785">
                  <c:v>7.8600000000000003E-2</c:v>
                </c:pt>
                <c:pt idx="786">
                  <c:v>7.8700000000000006E-2</c:v>
                </c:pt>
                <c:pt idx="787">
                  <c:v>7.8799999999999995E-2</c:v>
                </c:pt>
                <c:pt idx="788">
                  <c:v>7.8899999999999998E-2</c:v>
                </c:pt>
                <c:pt idx="789">
                  <c:v>7.9000000000000001E-2</c:v>
                </c:pt>
                <c:pt idx="790">
                  <c:v>7.9100000000000004E-2</c:v>
                </c:pt>
                <c:pt idx="791">
                  <c:v>7.9200000000000007E-2</c:v>
                </c:pt>
                <c:pt idx="792">
                  <c:v>7.9299999999999995E-2</c:v>
                </c:pt>
                <c:pt idx="793">
                  <c:v>7.9399999999999998E-2</c:v>
                </c:pt>
                <c:pt idx="794">
                  <c:v>7.9500000000000001E-2</c:v>
                </c:pt>
                <c:pt idx="795">
                  <c:v>7.9600000000000004E-2</c:v>
                </c:pt>
                <c:pt idx="796">
                  <c:v>7.9699999999999993E-2</c:v>
                </c:pt>
                <c:pt idx="797">
                  <c:v>7.9799999999999996E-2</c:v>
                </c:pt>
                <c:pt idx="798">
                  <c:v>7.9899999999999999E-2</c:v>
                </c:pt>
                <c:pt idx="799">
                  <c:v>0.08</c:v>
                </c:pt>
                <c:pt idx="800">
                  <c:v>8.0100000000000005E-2</c:v>
                </c:pt>
                <c:pt idx="801">
                  <c:v>8.0199999999999994E-2</c:v>
                </c:pt>
                <c:pt idx="802">
                  <c:v>8.0299999999999996E-2</c:v>
                </c:pt>
                <c:pt idx="803">
                  <c:v>8.0399999999999999E-2</c:v>
                </c:pt>
                <c:pt idx="804">
                  <c:v>8.0500000000000002E-2</c:v>
                </c:pt>
                <c:pt idx="805">
                  <c:v>8.0600000000000005E-2</c:v>
                </c:pt>
                <c:pt idx="806">
                  <c:v>8.0699999999999994E-2</c:v>
                </c:pt>
                <c:pt idx="807">
                  <c:v>8.0799999999999997E-2</c:v>
                </c:pt>
                <c:pt idx="808">
                  <c:v>8.09E-2</c:v>
                </c:pt>
                <c:pt idx="809">
                  <c:v>8.1000000000000003E-2</c:v>
                </c:pt>
                <c:pt idx="810">
                  <c:v>8.1100000000000005E-2</c:v>
                </c:pt>
                <c:pt idx="811">
                  <c:v>8.1199999999999994E-2</c:v>
                </c:pt>
                <c:pt idx="812">
                  <c:v>8.1299999999999997E-2</c:v>
                </c:pt>
                <c:pt idx="813">
                  <c:v>8.14E-2</c:v>
                </c:pt>
                <c:pt idx="814">
                  <c:v>8.1500000000000003E-2</c:v>
                </c:pt>
                <c:pt idx="815">
                  <c:v>8.1600000000000006E-2</c:v>
                </c:pt>
                <c:pt idx="816">
                  <c:v>8.1699999999999995E-2</c:v>
                </c:pt>
                <c:pt idx="817">
                  <c:v>8.1799999999999998E-2</c:v>
                </c:pt>
                <c:pt idx="818">
                  <c:v>8.1900000000000001E-2</c:v>
                </c:pt>
                <c:pt idx="819">
                  <c:v>8.2000000000000003E-2</c:v>
                </c:pt>
                <c:pt idx="820">
                  <c:v>8.2100000000000006E-2</c:v>
                </c:pt>
                <c:pt idx="821">
                  <c:v>8.2199999999999995E-2</c:v>
                </c:pt>
                <c:pt idx="822">
                  <c:v>8.2299999999999998E-2</c:v>
                </c:pt>
                <c:pt idx="823">
                  <c:v>8.2400000000000001E-2</c:v>
                </c:pt>
                <c:pt idx="824">
                  <c:v>8.2500000000000004E-2</c:v>
                </c:pt>
                <c:pt idx="825">
                  <c:v>8.2600000000000007E-2</c:v>
                </c:pt>
                <c:pt idx="826">
                  <c:v>8.2699999999999996E-2</c:v>
                </c:pt>
                <c:pt idx="827">
                  <c:v>8.2799999999999999E-2</c:v>
                </c:pt>
                <c:pt idx="828">
                  <c:v>8.2900000000000001E-2</c:v>
                </c:pt>
                <c:pt idx="829">
                  <c:v>8.3000000000000004E-2</c:v>
                </c:pt>
                <c:pt idx="830">
                  <c:v>8.3099999999999993E-2</c:v>
                </c:pt>
                <c:pt idx="831">
                  <c:v>8.3199999999999996E-2</c:v>
                </c:pt>
                <c:pt idx="832">
                  <c:v>8.3299999999999999E-2</c:v>
                </c:pt>
                <c:pt idx="833">
                  <c:v>8.3400000000000002E-2</c:v>
                </c:pt>
                <c:pt idx="834">
                  <c:v>8.3500000000000005E-2</c:v>
                </c:pt>
                <c:pt idx="835">
                  <c:v>8.3599999999999994E-2</c:v>
                </c:pt>
                <c:pt idx="836">
                  <c:v>8.3699999999999997E-2</c:v>
                </c:pt>
                <c:pt idx="837">
                  <c:v>8.3799999999999999E-2</c:v>
                </c:pt>
                <c:pt idx="838">
                  <c:v>8.3900000000000002E-2</c:v>
                </c:pt>
                <c:pt idx="839">
                  <c:v>8.4000000000000005E-2</c:v>
                </c:pt>
                <c:pt idx="840">
                  <c:v>8.4099999999999994E-2</c:v>
                </c:pt>
                <c:pt idx="841">
                  <c:v>8.4199999999999997E-2</c:v>
                </c:pt>
                <c:pt idx="842">
                  <c:v>8.43E-2</c:v>
                </c:pt>
                <c:pt idx="843">
                  <c:v>8.4400000000000003E-2</c:v>
                </c:pt>
                <c:pt idx="844">
                  <c:v>8.4500000000000006E-2</c:v>
                </c:pt>
                <c:pt idx="845">
                  <c:v>8.4599999999999995E-2</c:v>
                </c:pt>
                <c:pt idx="846">
                  <c:v>8.4699999999999998E-2</c:v>
                </c:pt>
                <c:pt idx="847">
                  <c:v>8.48E-2</c:v>
                </c:pt>
                <c:pt idx="848">
                  <c:v>8.4900000000000003E-2</c:v>
                </c:pt>
                <c:pt idx="849">
                  <c:v>8.5000000000000006E-2</c:v>
                </c:pt>
                <c:pt idx="850">
                  <c:v>8.5099999999999995E-2</c:v>
                </c:pt>
                <c:pt idx="851">
                  <c:v>8.5199999999999998E-2</c:v>
                </c:pt>
                <c:pt idx="852">
                  <c:v>8.5300000000000001E-2</c:v>
                </c:pt>
                <c:pt idx="853">
                  <c:v>8.5400000000000004E-2</c:v>
                </c:pt>
                <c:pt idx="854">
                  <c:v>8.5500000000000007E-2</c:v>
                </c:pt>
                <c:pt idx="855">
                  <c:v>8.5599999999999996E-2</c:v>
                </c:pt>
                <c:pt idx="856">
                  <c:v>8.5699999999999998E-2</c:v>
                </c:pt>
                <c:pt idx="857">
                  <c:v>8.5800000000000001E-2</c:v>
                </c:pt>
                <c:pt idx="858">
                  <c:v>8.5900000000000004E-2</c:v>
                </c:pt>
                <c:pt idx="859">
                  <c:v>8.5999999999999993E-2</c:v>
                </c:pt>
                <c:pt idx="860">
                  <c:v>8.6099999999999996E-2</c:v>
                </c:pt>
                <c:pt idx="861">
                  <c:v>8.6199999999999999E-2</c:v>
                </c:pt>
                <c:pt idx="862">
                  <c:v>8.6300000000000002E-2</c:v>
                </c:pt>
                <c:pt idx="863">
                  <c:v>8.6400000000000005E-2</c:v>
                </c:pt>
                <c:pt idx="864">
                  <c:v>8.6499999999999994E-2</c:v>
                </c:pt>
                <c:pt idx="865">
                  <c:v>8.6599999999999996E-2</c:v>
                </c:pt>
                <c:pt idx="866">
                  <c:v>8.6699999999999999E-2</c:v>
                </c:pt>
                <c:pt idx="867">
                  <c:v>8.6800000000000002E-2</c:v>
                </c:pt>
                <c:pt idx="868">
                  <c:v>8.6900000000000005E-2</c:v>
                </c:pt>
                <c:pt idx="869">
                  <c:v>8.6999999999999994E-2</c:v>
                </c:pt>
                <c:pt idx="870">
                  <c:v>8.7099999999999997E-2</c:v>
                </c:pt>
                <c:pt idx="871">
                  <c:v>8.72E-2</c:v>
                </c:pt>
                <c:pt idx="872">
                  <c:v>8.7300000000000003E-2</c:v>
                </c:pt>
                <c:pt idx="873">
                  <c:v>8.7400000000000005E-2</c:v>
                </c:pt>
                <c:pt idx="874">
                  <c:v>8.7499999999999994E-2</c:v>
                </c:pt>
                <c:pt idx="875">
                  <c:v>8.7599999999999997E-2</c:v>
                </c:pt>
                <c:pt idx="876">
                  <c:v>8.77E-2</c:v>
                </c:pt>
                <c:pt idx="877">
                  <c:v>8.7800000000000003E-2</c:v>
                </c:pt>
                <c:pt idx="878">
                  <c:v>8.7900000000000006E-2</c:v>
                </c:pt>
                <c:pt idx="879">
                  <c:v>8.7999999999999995E-2</c:v>
                </c:pt>
                <c:pt idx="880">
                  <c:v>8.8099999999999998E-2</c:v>
                </c:pt>
                <c:pt idx="881">
                  <c:v>8.8200000000000001E-2</c:v>
                </c:pt>
                <c:pt idx="882">
                  <c:v>8.8300000000000003E-2</c:v>
                </c:pt>
                <c:pt idx="883">
                  <c:v>8.8400000000000006E-2</c:v>
                </c:pt>
                <c:pt idx="884">
                  <c:v>8.8499999999999995E-2</c:v>
                </c:pt>
                <c:pt idx="885">
                  <c:v>8.8599999999999998E-2</c:v>
                </c:pt>
                <c:pt idx="886">
                  <c:v>8.8700000000000001E-2</c:v>
                </c:pt>
                <c:pt idx="887">
                  <c:v>8.8800000000000004E-2</c:v>
                </c:pt>
                <c:pt idx="888">
                  <c:v>8.8900000000000007E-2</c:v>
                </c:pt>
                <c:pt idx="889">
                  <c:v>8.8999999999999996E-2</c:v>
                </c:pt>
                <c:pt idx="890">
                  <c:v>8.9099999999999999E-2</c:v>
                </c:pt>
                <c:pt idx="891">
                  <c:v>8.9200000000000002E-2</c:v>
                </c:pt>
                <c:pt idx="892">
                  <c:v>8.9300000000000004E-2</c:v>
                </c:pt>
                <c:pt idx="893">
                  <c:v>8.9399999999999993E-2</c:v>
                </c:pt>
                <c:pt idx="894">
                  <c:v>8.9499999999999996E-2</c:v>
                </c:pt>
                <c:pt idx="895">
                  <c:v>8.9599999999999999E-2</c:v>
                </c:pt>
                <c:pt idx="896">
                  <c:v>8.9700000000000002E-2</c:v>
                </c:pt>
                <c:pt idx="897">
                  <c:v>8.9800000000000005E-2</c:v>
                </c:pt>
                <c:pt idx="898">
                  <c:v>8.9899999999999994E-2</c:v>
                </c:pt>
                <c:pt idx="899">
                  <c:v>0.09</c:v>
                </c:pt>
                <c:pt idx="900">
                  <c:v>9.01E-2</c:v>
                </c:pt>
                <c:pt idx="901">
                  <c:v>9.0200000000000002E-2</c:v>
                </c:pt>
                <c:pt idx="902">
                  <c:v>9.0300000000000005E-2</c:v>
                </c:pt>
                <c:pt idx="903">
                  <c:v>9.0399999999999994E-2</c:v>
                </c:pt>
                <c:pt idx="904">
                  <c:v>9.0499999999999997E-2</c:v>
                </c:pt>
                <c:pt idx="905">
                  <c:v>9.06E-2</c:v>
                </c:pt>
                <c:pt idx="906">
                  <c:v>9.0700000000000003E-2</c:v>
                </c:pt>
                <c:pt idx="907">
                  <c:v>9.0800000000000006E-2</c:v>
                </c:pt>
                <c:pt idx="908">
                  <c:v>9.0899999999999995E-2</c:v>
                </c:pt>
                <c:pt idx="909">
                  <c:v>9.0999999999999998E-2</c:v>
                </c:pt>
                <c:pt idx="910">
                  <c:v>9.11E-2</c:v>
                </c:pt>
                <c:pt idx="911">
                  <c:v>9.1200000000000003E-2</c:v>
                </c:pt>
                <c:pt idx="912">
                  <c:v>9.1300000000000006E-2</c:v>
                </c:pt>
                <c:pt idx="913">
                  <c:v>9.1399999999999995E-2</c:v>
                </c:pt>
                <c:pt idx="914">
                  <c:v>9.1499999999999998E-2</c:v>
                </c:pt>
                <c:pt idx="915">
                  <c:v>9.1600000000000001E-2</c:v>
                </c:pt>
                <c:pt idx="916">
                  <c:v>9.1700000000000004E-2</c:v>
                </c:pt>
                <c:pt idx="917">
                  <c:v>9.1800000000000007E-2</c:v>
                </c:pt>
                <c:pt idx="918">
                  <c:v>9.1899999999999996E-2</c:v>
                </c:pt>
                <c:pt idx="919">
                  <c:v>9.1999999999999998E-2</c:v>
                </c:pt>
                <c:pt idx="920">
                  <c:v>9.2100000000000001E-2</c:v>
                </c:pt>
                <c:pt idx="921">
                  <c:v>9.2200000000000004E-2</c:v>
                </c:pt>
                <c:pt idx="922">
                  <c:v>9.2299999999999993E-2</c:v>
                </c:pt>
                <c:pt idx="923">
                  <c:v>9.2399999999999996E-2</c:v>
                </c:pt>
                <c:pt idx="924">
                  <c:v>9.2499999999999999E-2</c:v>
                </c:pt>
                <c:pt idx="925">
                  <c:v>9.2600000000000002E-2</c:v>
                </c:pt>
                <c:pt idx="926">
                  <c:v>9.2700000000000005E-2</c:v>
                </c:pt>
                <c:pt idx="927">
                  <c:v>9.2799999999999994E-2</c:v>
                </c:pt>
                <c:pt idx="928">
                  <c:v>9.2899999999999996E-2</c:v>
                </c:pt>
                <c:pt idx="929">
                  <c:v>9.2999999999999999E-2</c:v>
                </c:pt>
                <c:pt idx="930">
                  <c:v>9.3100000000000002E-2</c:v>
                </c:pt>
                <c:pt idx="931">
                  <c:v>9.3200000000000005E-2</c:v>
                </c:pt>
                <c:pt idx="932">
                  <c:v>9.3299999999999994E-2</c:v>
                </c:pt>
                <c:pt idx="933">
                  <c:v>9.3399999999999997E-2</c:v>
                </c:pt>
                <c:pt idx="934">
                  <c:v>9.35E-2</c:v>
                </c:pt>
                <c:pt idx="935">
                  <c:v>9.3600000000000003E-2</c:v>
                </c:pt>
                <c:pt idx="936">
                  <c:v>9.3700000000000006E-2</c:v>
                </c:pt>
                <c:pt idx="937">
                  <c:v>9.3799999999999994E-2</c:v>
                </c:pt>
                <c:pt idx="938">
                  <c:v>9.3899999999999997E-2</c:v>
                </c:pt>
                <c:pt idx="939">
                  <c:v>9.4E-2</c:v>
                </c:pt>
                <c:pt idx="940">
                  <c:v>9.4100000000000003E-2</c:v>
                </c:pt>
                <c:pt idx="941">
                  <c:v>9.4200000000000006E-2</c:v>
                </c:pt>
                <c:pt idx="942">
                  <c:v>9.4299999999999995E-2</c:v>
                </c:pt>
                <c:pt idx="943">
                  <c:v>9.4399999999999998E-2</c:v>
                </c:pt>
                <c:pt idx="944">
                  <c:v>9.4500000000000001E-2</c:v>
                </c:pt>
                <c:pt idx="945">
                  <c:v>9.4600000000000004E-2</c:v>
                </c:pt>
                <c:pt idx="946">
                  <c:v>9.4700000000000006E-2</c:v>
                </c:pt>
                <c:pt idx="947">
                  <c:v>9.4799999999999995E-2</c:v>
                </c:pt>
                <c:pt idx="948">
                  <c:v>9.4899999999999998E-2</c:v>
                </c:pt>
                <c:pt idx="949">
                  <c:v>9.5000000000000001E-2</c:v>
                </c:pt>
                <c:pt idx="950">
                  <c:v>9.5100000000000004E-2</c:v>
                </c:pt>
                <c:pt idx="951">
                  <c:v>9.5200000000000007E-2</c:v>
                </c:pt>
                <c:pt idx="952">
                  <c:v>9.5299999999999996E-2</c:v>
                </c:pt>
                <c:pt idx="953">
                  <c:v>9.5399999999999999E-2</c:v>
                </c:pt>
                <c:pt idx="954">
                  <c:v>9.5500000000000002E-2</c:v>
                </c:pt>
                <c:pt idx="955">
                  <c:v>9.5600000000000004E-2</c:v>
                </c:pt>
                <c:pt idx="956">
                  <c:v>9.5699999999999993E-2</c:v>
                </c:pt>
                <c:pt idx="957">
                  <c:v>9.5799999999999996E-2</c:v>
                </c:pt>
                <c:pt idx="958">
                  <c:v>9.5899999999999999E-2</c:v>
                </c:pt>
                <c:pt idx="959">
                  <c:v>9.6000000000000002E-2</c:v>
                </c:pt>
                <c:pt idx="960">
                  <c:v>9.6100000000000005E-2</c:v>
                </c:pt>
                <c:pt idx="961">
                  <c:v>9.6199999999999994E-2</c:v>
                </c:pt>
                <c:pt idx="962">
                  <c:v>9.6299999999999997E-2</c:v>
                </c:pt>
                <c:pt idx="963">
                  <c:v>9.64E-2</c:v>
                </c:pt>
                <c:pt idx="964">
                  <c:v>9.6500000000000002E-2</c:v>
                </c:pt>
                <c:pt idx="965">
                  <c:v>9.6600000000000005E-2</c:v>
                </c:pt>
                <c:pt idx="966">
                  <c:v>9.6699999999999994E-2</c:v>
                </c:pt>
                <c:pt idx="967">
                  <c:v>9.6799999999999997E-2</c:v>
                </c:pt>
                <c:pt idx="968">
                  <c:v>9.69E-2</c:v>
                </c:pt>
                <c:pt idx="969">
                  <c:v>9.7000000000000003E-2</c:v>
                </c:pt>
                <c:pt idx="970">
                  <c:v>9.7100000000000006E-2</c:v>
                </c:pt>
                <c:pt idx="971">
                  <c:v>9.7199999999999995E-2</c:v>
                </c:pt>
                <c:pt idx="972">
                  <c:v>9.7299999999999998E-2</c:v>
                </c:pt>
                <c:pt idx="973">
                  <c:v>9.74E-2</c:v>
                </c:pt>
                <c:pt idx="974">
                  <c:v>9.7500000000000003E-2</c:v>
                </c:pt>
                <c:pt idx="975">
                  <c:v>9.7600000000000006E-2</c:v>
                </c:pt>
                <c:pt idx="976">
                  <c:v>9.7699999999999995E-2</c:v>
                </c:pt>
                <c:pt idx="977">
                  <c:v>9.7799999999999998E-2</c:v>
                </c:pt>
                <c:pt idx="978">
                  <c:v>9.7900000000000001E-2</c:v>
                </c:pt>
                <c:pt idx="979">
                  <c:v>9.8000000000000004E-2</c:v>
                </c:pt>
                <c:pt idx="980">
                  <c:v>9.8100000000000007E-2</c:v>
                </c:pt>
                <c:pt idx="981">
                  <c:v>9.8199999999999996E-2</c:v>
                </c:pt>
                <c:pt idx="982">
                  <c:v>9.8299999999999998E-2</c:v>
                </c:pt>
                <c:pt idx="983">
                  <c:v>9.8400000000000001E-2</c:v>
                </c:pt>
                <c:pt idx="984">
                  <c:v>9.8500000000000004E-2</c:v>
                </c:pt>
                <c:pt idx="985">
                  <c:v>9.8599999999999993E-2</c:v>
                </c:pt>
                <c:pt idx="986">
                  <c:v>9.8699999999999996E-2</c:v>
                </c:pt>
                <c:pt idx="987">
                  <c:v>9.8799999999999999E-2</c:v>
                </c:pt>
                <c:pt idx="988">
                  <c:v>9.8900000000000002E-2</c:v>
                </c:pt>
                <c:pt idx="989">
                  <c:v>9.9000000000000005E-2</c:v>
                </c:pt>
                <c:pt idx="990">
                  <c:v>9.9099999999999994E-2</c:v>
                </c:pt>
                <c:pt idx="991">
                  <c:v>9.9199999999999997E-2</c:v>
                </c:pt>
                <c:pt idx="992">
                  <c:v>9.9299999999999999E-2</c:v>
                </c:pt>
                <c:pt idx="993">
                  <c:v>9.9400000000000002E-2</c:v>
                </c:pt>
                <c:pt idx="994">
                  <c:v>9.9500000000000005E-2</c:v>
                </c:pt>
                <c:pt idx="995">
                  <c:v>9.9599999999999994E-2</c:v>
                </c:pt>
                <c:pt idx="996">
                  <c:v>9.9699999999999997E-2</c:v>
                </c:pt>
                <c:pt idx="997">
                  <c:v>9.98E-2</c:v>
                </c:pt>
                <c:pt idx="998">
                  <c:v>9.9900000000000003E-2</c:v>
                </c:pt>
                <c:pt idx="999">
                  <c:v>0.1</c:v>
                </c:pt>
                <c:pt idx="1000">
                  <c:v>0.10009999999999999</c:v>
                </c:pt>
                <c:pt idx="1001">
                  <c:v>0.1002</c:v>
                </c:pt>
                <c:pt idx="1002">
                  <c:v>0.1003</c:v>
                </c:pt>
                <c:pt idx="1003">
                  <c:v>0.1004</c:v>
                </c:pt>
                <c:pt idx="1004">
                  <c:v>0.10050000000000001</c:v>
                </c:pt>
                <c:pt idx="1005">
                  <c:v>0.10059999999999999</c:v>
                </c:pt>
                <c:pt idx="1006">
                  <c:v>0.1007</c:v>
                </c:pt>
                <c:pt idx="1007">
                  <c:v>0.1008</c:v>
                </c:pt>
                <c:pt idx="1008">
                  <c:v>0.1009</c:v>
                </c:pt>
                <c:pt idx="1009">
                  <c:v>0.10100000000000001</c:v>
                </c:pt>
                <c:pt idx="1010">
                  <c:v>0.1011</c:v>
                </c:pt>
                <c:pt idx="1011">
                  <c:v>0.1012</c:v>
                </c:pt>
                <c:pt idx="1012">
                  <c:v>0.1013</c:v>
                </c:pt>
                <c:pt idx="1013">
                  <c:v>0.1014</c:v>
                </c:pt>
                <c:pt idx="1014">
                  <c:v>0.10150000000000001</c:v>
                </c:pt>
                <c:pt idx="1015">
                  <c:v>0.1016</c:v>
                </c:pt>
                <c:pt idx="1016">
                  <c:v>0.1017</c:v>
                </c:pt>
                <c:pt idx="1017">
                  <c:v>0.1018</c:v>
                </c:pt>
                <c:pt idx="1018">
                  <c:v>0.1019</c:v>
                </c:pt>
                <c:pt idx="1019">
                  <c:v>0.10199999999999999</c:v>
                </c:pt>
                <c:pt idx="1020">
                  <c:v>0.1021</c:v>
                </c:pt>
                <c:pt idx="1021">
                  <c:v>0.1022</c:v>
                </c:pt>
                <c:pt idx="1022">
                  <c:v>0.1023</c:v>
                </c:pt>
                <c:pt idx="1023">
                  <c:v>0.1024</c:v>
                </c:pt>
                <c:pt idx="1024">
                  <c:v>0.10249999999999999</c:v>
                </c:pt>
                <c:pt idx="1025">
                  <c:v>0.1026</c:v>
                </c:pt>
                <c:pt idx="1026">
                  <c:v>0.1027</c:v>
                </c:pt>
                <c:pt idx="1027">
                  <c:v>0.1028</c:v>
                </c:pt>
                <c:pt idx="1028">
                  <c:v>0.10290000000000001</c:v>
                </c:pt>
                <c:pt idx="1029">
                  <c:v>0.10299999999999999</c:v>
                </c:pt>
                <c:pt idx="1030">
                  <c:v>0.1031</c:v>
                </c:pt>
                <c:pt idx="1031">
                  <c:v>0.1032</c:v>
                </c:pt>
                <c:pt idx="1032">
                  <c:v>0.1033</c:v>
                </c:pt>
                <c:pt idx="1033">
                  <c:v>0.10340000000000001</c:v>
                </c:pt>
                <c:pt idx="1034">
                  <c:v>0.10349999999999999</c:v>
                </c:pt>
                <c:pt idx="1035">
                  <c:v>0.1036</c:v>
                </c:pt>
                <c:pt idx="1036">
                  <c:v>0.1037</c:v>
                </c:pt>
                <c:pt idx="1037">
                  <c:v>0.1038</c:v>
                </c:pt>
                <c:pt idx="1038">
                  <c:v>0.10390000000000001</c:v>
                </c:pt>
                <c:pt idx="1039">
                  <c:v>0.104</c:v>
                </c:pt>
                <c:pt idx="1040">
                  <c:v>0.1041</c:v>
                </c:pt>
                <c:pt idx="1041">
                  <c:v>0.1042</c:v>
                </c:pt>
                <c:pt idx="1042">
                  <c:v>0.1043</c:v>
                </c:pt>
                <c:pt idx="1043">
                  <c:v>0.10440000000000001</c:v>
                </c:pt>
                <c:pt idx="1044">
                  <c:v>0.1045</c:v>
                </c:pt>
                <c:pt idx="1045">
                  <c:v>0.1046</c:v>
                </c:pt>
                <c:pt idx="1046">
                  <c:v>0.1047</c:v>
                </c:pt>
                <c:pt idx="1047">
                  <c:v>0.1048</c:v>
                </c:pt>
                <c:pt idx="1048">
                  <c:v>0.10489999999999999</c:v>
                </c:pt>
                <c:pt idx="1049">
                  <c:v>0.105</c:v>
                </c:pt>
                <c:pt idx="1050">
                  <c:v>0.1051</c:v>
                </c:pt>
                <c:pt idx="1051">
                  <c:v>0.1052</c:v>
                </c:pt>
                <c:pt idx="1052">
                  <c:v>0.1053</c:v>
                </c:pt>
                <c:pt idx="1053">
                  <c:v>0.10539999999999999</c:v>
                </c:pt>
                <c:pt idx="1054">
                  <c:v>0.1055</c:v>
                </c:pt>
                <c:pt idx="1055">
                  <c:v>0.1056</c:v>
                </c:pt>
                <c:pt idx="1056">
                  <c:v>0.1057</c:v>
                </c:pt>
                <c:pt idx="1057">
                  <c:v>0.10580000000000001</c:v>
                </c:pt>
                <c:pt idx="1058">
                  <c:v>0.10589999999999999</c:v>
                </c:pt>
                <c:pt idx="1059">
                  <c:v>0.106</c:v>
                </c:pt>
                <c:pt idx="1060">
                  <c:v>0.1061</c:v>
                </c:pt>
                <c:pt idx="1061">
                  <c:v>0.1062</c:v>
                </c:pt>
                <c:pt idx="1062">
                  <c:v>0.10630000000000001</c:v>
                </c:pt>
                <c:pt idx="1063">
                  <c:v>0.10639999999999999</c:v>
                </c:pt>
                <c:pt idx="1064">
                  <c:v>0.1065</c:v>
                </c:pt>
                <c:pt idx="1065">
                  <c:v>0.1066</c:v>
                </c:pt>
                <c:pt idx="1066">
                  <c:v>0.1067</c:v>
                </c:pt>
                <c:pt idx="1067">
                  <c:v>0.10680000000000001</c:v>
                </c:pt>
                <c:pt idx="1068">
                  <c:v>0.1069</c:v>
                </c:pt>
                <c:pt idx="1069">
                  <c:v>0.107</c:v>
                </c:pt>
                <c:pt idx="1070">
                  <c:v>0.1071</c:v>
                </c:pt>
                <c:pt idx="1071">
                  <c:v>0.1072</c:v>
                </c:pt>
                <c:pt idx="1072">
                  <c:v>0.10730000000000001</c:v>
                </c:pt>
                <c:pt idx="1073">
                  <c:v>0.1074</c:v>
                </c:pt>
                <c:pt idx="1074">
                  <c:v>0.1075</c:v>
                </c:pt>
                <c:pt idx="1075">
                  <c:v>0.1076</c:v>
                </c:pt>
                <c:pt idx="1076">
                  <c:v>0.1077</c:v>
                </c:pt>
                <c:pt idx="1077">
                  <c:v>0.10780000000000001</c:v>
                </c:pt>
                <c:pt idx="1078">
                  <c:v>0.1079</c:v>
                </c:pt>
                <c:pt idx="1079">
                  <c:v>0.108</c:v>
                </c:pt>
                <c:pt idx="1080">
                  <c:v>0.1081</c:v>
                </c:pt>
                <c:pt idx="1081">
                  <c:v>0.1082</c:v>
                </c:pt>
                <c:pt idx="1082">
                  <c:v>0.10829999999999999</c:v>
                </c:pt>
                <c:pt idx="1083">
                  <c:v>0.1084</c:v>
                </c:pt>
                <c:pt idx="1084">
                  <c:v>0.1085</c:v>
                </c:pt>
                <c:pt idx="1085">
                  <c:v>0.1086</c:v>
                </c:pt>
                <c:pt idx="1086">
                  <c:v>0.1087</c:v>
                </c:pt>
                <c:pt idx="1087">
                  <c:v>0.10879999999999999</c:v>
                </c:pt>
                <c:pt idx="1088">
                  <c:v>0.1089</c:v>
                </c:pt>
                <c:pt idx="1089">
                  <c:v>0.109</c:v>
                </c:pt>
                <c:pt idx="1090">
                  <c:v>0.1091</c:v>
                </c:pt>
                <c:pt idx="1091">
                  <c:v>0.10920000000000001</c:v>
                </c:pt>
                <c:pt idx="1092">
                  <c:v>0.10929999999999999</c:v>
                </c:pt>
                <c:pt idx="1093">
                  <c:v>0.1094</c:v>
                </c:pt>
                <c:pt idx="1094">
                  <c:v>0.1095</c:v>
                </c:pt>
                <c:pt idx="1095">
                  <c:v>0.1096</c:v>
                </c:pt>
                <c:pt idx="1096">
                  <c:v>0.10970000000000001</c:v>
                </c:pt>
                <c:pt idx="1097">
                  <c:v>0.10979999999999999</c:v>
                </c:pt>
                <c:pt idx="1098">
                  <c:v>0.1099</c:v>
                </c:pt>
                <c:pt idx="1099">
                  <c:v>0.11</c:v>
                </c:pt>
                <c:pt idx="1100">
                  <c:v>0.1101</c:v>
                </c:pt>
                <c:pt idx="1101">
                  <c:v>0.11020000000000001</c:v>
                </c:pt>
                <c:pt idx="1102">
                  <c:v>0.1103</c:v>
                </c:pt>
                <c:pt idx="1103">
                  <c:v>0.1104</c:v>
                </c:pt>
                <c:pt idx="1104">
                  <c:v>0.1105</c:v>
                </c:pt>
                <c:pt idx="1105">
                  <c:v>0.1106</c:v>
                </c:pt>
                <c:pt idx="1106">
                  <c:v>0.11070000000000001</c:v>
                </c:pt>
                <c:pt idx="1107">
                  <c:v>0.1108</c:v>
                </c:pt>
                <c:pt idx="1108">
                  <c:v>0.1109</c:v>
                </c:pt>
                <c:pt idx="1109">
                  <c:v>0.111</c:v>
                </c:pt>
                <c:pt idx="1110">
                  <c:v>0.1111</c:v>
                </c:pt>
                <c:pt idx="1111">
                  <c:v>0.11119999999999999</c:v>
                </c:pt>
                <c:pt idx="1112">
                  <c:v>0.1113</c:v>
                </c:pt>
                <c:pt idx="1113">
                  <c:v>0.1114</c:v>
                </c:pt>
                <c:pt idx="1114">
                  <c:v>0.1115</c:v>
                </c:pt>
                <c:pt idx="1115">
                  <c:v>0.1116</c:v>
                </c:pt>
                <c:pt idx="1116">
                  <c:v>0.11169999999999999</c:v>
                </c:pt>
                <c:pt idx="1117">
                  <c:v>0.1118</c:v>
                </c:pt>
                <c:pt idx="1118">
                  <c:v>0.1119</c:v>
                </c:pt>
                <c:pt idx="1119">
                  <c:v>0.112</c:v>
                </c:pt>
                <c:pt idx="1120">
                  <c:v>0.11210000000000001</c:v>
                </c:pt>
                <c:pt idx="1121">
                  <c:v>0.11219999999999999</c:v>
                </c:pt>
                <c:pt idx="1122">
                  <c:v>0.1123</c:v>
                </c:pt>
                <c:pt idx="1123">
                  <c:v>0.1124</c:v>
                </c:pt>
                <c:pt idx="1124">
                  <c:v>0.1125</c:v>
                </c:pt>
                <c:pt idx="1125">
                  <c:v>0.11260000000000001</c:v>
                </c:pt>
                <c:pt idx="1126">
                  <c:v>0.11269999999999999</c:v>
                </c:pt>
                <c:pt idx="1127">
                  <c:v>0.1128</c:v>
                </c:pt>
                <c:pt idx="1128">
                  <c:v>0.1129</c:v>
                </c:pt>
                <c:pt idx="1129">
                  <c:v>0.113</c:v>
                </c:pt>
                <c:pt idx="1130">
                  <c:v>0.11310000000000001</c:v>
                </c:pt>
                <c:pt idx="1131">
                  <c:v>0.1132</c:v>
                </c:pt>
                <c:pt idx="1132">
                  <c:v>0.1133</c:v>
                </c:pt>
                <c:pt idx="1133">
                  <c:v>0.1134</c:v>
                </c:pt>
                <c:pt idx="1134">
                  <c:v>0.1135</c:v>
                </c:pt>
                <c:pt idx="1135">
                  <c:v>0.11360000000000001</c:v>
                </c:pt>
                <c:pt idx="1136">
                  <c:v>0.1137</c:v>
                </c:pt>
                <c:pt idx="1137">
                  <c:v>0.1138</c:v>
                </c:pt>
                <c:pt idx="1138">
                  <c:v>0.1139</c:v>
                </c:pt>
                <c:pt idx="1139">
                  <c:v>0.114</c:v>
                </c:pt>
                <c:pt idx="1140">
                  <c:v>0.11409999999999999</c:v>
                </c:pt>
                <c:pt idx="1141">
                  <c:v>0.1142</c:v>
                </c:pt>
                <c:pt idx="1142">
                  <c:v>0.1143</c:v>
                </c:pt>
                <c:pt idx="1143">
                  <c:v>0.1144</c:v>
                </c:pt>
                <c:pt idx="1144">
                  <c:v>0.1145</c:v>
                </c:pt>
                <c:pt idx="1145">
                  <c:v>0.11459999999999999</c:v>
                </c:pt>
                <c:pt idx="1146">
                  <c:v>0.1147</c:v>
                </c:pt>
                <c:pt idx="1147">
                  <c:v>0.1148</c:v>
                </c:pt>
                <c:pt idx="1148">
                  <c:v>0.1149</c:v>
                </c:pt>
                <c:pt idx="1149">
                  <c:v>0.115</c:v>
                </c:pt>
                <c:pt idx="1150">
                  <c:v>0.11509999999999999</c:v>
                </c:pt>
                <c:pt idx="1151">
                  <c:v>0.1152</c:v>
                </c:pt>
                <c:pt idx="1152">
                  <c:v>0.1153</c:v>
                </c:pt>
                <c:pt idx="1153">
                  <c:v>0.1154</c:v>
                </c:pt>
                <c:pt idx="1154">
                  <c:v>0.11550000000000001</c:v>
                </c:pt>
                <c:pt idx="1155">
                  <c:v>0.11559999999999999</c:v>
                </c:pt>
                <c:pt idx="1156">
                  <c:v>0.1157</c:v>
                </c:pt>
                <c:pt idx="1157">
                  <c:v>0.1158</c:v>
                </c:pt>
                <c:pt idx="1158">
                  <c:v>0.1159</c:v>
                </c:pt>
                <c:pt idx="1159">
                  <c:v>0.11600000000000001</c:v>
                </c:pt>
                <c:pt idx="1160">
                  <c:v>0.11609999999999999</c:v>
                </c:pt>
                <c:pt idx="1161">
                  <c:v>0.1162</c:v>
                </c:pt>
                <c:pt idx="1162">
                  <c:v>0.1163</c:v>
                </c:pt>
                <c:pt idx="1163">
                  <c:v>0.1164</c:v>
                </c:pt>
                <c:pt idx="1164">
                  <c:v>0.11650000000000001</c:v>
                </c:pt>
                <c:pt idx="1165">
                  <c:v>0.1166</c:v>
                </c:pt>
                <c:pt idx="1166">
                  <c:v>0.1167</c:v>
                </c:pt>
                <c:pt idx="1167">
                  <c:v>0.1168</c:v>
                </c:pt>
                <c:pt idx="1168">
                  <c:v>0.1169</c:v>
                </c:pt>
                <c:pt idx="1169">
                  <c:v>0.11700000000000001</c:v>
                </c:pt>
                <c:pt idx="1170">
                  <c:v>0.1171</c:v>
                </c:pt>
                <c:pt idx="1171">
                  <c:v>0.1172</c:v>
                </c:pt>
                <c:pt idx="1172">
                  <c:v>0.1173</c:v>
                </c:pt>
                <c:pt idx="1173">
                  <c:v>0.1174</c:v>
                </c:pt>
                <c:pt idx="1174">
                  <c:v>0.11749999999999999</c:v>
                </c:pt>
                <c:pt idx="1175">
                  <c:v>0.1176</c:v>
                </c:pt>
                <c:pt idx="1176">
                  <c:v>0.1177</c:v>
                </c:pt>
                <c:pt idx="1177">
                  <c:v>0.1178</c:v>
                </c:pt>
                <c:pt idx="1178">
                  <c:v>0.1179</c:v>
                </c:pt>
                <c:pt idx="1179">
                  <c:v>0.11799999999999999</c:v>
                </c:pt>
                <c:pt idx="1180">
                  <c:v>0.1181</c:v>
                </c:pt>
                <c:pt idx="1181">
                  <c:v>0.1182</c:v>
                </c:pt>
                <c:pt idx="1182">
                  <c:v>0.1183</c:v>
                </c:pt>
                <c:pt idx="1183">
                  <c:v>0.11840000000000001</c:v>
                </c:pt>
                <c:pt idx="1184">
                  <c:v>0.11849999999999999</c:v>
                </c:pt>
                <c:pt idx="1185">
                  <c:v>0.1186</c:v>
                </c:pt>
                <c:pt idx="1186">
                  <c:v>0.1187</c:v>
                </c:pt>
                <c:pt idx="1187">
                  <c:v>0.1188</c:v>
                </c:pt>
                <c:pt idx="1188">
                  <c:v>0.11890000000000001</c:v>
                </c:pt>
                <c:pt idx="1189">
                  <c:v>0.11899999999999999</c:v>
                </c:pt>
                <c:pt idx="1190">
                  <c:v>0.1191</c:v>
                </c:pt>
                <c:pt idx="1191">
                  <c:v>0.1192</c:v>
                </c:pt>
                <c:pt idx="1192">
                  <c:v>0.1193</c:v>
                </c:pt>
                <c:pt idx="1193">
                  <c:v>0.11940000000000001</c:v>
                </c:pt>
                <c:pt idx="1194">
                  <c:v>0.1195</c:v>
                </c:pt>
                <c:pt idx="1195">
                  <c:v>0.1196</c:v>
                </c:pt>
                <c:pt idx="1196">
                  <c:v>0.1197</c:v>
                </c:pt>
                <c:pt idx="1197">
                  <c:v>0.1198</c:v>
                </c:pt>
                <c:pt idx="1198">
                  <c:v>0.11990000000000001</c:v>
                </c:pt>
                <c:pt idx="1199">
                  <c:v>0.12</c:v>
                </c:pt>
                <c:pt idx="1200">
                  <c:v>0.1201</c:v>
                </c:pt>
                <c:pt idx="1201">
                  <c:v>0.1202</c:v>
                </c:pt>
                <c:pt idx="1202">
                  <c:v>0.1203</c:v>
                </c:pt>
                <c:pt idx="1203">
                  <c:v>0.12039999999999999</c:v>
                </c:pt>
                <c:pt idx="1204">
                  <c:v>0.1205</c:v>
                </c:pt>
                <c:pt idx="1205">
                  <c:v>0.1206</c:v>
                </c:pt>
                <c:pt idx="1206">
                  <c:v>0.1207</c:v>
                </c:pt>
                <c:pt idx="1207">
                  <c:v>0.1208</c:v>
                </c:pt>
                <c:pt idx="1208">
                  <c:v>0.12089999999999999</c:v>
                </c:pt>
                <c:pt idx="1209">
                  <c:v>0.121</c:v>
                </c:pt>
                <c:pt idx="1210">
                  <c:v>0.1211</c:v>
                </c:pt>
                <c:pt idx="1211">
                  <c:v>0.1212</c:v>
                </c:pt>
                <c:pt idx="1212">
                  <c:v>0.12130000000000001</c:v>
                </c:pt>
                <c:pt idx="1213">
                  <c:v>0.12139999999999999</c:v>
                </c:pt>
                <c:pt idx="1214">
                  <c:v>0.1215</c:v>
                </c:pt>
                <c:pt idx="1215">
                  <c:v>0.1216</c:v>
                </c:pt>
                <c:pt idx="1216">
                  <c:v>0.1217</c:v>
                </c:pt>
                <c:pt idx="1217">
                  <c:v>0.12180000000000001</c:v>
                </c:pt>
                <c:pt idx="1218">
                  <c:v>0.12189999999999999</c:v>
                </c:pt>
                <c:pt idx="1219">
                  <c:v>0.122</c:v>
                </c:pt>
                <c:pt idx="1220">
                  <c:v>0.1221</c:v>
                </c:pt>
                <c:pt idx="1221">
                  <c:v>0.1222</c:v>
                </c:pt>
                <c:pt idx="1222">
                  <c:v>0.12230000000000001</c:v>
                </c:pt>
                <c:pt idx="1223">
                  <c:v>0.12239999999999999</c:v>
                </c:pt>
                <c:pt idx="1224">
                  <c:v>0.1225</c:v>
                </c:pt>
                <c:pt idx="1225">
                  <c:v>0.1226</c:v>
                </c:pt>
                <c:pt idx="1226">
                  <c:v>0.1227</c:v>
                </c:pt>
                <c:pt idx="1227">
                  <c:v>0.12280000000000001</c:v>
                </c:pt>
                <c:pt idx="1228">
                  <c:v>0.1229</c:v>
                </c:pt>
                <c:pt idx="1229">
                  <c:v>0.123</c:v>
                </c:pt>
                <c:pt idx="1230">
                  <c:v>0.1231</c:v>
                </c:pt>
                <c:pt idx="1231">
                  <c:v>0.1232</c:v>
                </c:pt>
                <c:pt idx="1232">
                  <c:v>0.12330000000000001</c:v>
                </c:pt>
                <c:pt idx="1233">
                  <c:v>0.1234</c:v>
                </c:pt>
                <c:pt idx="1234">
                  <c:v>0.1235</c:v>
                </c:pt>
                <c:pt idx="1235">
                  <c:v>0.1236</c:v>
                </c:pt>
                <c:pt idx="1236">
                  <c:v>0.1237</c:v>
                </c:pt>
                <c:pt idx="1237">
                  <c:v>0.12379999999999999</c:v>
                </c:pt>
                <c:pt idx="1238">
                  <c:v>0.1239</c:v>
                </c:pt>
                <c:pt idx="1239">
                  <c:v>0.124</c:v>
                </c:pt>
                <c:pt idx="1240">
                  <c:v>0.1241</c:v>
                </c:pt>
                <c:pt idx="1241">
                  <c:v>0.1242</c:v>
                </c:pt>
                <c:pt idx="1242">
                  <c:v>0.12429999999999999</c:v>
                </c:pt>
                <c:pt idx="1243">
                  <c:v>0.1244</c:v>
                </c:pt>
                <c:pt idx="1244">
                  <c:v>0.1245</c:v>
                </c:pt>
                <c:pt idx="1245">
                  <c:v>0.1246</c:v>
                </c:pt>
                <c:pt idx="1246">
                  <c:v>0.12470000000000001</c:v>
                </c:pt>
                <c:pt idx="1247">
                  <c:v>0.12479999999999999</c:v>
                </c:pt>
                <c:pt idx="1248">
                  <c:v>0.1249</c:v>
                </c:pt>
                <c:pt idx="1249">
                  <c:v>0.125</c:v>
                </c:pt>
                <c:pt idx="1250">
                  <c:v>0.12509999999999999</c:v>
                </c:pt>
                <c:pt idx="1251">
                  <c:v>0.12520000000000001</c:v>
                </c:pt>
                <c:pt idx="1252">
                  <c:v>0.12529999999999999</c:v>
                </c:pt>
                <c:pt idx="1253">
                  <c:v>0.12540000000000001</c:v>
                </c:pt>
                <c:pt idx="1254">
                  <c:v>0.1255</c:v>
                </c:pt>
                <c:pt idx="1255">
                  <c:v>0.12559999999999999</c:v>
                </c:pt>
                <c:pt idx="1256">
                  <c:v>0.12570000000000001</c:v>
                </c:pt>
                <c:pt idx="1257">
                  <c:v>0.1258</c:v>
                </c:pt>
                <c:pt idx="1258">
                  <c:v>0.12590000000000001</c:v>
                </c:pt>
                <c:pt idx="1259">
                  <c:v>0.126</c:v>
                </c:pt>
                <c:pt idx="1260">
                  <c:v>0.12609999999999999</c:v>
                </c:pt>
                <c:pt idx="1261">
                  <c:v>0.12620000000000001</c:v>
                </c:pt>
                <c:pt idx="1262">
                  <c:v>0.1263</c:v>
                </c:pt>
                <c:pt idx="1263">
                  <c:v>0.12640000000000001</c:v>
                </c:pt>
                <c:pt idx="1264">
                  <c:v>0.1265</c:v>
                </c:pt>
                <c:pt idx="1265">
                  <c:v>0.12659999999999999</c:v>
                </c:pt>
                <c:pt idx="1266">
                  <c:v>0.12670000000000001</c:v>
                </c:pt>
                <c:pt idx="1267">
                  <c:v>0.1268</c:v>
                </c:pt>
                <c:pt idx="1268">
                  <c:v>0.12690000000000001</c:v>
                </c:pt>
                <c:pt idx="1269">
                  <c:v>0.127</c:v>
                </c:pt>
                <c:pt idx="1270">
                  <c:v>0.12709999999999999</c:v>
                </c:pt>
                <c:pt idx="1271">
                  <c:v>0.12720000000000001</c:v>
                </c:pt>
                <c:pt idx="1272">
                  <c:v>0.1273</c:v>
                </c:pt>
                <c:pt idx="1273">
                  <c:v>0.12740000000000001</c:v>
                </c:pt>
                <c:pt idx="1274">
                  <c:v>0.1275</c:v>
                </c:pt>
                <c:pt idx="1275">
                  <c:v>0.12759999999999999</c:v>
                </c:pt>
                <c:pt idx="1276">
                  <c:v>0.12770000000000001</c:v>
                </c:pt>
                <c:pt idx="1277">
                  <c:v>0.1278</c:v>
                </c:pt>
                <c:pt idx="1278">
                  <c:v>0.12790000000000001</c:v>
                </c:pt>
                <c:pt idx="1279">
                  <c:v>0.128</c:v>
                </c:pt>
                <c:pt idx="1280">
                  <c:v>0.12809999999999999</c:v>
                </c:pt>
                <c:pt idx="1281">
                  <c:v>0.12820000000000001</c:v>
                </c:pt>
                <c:pt idx="1282">
                  <c:v>0.1283</c:v>
                </c:pt>
                <c:pt idx="1283">
                  <c:v>0.12839999999999999</c:v>
                </c:pt>
                <c:pt idx="1284">
                  <c:v>0.1285</c:v>
                </c:pt>
                <c:pt idx="1285">
                  <c:v>0.12859999999999999</c:v>
                </c:pt>
                <c:pt idx="1286">
                  <c:v>0.12870000000000001</c:v>
                </c:pt>
                <c:pt idx="1287">
                  <c:v>0.1288</c:v>
                </c:pt>
                <c:pt idx="1288">
                  <c:v>0.12889999999999999</c:v>
                </c:pt>
                <c:pt idx="1289">
                  <c:v>0.129</c:v>
                </c:pt>
                <c:pt idx="1290">
                  <c:v>0.12909999999999999</c:v>
                </c:pt>
                <c:pt idx="1291">
                  <c:v>0.12920000000000001</c:v>
                </c:pt>
                <c:pt idx="1292">
                  <c:v>0.1293</c:v>
                </c:pt>
                <c:pt idx="1293">
                  <c:v>0.12939999999999999</c:v>
                </c:pt>
                <c:pt idx="1294">
                  <c:v>0.1295</c:v>
                </c:pt>
                <c:pt idx="1295">
                  <c:v>0.12959999999999999</c:v>
                </c:pt>
                <c:pt idx="1296">
                  <c:v>0.12970000000000001</c:v>
                </c:pt>
                <c:pt idx="1297">
                  <c:v>0.1298</c:v>
                </c:pt>
                <c:pt idx="1298">
                  <c:v>0.12989999999999999</c:v>
                </c:pt>
                <c:pt idx="1299">
                  <c:v>0.13</c:v>
                </c:pt>
                <c:pt idx="1300">
                  <c:v>0.13009999999999999</c:v>
                </c:pt>
                <c:pt idx="1301">
                  <c:v>0.13020000000000001</c:v>
                </c:pt>
                <c:pt idx="1302">
                  <c:v>0.1303</c:v>
                </c:pt>
                <c:pt idx="1303">
                  <c:v>0.13039999999999999</c:v>
                </c:pt>
                <c:pt idx="1304">
                  <c:v>0.1305</c:v>
                </c:pt>
                <c:pt idx="1305">
                  <c:v>0.13059999999999999</c:v>
                </c:pt>
                <c:pt idx="1306">
                  <c:v>0.13070000000000001</c:v>
                </c:pt>
                <c:pt idx="1307">
                  <c:v>0.1308</c:v>
                </c:pt>
                <c:pt idx="1308">
                  <c:v>0.13089999999999999</c:v>
                </c:pt>
                <c:pt idx="1309">
                  <c:v>0.13100000000000001</c:v>
                </c:pt>
                <c:pt idx="1310">
                  <c:v>0.13109999999999999</c:v>
                </c:pt>
                <c:pt idx="1311">
                  <c:v>0.13120000000000001</c:v>
                </c:pt>
                <c:pt idx="1312">
                  <c:v>0.1313</c:v>
                </c:pt>
                <c:pt idx="1313">
                  <c:v>0.13139999999999999</c:v>
                </c:pt>
                <c:pt idx="1314">
                  <c:v>0.13150000000000001</c:v>
                </c:pt>
                <c:pt idx="1315">
                  <c:v>0.13159999999999999</c:v>
                </c:pt>
                <c:pt idx="1316">
                  <c:v>0.13170000000000001</c:v>
                </c:pt>
                <c:pt idx="1317">
                  <c:v>0.1318</c:v>
                </c:pt>
                <c:pt idx="1318">
                  <c:v>0.13189999999999999</c:v>
                </c:pt>
                <c:pt idx="1319">
                  <c:v>0.13200000000000001</c:v>
                </c:pt>
                <c:pt idx="1320">
                  <c:v>0.1321</c:v>
                </c:pt>
                <c:pt idx="1321">
                  <c:v>0.13220000000000001</c:v>
                </c:pt>
                <c:pt idx="1322">
                  <c:v>0.1323</c:v>
                </c:pt>
                <c:pt idx="1323">
                  <c:v>0.13239999999999999</c:v>
                </c:pt>
                <c:pt idx="1324">
                  <c:v>0.13250000000000001</c:v>
                </c:pt>
                <c:pt idx="1325">
                  <c:v>0.1326</c:v>
                </c:pt>
                <c:pt idx="1326">
                  <c:v>0.13270000000000001</c:v>
                </c:pt>
                <c:pt idx="1327">
                  <c:v>0.1328</c:v>
                </c:pt>
                <c:pt idx="1328">
                  <c:v>0.13289999999999999</c:v>
                </c:pt>
                <c:pt idx="1329">
                  <c:v>0.13300000000000001</c:v>
                </c:pt>
                <c:pt idx="1330">
                  <c:v>0.1331</c:v>
                </c:pt>
                <c:pt idx="1331">
                  <c:v>0.13320000000000001</c:v>
                </c:pt>
                <c:pt idx="1332">
                  <c:v>0.1333</c:v>
                </c:pt>
                <c:pt idx="1333">
                  <c:v>0.13339999999999999</c:v>
                </c:pt>
                <c:pt idx="1334">
                  <c:v>0.13350000000000001</c:v>
                </c:pt>
                <c:pt idx="1335">
                  <c:v>0.1336</c:v>
                </c:pt>
                <c:pt idx="1336">
                  <c:v>0.13370000000000001</c:v>
                </c:pt>
                <c:pt idx="1337">
                  <c:v>0.1338</c:v>
                </c:pt>
                <c:pt idx="1338">
                  <c:v>0.13389999999999999</c:v>
                </c:pt>
                <c:pt idx="1339">
                  <c:v>0.13400000000000001</c:v>
                </c:pt>
                <c:pt idx="1340">
                  <c:v>0.1341</c:v>
                </c:pt>
                <c:pt idx="1341">
                  <c:v>0.13420000000000001</c:v>
                </c:pt>
                <c:pt idx="1342">
                  <c:v>0.1343</c:v>
                </c:pt>
                <c:pt idx="1343">
                  <c:v>0.13439999999999999</c:v>
                </c:pt>
                <c:pt idx="1344">
                  <c:v>0.13450000000000001</c:v>
                </c:pt>
                <c:pt idx="1345">
                  <c:v>0.1346</c:v>
                </c:pt>
                <c:pt idx="1346">
                  <c:v>0.13469999999999999</c:v>
                </c:pt>
                <c:pt idx="1347">
                  <c:v>0.1348</c:v>
                </c:pt>
                <c:pt idx="1348">
                  <c:v>0.13489999999999999</c:v>
                </c:pt>
                <c:pt idx="1349">
                  <c:v>0.13500000000000001</c:v>
                </c:pt>
                <c:pt idx="1350">
                  <c:v>0.1351</c:v>
                </c:pt>
                <c:pt idx="1351">
                  <c:v>0.13519999999999999</c:v>
                </c:pt>
                <c:pt idx="1352">
                  <c:v>0.1353</c:v>
                </c:pt>
                <c:pt idx="1353">
                  <c:v>0.13539999999999999</c:v>
                </c:pt>
                <c:pt idx="1354">
                  <c:v>0.13550000000000001</c:v>
                </c:pt>
                <c:pt idx="1355">
                  <c:v>0.1356</c:v>
                </c:pt>
                <c:pt idx="1356">
                  <c:v>0.13569999999999999</c:v>
                </c:pt>
                <c:pt idx="1357">
                  <c:v>0.1358</c:v>
                </c:pt>
                <c:pt idx="1358">
                  <c:v>0.13589999999999999</c:v>
                </c:pt>
                <c:pt idx="1359">
                  <c:v>0.13600000000000001</c:v>
                </c:pt>
                <c:pt idx="1360">
                  <c:v>0.1361</c:v>
                </c:pt>
                <c:pt idx="1361">
                  <c:v>0.13619999999999999</c:v>
                </c:pt>
                <c:pt idx="1362">
                  <c:v>0.1363</c:v>
                </c:pt>
                <c:pt idx="1363">
                  <c:v>0.13639999999999999</c:v>
                </c:pt>
                <c:pt idx="1364">
                  <c:v>0.13650000000000001</c:v>
                </c:pt>
                <c:pt idx="1365">
                  <c:v>0.1366</c:v>
                </c:pt>
                <c:pt idx="1366">
                  <c:v>0.13669999999999999</c:v>
                </c:pt>
                <c:pt idx="1367">
                  <c:v>0.1368</c:v>
                </c:pt>
                <c:pt idx="1368">
                  <c:v>0.13689999999999999</c:v>
                </c:pt>
                <c:pt idx="1369">
                  <c:v>0.13700000000000001</c:v>
                </c:pt>
                <c:pt idx="1370">
                  <c:v>0.1371</c:v>
                </c:pt>
                <c:pt idx="1371">
                  <c:v>0.13719999999999999</c:v>
                </c:pt>
                <c:pt idx="1372">
                  <c:v>0.13730000000000001</c:v>
                </c:pt>
                <c:pt idx="1373">
                  <c:v>0.13739999999999999</c:v>
                </c:pt>
                <c:pt idx="1374">
                  <c:v>0.13750000000000001</c:v>
                </c:pt>
                <c:pt idx="1375">
                  <c:v>0.1376</c:v>
                </c:pt>
                <c:pt idx="1376">
                  <c:v>0.13769999999999999</c:v>
                </c:pt>
                <c:pt idx="1377">
                  <c:v>0.13780000000000001</c:v>
                </c:pt>
                <c:pt idx="1378">
                  <c:v>0.13789999999999999</c:v>
                </c:pt>
                <c:pt idx="1379">
                  <c:v>0.13800000000000001</c:v>
                </c:pt>
                <c:pt idx="1380">
                  <c:v>0.1381</c:v>
                </c:pt>
                <c:pt idx="1381">
                  <c:v>0.13819999999999999</c:v>
                </c:pt>
                <c:pt idx="1382">
                  <c:v>0.13830000000000001</c:v>
                </c:pt>
                <c:pt idx="1383">
                  <c:v>0.1384</c:v>
                </c:pt>
                <c:pt idx="1384">
                  <c:v>0.13850000000000001</c:v>
                </c:pt>
                <c:pt idx="1385">
                  <c:v>0.1386</c:v>
                </c:pt>
                <c:pt idx="1386">
                  <c:v>0.13869999999999999</c:v>
                </c:pt>
                <c:pt idx="1387">
                  <c:v>0.13880000000000001</c:v>
                </c:pt>
                <c:pt idx="1388">
                  <c:v>0.1389</c:v>
                </c:pt>
                <c:pt idx="1389">
                  <c:v>0.13900000000000001</c:v>
                </c:pt>
                <c:pt idx="1390">
                  <c:v>0.1391</c:v>
                </c:pt>
                <c:pt idx="1391">
                  <c:v>0.13919999999999999</c:v>
                </c:pt>
                <c:pt idx="1392">
                  <c:v>0.13930000000000001</c:v>
                </c:pt>
                <c:pt idx="1393">
                  <c:v>0.1394</c:v>
                </c:pt>
                <c:pt idx="1394">
                  <c:v>0.13950000000000001</c:v>
                </c:pt>
                <c:pt idx="1395">
                  <c:v>0.1396</c:v>
                </c:pt>
                <c:pt idx="1396">
                  <c:v>0.13969999999999999</c:v>
                </c:pt>
                <c:pt idx="1397">
                  <c:v>0.13980000000000001</c:v>
                </c:pt>
                <c:pt idx="1398">
                  <c:v>0.1399</c:v>
                </c:pt>
                <c:pt idx="1399">
                  <c:v>0.14000000000000001</c:v>
                </c:pt>
                <c:pt idx="1400">
                  <c:v>0.1401</c:v>
                </c:pt>
                <c:pt idx="1401">
                  <c:v>0.14019999999999999</c:v>
                </c:pt>
                <c:pt idx="1402">
                  <c:v>0.14030000000000001</c:v>
                </c:pt>
                <c:pt idx="1403">
                  <c:v>0.1404</c:v>
                </c:pt>
                <c:pt idx="1404">
                  <c:v>0.14050000000000001</c:v>
                </c:pt>
                <c:pt idx="1405">
                  <c:v>0.1406</c:v>
                </c:pt>
                <c:pt idx="1406">
                  <c:v>0.14069999999999999</c:v>
                </c:pt>
                <c:pt idx="1407">
                  <c:v>0.14080000000000001</c:v>
                </c:pt>
                <c:pt idx="1408">
                  <c:v>0.1409</c:v>
                </c:pt>
                <c:pt idx="1409">
                  <c:v>0.14099999999999999</c:v>
                </c:pt>
                <c:pt idx="1410">
                  <c:v>0.1411</c:v>
                </c:pt>
                <c:pt idx="1411">
                  <c:v>0.14119999999999999</c:v>
                </c:pt>
                <c:pt idx="1412">
                  <c:v>0.14130000000000001</c:v>
                </c:pt>
                <c:pt idx="1413">
                  <c:v>0.1414</c:v>
                </c:pt>
                <c:pt idx="1414">
                  <c:v>0.14149999999999999</c:v>
                </c:pt>
                <c:pt idx="1415">
                  <c:v>0.1416</c:v>
                </c:pt>
                <c:pt idx="1416">
                  <c:v>0.14169999999999999</c:v>
                </c:pt>
                <c:pt idx="1417">
                  <c:v>0.14180000000000001</c:v>
                </c:pt>
                <c:pt idx="1418">
                  <c:v>0.1419</c:v>
                </c:pt>
                <c:pt idx="1419">
                  <c:v>0.14199999999999999</c:v>
                </c:pt>
                <c:pt idx="1420">
                  <c:v>0.1421</c:v>
                </c:pt>
                <c:pt idx="1421">
                  <c:v>0.14219999999999999</c:v>
                </c:pt>
                <c:pt idx="1422">
                  <c:v>0.14230000000000001</c:v>
                </c:pt>
                <c:pt idx="1423">
                  <c:v>0.1424</c:v>
                </c:pt>
                <c:pt idx="1424">
                  <c:v>0.14249999999999999</c:v>
                </c:pt>
                <c:pt idx="1425">
                  <c:v>0.1426</c:v>
                </c:pt>
                <c:pt idx="1426">
                  <c:v>0.14269999999999999</c:v>
                </c:pt>
                <c:pt idx="1427">
                  <c:v>0.14280000000000001</c:v>
                </c:pt>
                <c:pt idx="1428">
                  <c:v>0.1429</c:v>
                </c:pt>
                <c:pt idx="1429">
                  <c:v>0.14299999999999999</c:v>
                </c:pt>
                <c:pt idx="1430">
                  <c:v>0.1431</c:v>
                </c:pt>
                <c:pt idx="1431">
                  <c:v>0.14319999999999999</c:v>
                </c:pt>
                <c:pt idx="1432">
                  <c:v>0.14330000000000001</c:v>
                </c:pt>
                <c:pt idx="1433">
                  <c:v>0.1434</c:v>
                </c:pt>
                <c:pt idx="1434">
                  <c:v>0.14349999999999999</c:v>
                </c:pt>
                <c:pt idx="1435">
                  <c:v>0.14360000000000001</c:v>
                </c:pt>
                <c:pt idx="1436">
                  <c:v>0.14369999999999999</c:v>
                </c:pt>
                <c:pt idx="1437">
                  <c:v>0.14380000000000001</c:v>
                </c:pt>
                <c:pt idx="1438">
                  <c:v>0.1439</c:v>
                </c:pt>
                <c:pt idx="1439">
                  <c:v>0.14399999999999999</c:v>
                </c:pt>
                <c:pt idx="1440">
                  <c:v>0.14410000000000001</c:v>
                </c:pt>
                <c:pt idx="1441">
                  <c:v>0.14419999999999999</c:v>
                </c:pt>
                <c:pt idx="1442">
                  <c:v>0.14430000000000001</c:v>
                </c:pt>
                <c:pt idx="1443">
                  <c:v>0.1444</c:v>
                </c:pt>
                <c:pt idx="1444">
                  <c:v>0.14449999999999999</c:v>
                </c:pt>
                <c:pt idx="1445">
                  <c:v>0.14460000000000001</c:v>
                </c:pt>
                <c:pt idx="1446">
                  <c:v>0.1447</c:v>
                </c:pt>
                <c:pt idx="1447">
                  <c:v>0.14480000000000001</c:v>
                </c:pt>
                <c:pt idx="1448">
                  <c:v>0.1449</c:v>
                </c:pt>
                <c:pt idx="1449">
                  <c:v>0.14499999999999999</c:v>
                </c:pt>
                <c:pt idx="1450">
                  <c:v>0.14510000000000001</c:v>
                </c:pt>
                <c:pt idx="1451">
                  <c:v>0.1452</c:v>
                </c:pt>
                <c:pt idx="1452">
                  <c:v>0.14530000000000001</c:v>
                </c:pt>
                <c:pt idx="1453">
                  <c:v>0.1454</c:v>
                </c:pt>
                <c:pt idx="1454">
                  <c:v>0.14549999999999999</c:v>
                </c:pt>
                <c:pt idx="1455">
                  <c:v>0.14560000000000001</c:v>
                </c:pt>
                <c:pt idx="1456">
                  <c:v>0.1457</c:v>
                </c:pt>
                <c:pt idx="1457">
                  <c:v>0.14580000000000001</c:v>
                </c:pt>
                <c:pt idx="1458">
                  <c:v>0.1459</c:v>
                </c:pt>
                <c:pt idx="1459">
                  <c:v>0.14599999999999999</c:v>
                </c:pt>
                <c:pt idx="1460">
                  <c:v>0.14610000000000001</c:v>
                </c:pt>
                <c:pt idx="1461">
                  <c:v>0.1462</c:v>
                </c:pt>
                <c:pt idx="1462">
                  <c:v>0.14630000000000001</c:v>
                </c:pt>
                <c:pt idx="1463">
                  <c:v>0.1464</c:v>
                </c:pt>
                <c:pt idx="1464">
                  <c:v>0.14649999999999999</c:v>
                </c:pt>
                <c:pt idx="1465">
                  <c:v>0.14660000000000001</c:v>
                </c:pt>
                <c:pt idx="1466">
                  <c:v>0.1467</c:v>
                </c:pt>
                <c:pt idx="1467">
                  <c:v>0.14680000000000001</c:v>
                </c:pt>
                <c:pt idx="1468">
                  <c:v>0.1469</c:v>
                </c:pt>
                <c:pt idx="1469">
                  <c:v>0.14699999999999999</c:v>
                </c:pt>
                <c:pt idx="1470">
                  <c:v>0.14710000000000001</c:v>
                </c:pt>
                <c:pt idx="1471">
                  <c:v>0.1472</c:v>
                </c:pt>
                <c:pt idx="1472">
                  <c:v>0.14729999999999999</c:v>
                </c:pt>
                <c:pt idx="1473">
                  <c:v>0.1474</c:v>
                </c:pt>
                <c:pt idx="1474">
                  <c:v>0.14749999999999999</c:v>
                </c:pt>
                <c:pt idx="1475">
                  <c:v>0.14760000000000001</c:v>
                </c:pt>
                <c:pt idx="1476">
                  <c:v>0.1477</c:v>
                </c:pt>
                <c:pt idx="1477">
                  <c:v>0.14779999999999999</c:v>
                </c:pt>
                <c:pt idx="1478">
                  <c:v>0.1479</c:v>
                </c:pt>
                <c:pt idx="1479">
                  <c:v>0.14799999999999999</c:v>
                </c:pt>
                <c:pt idx="1480">
                  <c:v>0.14810000000000001</c:v>
                </c:pt>
                <c:pt idx="1481">
                  <c:v>0.1482</c:v>
                </c:pt>
                <c:pt idx="1482">
                  <c:v>0.14829999999999999</c:v>
                </c:pt>
                <c:pt idx="1483">
                  <c:v>0.1484</c:v>
                </c:pt>
                <c:pt idx="1484">
                  <c:v>0.14849999999999999</c:v>
                </c:pt>
                <c:pt idx="1485">
                  <c:v>0.14860000000000001</c:v>
                </c:pt>
                <c:pt idx="1486">
                  <c:v>0.1487</c:v>
                </c:pt>
                <c:pt idx="1487">
                  <c:v>0.14879999999999999</c:v>
                </c:pt>
                <c:pt idx="1488">
                  <c:v>0.1489</c:v>
                </c:pt>
                <c:pt idx="1489">
                  <c:v>0.14899999999999999</c:v>
                </c:pt>
                <c:pt idx="1490">
                  <c:v>0.14910000000000001</c:v>
                </c:pt>
                <c:pt idx="1491">
                  <c:v>0.1492</c:v>
                </c:pt>
                <c:pt idx="1492">
                  <c:v>0.14929999999999999</c:v>
                </c:pt>
                <c:pt idx="1493">
                  <c:v>0.14940000000000001</c:v>
                </c:pt>
                <c:pt idx="1494">
                  <c:v>0.14949999999999999</c:v>
                </c:pt>
                <c:pt idx="1495">
                  <c:v>0.14960000000000001</c:v>
                </c:pt>
                <c:pt idx="1496">
                  <c:v>0.1497</c:v>
                </c:pt>
                <c:pt idx="1497">
                  <c:v>0.14979999999999999</c:v>
                </c:pt>
                <c:pt idx="1498">
                  <c:v>0.14990000000000001</c:v>
                </c:pt>
                <c:pt idx="1499">
                  <c:v>0.15</c:v>
                </c:pt>
                <c:pt idx="1500">
                  <c:v>0.15010000000000001</c:v>
                </c:pt>
                <c:pt idx="1501">
                  <c:v>0.1502</c:v>
                </c:pt>
                <c:pt idx="1502">
                  <c:v>0.15029999999999999</c:v>
                </c:pt>
                <c:pt idx="1503">
                  <c:v>0.15040000000000001</c:v>
                </c:pt>
                <c:pt idx="1504">
                  <c:v>0.15049999999999999</c:v>
                </c:pt>
                <c:pt idx="1505">
                  <c:v>0.15060000000000001</c:v>
                </c:pt>
                <c:pt idx="1506">
                  <c:v>0.1507</c:v>
                </c:pt>
                <c:pt idx="1507">
                  <c:v>0.15079999999999999</c:v>
                </c:pt>
                <c:pt idx="1508">
                  <c:v>0.15090000000000001</c:v>
                </c:pt>
                <c:pt idx="1509">
                  <c:v>0.151</c:v>
                </c:pt>
                <c:pt idx="1510">
                  <c:v>0.15110000000000001</c:v>
                </c:pt>
                <c:pt idx="1511">
                  <c:v>0.1512</c:v>
                </c:pt>
                <c:pt idx="1512">
                  <c:v>0.15129999999999999</c:v>
                </c:pt>
                <c:pt idx="1513">
                  <c:v>0.15140000000000001</c:v>
                </c:pt>
                <c:pt idx="1514">
                  <c:v>0.1515</c:v>
                </c:pt>
                <c:pt idx="1515">
                  <c:v>0.15160000000000001</c:v>
                </c:pt>
                <c:pt idx="1516">
                  <c:v>0.1517</c:v>
                </c:pt>
                <c:pt idx="1517">
                  <c:v>0.15179999999999999</c:v>
                </c:pt>
                <c:pt idx="1518">
                  <c:v>0.15190000000000001</c:v>
                </c:pt>
                <c:pt idx="1519">
                  <c:v>0.152</c:v>
                </c:pt>
                <c:pt idx="1520">
                  <c:v>0.15210000000000001</c:v>
                </c:pt>
                <c:pt idx="1521">
                  <c:v>0.1522</c:v>
                </c:pt>
                <c:pt idx="1522">
                  <c:v>0.15229999999999999</c:v>
                </c:pt>
                <c:pt idx="1523">
                  <c:v>0.15240000000000001</c:v>
                </c:pt>
                <c:pt idx="1524">
                  <c:v>0.1525</c:v>
                </c:pt>
                <c:pt idx="1525">
                  <c:v>0.15260000000000001</c:v>
                </c:pt>
                <c:pt idx="1526">
                  <c:v>0.1527</c:v>
                </c:pt>
                <c:pt idx="1527">
                  <c:v>0.15279999999999999</c:v>
                </c:pt>
                <c:pt idx="1528">
                  <c:v>0.15290000000000001</c:v>
                </c:pt>
                <c:pt idx="1529">
                  <c:v>0.153</c:v>
                </c:pt>
                <c:pt idx="1530">
                  <c:v>0.15310000000000001</c:v>
                </c:pt>
                <c:pt idx="1531">
                  <c:v>0.1532</c:v>
                </c:pt>
                <c:pt idx="1532">
                  <c:v>0.15329999999999999</c:v>
                </c:pt>
                <c:pt idx="1533">
                  <c:v>0.15340000000000001</c:v>
                </c:pt>
                <c:pt idx="1534">
                  <c:v>0.1535</c:v>
                </c:pt>
                <c:pt idx="1535">
                  <c:v>0.15359999999999999</c:v>
                </c:pt>
                <c:pt idx="1536">
                  <c:v>0.1537</c:v>
                </c:pt>
                <c:pt idx="1537">
                  <c:v>0.15379999999999999</c:v>
                </c:pt>
                <c:pt idx="1538">
                  <c:v>0.15390000000000001</c:v>
                </c:pt>
                <c:pt idx="1539">
                  <c:v>0.154</c:v>
                </c:pt>
                <c:pt idx="1540">
                  <c:v>0.15409999999999999</c:v>
                </c:pt>
                <c:pt idx="1541">
                  <c:v>0.1542</c:v>
                </c:pt>
                <c:pt idx="1542">
                  <c:v>0.15429999999999999</c:v>
                </c:pt>
                <c:pt idx="1543">
                  <c:v>0.15440000000000001</c:v>
                </c:pt>
                <c:pt idx="1544">
                  <c:v>0.1545</c:v>
                </c:pt>
                <c:pt idx="1545">
                  <c:v>0.15459999999999999</c:v>
                </c:pt>
                <c:pt idx="1546">
                  <c:v>0.1547</c:v>
                </c:pt>
                <c:pt idx="1547">
                  <c:v>0.15479999999999999</c:v>
                </c:pt>
                <c:pt idx="1548">
                  <c:v>0.15490000000000001</c:v>
                </c:pt>
                <c:pt idx="1549">
                  <c:v>0.155</c:v>
                </c:pt>
                <c:pt idx="1550">
                  <c:v>0.15509999999999999</c:v>
                </c:pt>
                <c:pt idx="1551">
                  <c:v>0.1552</c:v>
                </c:pt>
                <c:pt idx="1552">
                  <c:v>0.15529999999999999</c:v>
                </c:pt>
                <c:pt idx="1553">
                  <c:v>0.15540000000000001</c:v>
                </c:pt>
                <c:pt idx="1554">
                  <c:v>0.1555</c:v>
                </c:pt>
                <c:pt idx="1555">
                  <c:v>0.15559999999999999</c:v>
                </c:pt>
                <c:pt idx="1556">
                  <c:v>0.15570000000000001</c:v>
                </c:pt>
                <c:pt idx="1557">
                  <c:v>0.15579999999999999</c:v>
                </c:pt>
                <c:pt idx="1558">
                  <c:v>0.15590000000000001</c:v>
                </c:pt>
                <c:pt idx="1559">
                  <c:v>0.156</c:v>
                </c:pt>
                <c:pt idx="1560">
                  <c:v>0.15609999999999999</c:v>
                </c:pt>
                <c:pt idx="1561">
                  <c:v>0.15620000000000001</c:v>
                </c:pt>
                <c:pt idx="1562">
                  <c:v>0.15629999999999999</c:v>
                </c:pt>
                <c:pt idx="1563">
                  <c:v>0.15640000000000001</c:v>
                </c:pt>
                <c:pt idx="1564">
                  <c:v>0.1565</c:v>
                </c:pt>
                <c:pt idx="1565">
                  <c:v>0.15659999999999999</c:v>
                </c:pt>
                <c:pt idx="1566">
                  <c:v>0.15670000000000001</c:v>
                </c:pt>
                <c:pt idx="1567">
                  <c:v>0.15679999999999999</c:v>
                </c:pt>
                <c:pt idx="1568">
                  <c:v>0.15690000000000001</c:v>
                </c:pt>
                <c:pt idx="1569">
                  <c:v>0.157</c:v>
                </c:pt>
                <c:pt idx="1570">
                  <c:v>0.15709999999999999</c:v>
                </c:pt>
                <c:pt idx="1571">
                  <c:v>0.15720000000000001</c:v>
                </c:pt>
                <c:pt idx="1572">
                  <c:v>0.1573</c:v>
                </c:pt>
                <c:pt idx="1573">
                  <c:v>0.15740000000000001</c:v>
                </c:pt>
                <c:pt idx="1574">
                  <c:v>0.1575</c:v>
                </c:pt>
                <c:pt idx="1575">
                  <c:v>0.15759999999999999</c:v>
                </c:pt>
                <c:pt idx="1576">
                  <c:v>0.15770000000000001</c:v>
                </c:pt>
                <c:pt idx="1577">
                  <c:v>0.1578</c:v>
                </c:pt>
                <c:pt idx="1578">
                  <c:v>0.15790000000000001</c:v>
                </c:pt>
                <c:pt idx="1579">
                  <c:v>0.158</c:v>
                </c:pt>
                <c:pt idx="1580">
                  <c:v>0.15809999999999999</c:v>
                </c:pt>
                <c:pt idx="1581">
                  <c:v>0.15820000000000001</c:v>
                </c:pt>
                <c:pt idx="1582">
                  <c:v>0.1583</c:v>
                </c:pt>
                <c:pt idx="1583">
                  <c:v>0.15840000000000001</c:v>
                </c:pt>
                <c:pt idx="1584">
                  <c:v>0.1585</c:v>
                </c:pt>
                <c:pt idx="1585">
                  <c:v>0.15859999999999999</c:v>
                </c:pt>
                <c:pt idx="1586">
                  <c:v>0.15870000000000001</c:v>
                </c:pt>
                <c:pt idx="1587">
                  <c:v>0.1588</c:v>
                </c:pt>
                <c:pt idx="1588">
                  <c:v>0.15890000000000001</c:v>
                </c:pt>
                <c:pt idx="1589">
                  <c:v>0.159</c:v>
                </c:pt>
                <c:pt idx="1590">
                  <c:v>0.15909999999999999</c:v>
                </c:pt>
                <c:pt idx="1591">
                  <c:v>0.15920000000000001</c:v>
                </c:pt>
                <c:pt idx="1592">
                  <c:v>0.1593</c:v>
                </c:pt>
                <c:pt idx="1593">
                  <c:v>0.15939999999999999</c:v>
                </c:pt>
                <c:pt idx="1594">
                  <c:v>0.1595</c:v>
                </c:pt>
                <c:pt idx="1595">
                  <c:v>0.15959999999999999</c:v>
                </c:pt>
                <c:pt idx="1596">
                  <c:v>0.15970000000000001</c:v>
                </c:pt>
                <c:pt idx="1597">
                  <c:v>0.1598</c:v>
                </c:pt>
                <c:pt idx="1598">
                  <c:v>0.15989999999999999</c:v>
                </c:pt>
                <c:pt idx="1599">
                  <c:v>0.16</c:v>
                </c:pt>
                <c:pt idx="1600">
                  <c:v>0.16009999999999999</c:v>
                </c:pt>
                <c:pt idx="1601">
                  <c:v>0.16020000000000001</c:v>
                </c:pt>
                <c:pt idx="1602">
                  <c:v>0.1603</c:v>
                </c:pt>
                <c:pt idx="1603">
                  <c:v>0.16039999999999999</c:v>
                </c:pt>
                <c:pt idx="1604">
                  <c:v>0.1605</c:v>
                </c:pt>
                <c:pt idx="1605">
                  <c:v>0.16059999999999999</c:v>
                </c:pt>
                <c:pt idx="1606">
                  <c:v>0.16070000000000001</c:v>
                </c:pt>
                <c:pt idx="1607">
                  <c:v>0.1608</c:v>
                </c:pt>
                <c:pt idx="1608">
                  <c:v>0.16089999999999999</c:v>
                </c:pt>
                <c:pt idx="1609">
                  <c:v>0.161</c:v>
                </c:pt>
                <c:pt idx="1610">
                  <c:v>0.16109999999999999</c:v>
                </c:pt>
                <c:pt idx="1611">
                  <c:v>0.16120000000000001</c:v>
                </c:pt>
                <c:pt idx="1612">
                  <c:v>0.1613</c:v>
                </c:pt>
                <c:pt idx="1613">
                  <c:v>0.16139999999999999</c:v>
                </c:pt>
                <c:pt idx="1614">
                  <c:v>0.1615</c:v>
                </c:pt>
                <c:pt idx="1615">
                  <c:v>0.16159999999999999</c:v>
                </c:pt>
                <c:pt idx="1616">
                  <c:v>0.16170000000000001</c:v>
                </c:pt>
                <c:pt idx="1617">
                  <c:v>0.1618</c:v>
                </c:pt>
                <c:pt idx="1618">
                  <c:v>0.16189999999999999</c:v>
                </c:pt>
                <c:pt idx="1619">
                  <c:v>0.16200000000000001</c:v>
                </c:pt>
                <c:pt idx="1620">
                  <c:v>0.16209999999999999</c:v>
                </c:pt>
                <c:pt idx="1621">
                  <c:v>0.16220000000000001</c:v>
                </c:pt>
                <c:pt idx="1622">
                  <c:v>0.1623</c:v>
                </c:pt>
                <c:pt idx="1623">
                  <c:v>0.16239999999999999</c:v>
                </c:pt>
                <c:pt idx="1624">
                  <c:v>0.16250000000000001</c:v>
                </c:pt>
                <c:pt idx="1625">
                  <c:v>0.16259999999999999</c:v>
                </c:pt>
                <c:pt idx="1626">
                  <c:v>0.16270000000000001</c:v>
                </c:pt>
                <c:pt idx="1627">
                  <c:v>0.1628</c:v>
                </c:pt>
                <c:pt idx="1628">
                  <c:v>0.16289999999999999</c:v>
                </c:pt>
                <c:pt idx="1629">
                  <c:v>0.16300000000000001</c:v>
                </c:pt>
                <c:pt idx="1630">
                  <c:v>0.16309999999999999</c:v>
                </c:pt>
                <c:pt idx="1631">
                  <c:v>0.16320000000000001</c:v>
                </c:pt>
                <c:pt idx="1632">
                  <c:v>0.1633</c:v>
                </c:pt>
                <c:pt idx="1633">
                  <c:v>0.16339999999999999</c:v>
                </c:pt>
                <c:pt idx="1634">
                  <c:v>0.16350000000000001</c:v>
                </c:pt>
                <c:pt idx="1635">
                  <c:v>0.1636</c:v>
                </c:pt>
                <c:pt idx="1636">
                  <c:v>0.16370000000000001</c:v>
                </c:pt>
                <c:pt idx="1637">
                  <c:v>0.1638</c:v>
                </c:pt>
                <c:pt idx="1638">
                  <c:v>0.16389999999999999</c:v>
                </c:pt>
                <c:pt idx="1639">
                  <c:v>0.16400000000000001</c:v>
                </c:pt>
                <c:pt idx="1640">
                  <c:v>0.1641</c:v>
                </c:pt>
                <c:pt idx="1641">
                  <c:v>0.16420000000000001</c:v>
                </c:pt>
                <c:pt idx="1642">
                  <c:v>0.1643</c:v>
                </c:pt>
                <c:pt idx="1643">
                  <c:v>0.16439999999999999</c:v>
                </c:pt>
                <c:pt idx="1644">
                  <c:v>0.16450000000000001</c:v>
                </c:pt>
                <c:pt idx="1645">
                  <c:v>0.1646</c:v>
                </c:pt>
                <c:pt idx="1646">
                  <c:v>0.16470000000000001</c:v>
                </c:pt>
                <c:pt idx="1647">
                  <c:v>0.1648</c:v>
                </c:pt>
                <c:pt idx="1648">
                  <c:v>0.16489999999999999</c:v>
                </c:pt>
                <c:pt idx="1649">
                  <c:v>0.16500000000000001</c:v>
                </c:pt>
                <c:pt idx="1650">
                  <c:v>0.1651</c:v>
                </c:pt>
                <c:pt idx="1651">
                  <c:v>0.16520000000000001</c:v>
                </c:pt>
                <c:pt idx="1652">
                  <c:v>0.1653</c:v>
                </c:pt>
                <c:pt idx="1653">
                  <c:v>0.16539999999999999</c:v>
                </c:pt>
                <c:pt idx="1654">
                  <c:v>0.16550000000000001</c:v>
                </c:pt>
                <c:pt idx="1655">
                  <c:v>0.1656</c:v>
                </c:pt>
                <c:pt idx="1656">
                  <c:v>0.16569999999999999</c:v>
                </c:pt>
                <c:pt idx="1657">
                  <c:v>0.1658</c:v>
                </c:pt>
                <c:pt idx="1658">
                  <c:v>0.16589999999999999</c:v>
                </c:pt>
                <c:pt idx="1659">
                  <c:v>0.16600000000000001</c:v>
                </c:pt>
                <c:pt idx="1660">
                  <c:v>0.1661</c:v>
                </c:pt>
                <c:pt idx="1661">
                  <c:v>0.16619999999999999</c:v>
                </c:pt>
                <c:pt idx="1662">
                  <c:v>0.1663</c:v>
                </c:pt>
                <c:pt idx="1663">
                  <c:v>0.16639999999999999</c:v>
                </c:pt>
                <c:pt idx="1664">
                  <c:v>0.16650000000000001</c:v>
                </c:pt>
                <c:pt idx="1665">
                  <c:v>0.1666</c:v>
                </c:pt>
                <c:pt idx="1666">
                  <c:v>0.16669999999999999</c:v>
                </c:pt>
                <c:pt idx="1667">
                  <c:v>0.1668</c:v>
                </c:pt>
                <c:pt idx="1668">
                  <c:v>0.16689999999999999</c:v>
                </c:pt>
                <c:pt idx="1669">
                  <c:v>0.16700000000000001</c:v>
                </c:pt>
                <c:pt idx="1670">
                  <c:v>0.1671</c:v>
                </c:pt>
                <c:pt idx="1671">
                  <c:v>0.16719999999999999</c:v>
                </c:pt>
                <c:pt idx="1672">
                  <c:v>0.1673</c:v>
                </c:pt>
                <c:pt idx="1673">
                  <c:v>0.16739999999999999</c:v>
                </c:pt>
                <c:pt idx="1674">
                  <c:v>0.16750000000000001</c:v>
                </c:pt>
                <c:pt idx="1675">
                  <c:v>0.1676</c:v>
                </c:pt>
                <c:pt idx="1676">
                  <c:v>0.16769999999999999</c:v>
                </c:pt>
                <c:pt idx="1677">
                  <c:v>0.1678</c:v>
                </c:pt>
                <c:pt idx="1678">
                  <c:v>0.16789999999999999</c:v>
                </c:pt>
                <c:pt idx="1679">
                  <c:v>0.16800000000000001</c:v>
                </c:pt>
                <c:pt idx="1680">
                  <c:v>0.1681</c:v>
                </c:pt>
                <c:pt idx="1681">
                  <c:v>0.16819999999999999</c:v>
                </c:pt>
                <c:pt idx="1682">
                  <c:v>0.16830000000000001</c:v>
                </c:pt>
                <c:pt idx="1683">
                  <c:v>0.16839999999999999</c:v>
                </c:pt>
                <c:pt idx="1684">
                  <c:v>0.16850000000000001</c:v>
                </c:pt>
                <c:pt idx="1685">
                  <c:v>0.1686</c:v>
                </c:pt>
                <c:pt idx="1686">
                  <c:v>0.16869999999999999</c:v>
                </c:pt>
                <c:pt idx="1687">
                  <c:v>0.16880000000000001</c:v>
                </c:pt>
                <c:pt idx="1688">
                  <c:v>0.16889999999999999</c:v>
                </c:pt>
                <c:pt idx="1689">
                  <c:v>0.16900000000000001</c:v>
                </c:pt>
                <c:pt idx="1690">
                  <c:v>0.1691</c:v>
                </c:pt>
                <c:pt idx="1691">
                  <c:v>0.16919999999999999</c:v>
                </c:pt>
                <c:pt idx="1692">
                  <c:v>0.16930000000000001</c:v>
                </c:pt>
                <c:pt idx="1693">
                  <c:v>0.1694</c:v>
                </c:pt>
                <c:pt idx="1694">
                  <c:v>0.16950000000000001</c:v>
                </c:pt>
                <c:pt idx="1695">
                  <c:v>0.1696</c:v>
                </c:pt>
                <c:pt idx="1696">
                  <c:v>0.16969999999999999</c:v>
                </c:pt>
                <c:pt idx="1697">
                  <c:v>0.16980000000000001</c:v>
                </c:pt>
                <c:pt idx="1698">
                  <c:v>0.1699</c:v>
                </c:pt>
                <c:pt idx="1699">
                  <c:v>0.17</c:v>
                </c:pt>
                <c:pt idx="1700">
                  <c:v>0.1701</c:v>
                </c:pt>
                <c:pt idx="1701">
                  <c:v>0.17019999999999999</c:v>
                </c:pt>
                <c:pt idx="1702">
                  <c:v>0.17030000000000001</c:v>
                </c:pt>
                <c:pt idx="1703">
                  <c:v>0.1704</c:v>
                </c:pt>
                <c:pt idx="1704">
                  <c:v>0.17050000000000001</c:v>
                </c:pt>
                <c:pt idx="1705">
                  <c:v>0.1706</c:v>
                </c:pt>
                <c:pt idx="1706">
                  <c:v>0.17069999999999999</c:v>
                </c:pt>
                <c:pt idx="1707">
                  <c:v>0.17080000000000001</c:v>
                </c:pt>
                <c:pt idx="1708">
                  <c:v>0.1709</c:v>
                </c:pt>
                <c:pt idx="1709">
                  <c:v>0.17100000000000001</c:v>
                </c:pt>
                <c:pt idx="1710">
                  <c:v>0.1711</c:v>
                </c:pt>
                <c:pt idx="1711">
                  <c:v>0.17119999999999999</c:v>
                </c:pt>
                <c:pt idx="1712">
                  <c:v>0.17130000000000001</c:v>
                </c:pt>
                <c:pt idx="1713">
                  <c:v>0.1714</c:v>
                </c:pt>
                <c:pt idx="1714">
                  <c:v>0.17150000000000001</c:v>
                </c:pt>
                <c:pt idx="1715">
                  <c:v>0.1716</c:v>
                </c:pt>
                <c:pt idx="1716">
                  <c:v>0.17169999999999999</c:v>
                </c:pt>
                <c:pt idx="1717">
                  <c:v>0.17180000000000001</c:v>
                </c:pt>
                <c:pt idx="1718">
                  <c:v>0.1719</c:v>
                </c:pt>
                <c:pt idx="1719">
                  <c:v>0.17199999999999999</c:v>
                </c:pt>
                <c:pt idx="1720">
                  <c:v>0.1721</c:v>
                </c:pt>
                <c:pt idx="1721">
                  <c:v>0.17219999999999999</c:v>
                </c:pt>
                <c:pt idx="1722">
                  <c:v>0.17230000000000001</c:v>
                </c:pt>
                <c:pt idx="1723">
                  <c:v>0.1724</c:v>
                </c:pt>
                <c:pt idx="1724">
                  <c:v>0.17249999999999999</c:v>
                </c:pt>
                <c:pt idx="1725">
                  <c:v>0.1726</c:v>
                </c:pt>
                <c:pt idx="1726">
                  <c:v>0.17269999999999999</c:v>
                </c:pt>
                <c:pt idx="1727">
                  <c:v>0.17280000000000001</c:v>
                </c:pt>
                <c:pt idx="1728">
                  <c:v>0.1729</c:v>
                </c:pt>
                <c:pt idx="1729">
                  <c:v>0.17299999999999999</c:v>
                </c:pt>
                <c:pt idx="1730">
                  <c:v>0.1731</c:v>
                </c:pt>
                <c:pt idx="1731">
                  <c:v>0.17319999999999999</c:v>
                </c:pt>
                <c:pt idx="1732">
                  <c:v>0.17330000000000001</c:v>
                </c:pt>
                <c:pt idx="1733">
                  <c:v>0.1734</c:v>
                </c:pt>
                <c:pt idx="1734">
                  <c:v>0.17349999999999999</c:v>
                </c:pt>
                <c:pt idx="1735">
                  <c:v>0.1736</c:v>
                </c:pt>
                <c:pt idx="1736">
                  <c:v>0.17369999999999999</c:v>
                </c:pt>
                <c:pt idx="1737">
                  <c:v>0.17380000000000001</c:v>
                </c:pt>
                <c:pt idx="1738">
                  <c:v>0.1739</c:v>
                </c:pt>
                <c:pt idx="1739">
                  <c:v>0.17399999999999999</c:v>
                </c:pt>
                <c:pt idx="1740">
                  <c:v>0.1741</c:v>
                </c:pt>
                <c:pt idx="1741">
                  <c:v>0.17419999999999999</c:v>
                </c:pt>
                <c:pt idx="1742">
                  <c:v>0.17430000000000001</c:v>
                </c:pt>
                <c:pt idx="1743">
                  <c:v>0.1744</c:v>
                </c:pt>
                <c:pt idx="1744">
                  <c:v>0.17449999999999999</c:v>
                </c:pt>
                <c:pt idx="1745">
                  <c:v>0.17460000000000001</c:v>
                </c:pt>
                <c:pt idx="1746">
                  <c:v>0.17469999999999999</c:v>
                </c:pt>
                <c:pt idx="1747">
                  <c:v>0.17480000000000001</c:v>
                </c:pt>
                <c:pt idx="1748">
                  <c:v>0.1749</c:v>
                </c:pt>
                <c:pt idx="1749">
                  <c:v>0.17499999999999999</c:v>
                </c:pt>
                <c:pt idx="1750">
                  <c:v>0.17510000000000001</c:v>
                </c:pt>
                <c:pt idx="1751">
                  <c:v>0.17519999999999999</c:v>
                </c:pt>
                <c:pt idx="1752">
                  <c:v>0.17530000000000001</c:v>
                </c:pt>
                <c:pt idx="1753">
                  <c:v>0.1754</c:v>
                </c:pt>
                <c:pt idx="1754">
                  <c:v>0.17549999999999999</c:v>
                </c:pt>
                <c:pt idx="1755">
                  <c:v>0.17560000000000001</c:v>
                </c:pt>
                <c:pt idx="1756">
                  <c:v>0.1757</c:v>
                </c:pt>
                <c:pt idx="1757">
                  <c:v>0.17580000000000001</c:v>
                </c:pt>
                <c:pt idx="1758">
                  <c:v>0.1759</c:v>
                </c:pt>
                <c:pt idx="1759">
                  <c:v>0.17599999999999999</c:v>
                </c:pt>
                <c:pt idx="1760">
                  <c:v>0.17610000000000001</c:v>
                </c:pt>
                <c:pt idx="1761">
                  <c:v>0.1762</c:v>
                </c:pt>
                <c:pt idx="1762">
                  <c:v>0.17630000000000001</c:v>
                </c:pt>
                <c:pt idx="1763">
                  <c:v>0.1764</c:v>
                </c:pt>
                <c:pt idx="1764">
                  <c:v>0.17649999999999999</c:v>
                </c:pt>
                <c:pt idx="1765">
                  <c:v>0.17660000000000001</c:v>
                </c:pt>
                <c:pt idx="1766">
                  <c:v>0.1767</c:v>
                </c:pt>
                <c:pt idx="1767">
                  <c:v>0.17680000000000001</c:v>
                </c:pt>
                <c:pt idx="1768">
                  <c:v>0.1769</c:v>
                </c:pt>
                <c:pt idx="1769">
                  <c:v>0.17699999999999999</c:v>
                </c:pt>
                <c:pt idx="1770">
                  <c:v>0.17710000000000001</c:v>
                </c:pt>
                <c:pt idx="1771">
                  <c:v>0.1772</c:v>
                </c:pt>
                <c:pt idx="1772">
                  <c:v>0.17730000000000001</c:v>
                </c:pt>
                <c:pt idx="1773">
                  <c:v>0.1774</c:v>
                </c:pt>
                <c:pt idx="1774">
                  <c:v>0.17749999999999999</c:v>
                </c:pt>
                <c:pt idx="1775">
                  <c:v>0.17760000000000001</c:v>
                </c:pt>
                <c:pt idx="1776">
                  <c:v>0.1777</c:v>
                </c:pt>
                <c:pt idx="1777">
                  <c:v>0.17780000000000001</c:v>
                </c:pt>
                <c:pt idx="1778">
                  <c:v>0.1779</c:v>
                </c:pt>
                <c:pt idx="1779">
                  <c:v>0.17799999999999999</c:v>
                </c:pt>
                <c:pt idx="1780">
                  <c:v>0.17810000000000001</c:v>
                </c:pt>
                <c:pt idx="1781">
                  <c:v>0.1782</c:v>
                </c:pt>
                <c:pt idx="1782">
                  <c:v>0.17829999999999999</c:v>
                </c:pt>
                <c:pt idx="1783">
                  <c:v>0.1784</c:v>
                </c:pt>
                <c:pt idx="1784">
                  <c:v>0.17849999999999999</c:v>
                </c:pt>
                <c:pt idx="1785">
                  <c:v>0.17860000000000001</c:v>
                </c:pt>
                <c:pt idx="1786">
                  <c:v>0.1787</c:v>
                </c:pt>
                <c:pt idx="1787">
                  <c:v>0.17879999999999999</c:v>
                </c:pt>
                <c:pt idx="1788">
                  <c:v>0.1789</c:v>
                </c:pt>
                <c:pt idx="1789">
                  <c:v>0.17899999999999999</c:v>
                </c:pt>
                <c:pt idx="1790">
                  <c:v>0.17910000000000001</c:v>
                </c:pt>
                <c:pt idx="1791">
                  <c:v>0.1792</c:v>
                </c:pt>
                <c:pt idx="1792">
                  <c:v>0.17929999999999999</c:v>
                </c:pt>
                <c:pt idx="1793">
                  <c:v>0.1794</c:v>
                </c:pt>
                <c:pt idx="1794">
                  <c:v>0.17949999999999999</c:v>
                </c:pt>
                <c:pt idx="1795">
                  <c:v>0.17960000000000001</c:v>
                </c:pt>
                <c:pt idx="1796">
                  <c:v>0.1797</c:v>
                </c:pt>
                <c:pt idx="1797">
                  <c:v>0.17979999999999999</c:v>
                </c:pt>
                <c:pt idx="1798">
                  <c:v>0.1799</c:v>
                </c:pt>
                <c:pt idx="1799">
                  <c:v>0.18</c:v>
                </c:pt>
                <c:pt idx="1800">
                  <c:v>0.18010000000000001</c:v>
                </c:pt>
                <c:pt idx="1801">
                  <c:v>0.1802</c:v>
                </c:pt>
                <c:pt idx="1802">
                  <c:v>0.18029999999999999</c:v>
                </c:pt>
                <c:pt idx="1803">
                  <c:v>0.1804</c:v>
                </c:pt>
                <c:pt idx="1804">
                  <c:v>0.18049999999999999</c:v>
                </c:pt>
                <c:pt idx="1805">
                  <c:v>0.18060000000000001</c:v>
                </c:pt>
                <c:pt idx="1806">
                  <c:v>0.1807</c:v>
                </c:pt>
                <c:pt idx="1807">
                  <c:v>0.18079999999999999</c:v>
                </c:pt>
                <c:pt idx="1808">
                  <c:v>0.18090000000000001</c:v>
                </c:pt>
                <c:pt idx="1809">
                  <c:v>0.18099999999999999</c:v>
                </c:pt>
                <c:pt idx="1810">
                  <c:v>0.18110000000000001</c:v>
                </c:pt>
                <c:pt idx="1811">
                  <c:v>0.1812</c:v>
                </c:pt>
                <c:pt idx="1812">
                  <c:v>0.18129999999999999</c:v>
                </c:pt>
                <c:pt idx="1813">
                  <c:v>0.18140000000000001</c:v>
                </c:pt>
                <c:pt idx="1814">
                  <c:v>0.18149999999999999</c:v>
                </c:pt>
                <c:pt idx="1815">
                  <c:v>0.18160000000000001</c:v>
                </c:pt>
                <c:pt idx="1816">
                  <c:v>0.1817</c:v>
                </c:pt>
                <c:pt idx="1817">
                  <c:v>0.18179999999999999</c:v>
                </c:pt>
                <c:pt idx="1818">
                  <c:v>0.18190000000000001</c:v>
                </c:pt>
                <c:pt idx="1819">
                  <c:v>0.182</c:v>
                </c:pt>
                <c:pt idx="1820">
                  <c:v>0.18210000000000001</c:v>
                </c:pt>
                <c:pt idx="1821">
                  <c:v>0.1822</c:v>
                </c:pt>
                <c:pt idx="1822">
                  <c:v>0.18229999999999999</c:v>
                </c:pt>
                <c:pt idx="1823">
                  <c:v>0.18240000000000001</c:v>
                </c:pt>
                <c:pt idx="1824">
                  <c:v>0.1825</c:v>
                </c:pt>
                <c:pt idx="1825">
                  <c:v>0.18260000000000001</c:v>
                </c:pt>
                <c:pt idx="1826">
                  <c:v>0.1827</c:v>
                </c:pt>
                <c:pt idx="1827">
                  <c:v>0.18279999999999999</c:v>
                </c:pt>
                <c:pt idx="1828">
                  <c:v>0.18290000000000001</c:v>
                </c:pt>
                <c:pt idx="1829">
                  <c:v>0.183</c:v>
                </c:pt>
                <c:pt idx="1830">
                  <c:v>0.18310000000000001</c:v>
                </c:pt>
                <c:pt idx="1831">
                  <c:v>0.1832</c:v>
                </c:pt>
                <c:pt idx="1832">
                  <c:v>0.18329999999999999</c:v>
                </c:pt>
                <c:pt idx="1833">
                  <c:v>0.18340000000000001</c:v>
                </c:pt>
                <c:pt idx="1834">
                  <c:v>0.1835</c:v>
                </c:pt>
                <c:pt idx="1835">
                  <c:v>0.18360000000000001</c:v>
                </c:pt>
                <c:pt idx="1836">
                  <c:v>0.1837</c:v>
                </c:pt>
                <c:pt idx="1837">
                  <c:v>0.18379999999999999</c:v>
                </c:pt>
                <c:pt idx="1838">
                  <c:v>0.18390000000000001</c:v>
                </c:pt>
                <c:pt idx="1839">
                  <c:v>0.184</c:v>
                </c:pt>
                <c:pt idx="1840">
                  <c:v>0.18410000000000001</c:v>
                </c:pt>
                <c:pt idx="1841">
                  <c:v>0.1842</c:v>
                </c:pt>
                <c:pt idx="1842">
                  <c:v>0.18429999999999999</c:v>
                </c:pt>
                <c:pt idx="1843">
                  <c:v>0.18440000000000001</c:v>
                </c:pt>
                <c:pt idx="1844">
                  <c:v>0.1845</c:v>
                </c:pt>
                <c:pt idx="1845">
                  <c:v>0.18459999999999999</c:v>
                </c:pt>
                <c:pt idx="1846">
                  <c:v>0.1847</c:v>
                </c:pt>
                <c:pt idx="1847">
                  <c:v>0.18479999999999999</c:v>
                </c:pt>
                <c:pt idx="1848">
                  <c:v>0.18490000000000001</c:v>
                </c:pt>
                <c:pt idx="1849">
                  <c:v>0.185</c:v>
                </c:pt>
                <c:pt idx="1850">
                  <c:v>0.18509999999999999</c:v>
                </c:pt>
                <c:pt idx="1851">
                  <c:v>0.1852</c:v>
                </c:pt>
                <c:pt idx="1852">
                  <c:v>0.18529999999999999</c:v>
                </c:pt>
                <c:pt idx="1853">
                  <c:v>0.18540000000000001</c:v>
                </c:pt>
                <c:pt idx="1854">
                  <c:v>0.1855</c:v>
                </c:pt>
                <c:pt idx="1855">
                  <c:v>0.18559999999999999</c:v>
                </c:pt>
                <c:pt idx="1856">
                  <c:v>0.1857</c:v>
                </c:pt>
                <c:pt idx="1857">
                  <c:v>0.18579999999999999</c:v>
                </c:pt>
                <c:pt idx="1858">
                  <c:v>0.18590000000000001</c:v>
                </c:pt>
                <c:pt idx="1859">
                  <c:v>0.186</c:v>
                </c:pt>
                <c:pt idx="1860">
                  <c:v>0.18609999999999999</c:v>
                </c:pt>
                <c:pt idx="1861">
                  <c:v>0.1862</c:v>
                </c:pt>
                <c:pt idx="1862">
                  <c:v>0.18629999999999999</c:v>
                </c:pt>
                <c:pt idx="1863">
                  <c:v>0.18640000000000001</c:v>
                </c:pt>
                <c:pt idx="1864">
                  <c:v>0.1865</c:v>
                </c:pt>
                <c:pt idx="1865">
                  <c:v>0.18659999999999999</c:v>
                </c:pt>
                <c:pt idx="1866">
                  <c:v>0.1867</c:v>
                </c:pt>
                <c:pt idx="1867">
                  <c:v>0.18679999999999999</c:v>
                </c:pt>
                <c:pt idx="1868">
                  <c:v>0.18690000000000001</c:v>
                </c:pt>
                <c:pt idx="1869">
                  <c:v>0.187</c:v>
                </c:pt>
                <c:pt idx="1870">
                  <c:v>0.18709999999999999</c:v>
                </c:pt>
                <c:pt idx="1871">
                  <c:v>0.18720000000000001</c:v>
                </c:pt>
                <c:pt idx="1872">
                  <c:v>0.18729999999999999</c:v>
                </c:pt>
                <c:pt idx="1873">
                  <c:v>0.18740000000000001</c:v>
                </c:pt>
                <c:pt idx="1874">
                  <c:v>0.1875</c:v>
                </c:pt>
                <c:pt idx="1875">
                  <c:v>0.18759999999999999</c:v>
                </c:pt>
                <c:pt idx="1876">
                  <c:v>0.18770000000000001</c:v>
                </c:pt>
                <c:pt idx="1877">
                  <c:v>0.18779999999999999</c:v>
                </c:pt>
                <c:pt idx="1878">
                  <c:v>0.18790000000000001</c:v>
                </c:pt>
                <c:pt idx="1879">
                  <c:v>0.188</c:v>
                </c:pt>
                <c:pt idx="1880">
                  <c:v>0.18809999999999999</c:v>
                </c:pt>
                <c:pt idx="1881">
                  <c:v>0.18820000000000001</c:v>
                </c:pt>
                <c:pt idx="1882">
                  <c:v>0.1883</c:v>
                </c:pt>
                <c:pt idx="1883">
                  <c:v>0.18840000000000001</c:v>
                </c:pt>
                <c:pt idx="1884">
                  <c:v>0.1885</c:v>
                </c:pt>
                <c:pt idx="1885">
                  <c:v>0.18859999999999999</c:v>
                </c:pt>
                <c:pt idx="1886">
                  <c:v>0.18870000000000001</c:v>
                </c:pt>
                <c:pt idx="1887">
                  <c:v>0.1888</c:v>
                </c:pt>
                <c:pt idx="1888">
                  <c:v>0.18890000000000001</c:v>
                </c:pt>
                <c:pt idx="1889">
                  <c:v>0.189</c:v>
                </c:pt>
                <c:pt idx="1890">
                  <c:v>0.18909999999999999</c:v>
                </c:pt>
                <c:pt idx="1891">
                  <c:v>0.18920000000000001</c:v>
                </c:pt>
                <c:pt idx="1892">
                  <c:v>0.1893</c:v>
                </c:pt>
                <c:pt idx="1893">
                  <c:v>0.18940000000000001</c:v>
                </c:pt>
                <c:pt idx="1894">
                  <c:v>0.1895</c:v>
                </c:pt>
                <c:pt idx="1895">
                  <c:v>0.18959999999999999</c:v>
                </c:pt>
                <c:pt idx="1896">
                  <c:v>0.18970000000000001</c:v>
                </c:pt>
                <c:pt idx="1897">
                  <c:v>0.1898</c:v>
                </c:pt>
                <c:pt idx="1898">
                  <c:v>0.18990000000000001</c:v>
                </c:pt>
                <c:pt idx="1899">
                  <c:v>0.19</c:v>
                </c:pt>
                <c:pt idx="1900">
                  <c:v>0.19009999999999999</c:v>
                </c:pt>
                <c:pt idx="1901">
                  <c:v>0.19020000000000001</c:v>
                </c:pt>
                <c:pt idx="1902">
                  <c:v>0.1903</c:v>
                </c:pt>
                <c:pt idx="1903">
                  <c:v>0.19040000000000001</c:v>
                </c:pt>
                <c:pt idx="1904">
                  <c:v>0.1905</c:v>
                </c:pt>
                <c:pt idx="1905">
                  <c:v>0.19059999999999999</c:v>
                </c:pt>
                <c:pt idx="1906">
                  <c:v>0.19070000000000001</c:v>
                </c:pt>
                <c:pt idx="1907">
                  <c:v>0.1908</c:v>
                </c:pt>
                <c:pt idx="1908">
                  <c:v>0.19089999999999999</c:v>
                </c:pt>
                <c:pt idx="1909">
                  <c:v>0.191</c:v>
                </c:pt>
                <c:pt idx="1910">
                  <c:v>0.19109999999999999</c:v>
                </c:pt>
                <c:pt idx="1911">
                  <c:v>0.19120000000000001</c:v>
                </c:pt>
                <c:pt idx="1912">
                  <c:v>0.1913</c:v>
                </c:pt>
                <c:pt idx="1913">
                  <c:v>0.19139999999999999</c:v>
                </c:pt>
                <c:pt idx="1914">
                  <c:v>0.1915</c:v>
                </c:pt>
                <c:pt idx="1915">
                  <c:v>0.19159999999999999</c:v>
                </c:pt>
                <c:pt idx="1916">
                  <c:v>0.19170000000000001</c:v>
                </c:pt>
                <c:pt idx="1917">
                  <c:v>0.1918</c:v>
                </c:pt>
                <c:pt idx="1918">
                  <c:v>0.19189999999999999</c:v>
                </c:pt>
                <c:pt idx="1919">
                  <c:v>0.192</c:v>
                </c:pt>
                <c:pt idx="1920">
                  <c:v>0.19209999999999999</c:v>
                </c:pt>
                <c:pt idx="1921">
                  <c:v>0.19220000000000001</c:v>
                </c:pt>
                <c:pt idx="1922">
                  <c:v>0.1923</c:v>
                </c:pt>
                <c:pt idx="1923">
                  <c:v>0.19239999999999999</c:v>
                </c:pt>
                <c:pt idx="1924">
                  <c:v>0.1925</c:v>
                </c:pt>
                <c:pt idx="1925">
                  <c:v>0.19259999999999999</c:v>
                </c:pt>
                <c:pt idx="1926">
                  <c:v>0.19270000000000001</c:v>
                </c:pt>
                <c:pt idx="1927">
                  <c:v>0.1928</c:v>
                </c:pt>
                <c:pt idx="1928">
                  <c:v>0.19289999999999999</c:v>
                </c:pt>
                <c:pt idx="1929">
                  <c:v>0.193</c:v>
                </c:pt>
                <c:pt idx="1930">
                  <c:v>0.19309999999999999</c:v>
                </c:pt>
                <c:pt idx="1931">
                  <c:v>0.19320000000000001</c:v>
                </c:pt>
                <c:pt idx="1932">
                  <c:v>0.1933</c:v>
                </c:pt>
                <c:pt idx="1933">
                  <c:v>0.19339999999999999</c:v>
                </c:pt>
                <c:pt idx="1934">
                  <c:v>0.19350000000000001</c:v>
                </c:pt>
                <c:pt idx="1935">
                  <c:v>0.19359999999999999</c:v>
                </c:pt>
                <c:pt idx="1936">
                  <c:v>0.19370000000000001</c:v>
                </c:pt>
                <c:pt idx="1937">
                  <c:v>0.1938</c:v>
                </c:pt>
                <c:pt idx="1938">
                  <c:v>0.19389999999999999</c:v>
                </c:pt>
                <c:pt idx="1939">
                  <c:v>0.19400000000000001</c:v>
                </c:pt>
                <c:pt idx="1940">
                  <c:v>0.19409999999999999</c:v>
                </c:pt>
                <c:pt idx="1941">
                  <c:v>0.19420000000000001</c:v>
                </c:pt>
                <c:pt idx="1942">
                  <c:v>0.1943</c:v>
                </c:pt>
                <c:pt idx="1943">
                  <c:v>0.19439999999999999</c:v>
                </c:pt>
                <c:pt idx="1944">
                  <c:v>0.19450000000000001</c:v>
                </c:pt>
                <c:pt idx="1945">
                  <c:v>0.1946</c:v>
                </c:pt>
                <c:pt idx="1946">
                  <c:v>0.19470000000000001</c:v>
                </c:pt>
                <c:pt idx="1947">
                  <c:v>0.1948</c:v>
                </c:pt>
                <c:pt idx="1948">
                  <c:v>0.19489999999999999</c:v>
                </c:pt>
                <c:pt idx="1949">
                  <c:v>0.19500000000000001</c:v>
                </c:pt>
                <c:pt idx="1950">
                  <c:v>0.1951</c:v>
                </c:pt>
                <c:pt idx="1951">
                  <c:v>0.19520000000000001</c:v>
                </c:pt>
                <c:pt idx="1952">
                  <c:v>0.1953</c:v>
                </c:pt>
                <c:pt idx="1953">
                  <c:v>0.19539999999999999</c:v>
                </c:pt>
                <c:pt idx="1954">
                  <c:v>0.19550000000000001</c:v>
                </c:pt>
                <c:pt idx="1955">
                  <c:v>0.1956</c:v>
                </c:pt>
                <c:pt idx="1956">
                  <c:v>0.19570000000000001</c:v>
                </c:pt>
                <c:pt idx="1957">
                  <c:v>0.1958</c:v>
                </c:pt>
                <c:pt idx="1958">
                  <c:v>0.19589999999999999</c:v>
                </c:pt>
                <c:pt idx="1959">
                  <c:v>0.19600000000000001</c:v>
                </c:pt>
                <c:pt idx="1960">
                  <c:v>0.1961</c:v>
                </c:pt>
                <c:pt idx="1961">
                  <c:v>0.19620000000000001</c:v>
                </c:pt>
                <c:pt idx="1962">
                  <c:v>0.1963</c:v>
                </c:pt>
                <c:pt idx="1963">
                  <c:v>0.19639999999999999</c:v>
                </c:pt>
                <c:pt idx="1964">
                  <c:v>0.19650000000000001</c:v>
                </c:pt>
                <c:pt idx="1965">
                  <c:v>0.1966</c:v>
                </c:pt>
                <c:pt idx="1966">
                  <c:v>0.19670000000000001</c:v>
                </c:pt>
                <c:pt idx="1967">
                  <c:v>0.1968</c:v>
                </c:pt>
                <c:pt idx="1968">
                  <c:v>0.19689999999999999</c:v>
                </c:pt>
                <c:pt idx="1969">
                  <c:v>0.19700000000000001</c:v>
                </c:pt>
                <c:pt idx="1970">
                  <c:v>0.1971</c:v>
                </c:pt>
                <c:pt idx="1971">
                  <c:v>0.19719999999999999</c:v>
                </c:pt>
                <c:pt idx="1972">
                  <c:v>0.1973</c:v>
                </c:pt>
                <c:pt idx="1973">
                  <c:v>0.19739999999999999</c:v>
                </c:pt>
                <c:pt idx="1974">
                  <c:v>0.19750000000000001</c:v>
                </c:pt>
                <c:pt idx="1975">
                  <c:v>0.1976</c:v>
                </c:pt>
                <c:pt idx="1976">
                  <c:v>0.19769999999999999</c:v>
                </c:pt>
                <c:pt idx="1977">
                  <c:v>0.1978</c:v>
                </c:pt>
                <c:pt idx="1978">
                  <c:v>0.19789999999999999</c:v>
                </c:pt>
                <c:pt idx="1979">
                  <c:v>0.19800000000000001</c:v>
                </c:pt>
                <c:pt idx="1980">
                  <c:v>0.1981</c:v>
                </c:pt>
                <c:pt idx="1981">
                  <c:v>0.19819999999999999</c:v>
                </c:pt>
                <c:pt idx="1982">
                  <c:v>0.1983</c:v>
                </c:pt>
                <c:pt idx="1983">
                  <c:v>0.19839999999999999</c:v>
                </c:pt>
                <c:pt idx="1984">
                  <c:v>0.19850000000000001</c:v>
                </c:pt>
                <c:pt idx="1985">
                  <c:v>0.1986</c:v>
                </c:pt>
                <c:pt idx="1986">
                  <c:v>0.19869999999999999</c:v>
                </c:pt>
                <c:pt idx="1987">
                  <c:v>0.1988</c:v>
                </c:pt>
                <c:pt idx="1988">
                  <c:v>0.19889999999999999</c:v>
                </c:pt>
                <c:pt idx="1989">
                  <c:v>0.19900000000000001</c:v>
                </c:pt>
                <c:pt idx="1990">
                  <c:v>0.1991</c:v>
                </c:pt>
                <c:pt idx="1991">
                  <c:v>0.19919999999999999</c:v>
                </c:pt>
                <c:pt idx="1992">
                  <c:v>0.1993</c:v>
                </c:pt>
                <c:pt idx="1993">
                  <c:v>0.19939999999999999</c:v>
                </c:pt>
                <c:pt idx="1994">
                  <c:v>0.19950000000000001</c:v>
                </c:pt>
                <c:pt idx="1995">
                  <c:v>0.1996</c:v>
                </c:pt>
                <c:pt idx="1996">
                  <c:v>0.19969999999999999</c:v>
                </c:pt>
                <c:pt idx="1997">
                  <c:v>0.19980000000000001</c:v>
                </c:pt>
                <c:pt idx="1998">
                  <c:v>0.19989999999999999</c:v>
                </c:pt>
                <c:pt idx="1999">
                  <c:v>0.2</c:v>
                </c:pt>
                <c:pt idx="2000">
                  <c:v>0.2001</c:v>
                </c:pt>
                <c:pt idx="2001">
                  <c:v>0.20019999999999999</c:v>
                </c:pt>
                <c:pt idx="2002">
                  <c:v>0.20030000000000001</c:v>
                </c:pt>
                <c:pt idx="2003">
                  <c:v>0.20039999999999999</c:v>
                </c:pt>
                <c:pt idx="2004">
                  <c:v>0.20050000000000001</c:v>
                </c:pt>
                <c:pt idx="2005">
                  <c:v>0.2006</c:v>
                </c:pt>
                <c:pt idx="2006">
                  <c:v>0.20069999999999999</c:v>
                </c:pt>
                <c:pt idx="2007">
                  <c:v>0.20080000000000001</c:v>
                </c:pt>
                <c:pt idx="2008">
                  <c:v>0.2009</c:v>
                </c:pt>
                <c:pt idx="2009">
                  <c:v>0.20100000000000001</c:v>
                </c:pt>
                <c:pt idx="2010">
                  <c:v>0.2011</c:v>
                </c:pt>
                <c:pt idx="2011">
                  <c:v>0.20119999999999999</c:v>
                </c:pt>
                <c:pt idx="2012">
                  <c:v>0.20130000000000001</c:v>
                </c:pt>
                <c:pt idx="2013">
                  <c:v>0.2014</c:v>
                </c:pt>
                <c:pt idx="2014">
                  <c:v>0.20150000000000001</c:v>
                </c:pt>
                <c:pt idx="2015">
                  <c:v>0.2016</c:v>
                </c:pt>
                <c:pt idx="2016">
                  <c:v>0.20169999999999999</c:v>
                </c:pt>
                <c:pt idx="2017">
                  <c:v>0.20180000000000001</c:v>
                </c:pt>
                <c:pt idx="2018">
                  <c:v>0.2019</c:v>
                </c:pt>
                <c:pt idx="2019">
                  <c:v>0.20200000000000001</c:v>
                </c:pt>
                <c:pt idx="2020">
                  <c:v>0.2021</c:v>
                </c:pt>
                <c:pt idx="2021">
                  <c:v>0.20219999999999999</c:v>
                </c:pt>
                <c:pt idx="2022">
                  <c:v>0.20230000000000001</c:v>
                </c:pt>
                <c:pt idx="2023">
                  <c:v>0.2024</c:v>
                </c:pt>
                <c:pt idx="2024">
                  <c:v>0.20250000000000001</c:v>
                </c:pt>
                <c:pt idx="2025">
                  <c:v>0.2026</c:v>
                </c:pt>
                <c:pt idx="2026">
                  <c:v>0.20269999999999999</c:v>
                </c:pt>
                <c:pt idx="2027">
                  <c:v>0.20280000000000001</c:v>
                </c:pt>
                <c:pt idx="2028">
                  <c:v>0.2029</c:v>
                </c:pt>
                <c:pt idx="2029">
                  <c:v>0.20300000000000001</c:v>
                </c:pt>
                <c:pt idx="2030">
                  <c:v>0.2031</c:v>
                </c:pt>
                <c:pt idx="2031">
                  <c:v>0.20319999999999999</c:v>
                </c:pt>
                <c:pt idx="2032">
                  <c:v>0.20330000000000001</c:v>
                </c:pt>
                <c:pt idx="2033">
                  <c:v>0.2034</c:v>
                </c:pt>
                <c:pt idx="2034">
                  <c:v>0.20349999999999999</c:v>
                </c:pt>
                <c:pt idx="2035">
                  <c:v>0.2036</c:v>
                </c:pt>
                <c:pt idx="2036">
                  <c:v>0.20369999999999999</c:v>
                </c:pt>
                <c:pt idx="2037">
                  <c:v>0.20380000000000001</c:v>
                </c:pt>
                <c:pt idx="2038">
                  <c:v>0.2039</c:v>
                </c:pt>
                <c:pt idx="2039">
                  <c:v>0.20399999999999999</c:v>
                </c:pt>
                <c:pt idx="2040">
                  <c:v>0.2041</c:v>
                </c:pt>
                <c:pt idx="2041">
                  <c:v>0.20419999999999999</c:v>
                </c:pt>
                <c:pt idx="2042">
                  <c:v>0.20430000000000001</c:v>
                </c:pt>
                <c:pt idx="2043">
                  <c:v>0.2044</c:v>
                </c:pt>
                <c:pt idx="2044">
                  <c:v>0.20449999999999999</c:v>
                </c:pt>
                <c:pt idx="2045">
                  <c:v>0.2046</c:v>
                </c:pt>
                <c:pt idx="2046">
                  <c:v>0.20469999999999999</c:v>
                </c:pt>
                <c:pt idx="2047">
                  <c:v>0.20480000000000001</c:v>
                </c:pt>
                <c:pt idx="2048">
                  <c:v>0.2049</c:v>
                </c:pt>
                <c:pt idx="2049">
                  <c:v>0.20499999999999999</c:v>
                </c:pt>
                <c:pt idx="2050">
                  <c:v>0.2051</c:v>
                </c:pt>
                <c:pt idx="2051">
                  <c:v>0.20519999999999999</c:v>
                </c:pt>
                <c:pt idx="2052">
                  <c:v>0.20530000000000001</c:v>
                </c:pt>
                <c:pt idx="2053">
                  <c:v>0.2054</c:v>
                </c:pt>
                <c:pt idx="2054">
                  <c:v>0.20549999999999999</c:v>
                </c:pt>
                <c:pt idx="2055">
                  <c:v>0.2056</c:v>
                </c:pt>
                <c:pt idx="2056">
                  <c:v>0.20569999999999999</c:v>
                </c:pt>
                <c:pt idx="2057">
                  <c:v>0.20580000000000001</c:v>
                </c:pt>
                <c:pt idx="2058">
                  <c:v>0.2059</c:v>
                </c:pt>
                <c:pt idx="2059">
                  <c:v>0.20599999999999999</c:v>
                </c:pt>
                <c:pt idx="2060">
                  <c:v>0.20610000000000001</c:v>
                </c:pt>
                <c:pt idx="2061">
                  <c:v>0.20619999999999999</c:v>
                </c:pt>
                <c:pt idx="2062">
                  <c:v>0.20630000000000001</c:v>
                </c:pt>
                <c:pt idx="2063">
                  <c:v>0.2064</c:v>
                </c:pt>
                <c:pt idx="2064">
                  <c:v>0.20649999999999999</c:v>
                </c:pt>
                <c:pt idx="2065">
                  <c:v>0.20660000000000001</c:v>
                </c:pt>
                <c:pt idx="2066">
                  <c:v>0.20669999999999999</c:v>
                </c:pt>
                <c:pt idx="2067">
                  <c:v>0.20680000000000001</c:v>
                </c:pt>
                <c:pt idx="2068">
                  <c:v>0.2069</c:v>
                </c:pt>
                <c:pt idx="2069">
                  <c:v>0.20699999999999999</c:v>
                </c:pt>
                <c:pt idx="2070">
                  <c:v>0.20710000000000001</c:v>
                </c:pt>
                <c:pt idx="2071">
                  <c:v>0.2072</c:v>
                </c:pt>
                <c:pt idx="2072">
                  <c:v>0.20730000000000001</c:v>
                </c:pt>
                <c:pt idx="2073">
                  <c:v>0.2074</c:v>
                </c:pt>
                <c:pt idx="2074">
                  <c:v>0.20749999999999999</c:v>
                </c:pt>
                <c:pt idx="2075">
                  <c:v>0.20760000000000001</c:v>
                </c:pt>
                <c:pt idx="2076">
                  <c:v>0.2077</c:v>
                </c:pt>
                <c:pt idx="2077">
                  <c:v>0.20780000000000001</c:v>
                </c:pt>
                <c:pt idx="2078">
                  <c:v>0.2079</c:v>
                </c:pt>
                <c:pt idx="2079">
                  <c:v>0.20799999999999999</c:v>
                </c:pt>
                <c:pt idx="2080">
                  <c:v>0.20810000000000001</c:v>
                </c:pt>
                <c:pt idx="2081">
                  <c:v>0.2082</c:v>
                </c:pt>
                <c:pt idx="2082">
                  <c:v>0.20830000000000001</c:v>
                </c:pt>
                <c:pt idx="2083">
                  <c:v>0.2084</c:v>
                </c:pt>
                <c:pt idx="2084">
                  <c:v>0.20849999999999999</c:v>
                </c:pt>
                <c:pt idx="2085">
                  <c:v>0.20860000000000001</c:v>
                </c:pt>
                <c:pt idx="2086">
                  <c:v>0.2087</c:v>
                </c:pt>
                <c:pt idx="2087">
                  <c:v>0.20880000000000001</c:v>
                </c:pt>
                <c:pt idx="2088">
                  <c:v>0.2089</c:v>
                </c:pt>
                <c:pt idx="2089">
                  <c:v>0.20899999999999999</c:v>
                </c:pt>
                <c:pt idx="2090">
                  <c:v>0.20910000000000001</c:v>
                </c:pt>
                <c:pt idx="2091">
                  <c:v>0.2092</c:v>
                </c:pt>
                <c:pt idx="2092">
                  <c:v>0.20930000000000001</c:v>
                </c:pt>
                <c:pt idx="2093">
                  <c:v>0.2094</c:v>
                </c:pt>
                <c:pt idx="2094">
                  <c:v>0.20949999999999999</c:v>
                </c:pt>
                <c:pt idx="2095">
                  <c:v>0.20960000000000001</c:v>
                </c:pt>
                <c:pt idx="2096">
                  <c:v>0.2097</c:v>
                </c:pt>
                <c:pt idx="2097">
                  <c:v>0.20979999999999999</c:v>
                </c:pt>
                <c:pt idx="2098">
                  <c:v>0.2099</c:v>
                </c:pt>
                <c:pt idx="2099">
                  <c:v>0.21</c:v>
                </c:pt>
                <c:pt idx="2100">
                  <c:v>0.21010000000000001</c:v>
                </c:pt>
                <c:pt idx="2101">
                  <c:v>0.2102</c:v>
                </c:pt>
                <c:pt idx="2102">
                  <c:v>0.21029999999999999</c:v>
                </c:pt>
                <c:pt idx="2103">
                  <c:v>0.2104</c:v>
                </c:pt>
                <c:pt idx="2104">
                  <c:v>0.21049999999999999</c:v>
                </c:pt>
                <c:pt idx="2105">
                  <c:v>0.21060000000000001</c:v>
                </c:pt>
                <c:pt idx="2106">
                  <c:v>0.2107</c:v>
                </c:pt>
                <c:pt idx="2107">
                  <c:v>0.21079999999999999</c:v>
                </c:pt>
                <c:pt idx="2108">
                  <c:v>0.2109</c:v>
                </c:pt>
                <c:pt idx="2109">
                  <c:v>0.21099999999999999</c:v>
                </c:pt>
                <c:pt idx="2110">
                  <c:v>0.21110000000000001</c:v>
                </c:pt>
                <c:pt idx="2111">
                  <c:v>0.2112</c:v>
                </c:pt>
                <c:pt idx="2112">
                  <c:v>0.21129999999999999</c:v>
                </c:pt>
                <c:pt idx="2113">
                  <c:v>0.2114</c:v>
                </c:pt>
                <c:pt idx="2114">
                  <c:v>0.21149999999999999</c:v>
                </c:pt>
                <c:pt idx="2115">
                  <c:v>0.21160000000000001</c:v>
                </c:pt>
                <c:pt idx="2116">
                  <c:v>0.2117</c:v>
                </c:pt>
                <c:pt idx="2117">
                  <c:v>0.21179999999999999</c:v>
                </c:pt>
                <c:pt idx="2118">
                  <c:v>0.21190000000000001</c:v>
                </c:pt>
                <c:pt idx="2119">
                  <c:v>0.21199999999999999</c:v>
                </c:pt>
                <c:pt idx="2120">
                  <c:v>0.21210000000000001</c:v>
                </c:pt>
                <c:pt idx="2121">
                  <c:v>0.2122</c:v>
                </c:pt>
                <c:pt idx="2122">
                  <c:v>0.21229999999999999</c:v>
                </c:pt>
                <c:pt idx="2123">
                  <c:v>0.21240000000000001</c:v>
                </c:pt>
                <c:pt idx="2124">
                  <c:v>0.21249999999999999</c:v>
                </c:pt>
                <c:pt idx="2125">
                  <c:v>0.21260000000000001</c:v>
                </c:pt>
                <c:pt idx="2126">
                  <c:v>0.2127</c:v>
                </c:pt>
                <c:pt idx="2127">
                  <c:v>0.21279999999999999</c:v>
                </c:pt>
                <c:pt idx="2128">
                  <c:v>0.21290000000000001</c:v>
                </c:pt>
                <c:pt idx="2129">
                  <c:v>0.21299999999999999</c:v>
                </c:pt>
                <c:pt idx="2130">
                  <c:v>0.21310000000000001</c:v>
                </c:pt>
                <c:pt idx="2131">
                  <c:v>0.2132</c:v>
                </c:pt>
                <c:pt idx="2132">
                  <c:v>0.21329999999999999</c:v>
                </c:pt>
                <c:pt idx="2133">
                  <c:v>0.21340000000000001</c:v>
                </c:pt>
                <c:pt idx="2134">
                  <c:v>0.2135</c:v>
                </c:pt>
                <c:pt idx="2135">
                  <c:v>0.21360000000000001</c:v>
                </c:pt>
                <c:pt idx="2136">
                  <c:v>0.2137</c:v>
                </c:pt>
                <c:pt idx="2137">
                  <c:v>0.21379999999999999</c:v>
                </c:pt>
                <c:pt idx="2138">
                  <c:v>0.21390000000000001</c:v>
                </c:pt>
                <c:pt idx="2139">
                  <c:v>0.214</c:v>
                </c:pt>
                <c:pt idx="2140">
                  <c:v>0.21410000000000001</c:v>
                </c:pt>
                <c:pt idx="2141">
                  <c:v>0.2142</c:v>
                </c:pt>
                <c:pt idx="2142">
                  <c:v>0.21429999999999999</c:v>
                </c:pt>
                <c:pt idx="2143">
                  <c:v>0.21440000000000001</c:v>
                </c:pt>
                <c:pt idx="2144">
                  <c:v>0.2145</c:v>
                </c:pt>
                <c:pt idx="2145">
                  <c:v>0.21460000000000001</c:v>
                </c:pt>
                <c:pt idx="2146">
                  <c:v>0.2147</c:v>
                </c:pt>
                <c:pt idx="2147">
                  <c:v>0.21479999999999999</c:v>
                </c:pt>
                <c:pt idx="2148">
                  <c:v>0.21490000000000001</c:v>
                </c:pt>
                <c:pt idx="2149">
                  <c:v>0.215</c:v>
                </c:pt>
                <c:pt idx="2150">
                  <c:v>0.21510000000000001</c:v>
                </c:pt>
                <c:pt idx="2151">
                  <c:v>0.2152</c:v>
                </c:pt>
                <c:pt idx="2152">
                  <c:v>0.21529999999999999</c:v>
                </c:pt>
                <c:pt idx="2153">
                  <c:v>0.21540000000000001</c:v>
                </c:pt>
                <c:pt idx="2154">
                  <c:v>0.2155</c:v>
                </c:pt>
                <c:pt idx="2155">
                  <c:v>0.21560000000000001</c:v>
                </c:pt>
                <c:pt idx="2156">
                  <c:v>0.2157</c:v>
                </c:pt>
                <c:pt idx="2157">
                  <c:v>0.21579999999999999</c:v>
                </c:pt>
                <c:pt idx="2158">
                  <c:v>0.21590000000000001</c:v>
                </c:pt>
                <c:pt idx="2159">
                  <c:v>0.216</c:v>
                </c:pt>
                <c:pt idx="2160">
                  <c:v>0.21609999999999999</c:v>
                </c:pt>
                <c:pt idx="2161">
                  <c:v>0.2162</c:v>
                </c:pt>
                <c:pt idx="2162">
                  <c:v>0.21629999999999999</c:v>
                </c:pt>
                <c:pt idx="2163">
                  <c:v>0.21640000000000001</c:v>
                </c:pt>
                <c:pt idx="2164">
                  <c:v>0.2165</c:v>
                </c:pt>
                <c:pt idx="2165">
                  <c:v>0.21659999999999999</c:v>
                </c:pt>
                <c:pt idx="2166">
                  <c:v>0.2167</c:v>
                </c:pt>
                <c:pt idx="2167">
                  <c:v>0.21679999999999999</c:v>
                </c:pt>
                <c:pt idx="2168">
                  <c:v>0.21690000000000001</c:v>
                </c:pt>
                <c:pt idx="2169">
                  <c:v>0.217</c:v>
                </c:pt>
                <c:pt idx="2170">
                  <c:v>0.21709999999999999</c:v>
                </c:pt>
                <c:pt idx="2171">
                  <c:v>0.2172</c:v>
                </c:pt>
                <c:pt idx="2172">
                  <c:v>0.21729999999999999</c:v>
                </c:pt>
                <c:pt idx="2173">
                  <c:v>0.21740000000000001</c:v>
                </c:pt>
                <c:pt idx="2174">
                  <c:v>0.2175</c:v>
                </c:pt>
                <c:pt idx="2175">
                  <c:v>0.21759999999999999</c:v>
                </c:pt>
                <c:pt idx="2176">
                  <c:v>0.2177</c:v>
                </c:pt>
                <c:pt idx="2177">
                  <c:v>0.21779999999999999</c:v>
                </c:pt>
                <c:pt idx="2178">
                  <c:v>0.21790000000000001</c:v>
                </c:pt>
                <c:pt idx="2179">
                  <c:v>0.218</c:v>
                </c:pt>
                <c:pt idx="2180">
                  <c:v>0.21809999999999999</c:v>
                </c:pt>
                <c:pt idx="2181">
                  <c:v>0.21820000000000001</c:v>
                </c:pt>
                <c:pt idx="2182">
                  <c:v>0.21829999999999999</c:v>
                </c:pt>
                <c:pt idx="2183">
                  <c:v>0.21840000000000001</c:v>
                </c:pt>
                <c:pt idx="2184">
                  <c:v>0.2185</c:v>
                </c:pt>
                <c:pt idx="2185">
                  <c:v>0.21859999999999999</c:v>
                </c:pt>
                <c:pt idx="2186">
                  <c:v>0.21870000000000001</c:v>
                </c:pt>
                <c:pt idx="2187">
                  <c:v>0.21879999999999999</c:v>
                </c:pt>
                <c:pt idx="2188">
                  <c:v>0.21890000000000001</c:v>
                </c:pt>
                <c:pt idx="2189">
                  <c:v>0.219</c:v>
                </c:pt>
                <c:pt idx="2190">
                  <c:v>0.21909999999999999</c:v>
                </c:pt>
                <c:pt idx="2191">
                  <c:v>0.21920000000000001</c:v>
                </c:pt>
                <c:pt idx="2192">
                  <c:v>0.21929999999999999</c:v>
                </c:pt>
                <c:pt idx="2193">
                  <c:v>0.21940000000000001</c:v>
                </c:pt>
                <c:pt idx="2194">
                  <c:v>0.2195</c:v>
                </c:pt>
                <c:pt idx="2195">
                  <c:v>0.21959999999999999</c:v>
                </c:pt>
                <c:pt idx="2196">
                  <c:v>0.21970000000000001</c:v>
                </c:pt>
                <c:pt idx="2197">
                  <c:v>0.2198</c:v>
                </c:pt>
                <c:pt idx="2198">
                  <c:v>0.21990000000000001</c:v>
                </c:pt>
                <c:pt idx="2199">
                  <c:v>0.22</c:v>
                </c:pt>
                <c:pt idx="2200">
                  <c:v>0.22009999999999999</c:v>
                </c:pt>
                <c:pt idx="2201">
                  <c:v>0.22020000000000001</c:v>
                </c:pt>
                <c:pt idx="2202">
                  <c:v>0.2203</c:v>
                </c:pt>
                <c:pt idx="2203">
                  <c:v>0.22040000000000001</c:v>
                </c:pt>
                <c:pt idx="2204">
                  <c:v>0.2205</c:v>
                </c:pt>
                <c:pt idx="2205">
                  <c:v>0.22059999999999999</c:v>
                </c:pt>
                <c:pt idx="2206">
                  <c:v>0.22070000000000001</c:v>
                </c:pt>
                <c:pt idx="2207">
                  <c:v>0.2208</c:v>
                </c:pt>
                <c:pt idx="2208">
                  <c:v>0.22090000000000001</c:v>
                </c:pt>
                <c:pt idx="2209">
                  <c:v>0.221</c:v>
                </c:pt>
                <c:pt idx="2210">
                  <c:v>0.22109999999999999</c:v>
                </c:pt>
                <c:pt idx="2211">
                  <c:v>0.22120000000000001</c:v>
                </c:pt>
                <c:pt idx="2212">
                  <c:v>0.2213</c:v>
                </c:pt>
                <c:pt idx="2213">
                  <c:v>0.22140000000000001</c:v>
                </c:pt>
                <c:pt idx="2214">
                  <c:v>0.2215</c:v>
                </c:pt>
                <c:pt idx="2215">
                  <c:v>0.22159999999999999</c:v>
                </c:pt>
                <c:pt idx="2216">
                  <c:v>0.22170000000000001</c:v>
                </c:pt>
                <c:pt idx="2217">
                  <c:v>0.2218</c:v>
                </c:pt>
                <c:pt idx="2218">
                  <c:v>0.22189999999999999</c:v>
                </c:pt>
                <c:pt idx="2219">
                  <c:v>0.222</c:v>
                </c:pt>
                <c:pt idx="2220">
                  <c:v>0.22209999999999999</c:v>
                </c:pt>
                <c:pt idx="2221">
                  <c:v>0.22220000000000001</c:v>
                </c:pt>
                <c:pt idx="2222">
                  <c:v>0.2223</c:v>
                </c:pt>
                <c:pt idx="2223">
                  <c:v>0.22239999999999999</c:v>
                </c:pt>
                <c:pt idx="2224">
                  <c:v>0.2225</c:v>
                </c:pt>
                <c:pt idx="2225">
                  <c:v>0.22259999999999999</c:v>
                </c:pt>
                <c:pt idx="2226">
                  <c:v>0.22270000000000001</c:v>
                </c:pt>
                <c:pt idx="2227">
                  <c:v>0.2228</c:v>
                </c:pt>
                <c:pt idx="2228">
                  <c:v>0.22289999999999999</c:v>
                </c:pt>
                <c:pt idx="2229">
                  <c:v>0.223</c:v>
                </c:pt>
                <c:pt idx="2230">
                  <c:v>0.22309999999999999</c:v>
                </c:pt>
                <c:pt idx="2231">
                  <c:v>0.22320000000000001</c:v>
                </c:pt>
                <c:pt idx="2232">
                  <c:v>0.2233</c:v>
                </c:pt>
                <c:pt idx="2233">
                  <c:v>0.22339999999999999</c:v>
                </c:pt>
                <c:pt idx="2234">
                  <c:v>0.2235</c:v>
                </c:pt>
                <c:pt idx="2235">
                  <c:v>0.22359999999999999</c:v>
                </c:pt>
                <c:pt idx="2236">
                  <c:v>0.22370000000000001</c:v>
                </c:pt>
                <c:pt idx="2237">
                  <c:v>0.2238</c:v>
                </c:pt>
                <c:pt idx="2238">
                  <c:v>0.22389999999999999</c:v>
                </c:pt>
                <c:pt idx="2239">
                  <c:v>0.224</c:v>
                </c:pt>
                <c:pt idx="2240">
                  <c:v>0.22409999999999999</c:v>
                </c:pt>
                <c:pt idx="2241">
                  <c:v>0.22420000000000001</c:v>
                </c:pt>
                <c:pt idx="2242">
                  <c:v>0.2243</c:v>
                </c:pt>
                <c:pt idx="2243">
                  <c:v>0.22439999999999999</c:v>
                </c:pt>
                <c:pt idx="2244">
                  <c:v>0.22450000000000001</c:v>
                </c:pt>
                <c:pt idx="2245">
                  <c:v>0.22459999999999999</c:v>
                </c:pt>
                <c:pt idx="2246">
                  <c:v>0.22470000000000001</c:v>
                </c:pt>
                <c:pt idx="2247">
                  <c:v>0.2248</c:v>
                </c:pt>
                <c:pt idx="2248">
                  <c:v>0.22489999999999999</c:v>
                </c:pt>
                <c:pt idx="2249">
                  <c:v>0.22500000000000001</c:v>
                </c:pt>
                <c:pt idx="2250">
                  <c:v>0.22509999999999999</c:v>
                </c:pt>
                <c:pt idx="2251">
                  <c:v>0.22520000000000001</c:v>
                </c:pt>
                <c:pt idx="2252">
                  <c:v>0.2253</c:v>
                </c:pt>
                <c:pt idx="2253">
                  <c:v>0.22539999999999999</c:v>
                </c:pt>
                <c:pt idx="2254">
                  <c:v>0.22550000000000001</c:v>
                </c:pt>
                <c:pt idx="2255">
                  <c:v>0.22559999999999999</c:v>
                </c:pt>
                <c:pt idx="2256">
                  <c:v>0.22570000000000001</c:v>
                </c:pt>
                <c:pt idx="2257">
                  <c:v>0.2258</c:v>
                </c:pt>
                <c:pt idx="2258">
                  <c:v>0.22589999999999999</c:v>
                </c:pt>
                <c:pt idx="2259">
                  <c:v>0.22600000000000001</c:v>
                </c:pt>
                <c:pt idx="2260">
                  <c:v>0.2261</c:v>
                </c:pt>
                <c:pt idx="2261">
                  <c:v>0.22620000000000001</c:v>
                </c:pt>
                <c:pt idx="2262">
                  <c:v>0.2263</c:v>
                </c:pt>
                <c:pt idx="2263">
                  <c:v>0.22639999999999999</c:v>
                </c:pt>
                <c:pt idx="2264">
                  <c:v>0.22650000000000001</c:v>
                </c:pt>
                <c:pt idx="2265">
                  <c:v>0.2266</c:v>
                </c:pt>
                <c:pt idx="2266">
                  <c:v>0.22670000000000001</c:v>
                </c:pt>
                <c:pt idx="2267">
                  <c:v>0.2268</c:v>
                </c:pt>
                <c:pt idx="2268">
                  <c:v>0.22689999999999999</c:v>
                </c:pt>
                <c:pt idx="2269">
                  <c:v>0.22700000000000001</c:v>
                </c:pt>
                <c:pt idx="2270">
                  <c:v>0.2271</c:v>
                </c:pt>
                <c:pt idx="2271">
                  <c:v>0.22720000000000001</c:v>
                </c:pt>
                <c:pt idx="2272">
                  <c:v>0.2273</c:v>
                </c:pt>
                <c:pt idx="2273">
                  <c:v>0.22739999999999999</c:v>
                </c:pt>
                <c:pt idx="2274">
                  <c:v>0.22750000000000001</c:v>
                </c:pt>
                <c:pt idx="2275">
                  <c:v>0.2276</c:v>
                </c:pt>
                <c:pt idx="2276">
                  <c:v>0.22770000000000001</c:v>
                </c:pt>
                <c:pt idx="2277">
                  <c:v>0.2278</c:v>
                </c:pt>
                <c:pt idx="2278">
                  <c:v>0.22789999999999999</c:v>
                </c:pt>
                <c:pt idx="2279">
                  <c:v>0.22800000000000001</c:v>
                </c:pt>
                <c:pt idx="2280">
                  <c:v>0.2281</c:v>
                </c:pt>
                <c:pt idx="2281">
                  <c:v>0.22819999999999999</c:v>
                </c:pt>
                <c:pt idx="2282">
                  <c:v>0.2283</c:v>
                </c:pt>
                <c:pt idx="2283">
                  <c:v>0.22839999999999999</c:v>
                </c:pt>
                <c:pt idx="2284">
                  <c:v>0.22850000000000001</c:v>
                </c:pt>
                <c:pt idx="2285">
                  <c:v>0.2286</c:v>
                </c:pt>
                <c:pt idx="2286">
                  <c:v>0.22869999999999999</c:v>
                </c:pt>
                <c:pt idx="2287">
                  <c:v>0.2288</c:v>
                </c:pt>
                <c:pt idx="2288">
                  <c:v>0.22889999999999999</c:v>
                </c:pt>
                <c:pt idx="2289">
                  <c:v>0.22900000000000001</c:v>
                </c:pt>
                <c:pt idx="2290">
                  <c:v>0.2291</c:v>
                </c:pt>
                <c:pt idx="2291">
                  <c:v>0.22919999999999999</c:v>
                </c:pt>
                <c:pt idx="2292">
                  <c:v>0.2293</c:v>
                </c:pt>
                <c:pt idx="2293">
                  <c:v>0.22939999999999999</c:v>
                </c:pt>
                <c:pt idx="2294">
                  <c:v>0.22950000000000001</c:v>
                </c:pt>
                <c:pt idx="2295">
                  <c:v>0.2296</c:v>
                </c:pt>
                <c:pt idx="2296">
                  <c:v>0.22969999999999999</c:v>
                </c:pt>
                <c:pt idx="2297">
                  <c:v>0.2298</c:v>
                </c:pt>
                <c:pt idx="2298">
                  <c:v>0.22989999999999999</c:v>
                </c:pt>
                <c:pt idx="2299">
                  <c:v>0.23</c:v>
                </c:pt>
                <c:pt idx="2300">
                  <c:v>0.2301</c:v>
                </c:pt>
                <c:pt idx="2301">
                  <c:v>0.23019999999999999</c:v>
                </c:pt>
                <c:pt idx="2302">
                  <c:v>0.2303</c:v>
                </c:pt>
                <c:pt idx="2303">
                  <c:v>0.23039999999999999</c:v>
                </c:pt>
                <c:pt idx="2304">
                  <c:v>0.23050000000000001</c:v>
                </c:pt>
                <c:pt idx="2305">
                  <c:v>0.2306</c:v>
                </c:pt>
                <c:pt idx="2306">
                  <c:v>0.23069999999999999</c:v>
                </c:pt>
                <c:pt idx="2307">
                  <c:v>0.23080000000000001</c:v>
                </c:pt>
                <c:pt idx="2308">
                  <c:v>0.23089999999999999</c:v>
                </c:pt>
                <c:pt idx="2309">
                  <c:v>0.23100000000000001</c:v>
                </c:pt>
                <c:pt idx="2310">
                  <c:v>0.2311</c:v>
                </c:pt>
                <c:pt idx="2311">
                  <c:v>0.23119999999999999</c:v>
                </c:pt>
                <c:pt idx="2312">
                  <c:v>0.23130000000000001</c:v>
                </c:pt>
                <c:pt idx="2313">
                  <c:v>0.23139999999999999</c:v>
                </c:pt>
                <c:pt idx="2314">
                  <c:v>0.23150000000000001</c:v>
                </c:pt>
                <c:pt idx="2315">
                  <c:v>0.2316</c:v>
                </c:pt>
                <c:pt idx="2316">
                  <c:v>0.23169999999999999</c:v>
                </c:pt>
                <c:pt idx="2317">
                  <c:v>0.23180000000000001</c:v>
                </c:pt>
                <c:pt idx="2318">
                  <c:v>0.2319</c:v>
                </c:pt>
                <c:pt idx="2319">
                  <c:v>0.23200000000000001</c:v>
                </c:pt>
                <c:pt idx="2320">
                  <c:v>0.2321</c:v>
                </c:pt>
                <c:pt idx="2321">
                  <c:v>0.23219999999999999</c:v>
                </c:pt>
                <c:pt idx="2322">
                  <c:v>0.23230000000000001</c:v>
                </c:pt>
                <c:pt idx="2323">
                  <c:v>0.2324</c:v>
                </c:pt>
                <c:pt idx="2324">
                  <c:v>0.23250000000000001</c:v>
                </c:pt>
                <c:pt idx="2325">
                  <c:v>0.2326</c:v>
                </c:pt>
                <c:pt idx="2326">
                  <c:v>0.23269999999999999</c:v>
                </c:pt>
                <c:pt idx="2327">
                  <c:v>0.23280000000000001</c:v>
                </c:pt>
                <c:pt idx="2328">
                  <c:v>0.2329</c:v>
                </c:pt>
                <c:pt idx="2329">
                  <c:v>0.23300000000000001</c:v>
                </c:pt>
                <c:pt idx="2330">
                  <c:v>0.2331</c:v>
                </c:pt>
                <c:pt idx="2331">
                  <c:v>0.23319999999999999</c:v>
                </c:pt>
                <c:pt idx="2332">
                  <c:v>0.23330000000000001</c:v>
                </c:pt>
                <c:pt idx="2333">
                  <c:v>0.2334</c:v>
                </c:pt>
                <c:pt idx="2334">
                  <c:v>0.23350000000000001</c:v>
                </c:pt>
                <c:pt idx="2335">
                  <c:v>0.2336</c:v>
                </c:pt>
                <c:pt idx="2336">
                  <c:v>0.23369999999999999</c:v>
                </c:pt>
                <c:pt idx="2337">
                  <c:v>0.23380000000000001</c:v>
                </c:pt>
                <c:pt idx="2338">
                  <c:v>0.2339</c:v>
                </c:pt>
                <c:pt idx="2339">
                  <c:v>0.23400000000000001</c:v>
                </c:pt>
                <c:pt idx="2340">
                  <c:v>0.2341</c:v>
                </c:pt>
                <c:pt idx="2341">
                  <c:v>0.23419999999999999</c:v>
                </c:pt>
                <c:pt idx="2342">
                  <c:v>0.23430000000000001</c:v>
                </c:pt>
                <c:pt idx="2343">
                  <c:v>0.2344</c:v>
                </c:pt>
                <c:pt idx="2344">
                  <c:v>0.23449999999999999</c:v>
                </c:pt>
                <c:pt idx="2345">
                  <c:v>0.2346</c:v>
                </c:pt>
                <c:pt idx="2346">
                  <c:v>0.23469999999999999</c:v>
                </c:pt>
                <c:pt idx="2347">
                  <c:v>0.23480000000000001</c:v>
                </c:pt>
                <c:pt idx="2348">
                  <c:v>0.2349</c:v>
                </c:pt>
                <c:pt idx="2349">
                  <c:v>0.23499999999999999</c:v>
                </c:pt>
                <c:pt idx="2350">
                  <c:v>0.2351</c:v>
                </c:pt>
                <c:pt idx="2351">
                  <c:v>0.23519999999999999</c:v>
                </c:pt>
                <c:pt idx="2352">
                  <c:v>0.23530000000000001</c:v>
                </c:pt>
                <c:pt idx="2353">
                  <c:v>0.2354</c:v>
                </c:pt>
                <c:pt idx="2354">
                  <c:v>0.23549999999999999</c:v>
                </c:pt>
                <c:pt idx="2355">
                  <c:v>0.2356</c:v>
                </c:pt>
                <c:pt idx="2356">
                  <c:v>0.23569999999999999</c:v>
                </c:pt>
                <c:pt idx="2357">
                  <c:v>0.23580000000000001</c:v>
                </c:pt>
                <c:pt idx="2358">
                  <c:v>0.2359</c:v>
                </c:pt>
                <c:pt idx="2359">
                  <c:v>0.23599999999999999</c:v>
                </c:pt>
                <c:pt idx="2360">
                  <c:v>0.2361</c:v>
                </c:pt>
                <c:pt idx="2361">
                  <c:v>0.23619999999999999</c:v>
                </c:pt>
                <c:pt idx="2362">
                  <c:v>0.23630000000000001</c:v>
                </c:pt>
                <c:pt idx="2363">
                  <c:v>0.2364</c:v>
                </c:pt>
                <c:pt idx="2364">
                  <c:v>0.23649999999999999</c:v>
                </c:pt>
                <c:pt idx="2365">
                  <c:v>0.2366</c:v>
                </c:pt>
                <c:pt idx="2366">
                  <c:v>0.23669999999999999</c:v>
                </c:pt>
                <c:pt idx="2367">
                  <c:v>0.23680000000000001</c:v>
                </c:pt>
                <c:pt idx="2368">
                  <c:v>0.2369</c:v>
                </c:pt>
                <c:pt idx="2369">
                  <c:v>0.23699999999999999</c:v>
                </c:pt>
                <c:pt idx="2370">
                  <c:v>0.23710000000000001</c:v>
                </c:pt>
                <c:pt idx="2371">
                  <c:v>0.23719999999999999</c:v>
                </c:pt>
                <c:pt idx="2372">
                  <c:v>0.23730000000000001</c:v>
                </c:pt>
                <c:pt idx="2373">
                  <c:v>0.2374</c:v>
                </c:pt>
                <c:pt idx="2374">
                  <c:v>0.23749999999999999</c:v>
                </c:pt>
                <c:pt idx="2375">
                  <c:v>0.23760000000000001</c:v>
                </c:pt>
                <c:pt idx="2376">
                  <c:v>0.23769999999999999</c:v>
                </c:pt>
                <c:pt idx="2377">
                  <c:v>0.23780000000000001</c:v>
                </c:pt>
                <c:pt idx="2378">
                  <c:v>0.2379</c:v>
                </c:pt>
                <c:pt idx="2379">
                  <c:v>0.23799999999999999</c:v>
                </c:pt>
                <c:pt idx="2380">
                  <c:v>0.23810000000000001</c:v>
                </c:pt>
                <c:pt idx="2381">
                  <c:v>0.2382</c:v>
                </c:pt>
                <c:pt idx="2382">
                  <c:v>0.23830000000000001</c:v>
                </c:pt>
                <c:pt idx="2383">
                  <c:v>0.2384</c:v>
                </c:pt>
                <c:pt idx="2384">
                  <c:v>0.23849999999999999</c:v>
                </c:pt>
                <c:pt idx="2385">
                  <c:v>0.23860000000000001</c:v>
                </c:pt>
                <c:pt idx="2386">
                  <c:v>0.2387</c:v>
                </c:pt>
                <c:pt idx="2387">
                  <c:v>0.23880000000000001</c:v>
                </c:pt>
                <c:pt idx="2388">
                  <c:v>0.2389</c:v>
                </c:pt>
                <c:pt idx="2389">
                  <c:v>0.23899999999999999</c:v>
                </c:pt>
                <c:pt idx="2390">
                  <c:v>0.23910000000000001</c:v>
                </c:pt>
                <c:pt idx="2391">
                  <c:v>0.2392</c:v>
                </c:pt>
                <c:pt idx="2392">
                  <c:v>0.23930000000000001</c:v>
                </c:pt>
                <c:pt idx="2393">
                  <c:v>0.2394</c:v>
                </c:pt>
                <c:pt idx="2394">
                  <c:v>0.23949999999999999</c:v>
                </c:pt>
                <c:pt idx="2395">
                  <c:v>0.23960000000000001</c:v>
                </c:pt>
                <c:pt idx="2396">
                  <c:v>0.2397</c:v>
                </c:pt>
                <c:pt idx="2397">
                  <c:v>0.23980000000000001</c:v>
                </c:pt>
                <c:pt idx="2398">
                  <c:v>0.2399</c:v>
                </c:pt>
                <c:pt idx="2399">
                  <c:v>0.24</c:v>
                </c:pt>
                <c:pt idx="2400">
                  <c:v>0.24010000000000001</c:v>
                </c:pt>
                <c:pt idx="2401">
                  <c:v>0.2402</c:v>
                </c:pt>
                <c:pt idx="2402">
                  <c:v>0.24030000000000001</c:v>
                </c:pt>
                <c:pt idx="2403">
                  <c:v>0.2404</c:v>
                </c:pt>
                <c:pt idx="2404">
                  <c:v>0.24049999999999999</c:v>
                </c:pt>
                <c:pt idx="2405">
                  <c:v>0.24060000000000001</c:v>
                </c:pt>
                <c:pt idx="2406">
                  <c:v>0.2407</c:v>
                </c:pt>
                <c:pt idx="2407">
                  <c:v>0.24079999999999999</c:v>
                </c:pt>
                <c:pt idx="2408">
                  <c:v>0.2409</c:v>
                </c:pt>
                <c:pt idx="2409">
                  <c:v>0.24099999999999999</c:v>
                </c:pt>
                <c:pt idx="2410">
                  <c:v>0.24110000000000001</c:v>
                </c:pt>
                <c:pt idx="2411">
                  <c:v>0.2412</c:v>
                </c:pt>
                <c:pt idx="2412">
                  <c:v>0.24129999999999999</c:v>
                </c:pt>
                <c:pt idx="2413">
                  <c:v>0.2414</c:v>
                </c:pt>
                <c:pt idx="2414">
                  <c:v>0.24149999999999999</c:v>
                </c:pt>
                <c:pt idx="2415">
                  <c:v>0.24160000000000001</c:v>
                </c:pt>
                <c:pt idx="2416">
                  <c:v>0.2417</c:v>
                </c:pt>
                <c:pt idx="2417">
                  <c:v>0.24179999999999999</c:v>
                </c:pt>
                <c:pt idx="2418">
                  <c:v>0.2419</c:v>
                </c:pt>
                <c:pt idx="2419">
                  <c:v>0.24199999999999999</c:v>
                </c:pt>
                <c:pt idx="2420">
                  <c:v>0.24210000000000001</c:v>
                </c:pt>
                <c:pt idx="2421">
                  <c:v>0.2422</c:v>
                </c:pt>
                <c:pt idx="2422">
                  <c:v>0.24229999999999999</c:v>
                </c:pt>
                <c:pt idx="2423">
                  <c:v>0.2424</c:v>
                </c:pt>
                <c:pt idx="2424">
                  <c:v>0.24249999999999999</c:v>
                </c:pt>
                <c:pt idx="2425">
                  <c:v>0.24260000000000001</c:v>
                </c:pt>
                <c:pt idx="2426">
                  <c:v>0.2427</c:v>
                </c:pt>
                <c:pt idx="2427">
                  <c:v>0.24279999999999999</c:v>
                </c:pt>
                <c:pt idx="2428">
                  <c:v>0.2429</c:v>
                </c:pt>
                <c:pt idx="2429">
                  <c:v>0.24299999999999999</c:v>
                </c:pt>
                <c:pt idx="2430">
                  <c:v>0.24310000000000001</c:v>
                </c:pt>
                <c:pt idx="2431">
                  <c:v>0.2432</c:v>
                </c:pt>
                <c:pt idx="2432">
                  <c:v>0.24329999999999999</c:v>
                </c:pt>
                <c:pt idx="2433">
                  <c:v>0.24340000000000001</c:v>
                </c:pt>
                <c:pt idx="2434">
                  <c:v>0.24349999999999999</c:v>
                </c:pt>
                <c:pt idx="2435">
                  <c:v>0.24360000000000001</c:v>
                </c:pt>
                <c:pt idx="2436">
                  <c:v>0.2437</c:v>
                </c:pt>
                <c:pt idx="2437">
                  <c:v>0.24379999999999999</c:v>
                </c:pt>
                <c:pt idx="2438">
                  <c:v>0.24390000000000001</c:v>
                </c:pt>
                <c:pt idx="2439">
                  <c:v>0.24399999999999999</c:v>
                </c:pt>
                <c:pt idx="2440">
                  <c:v>0.24410000000000001</c:v>
                </c:pt>
                <c:pt idx="2441">
                  <c:v>0.2442</c:v>
                </c:pt>
                <c:pt idx="2442">
                  <c:v>0.24429999999999999</c:v>
                </c:pt>
                <c:pt idx="2443">
                  <c:v>0.24440000000000001</c:v>
                </c:pt>
                <c:pt idx="2444">
                  <c:v>0.2445</c:v>
                </c:pt>
                <c:pt idx="2445">
                  <c:v>0.24460000000000001</c:v>
                </c:pt>
                <c:pt idx="2446">
                  <c:v>0.2447</c:v>
                </c:pt>
                <c:pt idx="2447">
                  <c:v>0.24479999999999999</c:v>
                </c:pt>
                <c:pt idx="2448">
                  <c:v>0.24490000000000001</c:v>
                </c:pt>
                <c:pt idx="2449">
                  <c:v>0.245</c:v>
                </c:pt>
                <c:pt idx="2450">
                  <c:v>0.24510000000000001</c:v>
                </c:pt>
                <c:pt idx="2451">
                  <c:v>0.2452</c:v>
                </c:pt>
                <c:pt idx="2452">
                  <c:v>0.24529999999999999</c:v>
                </c:pt>
                <c:pt idx="2453">
                  <c:v>0.24540000000000001</c:v>
                </c:pt>
                <c:pt idx="2454">
                  <c:v>0.2455</c:v>
                </c:pt>
                <c:pt idx="2455">
                  <c:v>0.24560000000000001</c:v>
                </c:pt>
                <c:pt idx="2456">
                  <c:v>0.2457</c:v>
                </c:pt>
                <c:pt idx="2457">
                  <c:v>0.24579999999999999</c:v>
                </c:pt>
                <c:pt idx="2458">
                  <c:v>0.24590000000000001</c:v>
                </c:pt>
                <c:pt idx="2459">
                  <c:v>0.246</c:v>
                </c:pt>
                <c:pt idx="2460">
                  <c:v>0.24610000000000001</c:v>
                </c:pt>
                <c:pt idx="2461">
                  <c:v>0.2462</c:v>
                </c:pt>
                <c:pt idx="2462">
                  <c:v>0.24629999999999999</c:v>
                </c:pt>
                <c:pt idx="2463">
                  <c:v>0.24640000000000001</c:v>
                </c:pt>
                <c:pt idx="2464">
                  <c:v>0.2465</c:v>
                </c:pt>
                <c:pt idx="2465">
                  <c:v>0.24660000000000001</c:v>
                </c:pt>
                <c:pt idx="2466">
                  <c:v>0.2467</c:v>
                </c:pt>
                <c:pt idx="2467">
                  <c:v>0.24679999999999999</c:v>
                </c:pt>
                <c:pt idx="2468">
                  <c:v>0.24690000000000001</c:v>
                </c:pt>
                <c:pt idx="2469">
                  <c:v>0.247</c:v>
                </c:pt>
                <c:pt idx="2470">
                  <c:v>0.24709999999999999</c:v>
                </c:pt>
                <c:pt idx="2471">
                  <c:v>0.2472</c:v>
                </c:pt>
                <c:pt idx="2472">
                  <c:v>0.24729999999999999</c:v>
                </c:pt>
                <c:pt idx="2473">
                  <c:v>0.24740000000000001</c:v>
                </c:pt>
                <c:pt idx="2474">
                  <c:v>0.2475</c:v>
                </c:pt>
                <c:pt idx="2475">
                  <c:v>0.24759999999999999</c:v>
                </c:pt>
                <c:pt idx="2476">
                  <c:v>0.2477</c:v>
                </c:pt>
                <c:pt idx="2477">
                  <c:v>0.24779999999999999</c:v>
                </c:pt>
                <c:pt idx="2478">
                  <c:v>0.24790000000000001</c:v>
                </c:pt>
                <c:pt idx="2479">
                  <c:v>0.248</c:v>
                </c:pt>
                <c:pt idx="2480">
                  <c:v>0.24809999999999999</c:v>
                </c:pt>
                <c:pt idx="2481">
                  <c:v>0.2482</c:v>
                </c:pt>
                <c:pt idx="2482">
                  <c:v>0.24829999999999999</c:v>
                </c:pt>
                <c:pt idx="2483">
                  <c:v>0.24840000000000001</c:v>
                </c:pt>
                <c:pt idx="2484">
                  <c:v>0.2485</c:v>
                </c:pt>
                <c:pt idx="2485">
                  <c:v>0.24859999999999999</c:v>
                </c:pt>
                <c:pt idx="2486">
                  <c:v>0.2487</c:v>
                </c:pt>
                <c:pt idx="2487">
                  <c:v>0.24879999999999999</c:v>
                </c:pt>
                <c:pt idx="2488">
                  <c:v>0.24890000000000001</c:v>
                </c:pt>
                <c:pt idx="2489">
                  <c:v>0.249</c:v>
                </c:pt>
                <c:pt idx="2490">
                  <c:v>0.24909999999999999</c:v>
                </c:pt>
                <c:pt idx="2491">
                  <c:v>0.2492</c:v>
                </c:pt>
                <c:pt idx="2492">
                  <c:v>0.24929999999999999</c:v>
                </c:pt>
                <c:pt idx="2493">
                  <c:v>0.24940000000000001</c:v>
                </c:pt>
                <c:pt idx="2494">
                  <c:v>0.2495</c:v>
                </c:pt>
                <c:pt idx="2495">
                  <c:v>0.24959999999999999</c:v>
                </c:pt>
                <c:pt idx="2496">
                  <c:v>0.24970000000000001</c:v>
                </c:pt>
                <c:pt idx="2497">
                  <c:v>0.24979999999999999</c:v>
                </c:pt>
                <c:pt idx="2498">
                  <c:v>0.24990000000000001</c:v>
                </c:pt>
                <c:pt idx="2499">
                  <c:v>0.25</c:v>
                </c:pt>
                <c:pt idx="2500">
                  <c:v>0.25009999999999999</c:v>
                </c:pt>
                <c:pt idx="2501">
                  <c:v>0.25019999999999998</c:v>
                </c:pt>
                <c:pt idx="2502">
                  <c:v>0.25030000000000002</c:v>
                </c:pt>
                <c:pt idx="2503">
                  <c:v>0.25040000000000001</c:v>
                </c:pt>
                <c:pt idx="2504">
                  <c:v>0.2505</c:v>
                </c:pt>
                <c:pt idx="2505">
                  <c:v>0.25059999999999999</c:v>
                </c:pt>
                <c:pt idx="2506">
                  <c:v>0.25069999999999998</c:v>
                </c:pt>
                <c:pt idx="2507">
                  <c:v>0.25080000000000002</c:v>
                </c:pt>
                <c:pt idx="2508">
                  <c:v>0.25090000000000001</c:v>
                </c:pt>
                <c:pt idx="2509">
                  <c:v>0.251</c:v>
                </c:pt>
                <c:pt idx="2510">
                  <c:v>0.25109999999999999</c:v>
                </c:pt>
                <c:pt idx="2511">
                  <c:v>0.25119999999999998</c:v>
                </c:pt>
                <c:pt idx="2512">
                  <c:v>0.25130000000000002</c:v>
                </c:pt>
                <c:pt idx="2513">
                  <c:v>0.25140000000000001</c:v>
                </c:pt>
                <c:pt idx="2514">
                  <c:v>0.2515</c:v>
                </c:pt>
                <c:pt idx="2515">
                  <c:v>0.25159999999999999</c:v>
                </c:pt>
                <c:pt idx="2516">
                  <c:v>0.25169999999999998</c:v>
                </c:pt>
                <c:pt idx="2517">
                  <c:v>0.25180000000000002</c:v>
                </c:pt>
                <c:pt idx="2518">
                  <c:v>0.25190000000000001</c:v>
                </c:pt>
                <c:pt idx="2519">
                  <c:v>0.252</c:v>
                </c:pt>
                <c:pt idx="2520">
                  <c:v>0.25209999999999999</c:v>
                </c:pt>
                <c:pt idx="2521">
                  <c:v>0.25219999999999998</c:v>
                </c:pt>
                <c:pt idx="2522">
                  <c:v>0.25230000000000002</c:v>
                </c:pt>
                <c:pt idx="2523">
                  <c:v>0.25240000000000001</c:v>
                </c:pt>
                <c:pt idx="2524">
                  <c:v>0.2525</c:v>
                </c:pt>
                <c:pt idx="2525">
                  <c:v>0.25259999999999999</c:v>
                </c:pt>
                <c:pt idx="2526">
                  <c:v>0.25269999999999998</c:v>
                </c:pt>
                <c:pt idx="2527">
                  <c:v>0.25280000000000002</c:v>
                </c:pt>
                <c:pt idx="2528">
                  <c:v>0.25290000000000001</c:v>
                </c:pt>
                <c:pt idx="2529">
                  <c:v>0.253</c:v>
                </c:pt>
                <c:pt idx="2530">
                  <c:v>0.25309999999999999</c:v>
                </c:pt>
                <c:pt idx="2531">
                  <c:v>0.25319999999999998</c:v>
                </c:pt>
                <c:pt idx="2532">
                  <c:v>0.25330000000000003</c:v>
                </c:pt>
                <c:pt idx="2533">
                  <c:v>0.25340000000000001</c:v>
                </c:pt>
                <c:pt idx="2534">
                  <c:v>0.2535</c:v>
                </c:pt>
                <c:pt idx="2535">
                  <c:v>0.25359999999999999</c:v>
                </c:pt>
                <c:pt idx="2536">
                  <c:v>0.25369999999999998</c:v>
                </c:pt>
                <c:pt idx="2537">
                  <c:v>0.25380000000000003</c:v>
                </c:pt>
                <c:pt idx="2538">
                  <c:v>0.25390000000000001</c:v>
                </c:pt>
                <c:pt idx="2539">
                  <c:v>0.254</c:v>
                </c:pt>
                <c:pt idx="2540">
                  <c:v>0.25409999999999999</c:v>
                </c:pt>
                <c:pt idx="2541">
                  <c:v>0.25419999999999998</c:v>
                </c:pt>
                <c:pt idx="2542">
                  <c:v>0.25430000000000003</c:v>
                </c:pt>
                <c:pt idx="2543">
                  <c:v>0.25440000000000002</c:v>
                </c:pt>
                <c:pt idx="2544">
                  <c:v>0.2545</c:v>
                </c:pt>
                <c:pt idx="2545">
                  <c:v>0.25459999999999999</c:v>
                </c:pt>
                <c:pt idx="2546">
                  <c:v>0.25469999999999998</c:v>
                </c:pt>
                <c:pt idx="2547">
                  <c:v>0.25480000000000003</c:v>
                </c:pt>
                <c:pt idx="2548">
                  <c:v>0.25490000000000002</c:v>
                </c:pt>
                <c:pt idx="2549">
                  <c:v>0.255</c:v>
                </c:pt>
                <c:pt idx="2550">
                  <c:v>0.25509999999999999</c:v>
                </c:pt>
                <c:pt idx="2551">
                  <c:v>0.25519999999999998</c:v>
                </c:pt>
                <c:pt idx="2552">
                  <c:v>0.25530000000000003</c:v>
                </c:pt>
                <c:pt idx="2553">
                  <c:v>0.25540000000000002</c:v>
                </c:pt>
                <c:pt idx="2554">
                  <c:v>0.2555</c:v>
                </c:pt>
                <c:pt idx="2555">
                  <c:v>0.25559999999999999</c:v>
                </c:pt>
                <c:pt idx="2556">
                  <c:v>0.25569999999999998</c:v>
                </c:pt>
                <c:pt idx="2557">
                  <c:v>0.25580000000000003</c:v>
                </c:pt>
                <c:pt idx="2558">
                  <c:v>0.25590000000000002</c:v>
                </c:pt>
                <c:pt idx="2559">
                  <c:v>0.25600000000000001</c:v>
                </c:pt>
                <c:pt idx="2560">
                  <c:v>0.25609999999999999</c:v>
                </c:pt>
                <c:pt idx="2561">
                  <c:v>0.25619999999999998</c:v>
                </c:pt>
                <c:pt idx="2562">
                  <c:v>0.25629999999999997</c:v>
                </c:pt>
                <c:pt idx="2563">
                  <c:v>0.25640000000000002</c:v>
                </c:pt>
                <c:pt idx="2564">
                  <c:v>0.25650000000000001</c:v>
                </c:pt>
                <c:pt idx="2565">
                  <c:v>0.25659999999999999</c:v>
                </c:pt>
                <c:pt idx="2566">
                  <c:v>0.25669999999999998</c:v>
                </c:pt>
                <c:pt idx="2567">
                  <c:v>0.25679999999999997</c:v>
                </c:pt>
                <c:pt idx="2568">
                  <c:v>0.25690000000000002</c:v>
                </c:pt>
                <c:pt idx="2569">
                  <c:v>0.25700000000000001</c:v>
                </c:pt>
                <c:pt idx="2570">
                  <c:v>0.2571</c:v>
                </c:pt>
                <c:pt idx="2571">
                  <c:v>0.25719999999999998</c:v>
                </c:pt>
                <c:pt idx="2572">
                  <c:v>0.25729999999999997</c:v>
                </c:pt>
                <c:pt idx="2573">
                  <c:v>0.25740000000000002</c:v>
                </c:pt>
                <c:pt idx="2574">
                  <c:v>0.25750000000000001</c:v>
                </c:pt>
                <c:pt idx="2575">
                  <c:v>0.2576</c:v>
                </c:pt>
                <c:pt idx="2576">
                  <c:v>0.25769999999999998</c:v>
                </c:pt>
                <c:pt idx="2577">
                  <c:v>0.25779999999999997</c:v>
                </c:pt>
                <c:pt idx="2578">
                  <c:v>0.25790000000000002</c:v>
                </c:pt>
                <c:pt idx="2579">
                  <c:v>0.25800000000000001</c:v>
                </c:pt>
                <c:pt idx="2580">
                  <c:v>0.2581</c:v>
                </c:pt>
                <c:pt idx="2581">
                  <c:v>0.25819999999999999</c:v>
                </c:pt>
                <c:pt idx="2582">
                  <c:v>0.25829999999999997</c:v>
                </c:pt>
                <c:pt idx="2583">
                  <c:v>0.25840000000000002</c:v>
                </c:pt>
                <c:pt idx="2584">
                  <c:v>0.25850000000000001</c:v>
                </c:pt>
                <c:pt idx="2585">
                  <c:v>0.2586</c:v>
                </c:pt>
                <c:pt idx="2586">
                  <c:v>0.25869999999999999</c:v>
                </c:pt>
                <c:pt idx="2587">
                  <c:v>0.25879999999999997</c:v>
                </c:pt>
                <c:pt idx="2588">
                  <c:v>0.25890000000000002</c:v>
                </c:pt>
                <c:pt idx="2589">
                  <c:v>0.25900000000000001</c:v>
                </c:pt>
                <c:pt idx="2590">
                  <c:v>0.2591</c:v>
                </c:pt>
                <c:pt idx="2591">
                  <c:v>0.25919999999999999</c:v>
                </c:pt>
                <c:pt idx="2592">
                  <c:v>0.25929999999999997</c:v>
                </c:pt>
                <c:pt idx="2593">
                  <c:v>0.25940000000000002</c:v>
                </c:pt>
                <c:pt idx="2594">
                  <c:v>0.25950000000000001</c:v>
                </c:pt>
                <c:pt idx="2595">
                  <c:v>0.2596</c:v>
                </c:pt>
                <c:pt idx="2596">
                  <c:v>0.25969999999999999</c:v>
                </c:pt>
                <c:pt idx="2597">
                  <c:v>0.25979999999999998</c:v>
                </c:pt>
                <c:pt idx="2598">
                  <c:v>0.25990000000000002</c:v>
                </c:pt>
                <c:pt idx="2599">
                  <c:v>0.26</c:v>
                </c:pt>
                <c:pt idx="2600">
                  <c:v>0.2601</c:v>
                </c:pt>
                <c:pt idx="2601">
                  <c:v>0.26019999999999999</c:v>
                </c:pt>
                <c:pt idx="2602">
                  <c:v>0.26029999999999998</c:v>
                </c:pt>
                <c:pt idx="2603">
                  <c:v>0.26040000000000002</c:v>
                </c:pt>
                <c:pt idx="2604">
                  <c:v>0.26050000000000001</c:v>
                </c:pt>
                <c:pt idx="2605">
                  <c:v>0.2606</c:v>
                </c:pt>
                <c:pt idx="2606">
                  <c:v>0.26069999999999999</c:v>
                </c:pt>
                <c:pt idx="2607">
                  <c:v>0.26079999999999998</c:v>
                </c:pt>
                <c:pt idx="2608">
                  <c:v>0.26090000000000002</c:v>
                </c:pt>
                <c:pt idx="2609">
                  <c:v>0.26100000000000001</c:v>
                </c:pt>
                <c:pt idx="2610">
                  <c:v>0.2611</c:v>
                </c:pt>
                <c:pt idx="2611">
                  <c:v>0.26119999999999999</c:v>
                </c:pt>
                <c:pt idx="2612">
                  <c:v>0.26129999999999998</c:v>
                </c:pt>
                <c:pt idx="2613">
                  <c:v>0.26140000000000002</c:v>
                </c:pt>
                <c:pt idx="2614">
                  <c:v>0.26150000000000001</c:v>
                </c:pt>
                <c:pt idx="2615">
                  <c:v>0.2616</c:v>
                </c:pt>
                <c:pt idx="2616">
                  <c:v>0.26169999999999999</c:v>
                </c:pt>
                <c:pt idx="2617">
                  <c:v>0.26179999999999998</c:v>
                </c:pt>
                <c:pt idx="2618">
                  <c:v>0.26190000000000002</c:v>
                </c:pt>
                <c:pt idx="2619">
                  <c:v>0.26200000000000001</c:v>
                </c:pt>
                <c:pt idx="2620">
                  <c:v>0.2621</c:v>
                </c:pt>
                <c:pt idx="2621">
                  <c:v>0.26219999999999999</c:v>
                </c:pt>
                <c:pt idx="2622">
                  <c:v>0.26229999999999998</c:v>
                </c:pt>
                <c:pt idx="2623">
                  <c:v>0.26240000000000002</c:v>
                </c:pt>
                <c:pt idx="2624">
                  <c:v>0.26250000000000001</c:v>
                </c:pt>
                <c:pt idx="2625">
                  <c:v>0.2626</c:v>
                </c:pt>
                <c:pt idx="2626">
                  <c:v>0.26269999999999999</c:v>
                </c:pt>
                <c:pt idx="2627">
                  <c:v>0.26279999999999998</c:v>
                </c:pt>
                <c:pt idx="2628">
                  <c:v>0.26290000000000002</c:v>
                </c:pt>
                <c:pt idx="2629">
                  <c:v>0.26300000000000001</c:v>
                </c:pt>
                <c:pt idx="2630">
                  <c:v>0.2631</c:v>
                </c:pt>
                <c:pt idx="2631">
                  <c:v>0.26319999999999999</c:v>
                </c:pt>
                <c:pt idx="2632">
                  <c:v>0.26329999999999998</c:v>
                </c:pt>
                <c:pt idx="2633">
                  <c:v>0.26340000000000002</c:v>
                </c:pt>
                <c:pt idx="2634">
                  <c:v>0.26350000000000001</c:v>
                </c:pt>
                <c:pt idx="2635">
                  <c:v>0.2636</c:v>
                </c:pt>
                <c:pt idx="2636">
                  <c:v>0.26369999999999999</c:v>
                </c:pt>
                <c:pt idx="2637">
                  <c:v>0.26379999999999998</c:v>
                </c:pt>
                <c:pt idx="2638">
                  <c:v>0.26390000000000002</c:v>
                </c:pt>
                <c:pt idx="2639">
                  <c:v>0.26400000000000001</c:v>
                </c:pt>
                <c:pt idx="2640">
                  <c:v>0.2641</c:v>
                </c:pt>
                <c:pt idx="2641">
                  <c:v>0.26419999999999999</c:v>
                </c:pt>
                <c:pt idx="2642">
                  <c:v>0.26429999999999998</c:v>
                </c:pt>
                <c:pt idx="2643">
                  <c:v>0.26440000000000002</c:v>
                </c:pt>
                <c:pt idx="2644">
                  <c:v>0.26450000000000001</c:v>
                </c:pt>
                <c:pt idx="2645">
                  <c:v>0.2646</c:v>
                </c:pt>
                <c:pt idx="2646">
                  <c:v>0.26469999999999999</c:v>
                </c:pt>
                <c:pt idx="2647">
                  <c:v>0.26479999999999998</c:v>
                </c:pt>
                <c:pt idx="2648">
                  <c:v>0.26490000000000002</c:v>
                </c:pt>
                <c:pt idx="2649">
                  <c:v>0.26500000000000001</c:v>
                </c:pt>
                <c:pt idx="2650">
                  <c:v>0.2651</c:v>
                </c:pt>
                <c:pt idx="2651">
                  <c:v>0.26519999999999999</c:v>
                </c:pt>
                <c:pt idx="2652">
                  <c:v>0.26529999999999998</c:v>
                </c:pt>
                <c:pt idx="2653">
                  <c:v>0.26540000000000002</c:v>
                </c:pt>
                <c:pt idx="2654">
                  <c:v>0.26550000000000001</c:v>
                </c:pt>
                <c:pt idx="2655">
                  <c:v>0.2656</c:v>
                </c:pt>
                <c:pt idx="2656">
                  <c:v>0.26569999999999999</c:v>
                </c:pt>
                <c:pt idx="2657">
                  <c:v>0.26579999999999998</c:v>
                </c:pt>
                <c:pt idx="2658">
                  <c:v>0.26590000000000003</c:v>
                </c:pt>
                <c:pt idx="2659">
                  <c:v>0.26600000000000001</c:v>
                </c:pt>
                <c:pt idx="2660">
                  <c:v>0.2661</c:v>
                </c:pt>
                <c:pt idx="2661">
                  <c:v>0.26619999999999999</c:v>
                </c:pt>
                <c:pt idx="2662">
                  <c:v>0.26629999999999998</c:v>
                </c:pt>
                <c:pt idx="2663">
                  <c:v>0.26640000000000003</c:v>
                </c:pt>
                <c:pt idx="2664">
                  <c:v>0.26650000000000001</c:v>
                </c:pt>
                <c:pt idx="2665">
                  <c:v>0.2666</c:v>
                </c:pt>
                <c:pt idx="2666">
                  <c:v>0.26669999999999999</c:v>
                </c:pt>
                <c:pt idx="2667">
                  <c:v>0.26679999999999998</c:v>
                </c:pt>
                <c:pt idx="2668">
                  <c:v>0.26690000000000003</c:v>
                </c:pt>
                <c:pt idx="2669">
                  <c:v>0.26700000000000002</c:v>
                </c:pt>
                <c:pt idx="2670">
                  <c:v>0.2671</c:v>
                </c:pt>
                <c:pt idx="2671">
                  <c:v>0.26719999999999999</c:v>
                </c:pt>
                <c:pt idx="2672">
                  <c:v>0.26729999999999998</c:v>
                </c:pt>
                <c:pt idx="2673">
                  <c:v>0.26740000000000003</c:v>
                </c:pt>
                <c:pt idx="2674">
                  <c:v>0.26750000000000002</c:v>
                </c:pt>
                <c:pt idx="2675">
                  <c:v>0.2676</c:v>
                </c:pt>
                <c:pt idx="2676">
                  <c:v>0.26769999999999999</c:v>
                </c:pt>
                <c:pt idx="2677">
                  <c:v>0.26779999999999998</c:v>
                </c:pt>
                <c:pt idx="2678">
                  <c:v>0.26790000000000003</c:v>
                </c:pt>
                <c:pt idx="2679">
                  <c:v>0.26800000000000002</c:v>
                </c:pt>
                <c:pt idx="2680">
                  <c:v>0.2681</c:v>
                </c:pt>
                <c:pt idx="2681">
                  <c:v>0.26819999999999999</c:v>
                </c:pt>
                <c:pt idx="2682">
                  <c:v>0.26829999999999998</c:v>
                </c:pt>
                <c:pt idx="2683">
                  <c:v>0.26840000000000003</c:v>
                </c:pt>
                <c:pt idx="2684">
                  <c:v>0.26850000000000002</c:v>
                </c:pt>
                <c:pt idx="2685">
                  <c:v>0.26860000000000001</c:v>
                </c:pt>
                <c:pt idx="2686">
                  <c:v>0.26869999999999999</c:v>
                </c:pt>
                <c:pt idx="2687">
                  <c:v>0.26879999999999998</c:v>
                </c:pt>
                <c:pt idx="2688">
                  <c:v>0.26889999999999997</c:v>
                </c:pt>
                <c:pt idx="2689">
                  <c:v>0.26900000000000002</c:v>
                </c:pt>
                <c:pt idx="2690">
                  <c:v>0.26910000000000001</c:v>
                </c:pt>
                <c:pt idx="2691">
                  <c:v>0.26919999999999999</c:v>
                </c:pt>
                <c:pt idx="2692">
                  <c:v>0.26929999999999998</c:v>
                </c:pt>
                <c:pt idx="2693">
                  <c:v>0.26939999999999997</c:v>
                </c:pt>
                <c:pt idx="2694">
                  <c:v>0.26950000000000002</c:v>
                </c:pt>
                <c:pt idx="2695">
                  <c:v>0.26960000000000001</c:v>
                </c:pt>
                <c:pt idx="2696">
                  <c:v>0.2697</c:v>
                </c:pt>
                <c:pt idx="2697">
                  <c:v>0.26979999999999998</c:v>
                </c:pt>
                <c:pt idx="2698">
                  <c:v>0.26989999999999997</c:v>
                </c:pt>
                <c:pt idx="2699">
                  <c:v>0.27</c:v>
                </c:pt>
                <c:pt idx="2700">
                  <c:v>0.27010000000000001</c:v>
                </c:pt>
                <c:pt idx="2701">
                  <c:v>0.2702</c:v>
                </c:pt>
                <c:pt idx="2702">
                  <c:v>0.27029999999999998</c:v>
                </c:pt>
                <c:pt idx="2703">
                  <c:v>0.27039999999999997</c:v>
                </c:pt>
                <c:pt idx="2704">
                  <c:v>0.27050000000000002</c:v>
                </c:pt>
                <c:pt idx="2705">
                  <c:v>0.27060000000000001</c:v>
                </c:pt>
                <c:pt idx="2706">
                  <c:v>0.2707</c:v>
                </c:pt>
                <c:pt idx="2707">
                  <c:v>0.27079999999999999</c:v>
                </c:pt>
                <c:pt idx="2708">
                  <c:v>0.27089999999999997</c:v>
                </c:pt>
                <c:pt idx="2709">
                  <c:v>0.27100000000000002</c:v>
                </c:pt>
                <c:pt idx="2710">
                  <c:v>0.27110000000000001</c:v>
                </c:pt>
                <c:pt idx="2711">
                  <c:v>0.2712</c:v>
                </c:pt>
                <c:pt idx="2712">
                  <c:v>0.27129999999999999</c:v>
                </c:pt>
                <c:pt idx="2713">
                  <c:v>0.27139999999999997</c:v>
                </c:pt>
                <c:pt idx="2714">
                  <c:v>0.27150000000000002</c:v>
                </c:pt>
                <c:pt idx="2715">
                  <c:v>0.27160000000000001</c:v>
                </c:pt>
                <c:pt idx="2716">
                  <c:v>0.2717</c:v>
                </c:pt>
                <c:pt idx="2717">
                  <c:v>0.27179999999999999</c:v>
                </c:pt>
                <c:pt idx="2718">
                  <c:v>0.27189999999999998</c:v>
                </c:pt>
                <c:pt idx="2719">
                  <c:v>0.27200000000000002</c:v>
                </c:pt>
                <c:pt idx="2720">
                  <c:v>0.27210000000000001</c:v>
                </c:pt>
                <c:pt idx="2721">
                  <c:v>0.2722</c:v>
                </c:pt>
                <c:pt idx="2722">
                  <c:v>0.27229999999999999</c:v>
                </c:pt>
                <c:pt idx="2723">
                  <c:v>0.27239999999999998</c:v>
                </c:pt>
                <c:pt idx="2724">
                  <c:v>0.27250000000000002</c:v>
                </c:pt>
                <c:pt idx="2725">
                  <c:v>0.27260000000000001</c:v>
                </c:pt>
                <c:pt idx="2726">
                  <c:v>0.2727</c:v>
                </c:pt>
                <c:pt idx="2727">
                  <c:v>0.27279999999999999</c:v>
                </c:pt>
                <c:pt idx="2728">
                  <c:v>0.27289999999999998</c:v>
                </c:pt>
                <c:pt idx="2729">
                  <c:v>0.27300000000000002</c:v>
                </c:pt>
                <c:pt idx="2730">
                  <c:v>0.27310000000000001</c:v>
                </c:pt>
                <c:pt idx="2731">
                  <c:v>0.2732</c:v>
                </c:pt>
                <c:pt idx="2732">
                  <c:v>0.27329999999999999</c:v>
                </c:pt>
                <c:pt idx="2733">
                  <c:v>0.27339999999999998</c:v>
                </c:pt>
                <c:pt idx="2734">
                  <c:v>0.27350000000000002</c:v>
                </c:pt>
                <c:pt idx="2735">
                  <c:v>0.27360000000000001</c:v>
                </c:pt>
                <c:pt idx="2736">
                  <c:v>0.2737</c:v>
                </c:pt>
                <c:pt idx="2737">
                  <c:v>0.27379999999999999</c:v>
                </c:pt>
                <c:pt idx="2738">
                  <c:v>0.27389999999999998</c:v>
                </c:pt>
                <c:pt idx="2739">
                  <c:v>0.27400000000000002</c:v>
                </c:pt>
                <c:pt idx="2740">
                  <c:v>0.27410000000000001</c:v>
                </c:pt>
                <c:pt idx="2741">
                  <c:v>0.2742</c:v>
                </c:pt>
                <c:pt idx="2742">
                  <c:v>0.27429999999999999</c:v>
                </c:pt>
                <c:pt idx="2743">
                  <c:v>0.27439999999999998</c:v>
                </c:pt>
                <c:pt idx="2744">
                  <c:v>0.27450000000000002</c:v>
                </c:pt>
                <c:pt idx="2745">
                  <c:v>0.27460000000000001</c:v>
                </c:pt>
                <c:pt idx="2746">
                  <c:v>0.2747</c:v>
                </c:pt>
                <c:pt idx="2747">
                  <c:v>0.27479999999999999</c:v>
                </c:pt>
                <c:pt idx="2748">
                  <c:v>0.27489999999999998</c:v>
                </c:pt>
                <c:pt idx="2749">
                  <c:v>0.27500000000000002</c:v>
                </c:pt>
                <c:pt idx="2750">
                  <c:v>0.27510000000000001</c:v>
                </c:pt>
                <c:pt idx="2751">
                  <c:v>0.2752</c:v>
                </c:pt>
                <c:pt idx="2752">
                  <c:v>0.27529999999999999</c:v>
                </c:pt>
                <c:pt idx="2753">
                  <c:v>0.27539999999999998</c:v>
                </c:pt>
                <c:pt idx="2754">
                  <c:v>0.27550000000000002</c:v>
                </c:pt>
                <c:pt idx="2755">
                  <c:v>0.27560000000000001</c:v>
                </c:pt>
                <c:pt idx="2756">
                  <c:v>0.2757</c:v>
                </c:pt>
                <c:pt idx="2757">
                  <c:v>0.27579999999999999</c:v>
                </c:pt>
                <c:pt idx="2758">
                  <c:v>0.27589999999999998</c:v>
                </c:pt>
                <c:pt idx="2759">
                  <c:v>0.27600000000000002</c:v>
                </c:pt>
                <c:pt idx="2760">
                  <c:v>0.27610000000000001</c:v>
                </c:pt>
                <c:pt idx="2761">
                  <c:v>0.2762</c:v>
                </c:pt>
                <c:pt idx="2762">
                  <c:v>0.27629999999999999</c:v>
                </c:pt>
                <c:pt idx="2763">
                  <c:v>0.27639999999999998</c:v>
                </c:pt>
                <c:pt idx="2764">
                  <c:v>0.27650000000000002</c:v>
                </c:pt>
                <c:pt idx="2765">
                  <c:v>0.27660000000000001</c:v>
                </c:pt>
                <c:pt idx="2766">
                  <c:v>0.2767</c:v>
                </c:pt>
                <c:pt idx="2767">
                  <c:v>0.27679999999999999</c:v>
                </c:pt>
                <c:pt idx="2768">
                  <c:v>0.27689999999999998</c:v>
                </c:pt>
                <c:pt idx="2769">
                  <c:v>0.27700000000000002</c:v>
                </c:pt>
                <c:pt idx="2770">
                  <c:v>0.27710000000000001</c:v>
                </c:pt>
                <c:pt idx="2771">
                  <c:v>0.2772</c:v>
                </c:pt>
                <c:pt idx="2772">
                  <c:v>0.27729999999999999</c:v>
                </c:pt>
                <c:pt idx="2773">
                  <c:v>0.27739999999999998</c:v>
                </c:pt>
                <c:pt idx="2774">
                  <c:v>0.27750000000000002</c:v>
                </c:pt>
                <c:pt idx="2775">
                  <c:v>0.27760000000000001</c:v>
                </c:pt>
                <c:pt idx="2776">
                  <c:v>0.2777</c:v>
                </c:pt>
                <c:pt idx="2777">
                  <c:v>0.27779999999999999</c:v>
                </c:pt>
                <c:pt idx="2778">
                  <c:v>0.27789999999999998</c:v>
                </c:pt>
                <c:pt idx="2779">
                  <c:v>0.27800000000000002</c:v>
                </c:pt>
                <c:pt idx="2780">
                  <c:v>0.27810000000000001</c:v>
                </c:pt>
                <c:pt idx="2781">
                  <c:v>0.2782</c:v>
                </c:pt>
                <c:pt idx="2782">
                  <c:v>0.27829999999999999</c:v>
                </c:pt>
                <c:pt idx="2783">
                  <c:v>0.27839999999999998</c:v>
                </c:pt>
                <c:pt idx="2784">
                  <c:v>0.27850000000000003</c:v>
                </c:pt>
                <c:pt idx="2785">
                  <c:v>0.27860000000000001</c:v>
                </c:pt>
                <c:pt idx="2786">
                  <c:v>0.2787</c:v>
                </c:pt>
                <c:pt idx="2787">
                  <c:v>0.27879999999999999</c:v>
                </c:pt>
                <c:pt idx="2788">
                  <c:v>0.27889999999999998</c:v>
                </c:pt>
                <c:pt idx="2789">
                  <c:v>0.27900000000000003</c:v>
                </c:pt>
                <c:pt idx="2790">
                  <c:v>0.27910000000000001</c:v>
                </c:pt>
                <c:pt idx="2791">
                  <c:v>0.2792</c:v>
                </c:pt>
                <c:pt idx="2792">
                  <c:v>0.27929999999999999</c:v>
                </c:pt>
                <c:pt idx="2793">
                  <c:v>0.27939999999999998</c:v>
                </c:pt>
                <c:pt idx="2794">
                  <c:v>0.27950000000000003</c:v>
                </c:pt>
                <c:pt idx="2795">
                  <c:v>0.27960000000000002</c:v>
                </c:pt>
                <c:pt idx="2796">
                  <c:v>0.2797</c:v>
                </c:pt>
                <c:pt idx="2797">
                  <c:v>0.27979999999999999</c:v>
                </c:pt>
                <c:pt idx="2798">
                  <c:v>0.27989999999999998</c:v>
                </c:pt>
                <c:pt idx="2799">
                  <c:v>0.28000000000000003</c:v>
                </c:pt>
                <c:pt idx="2800">
                  <c:v>0.28010000000000002</c:v>
                </c:pt>
                <c:pt idx="2801">
                  <c:v>0.2802</c:v>
                </c:pt>
                <c:pt idx="2802">
                  <c:v>0.28029999999999999</c:v>
                </c:pt>
                <c:pt idx="2803">
                  <c:v>0.28039999999999998</c:v>
                </c:pt>
                <c:pt idx="2804">
                  <c:v>0.28050000000000003</c:v>
                </c:pt>
                <c:pt idx="2805">
                  <c:v>0.28060000000000002</c:v>
                </c:pt>
                <c:pt idx="2806">
                  <c:v>0.28070000000000001</c:v>
                </c:pt>
                <c:pt idx="2807">
                  <c:v>0.28079999999999999</c:v>
                </c:pt>
                <c:pt idx="2808">
                  <c:v>0.28089999999999998</c:v>
                </c:pt>
                <c:pt idx="2809">
                  <c:v>0.28100000000000003</c:v>
                </c:pt>
                <c:pt idx="2810">
                  <c:v>0.28110000000000002</c:v>
                </c:pt>
                <c:pt idx="2811">
                  <c:v>0.28120000000000001</c:v>
                </c:pt>
                <c:pt idx="2812">
                  <c:v>0.28129999999999999</c:v>
                </c:pt>
                <c:pt idx="2813">
                  <c:v>0.28139999999999998</c:v>
                </c:pt>
                <c:pt idx="2814">
                  <c:v>0.28149999999999997</c:v>
                </c:pt>
                <c:pt idx="2815">
                  <c:v>0.28160000000000002</c:v>
                </c:pt>
                <c:pt idx="2816">
                  <c:v>0.28170000000000001</c:v>
                </c:pt>
                <c:pt idx="2817">
                  <c:v>0.28179999999999999</c:v>
                </c:pt>
                <c:pt idx="2818">
                  <c:v>0.28189999999999998</c:v>
                </c:pt>
                <c:pt idx="2819">
                  <c:v>0.28199999999999997</c:v>
                </c:pt>
                <c:pt idx="2820">
                  <c:v>0.28210000000000002</c:v>
                </c:pt>
                <c:pt idx="2821">
                  <c:v>0.28220000000000001</c:v>
                </c:pt>
                <c:pt idx="2822">
                  <c:v>0.2823</c:v>
                </c:pt>
                <c:pt idx="2823">
                  <c:v>0.28239999999999998</c:v>
                </c:pt>
                <c:pt idx="2824">
                  <c:v>0.28249999999999997</c:v>
                </c:pt>
                <c:pt idx="2825">
                  <c:v>0.28260000000000002</c:v>
                </c:pt>
                <c:pt idx="2826">
                  <c:v>0.28270000000000001</c:v>
                </c:pt>
                <c:pt idx="2827">
                  <c:v>0.2828</c:v>
                </c:pt>
                <c:pt idx="2828">
                  <c:v>0.28289999999999998</c:v>
                </c:pt>
                <c:pt idx="2829">
                  <c:v>0.28299999999999997</c:v>
                </c:pt>
                <c:pt idx="2830">
                  <c:v>0.28310000000000002</c:v>
                </c:pt>
                <c:pt idx="2831">
                  <c:v>0.28320000000000001</c:v>
                </c:pt>
                <c:pt idx="2832">
                  <c:v>0.2833</c:v>
                </c:pt>
                <c:pt idx="2833">
                  <c:v>0.28339999999999999</c:v>
                </c:pt>
                <c:pt idx="2834">
                  <c:v>0.28349999999999997</c:v>
                </c:pt>
                <c:pt idx="2835">
                  <c:v>0.28360000000000002</c:v>
                </c:pt>
                <c:pt idx="2836">
                  <c:v>0.28370000000000001</c:v>
                </c:pt>
                <c:pt idx="2837">
                  <c:v>0.2838</c:v>
                </c:pt>
                <c:pt idx="2838">
                  <c:v>0.28389999999999999</c:v>
                </c:pt>
                <c:pt idx="2839">
                  <c:v>0.28399999999999997</c:v>
                </c:pt>
                <c:pt idx="2840">
                  <c:v>0.28410000000000002</c:v>
                </c:pt>
                <c:pt idx="2841">
                  <c:v>0.28420000000000001</c:v>
                </c:pt>
                <c:pt idx="2842">
                  <c:v>0.2843</c:v>
                </c:pt>
                <c:pt idx="2843">
                  <c:v>0.28439999999999999</c:v>
                </c:pt>
                <c:pt idx="2844">
                  <c:v>0.28449999999999998</c:v>
                </c:pt>
                <c:pt idx="2845">
                  <c:v>0.28460000000000002</c:v>
                </c:pt>
                <c:pt idx="2846">
                  <c:v>0.28470000000000001</c:v>
                </c:pt>
                <c:pt idx="2847">
                  <c:v>0.2848</c:v>
                </c:pt>
                <c:pt idx="2848">
                  <c:v>0.28489999999999999</c:v>
                </c:pt>
                <c:pt idx="2849">
                  <c:v>0.28499999999999998</c:v>
                </c:pt>
                <c:pt idx="2850">
                  <c:v>0.28510000000000002</c:v>
                </c:pt>
                <c:pt idx="2851">
                  <c:v>0.28520000000000001</c:v>
                </c:pt>
                <c:pt idx="2852">
                  <c:v>0.2853</c:v>
                </c:pt>
                <c:pt idx="2853">
                  <c:v>0.28539999999999999</c:v>
                </c:pt>
                <c:pt idx="2854">
                  <c:v>0.28549999999999998</c:v>
                </c:pt>
                <c:pt idx="2855">
                  <c:v>0.28560000000000002</c:v>
                </c:pt>
                <c:pt idx="2856">
                  <c:v>0.28570000000000001</c:v>
                </c:pt>
                <c:pt idx="2857">
                  <c:v>0.2858</c:v>
                </c:pt>
                <c:pt idx="2858">
                  <c:v>0.28589999999999999</c:v>
                </c:pt>
                <c:pt idx="2859">
                  <c:v>0.28599999999999998</c:v>
                </c:pt>
                <c:pt idx="2860">
                  <c:v>0.28610000000000002</c:v>
                </c:pt>
                <c:pt idx="2861">
                  <c:v>0.28620000000000001</c:v>
                </c:pt>
                <c:pt idx="2862">
                  <c:v>0.2863</c:v>
                </c:pt>
                <c:pt idx="2863">
                  <c:v>0.28639999999999999</c:v>
                </c:pt>
                <c:pt idx="2864">
                  <c:v>0.28649999999999998</c:v>
                </c:pt>
                <c:pt idx="2865">
                  <c:v>0.28660000000000002</c:v>
                </c:pt>
                <c:pt idx="2866">
                  <c:v>0.28670000000000001</c:v>
                </c:pt>
                <c:pt idx="2867">
                  <c:v>0.2868</c:v>
                </c:pt>
                <c:pt idx="2868">
                  <c:v>0.28689999999999999</c:v>
                </c:pt>
                <c:pt idx="2869">
                  <c:v>0.28699999999999998</c:v>
                </c:pt>
                <c:pt idx="2870">
                  <c:v>0.28710000000000002</c:v>
                </c:pt>
                <c:pt idx="2871">
                  <c:v>0.28720000000000001</c:v>
                </c:pt>
                <c:pt idx="2872">
                  <c:v>0.2873</c:v>
                </c:pt>
                <c:pt idx="2873">
                  <c:v>0.28739999999999999</c:v>
                </c:pt>
                <c:pt idx="2874">
                  <c:v>0.28749999999999998</c:v>
                </c:pt>
                <c:pt idx="2875">
                  <c:v>0.28760000000000002</c:v>
                </c:pt>
                <c:pt idx="2876">
                  <c:v>0.28770000000000001</c:v>
                </c:pt>
                <c:pt idx="2877">
                  <c:v>0.2878</c:v>
                </c:pt>
                <c:pt idx="2878">
                  <c:v>0.28789999999999999</c:v>
                </c:pt>
                <c:pt idx="2879">
                  <c:v>0.28799999999999998</c:v>
                </c:pt>
                <c:pt idx="2880">
                  <c:v>0.28810000000000002</c:v>
                </c:pt>
                <c:pt idx="2881">
                  <c:v>0.28820000000000001</c:v>
                </c:pt>
                <c:pt idx="2882">
                  <c:v>0.2883</c:v>
                </c:pt>
                <c:pt idx="2883">
                  <c:v>0.28839999999999999</c:v>
                </c:pt>
                <c:pt idx="2884">
                  <c:v>0.28849999999999998</c:v>
                </c:pt>
                <c:pt idx="2885">
                  <c:v>0.28860000000000002</c:v>
                </c:pt>
                <c:pt idx="2886">
                  <c:v>0.28870000000000001</c:v>
                </c:pt>
                <c:pt idx="2887">
                  <c:v>0.2888</c:v>
                </c:pt>
                <c:pt idx="2888">
                  <c:v>0.28889999999999999</c:v>
                </c:pt>
                <c:pt idx="2889">
                  <c:v>0.28899999999999998</c:v>
                </c:pt>
                <c:pt idx="2890">
                  <c:v>0.28910000000000002</c:v>
                </c:pt>
                <c:pt idx="2891">
                  <c:v>0.28920000000000001</c:v>
                </c:pt>
                <c:pt idx="2892">
                  <c:v>0.2893</c:v>
                </c:pt>
                <c:pt idx="2893">
                  <c:v>0.28939999999999999</c:v>
                </c:pt>
                <c:pt idx="2894">
                  <c:v>0.28949999999999998</c:v>
                </c:pt>
                <c:pt idx="2895">
                  <c:v>0.28960000000000002</c:v>
                </c:pt>
                <c:pt idx="2896">
                  <c:v>0.28970000000000001</c:v>
                </c:pt>
                <c:pt idx="2897">
                  <c:v>0.2898</c:v>
                </c:pt>
                <c:pt idx="2898">
                  <c:v>0.28989999999999999</c:v>
                </c:pt>
                <c:pt idx="2899">
                  <c:v>0.28999999999999998</c:v>
                </c:pt>
                <c:pt idx="2900">
                  <c:v>0.29010000000000002</c:v>
                </c:pt>
                <c:pt idx="2901">
                  <c:v>0.29020000000000001</c:v>
                </c:pt>
                <c:pt idx="2902">
                  <c:v>0.2903</c:v>
                </c:pt>
                <c:pt idx="2903">
                  <c:v>0.29039999999999999</c:v>
                </c:pt>
                <c:pt idx="2904">
                  <c:v>0.29049999999999998</c:v>
                </c:pt>
                <c:pt idx="2905">
                  <c:v>0.29060000000000002</c:v>
                </c:pt>
                <c:pt idx="2906">
                  <c:v>0.29070000000000001</c:v>
                </c:pt>
                <c:pt idx="2907">
                  <c:v>0.2908</c:v>
                </c:pt>
                <c:pt idx="2908">
                  <c:v>0.29089999999999999</c:v>
                </c:pt>
                <c:pt idx="2909">
                  <c:v>0.29099999999999998</c:v>
                </c:pt>
                <c:pt idx="2910">
                  <c:v>0.29110000000000003</c:v>
                </c:pt>
                <c:pt idx="2911">
                  <c:v>0.29120000000000001</c:v>
                </c:pt>
                <c:pt idx="2912">
                  <c:v>0.2913</c:v>
                </c:pt>
                <c:pt idx="2913">
                  <c:v>0.29139999999999999</c:v>
                </c:pt>
                <c:pt idx="2914">
                  <c:v>0.29149999999999998</c:v>
                </c:pt>
                <c:pt idx="2915">
                  <c:v>0.29160000000000003</c:v>
                </c:pt>
                <c:pt idx="2916">
                  <c:v>0.29170000000000001</c:v>
                </c:pt>
                <c:pt idx="2917">
                  <c:v>0.2918</c:v>
                </c:pt>
                <c:pt idx="2918">
                  <c:v>0.29189999999999999</c:v>
                </c:pt>
                <c:pt idx="2919">
                  <c:v>0.29199999999999998</c:v>
                </c:pt>
                <c:pt idx="2920">
                  <c:v>0.29210000000000003</c:v>
                </c:pt>
                <c:pt idx="2921">
                  <c:v>0.29220000000000002</c:v>
                </c:pt>
                <c:pt idx="2922">
                  <c:v>0.2923</c:v>
                </c:pt>
                <c:pt idx="2923">
                  <c:v>0.29239999999999999</c:v>
                </c:pt>
                <c:pt idx="2924">
                  <c:v>0.29249999999999998</c:v>
                </c:pt>
                <c:pt idx="2925">
                  <c:v>0.29260000000000003</c:v>
                </c:pt>
                <c:pt idx="2926">
                  <c:v>0.29270000000000002</c:v>
                </c:pt>
                <c:pt idx="2927">
                  <c:v>0.2928</c:v>
                </c:pt>
                <c:pt idx="2928">
                  <c:v>0.29289999999999999</c:v>
                </c:pt>
                <c:pt idx="2929">
                  <c:v>0.29299999999999998</c:v>
                </c:pt>
                <c:pt idx="2930">
                  <c:v>0.29310000000000003</c:v>
                </c:pt>
                <c:pt idx="2931">
                  <c:v>0.29320000000000002</c:v>
                </c:pt>
                <c:pt idx="2932">
                  <c:v>0.29330000000000001</c:v>
                </c:pt>
                <c:pt idx="2933">
                  <c:v>0.29339999999999999</c:v>
                </c:pt>
                <c:pt idx="2934">
                  <c:v>0.29349999999999998</c:v>
                </c:pt>
                <c:pt idx="2935">
                  <c:v>0.29360000000000003</c:v>
                </c:pt>
                <c:pt idx="2936">
                  <c:v>0.29370000000000002</c:v>
                </c:pt>
                <c:pt idx="2937">
                  <c:v>0.29380000000000001</c:v>
                </c:pt>
                <c:pt idx="2938">
                  <c:v>0.29389999999999999</c:v>
                </c:pt>
                <c:pt idx="2939">
                  <c:v>0.29399999999999998</c:v>
                </c:pt>
                <c:pt idx="2940">
                  <c:v>0.29409999999999997</c:v>
                </c:pt>
                <c:pt idx="2941">
                  <c:v>0.29420000000000002</c:v>
                </c:pt>
                <c:pt idx="2942">
                  <c:v>0.29430000000000001</c:v>
                </c:pt>
                <c:pt idx="2943">
                  <c:v>0.2944</c:v>
                </c:pt>
                <c:pt idx="2944">
                  <c:v>0.29449999999999998</c:v>
                </c:pt>
                <c:pt idx="2945">
                  <c:v>0.29459999999999997</c:v>
                </c:pt>
                <c:pt idx="2946">
                  <c:v>0.29470000000000002</c:v>
                </c:pt>
                <c:pt idx="2947">
                  <c:v>0.29480000000000001</c:v>
                </c:pt>
                <c:pt idx="2948">
                  <c:v>0.2949</c:v>
                </c:pt>
                <c:pt idx="2949">
                  <c:v>0.29499999999999998</c:v>
                </c:pt>
                <c:pt idx="2950">
                  <c:v>0.29509999999999997</c:v>
                </c:pt>
                <c:pt idx="2951">
                  <c:v>0.29520000000000002</c:v>
                </c:pt>
                <c:pt idx="2952">
                  <c:v>0.29530000000000001</c:v>
                </c:pt>
                <c:pt idx="2953">
                  <c:v>0.2954</c:v>
                </c:pt>
                <c:pt idx="2954">
                  <c:v>0.29549999999999998</c:v>
                </c:pt>
                <c:pt idx="2955">
                  <c:v>0.29559999999999997</c:v>
                </c:pt>
                <c:pt idx="2956">
                  <c:v>0.29570000000000002</c:v>
                </c:pt>
                <c:pt idx="2957">
                  <c:v>0.29580000000000001</c:v>
                </c:pt>
                <c:pt idx="2958">
                  <c:v>0.2959</c:v>
                </c:pt>
                <c:pt idx="2959">
                  <c:v>0.29599999999999999</c:v>
                </c:pt>
                <c:pt idx="2960">
                  <c:v>0.29609999999999997</c:v>
                </c:pt>
                <c:pt idx="2961">
                  <c:v>0.29620000000000002</c:v>
                </c:pt>
                <c:pt idx="2962">
                  <c:v>0.29630000000000001</c:v>
                </c:pt>
                <c:pt idx="2963">
                  <c:v>0.2964</c:v>
                </c:pt>
                <c:pt idx="2964">
                  <c:v>0.29649999999999999</c:v>
                </c:pt>
                <c:pt idx="2965">
                  <c:v>0.29659999999999997</c:v>
                </c:pt>
                <c:pt idx="2966">
                  <c:v>0.29670000000000002</c:v>
                </c:pt>
                <c:pt idx="2967">
                  <c:v>0.29680000000000001</c:v>
                </c:pt>
                <c:pt idx="2968">
                  <c:v>0.2969</c:v>
                </c:pt>
                <c:pt idx="2969">
                  <c:v>0.29699999999999999</c:v>
                </c:pt>
                <c:pt idx="2970">
                  <c:v>0.29709999999999998</c:v>
                </c:pt>
                <c:pt idx="2971">
                  <c:v>0.29720000000000002</c:v>
                </c:pt>
                <c:pt idx="2972">
                  <c:v>0.29730000000000001</c:v>
                </c:pt>
                <c:pt idx="2973">
                  <c:v>0.2974</c:v>
                </c:pt>
                <c:pt idx="2974">
                  <c:v>0.29749999999999999</c:v>
                </c:pt>
                <c:pt idx="2975">
                  <c:v>0.29759999999999998</c:v>
                </c:pt>
                <c:pt idx="2976">
                  <c:v>0.29770000000000002</c:v>
                </c:pt>
                <c:pt idx="2977">
                  <c:v>0.29780000000000001</c:v>
                </c:pt>
                <c:pt idx="2978">
                  <c:v>0.2979</c:v>
                </c:pt>
                <c:pt idx="2979">
                  <c:v>0.29799999999999999</c:v>
                </c:pt>
                <c:pt idx="2980">
                  <c:v>0.29809999999999998</c:v>
                </c:pt>
                <c:pt idx="2981">
                  <c:v>0.29820000000000002</c:v>
                </c:pt>
                <c:pt idx="2982">
                  <c:v>0.29830000000000001</c:v>
                </c:pt>
                <c:pt idx="2983">
                  <c:v>0.2984</c:v>
                </c:pt>
                <c:pt idx="2984">
                  <c:v>0.29849999999999999</c:v>
                </c:pt>
                <c:pt idx="2985">
                  <c:v>0.29859999999999998</c:v>
                </c:pt>
                <c:pt idx="2986">
                  <c:v>0.29870000000000002</c:v>
                </c:pt>
                <c:pt idx="2987">
                  <c:v>0.29880000000000001</c:v>
                </c:pt>
                <c:pt idx="2988">
                  <c:v>0.2989</c:v>
                </c:pt>
                <c:pt idx="2989">
                  <c:v>0.29899999999999999</c:v>
                </c:pt>
                <c:pt idx="2990">
                  <c:v>0.29909999999999998</c:v>
                </c:pt>
                <c:pt idx="2991">
                  <c:v>0.29920000000000002</c:v>
                </c:pt>
                <c:pt idx="2992">
                  <c:v>0.29930000000000001</c:v>
                </c:pt>
                <c:pt idx="2993">
                  <c:v>0.2994</c:v>
                </c:pt>
                <c:pt idx="2994">
                  <c:v>0.29949999999999999</c:v>
                </c:pt>
                <c:pt idx="2995">
                  <c:v>0.29959999999999998</c:v>
                </c:pt>
                <c:pt idx="2996">
                  <c:v>0.29970000000000002</c:v>
                </c:pt>
                <c:pt idx="2997">
                  <c:v>0.29980000000000001</c:v>
                </c:pt>
                <c:pt idx="2998">
                  <c:v>0.2999</c:v>
                </c:pt>
                <c:pt idx="2999">
                  <c:v>0.3</c:v>
                </c:pt>
                <c:pt idx="3000">
                  <c:v>0.30009999999999998</c:v>
                </c:pt>
                <c:pt idx="3001">
                  <c:v>0.30020000000000002</c:v>
                </c:pt>
                <c:pt idx="3002">
                  <c:v>0.30030000000000001</c:v>
                </c:pt>
                <c:pt idx="3003">
                  <c:v>0.3004</c:v>
                </c:pt>
                <c:pt idx="3004">
                  <c:v>0.30049999999999999</c:v>
                </c:pt>
                <c:pt idx="3005">
                  <c:v>0.30059999999999998</c:v>
                </c:pt>
                <c:pt idx="3006">
                  <c:v>0.30070000000000002</c:v>
                </c:pt>
                <c:pt idx="3007">
                  <c:v>0.30080000000000001</c:v>
                </c:pt>
                <c:pt idx="3008">
                  <c:v>0.3009</c:v>
                </c:pt>
                <c:pt idx="3009">
                  <c:v>0.30099999999999999</c:v>
                </c:pt>
                <c:pt idx="3010">
                  <c:v>0.30109999999999998</c:v>
                </c:pt>
                <c:pt idx="3011">
                  <c:v>0.30120000000000002</c:v>
                </c:pt>
                <c:pt idx="3012">
                  <c:v>0.30130000000000001</c:v>
                </c:pt>
                <c:pt idx="3013">
                  <c:v>0.3014</c:v>
                </c:pt>
                <c:pt idx="3014">
                  <c:v>0.30149999999999999</c:v>
                </c:pt>
                <c:pt idx="3015">
                  <c:v>0.30159999999999998</c:v>
                </c:pt>
                <c:pt idx="3016">
                  <c:v>0.30170000000000002</c:v>
                </c:pt>
                <c:pt idx="3017">
                  <c:v>0.30180000000000001</c:v>
                </c:pt>
                <c:pt idx="3018">
                  <c:v>0.3019</c:v>
                </c:pt>
                <c:pt idx="3019">
                  <c:v>0.30199999999999999</c:v>
                </c:pt>
                <c:pt idx="3020">
                  <c:v>0.30209999999999998</c:v>
                </c:pt>
                <c:pt idx="3021">
                  <c:v>0.30220000000000002</c:v>
                </c:pt>
                <c:pt idx="3022">
                  <c:v>0.30230000000000001</c:v>
                </c:pt>
                <c:pt idx="3023">
                  <c:v>0.3024</c:v>
                </c:pt>
                <c:pt idx="3024">
                  <c:v>0.30249999999999999</c:v>
                </c:pt>
                <c:pt idx="3025">
                  <c:v>0.30259999999999998</c:v>
                </c:pt>
                <c:pt idx="3026">
                  <c:v>0.30270000000000002</c:v>
                </c:pt>
                <c:pt idx="3027">
                  <c:v>0.30280000000000001</c:v>
                </c:pt>
                <c:pt idx="3028">
                  <c:v>0.3029</c:v>
                </c:pt>
                <c:pt idx="3029">
                  <c:v>0.30299999999999999</c:v>
                </c:pt>
                <c:pt idx="3030">
                  <c:v>0.30309999999999998</c:v>
                </c:pt>
                <c:pt idx="3031">
                  <c:v>0.30320000000000003</c:v>
                </c:pt>
                <c:pt idx="3032">
                  <c:v>0.30330000000000001</c:v>
                </c:pt>
                <c:pt idx="3033">
                  <c:v>0.3034</c:v>
                </c:pt>
                <c:pt idx="3034">
                  <c:v>0.30349999999999999</c:v>
                </c:pt>
                <c:pt idx="3035">
                  <c:v>0.30359999999999998</c:v>
                </c:pt>
                <c:pt idx="3036">
                  <c:v>0.30370000000000003</c:v>
                </c:pt>
                <c:pt idx="3037">
                  <c:v>0.30380000000000001</c:v>
                </c:pt>
                <c:pt idx="3038">
                  <c:v>0.3039</c:v>
                </c:pt>
                <c:pt idx="3039">
                  <c:v>0.30399999999999999</c:v>
                </c:pt>
                <c:pt idx="3040">
                  <c:v>0.30409999999999998</c:v>
                </c:pt>
                <c:pt idx="3041">
                  <c:v>0.30420000000000003</c:v>
                </c:pt>
                <c:pt idx="3042">
                  <c:v>0.30430000000000001</c:v>
                </c:pt>
                <c:pt idx="3043">
                  <c:v>0.3044</c:v>
                </c:pt>
                <c:pt idx="3044">
                  <c:v>0.30449999999999999</c:v>
                </c:pt>
                <c:pt idx="3045">
                  <c:v>0.30459999999999998</c:v>
                </c:pt>
                <c:pt idx="3046">
                  <c:v>0.30470000000000003</c:v>
                </c:pt>
                <c:pt idx="3047">
                  <c:v>0.30480000000000002</c:v>
                </c:pt>
                <c:pt idx="3048">
                  <c:v>0.3049</c:v>
                </c:pt>
                <c:pt idx="3049">
                  <c:v>0.30499999999999999</c:v>
                </c:pt>
                <c:pt idx="3050">
                  <c:v>0.30509999999999998</c:v>
                </c:pt>
                <c:pt idx="3051">
                  <c:v>0.30520000000000003</c:v>
                </c:pt>
                <c:pt idx="3052">
                  <c:v>0.30530000000000002</c:v>
                </c:pt>
                <c:pt idx="3053">
                  <c:v>0.3054</c:v>
                </c:pt>
                <c:pt idx="3054">
                  <c:v>0.30549999999999999</c:v>
                </c:pt>
                <c:pt idx="3055">
                  <c:v>0.30559999999999998</c:v>
                </c:pt>
                <c:pt idx="3056">
                  <c:v>0.30570000000000003</c:v>
                </c:pt>
                <c:pt idx="3057">
                  <c:v>0.30580000000000002</c:v>
                </c:pt>
                <c:pt idx="3058">
                  <c:v>0.30590000000000001</c:v>
                </c:pt>
                <c:pt idx="3059">
                  <c:v>0.30599999999999999</c:v>
                </c:pt>
                <c:pt idx="3060">
                  <c:v>0.30609999999999998</c:v>
                </c:pt>
                <c:pt idx="3061">
                  <c:v>0.30620000000000003</c:v>
                </c:pt>
                <c:pt idx="3062">
                  <c:v>0.30630000000000002</c:v>
                </c:pt>
                <c:pt idx="3063">
                  <c:v>0.30640000000000001</c:v>
                </c:pt>
                <c:pt idx="3064">
                  <c:v>0.30649999999999999</c:v>
                </c:pt>
                <c:pt idx="3065">
                  <c:v>0.30659999999999998</c:v>
                </c:pt>
                <c:pt idx="3066">
                  <c:v>0.30669999999999997</c:v>
                </c:pt>
                <c:pt idx="3067">
                  <c:v>0.30680000000000002</c:v>
                </c:pt>
                <c:pt idx="3068">
                  <c:v>0.30690000000000001</c:v>
                </c:pt>
                <c:pt idx="3069">
                  <c:v>0.307</c:v>
                </c:pt>
                <c:pt idx="3070">
                  <c:v>0.30709999999999998</c:v>
                </c:pt>
                <c:pt idx="3071">
                  <c:v>0.30719999999999997</c:v>
                </c:pt>
                <c:pt idx="3072">
                  <c:v>0.30730000000000002</c:v>
                </c:pt>
                <c:pt idx="3073">
                  <c:v>0.30740000000000001</c:v>
                </c:pt>
                <c:pt idx="3074">
                  <c:v>0.3075</c:v>
                </c:pt>
                <c:pt idx="3075">
                  <c:v>0.30759999999999998</c:v>
                </c:pt>
                <c:pt idx="3076">
                  <c:v>0.30769999999999997</c:v>
                </c:pt>
                <c:pt idx="3077">
                  <c:v>0.30780000000000002</c:v>
                </c:pt>
                <c:pt idx="3078">
                  <c:v>0.30790000000000001</c:v>
                </c:pt>
                <c:pt idx="3079">
                  <c:v>0.308</c:v>
                </c:pt>
                <c:pt idx="3080">
                  <c:v>0.30809999999999998</c:v>
                </c:pt>
                <c:pt idx="3081">
                  <c:v>0.30819999999999997</c:v>
                </c:pt>
                <c:pt idx="3082">
                  <c:v>0.30830000000000002</c:v>
                </c:pt>
                <c:pt idx="3083">
                  <c:v>0.30840000000000001</c:v>
                </c:pt>
                <c:pt idx="3084">
                  <c:v>0.3085</c:v>
                </c:pt>
                <c:pt idx="3085">
                  <c:v>0.30859999999999999</c:v>
                </c:pt>
                <c:pt idx="3086">
                  <c:v>0.30869999999999997</c:v>
                </c:pt>
                <c:pt idx="3087">
                  <c:v>0.30880000000000002</c:v>
                </c:pt>
                <c:pt idx="3088">
                  <c:v>0.30890000000000001</c:v>
                </c:pt>
                <c:pt idx="3089">
                  <c:v>0.309</c:v>
                </c:pt>
                <c:pt idx="3090">
                  <c:v>0.30909999999999999</c:v>
                </c:pt>
                <c:pt idx="3091">
                  <c:v>0.30919999999999997</c:v>
                </c:pt>
                <c:pt idx="3092">
                  <c:v>0.30930000000000002</c:v>
                </c:pt>
                <c:pt idx="3093">
                  <c:v>0.30940000000000001</c:v>
                </c:pt>
                <c:pt idx="3094">
                  <c:v>0.3095</c:v>
                </c:pt>
                <c:pt idx="3095">
                  <c:v>0.30959999999999999</c:v>
                </c:pt>
                <c:pt idx="3096">
                  <c:v>0.30969999999999998</c:v>
                </c:pt>
                <c:pt idx="3097">
                  <c:v>0.30980000000000002</c:v>
                </c:pt>
                <c:pt idx="3098">
                  <c:v>0.30990000000000001</c:v>
                </c:pt>
                <c:pt idx="3099">
                  <c:v>0.31</c:v>
                </c:pt>
                <c:pt idx="3100">
                  <c:v>0.31009999999999999</c:v>
                </c:pt>
                <c:pt idx="3101">
                  <c:v>0.31019999999999998</c:v>
                </c:pt>
                <c:pt idx="3102">
                  <c:v>0.31030000000000002</c:v>
                </c:pt>
                <c:pt idx="3103">
                  <c:v>0.31040000000000001</c:v>
                </c:pt>
                <c:pt idx="3104">
                  <c:v>0.3105</c:v>
                </c:pt>
                <c:pt idx="3105">
                  <c:v>0.31059999999999999</c:v>
                </c:pt>
                <c:pt idx="3106">
                  <c:v>0.31069999999999998</c:v>
                </c:pt>
                <c:pt idx="3107">
                  <c:v>0.31080000000000002</c:v>
                </c:pt>
                <c:pt idx="3108">
                  <c:v>0.31090000000000001</c:v>
                </c:pt>
                <c:pt idx="3109">
                  <c:v>0.311</c:v>
                </c:pt>
                <c:pt idx="3110">
                  <c:v>0.31109999999999999</c:v>
                </c:pt>
                <c:pt idx="3111">
                  <c:v>0.31119999999999998</c:v>
                </c:pt>
                <c:pt idx="3112">
                  <c:v>0.31130000000000002</c:v>
                </c:pt>
                <c:pt idx="3113">
                  <c:v>0.31140000000000001</c:v>
                </c:pt>
                <c:pt idx="3114">
                  <c:v>0.3115</c:v>
                </c:pt>
                <c:pt idx="3115">
                  <c:v>0.31159999999999999</c:v>
                </c:pt>
                <c:pt idx="3116">
                  <c:v>0.31169999999999998</c:v>
                </c:pt>
                <c:pt idx="3117">
                  <c:v>0.31180000000000002</c:v>
                </c:pt>
                <c:pt idx="3118">
                  <c:v>0.31190000000000001</c:v>
                </c:pt>
                <c:pt idx="3119">
                  <c:v>0.312</c:v>
                </c:pt>
                <c:pt idx="3120">
                  <c:v>0.31209999999999999</c:v>
                </c:pt>
                <c:pt idx="3121">
                  <c:v>0.31219999999999998</c:v>
                </c:pt>
                <c:pt idx="3122">
                  <c:v>0.31230000000000002</c:v>
                </c:pt>
                <c:pt idx="3123">
                  <c:v>0.31240000000000001</c:v>
                </c:pt>
                <c:pt idx="3124">
                  <c:v>0.3125</c:v>
                </c:pt>
                <c:pt idx="3125">
                  <c:v>0.31259999999999999</c:v>
                </c:pt>
                <c:pt idx="3126">
                  <c:v>0.31269999999999998</c:v>
                </c:pt>
                <c:pt idx="3127">
                  <c:v>0.31280000000000002</c:v>
                </c:pt>
                <c:pt idx="3128">
                  <c:v>0.31290000000000001</c:v>
                </c:pt>
                <c:pt idx="3129">
                  <c:v>0.313</c:v>
                </c:pt>
                <c:pt idx="3130">
                  <c:v>0.31309999999999999</c:v>
                </c:pt>
                <c:pt idx="3131">
                  <c:v>0.31319999999999998</c:v>
                </c:pt>
                <c:pt idx="3132">
                  <c:v>0.31330000000000002</c:v>
                </c:pt>
                <c:pt idx="3133">
                  <c:v>0.31340000000000001</c:v>
                </c:pt>
                <c:pt idx="3134">
                  <c:v>0.3135</c:v>
                </c:pt>
                <c:pt idx="3135">
                  <c:v>0.31359999999999999</c:v>
                </c:pt>
                <c:pt idx="3136">
                  <c:v>0.31369999999999998</c:v>
                </c:pt>
                <c:pt idx="3137">
                  <c:v>0.31380000000000002</c:v>
                </c:pt>
                <c:pt idx="3138">
                  <c:v>0.31390000000000001</c:v>
                </c:pt>
                <c:pt idx="3139">
                  <c:v>0.314</c:v>
                </c:pt>
                <c:pt idx="3140">
                  <c:v>0.31409999999999999</c:v>
                </c:pt>
                <c:pt idx="3141">
                  <c:v>0.31419999999999998</c:v>
                </c:pt>
                <c:pt idx="3142">
                  <c:v>0.31430000000000002</c:v>
                </c:pt>
                <c:pt idx="3143">
                  <c:v>0.31440000000000001</c:v>
                </c:pt>
                <c:pt idx="3144">
                  <c:v>0.3145</c:v>
                </c:pt>
                <c:pt idx="3145">
                  <c:v>0.31459999999999999</c:v>
                </c:pt>
                <c:pt idx="3146">
                  <c:v>0.31469999999999998</c:v>
                </c:pt>
                <c:pt idx="3147">
                  <c:v>0.31480000000000002</c:v>
                </c:pt>
                <c:pt idx="3148">
                  <c:v>0.31490000000000001</c:v>
                </c:pt>
                <c:pt idx="3149">
                  <c:v>0.315</c:v>
                </c:pt>
                <c:pt idx="3150">
                  <c:v>0.31509999999999999</c:v>
                </c:pt>
                <c:pt idx="3151">
                  <c:v>0.31519999999999998</c:v>
                </c:pt>
                <c:pt idx="3152">
                  <c:v>0.31530000000000002</c:v>
                </c:pt>
                <c:pt idx="3153">
                  <c:v>0.31540000000000001</c:v>
                </c:pt>
                <c:pt idx="3154">
                  <c:v>0.3155</c:v>
                </c:pt>
                <c:pt idx="3155">
                  <c:v>0.31559999999999999</c:v>
                </c:pt>
                <c:pt idx="3156">
                  <c:v>0.31569999999999998</c:v>
                </c:pt>
                <c:pt idx="3157">
                  <c:v>0.31580000000000003</c:v>
                </c:pt>
                <c:pt idx="3158">
                  <c:v>0.31590000000000001</c:v>
                </c:pt>
                <c:pt idx="3159">
                  <c:v>0.316</c:v>
                </c:pt>
                <c:pt idx="3160">
                  <c:v>0.31609999999999999</c:v>
                </c:pt>
                <c:pt idx="3161">
                  <c:v>0.31619999999999998</c:v>
                </c:pt>
                <c:pt idx="3162">
                  <c:v>0.31630000000000003</c:v>
                </c:pt>
                <c:pt idx="3163">
                  <c:v>0.31640000000000001</c:v>
                </c:pt>
                <c:pt idx="3164">
                  <c:v>0.3165</c:v>
                </c:pt>
                <c:pt idx="3165">
                  <c:v>0.31659999999999999</c:v>
                </c:pt>
                <c:pt idx="3166">
                  <c:v>0.31669999999999998</c:v>
                </c:pt>
                <c:pt idx="3167">
                  <c:v>0.31680000000000003</c:v>
                </c:pt>
                <c:pt idx="3168">
                  <c:v>0.31690000000000002</c:v>
                </c:pt>
                <c:pt idx="3169">
                  <c:v>0.317</c:v>
                </c:pt>
                <c:pt idx="3170">
                  <c:v>0.31709999999999999</c:v>
                </c:pt>
                <c:pt idx="3171">
                  <c:v>0.31719999999999998</c:v>
                </c:pt>
                <c:pt idx="3172">
                  <c:v>0.31730000000000003</c:v>
                </c:pt>
                <c:pt idx="3173">
                  <c:v>0.31740000000000002</c:v>
                </c:pt>
                <c:pt idx="3174">
                  <c:v>0.3175</c:v>
                </c:pt>
                <c:pt idx="3175">
                  <c:v>0.31759999999999999</c:v>
                </c:pt>
                <c:pt idx="3176">
                  <c:v>0.31769999999999998</c:v>
                </c:pt>
                <c:pt idx="3177">
                  <c:v>0.31780000000000003</c:v>
                </c:pt>
                <c:pt idx="3178">
                  <c:v>0.31790000000000002</c:v>
                </c:pt>
                <c:pt idx="3179">
                  <c:v>0.318</c:v>
                </c:pt>
                <c:pt idx="3180">
                  <c:v>0.31809999999999999</c:v>
                </c:pt>
                <c:pt idx="3181">
                  <c:v>0.31819999999999998</c:v>
                </c:pt>
                <c:pt idx="3182">
                  <c:v>0.31830000000000003</c:v>
                </c:pt>
                <c:pt idx="3183">
                  <c:v>0.31840000000000002</c:v>
                </c:pt>
                <c:pt idx="3184">
                  <c:v>0.31850000000000001</c:v>
                </c:pt>
                <c:pt idx="3185">
                  <c:v>0.31859999999999999</c:v>
                </c:pt>
                <c:pt idx="3186">
                  <c:v>0.31869999999999998</c:v>
                </c:pt>
                <c:pt idx="3187">
                  <c:v>0.31879999999999997</c:v>
                </c:pt>
                <c:pt idx="3188">
                  <c:v>0.31890000000000002</c:v>
                </c:pt>
                <c:pt idx="3189">
                  <c:v>0.31900000000000001</c:v>
                </c:pt>
                <c:pt idx="3190">
                  <c:v>0.31909999999999999</c:v>
                </c:pt>
                <c:pt idx="3191">
                  <c:v>0.31919999999999998</c:v>
                </c:pt>
                <c:pt idx="3192">
                  <c:v>0.31929999999999997</c:v>
                </c:pt>
                <c:pt idx="3193">
                  <c:v>0.31940000000000002</c:v>
                </c:pt>
                <c:pt idx="3194">
                  <c:v>0.31950000000000001</c:v>
                </c:pt>
                <c:pt idx="3195">
                  <c:v>0.3196</c:v>
                </c:pt>
                <c:pt idx="3196">
                  <c:v>0.31969999999999998</c:v>
                </c:pt>
                <c:pt idx="3197">
                  <c:v>0.31979999999999997</c:v>
                </c:pt>
                <c:pt idx="3198">
                  <c:v>0.31990000000000002</c:v>
                </c:pt>
                <c:pt idx="3199">
                  <c:v>0.32</c:v>
                </c:pt>
                <c:pt idx="3200">
                  <c:v>0.3201</c:v>
                </c:pt>
                <c:pt idx="3201">
                  <c:v>0.32019999999999998</c:v>
                </c:pt>
                <c:pt idx="3202">
                  <c:v>0.32029999999999997</c:v>
                </c:pt>
                <c:pt idx="3203">
                  <c:v>0.32040000000000002</c:v>
                </c:pt>
                <c:pt idx="3204">
                  <c:v>0.32050000000000001</c:v>
                </c:pt>
                <c:pt idx="3205">
                  <c:v>0.3206</c:v>
                </c:pt>
                <c:pt idx="3206">
                  <c:v>0.32069999999999999</c:v>
                </c:pt>
                <c:pt idx="3207">
                  <c:v>0.32079999999999997</c:v>
                </c:pt>
                <c:pt idx="3208">
                  <c:v>0.32090000000000002</c:v>
                </c:pt>
                <c:pt idx="3209">
                  <c:v>0.32100000000000001</c:v>
                </c:pt>
                <c:pt idx="3210">
                  <c:v>0.3211</c:v>
                </c:pt>
                <c:pt idx="3211">
                  <c:v>0.32119999999999999</c:v>
                </c:pt>
                <c:pt idx="3212">
                  <c:v>0.32129999999999997</c:v>
                </c:pt>
                <c:pt idx="3213">
                  <c:v>0.32140000000000002</c:v>
                </c:pt>
                <c:pt idx="3214">
                  <c:v>0.32150000000000001</c:v>
                </c:pt>
                <c:pt idx="3215">
                  <c:v>0.3216</c:v>
                </c:pt>
                <c:pt idx="3216">
                  <c:v>0.32169999999999999</c:v>
                </c:pt>
                <c:pt idx="3217">
                  <c:v>0.32179999999999997</c:v>
                </c:pt>
                <c:pt idx="3218">
                  <c:v>0.32190000000000002</c:v>
                </c:pt>
                <c:pt idx="3219">
                  <c:v>0.32200000000000001</c:v>
                </c:pt>
                <c:pt idx="3220">
                  <c:v>0.3221</c:v>
                </c:pt>
                <c:pt idx="3221">
                  <c:v>0.32219999999999999</c:v>
                </c:pt>
                <c:pt idx="3222">
                  <c:v>0.32229999999999998</c:v>
                </c:pt>
                <c:pt idx="3223">
                  <c:v>0.32240000000000002</c:v>
                </c:pt>
                <c:pt idx="3224">
                  <c:v>0.32250000000000001</c:v>
                </c:pt>
                <c:pt idx="3225">
                  <c:v>0.3226</c:v>
                </c:pt>
                <c:pt idx="3226">
                  <c:v>0.32269999999999999</c:v>
                </c:pt>
                <c:pt idx="3227">
                  <c:v>0.32279999999999998</c:v>
                </c:pt>
                <c:pt idx="3228">
                  <c:v>0.32290000000000002</c:v>
                </c:pt>
                <c:pt idx="3229">
                  <c:v>0.32300000000000001</c:v>
                </c:pt>
                <c:pt idx="3230">
                  <c:v>0.3231</c:v>
                </c:pt>
                <c:pt idx="3231">
                  <c:v>0.32319999999999999</c:v>
                </c:pt>
                <c:pt idx="3232">
                  <c:v>0.32329999999999998</c:v>
                </c:pt>
                <c:pt idx="3233">
                  <c:v>0.32340000000000002</c:v>
                </c:pt>
                <c:pt idx="3234">
                  <c:v>0.32350000000000001</c:v>
                </c:pt>
                <c:pt idx="3235">
                  <c:v>0.3236</c:v>
                </c:pt>
                <c:pt idx="3236">
                  <c:v>0.32369999999999999</c:v>
                </c:pt>
                <c:pt idx="3237">
                  <c:v>0.32379999999999998</c:v>
                </c:pt>
                <c:pt idx="3238">
                  <c:v>0.32390000000000002</c:v>
                </c:pt>
                <c:pt idx="3239">
                  <c:v>0.32400000000000001</c:v>
                </c:pt>
                <c:pt idx="3240">
                  <c:v>0.3241</c:v>
                </c:pt>
                <c:pt idx="3241">
                  <c:v>0.32419999999999999</c:v>
                </c:pt>
                <c:pt idx="3242">
                  <c:v>0.32429999999999998</c:v>
                </c:pt>
                <c:pt idx="3243">
                  <c:v>0.32440000000000002</c:v>
                </c:pt>
                <c:pt idx="3244">
                  <c:v>0.32450000000000001</c:v>
                </c:pt>
                <c:pt idx="3245">
                  <c:v>0.3246</c:v>
                </c:pt>
                <c:pt idx="3246">
                  <c:v>0.32469999999999999</c:v>
                </c:pt>
                <c:pt idx="3247">
                  <c:v>0.32479999999999998</c:v>
                </c:pt>
                <c:pt idx="3248">
                  <c:v>0.32490000000000002</c:v>
                </c:pt>
                <c:pt idx="3249">
                  <c:v>0.32500000000000001</c:v>
                </c:pt>
                <c:pt idx="3250">
                  <c:v>0.3251</c:v>
                </c:pt>
                <c:pt idx="3251">
                  <c:v>0.32519999999999999</c:v>
                </c:pt>
                <c:pt idx="3252">
                  <c:v>0.32529999999999998</c:v>
                </c:pt>
                <c:pt idx="3253">
                  <c:v>0.32540000000000002</c:v>
                </c:pt>
                <c:pt idx="3254">
                  <c:v>0.32550000000000001</c:v>
                </c:pt>
                <c:pt idx="3255">
                  <c:v>0.3256</c:v>
                </c:pt>
                <c:pt idx="3256">
                  <c:v>0.32569999999999999</c:v>
                </c:pt>
                <c:pt idx="3257">
                  <c:v>0.32579999999999998</c:v>
                </c:pt>
                <c:pt idx="3258">
                  <c:v>0.32590000000000002</c:v>
                </c:pt>
                <c:pt idx="3259">
                  <c:v>0.32600000000000001</c:v>
                </c:pt>
                <c:pt idx="3260">
                  <c:v>0.3261</c:v>
                </c:pt>
                <c:pt idx="3261">
                  <c:v>0.32619999999999999</c:v>
                </c:pt>
                <c:pt idx="3262">
                  <c:v>0.32629999999999998</c:v>
                </c:pt>
                <c:pt idx="3263">
                  <c:v>0.32640000000000002</c:v>
                </c:pt>
                <c:pt idx="3264">
                  <c:v>0.32650000000000001</c:v>
                </c:pt>
                <c:pt idx="3265">
                  <c:v>0.3266</c:v>
                </c:pt>
                <c:pt idx="3266">
                  <c:v>0.32669999999999999</c:v>
                </c:pt>
                <c:pt idx="3267">
                  <c:v>0.32679999999999998</c:v>
                </c:pt>
                <c:pt idx="3268">
                  <c:v>0.32690000000000002</c:v>
                </c:pt>
                <c:pt idx="3269">
                  <c:v>0.32700000000000001</c:v>
                </c:pt>
                <c:pt idx="3270">
                  <c:v>0.3271</c:v>
                </c:pt>
                <c:pt idx="3271">
                  <c:v>0.32719999999999999</c:v>
                </c:pt>
                <c:pt idx="3272">
                  <c:v>0.32729999999999998</c:v>
                </c:pt>
                <c:pt idx="3273">
                  <c:v>0.32740000000000002</c:v>
                </c:pt>
                <c:pt idx="3274">
                  <c:v>0.32750000000000001</c:v>
                </c:pt>
                <c:pt idx="3275">
                  <c:v>0.3276</c:v>
                </c:pt>
                <c:pt idx="3276">
                  <c:v>0.32769999999999999</c:v>
                </c:pt>
                <c:pt idx="3277">
                  <c:v>0.32779999999999998</c:v>
                </c:pt>
                <c:pt idx="3278">
                  <c:v>0.32790000000000002</c:v>
                </c:pt>
                <c:pt idx="3279">
                  <c:v>0.32800000000000001</c:v>
                </c:pt>
                <c:pt idx="3280">
                  <c:v>0.3281</c:v>
                </c:pt>
                <c:pt idx="3281">
                  <c:v>0.32819999999999999</c:v>
                </c:pt>
                <c:pt idx="3282">
                  <c:v>0.32829999999999998</c:v>
                </c:pt>
                <c:pt idx="3283">
                  <c:v>0.32840000000000003</c:v>
                </c:pt>
                <c:pt idx="3284">
                  <c:v>0.32850000000000001</c:v>
                </c:pt>
                <c:pt idx="3285">
                  <c:v>0.3286</c:v>
                </c:pt>
                <c:pt idx="3286">
                  <c:v>0.32869999999999999</c:v>
                </c:pt>
                <c:pt idx="3287">
                  <c:v>0.32879999999999998</c:v>
                </c:pt>
                <c:pt idx="3288">
                  <c:v>0.32890000000000003</c:v>
                </c:pt>
                <c:pt idx="3289">
                  <c:v>0.32900000000000001</c:v>
                </c:pt>
                <c:pt idx="3290">
                  <c:v>0.3291</c:v>
                </c:pt>
                <c:pt idx="3291">
                  <c:v>0.32919999999999999</c:v>
                </c:pt>
                <c:pt idx="3292">
                  <c:v>0.32929999999999998</c:v>
                </c:pt>
                <c:pt idx="3293">
                  <c:v>0.32940000000000003</c:v>
                </c:pt>
                <c:pt idx="3294">
                  <c:v>0.32950000000000002</c:v>
                </c:pt>
                <c:pt idx="3295">
                  <c:v>0.3296</c:v>
                </c:pt>
                <c:pt idx="3296">
                  <c:v>0.32969999999999999</c:v>
                </c:pt>
                <c:pt idx="3297">
                  <c:v>0.32979999999999998</c:v>
                </c:pt>
                <c:pt idx="3298">
                  <c:v>0.32990000000000003</c:v>
                </c:pt>
                <c:pt idx="3299">
                  <c:v>0.33</c:v>
                </c:pt>
                <c:pt idx="3300">
                  <c:v>0.3301</c:v>
                </c:pt>
                <c:pt idx="3301">
                  <c:v>0.33019999999999999</c:v>
                </c:pt>
                <c:pt idx="3302">
                  <c:v>0.33029999999999998</c:v>
                </c:pt>
                <c:pt idx="3303">
                  <c:v>0.33040000000000003</c:v>
                </c:pt>
                <c:pt idx="3304">
                  <c:v>0.33050000000000002</c:v>
                </c:pt>
                <c:pt idx="3305">
                  <c:v>0.3306</c:v>
                </c:pt>
                <c:pt idx="3306">
                  <c:v>0.33069999999999999</c:v>
                </c:pt>
                <c:pt idx="3307">
                  <c:v>0.33079999999999998</c:v>
                </c:pt>
                <c:pt idx="3308">
                  <c:v>0.33090000000000003</c:v>
                </c:pt>
                <c:pt idx="3309">
                  <c:v>0.33100000000000002</c:v>
                </c:pt>
                <c:pt idx="3310">
                  <c:v>0.33110000000000001</c:v>
                </c:pt>
                <c:pt idx="3311">
                  <c:v>0.33119999999999999</c:v>
                </c:pt>
                <c:pt idx="3312">
                  <c:v>0.33129999999999998</c:v>
                </c:pt>
                <c:pt idx="3313">
                  <c:v>0.33139999999999997</c:v>
                </c:pt>
                <c:pt idx="3314">
                  <c:v>0.33150000000000002</c:v>
                </c:pt>
                <c:pt idx="3315">
                  <c:v>0.33160000000000001</c:v>
                </c:pt>
                <c:pt idx="3316">
                  <c:v>0.33169999999999999</c:v>
                </c:pt>
                <c:pt idx="3317">
                  <c:v>0.33179999999999998</c:v>
                </c:pt>
                <c:pt idx="3318">
                  <c:v>0.33189999999999997</c:v>
                </c:pt>
                <c:pt idx="3319">
                  <c:v>0.33200000000000002</c:v>
                </c:pt>
                <c:pt idx="3320">
                  <c:v>0.33210000000000001</c:v>
                </c:pt>
                <c:pt idx="3321">
                  <c:v>0.3322</c:v>
                </c:pt>
                <c:pt idx="3322">
                  <c:v>0.33229999999999998</c:v>
                </c:pt>
                <c:pt idx="3323">
                  <c:v>0.33239999999999997</c:v>
                </c:pt>
                <c:pt idx="3324">
                  <c:v>0.33250000000000002</c:v>
                </c:pt>
                <c:pt idx="3325">
                  <c:v>0.33260000000000001</c:v>
                </c:pt>
                <c:pt idx="3326">
                  <c:v>0.3327</c:v>
                </c:pt>
                <c:pt idx="3327">
                  <c:v>0.33279999999999998</c:v>
                </c:pt>
                <c:pt idx="3328">
                  <c:v>0.33289999999999997</c:v>
                </c:pt>
                <c:pt idx="3329">
                  <c:v>0.33300000000000002</c:v>
                </c:pt>
                <c:pt idx="3330">
                  <c:v>0.33310000000000001</c:v>
                </c:pt>
                <c:pt idx="3331">
                  <c:v>0.3332</c:v>
                </c:pt>
                <c:pt idx="3332">
                  <c:v>0.33329999999999999</c:v>
                </c:pt>
                <c:pt idx="3333">
                  <c:v>0.33339999999999997</c:v>
                </c:pt>
                <c:pt idx="3334">
                  <c:v>0.33350000000000002</c:v>
                </c:pt>
                <c:pt idx="3335">
                  <c:v>0.33360000000000001</c:v>
                </c:pt>
                <c:pt idx="3336">
                  <c:v>0.3337</c:v>
                </c:pt>
                <c:pt idx="3337">
                  <c:v>0.33379999999999999</c:v>
                </c:pt>
                <c:pt idx="3338">
                  <c:v>0.33389999999999997</c:v>
                </c:pt>
                <c:pt idx="3339">
                  <c:v>0.33400000000000002</c:v>
                </c:pt>
                <c:pt idx="3340">
                  <c:v>0.33410000000000001</c:v>
                </c:pt>
                <c:pt idx="3341">
                  <c:v>0.3342</c:v>
                </c:pt>
                <c:pt idx="3342">
                  <c:v>0.33429999999999999</c:v>
                </c:pt>
                <c:pt idx="3343">
                  <c:v>0.33439999999999998</c:v>
                </c:pt>
                <c:pt idx="3344">
                  <c:v>0.33450000000000002</c:v>
                </c:pt>
                <c:pt idx="3345">
                  <c:v>0.33460000000000001</c:v>
                </c:pt>
                <c:pt idx="3346">
                  <c:v>0.3347</c:v>
                </c:pt>
                <c:pt idx="3347">
                  <c:v>0.33479999999999999</c:v>
                </c:pt>
                <c:pt idx="3348">
                  <c:v>0.33489999999999998</c:v>
                </c:pt>
                <c:pt idx="3349">
                  <c:v>0.33500000000000002</c:v>
                </c:pt>
                <c:pt idx="3350">
                  <c:v>0.33510000000000001</c:v>
                </c:pt>
                <c:pt idx="3351">
                  <c:v>0.3352</c:v>
                </c:pt>
                <c:pt idx="3352">
                  <c:v>0.33529999999999999</c:v>
                </c:pt>
                <c:pt idx="3353">
                  <c:v>0.33539999999999998</c:v>
                </c:pt>
                <c:pt idx="3354">
                  <c:v>0.33550000000000002</c:v>
                </c:pt>
                <c:pt idx="3355">
                  <c:v>0.33560000000000001</c:v>
                </c:pt>
                <c:pt idx="3356">
                  <c:v>0.3357</c:v>
                </c:pt>
                <c:pt idx="3357">
                  <c:v>0.33579999999999999</c:v>
                </c:pt>
                <c:pt idx="3358">
                  <c:v>0.33589999999999998</c:v>
                </c:pt>
                <c:pt idx="3359">
                  <c:v>0.33600000000000002</c:v>
                </c:pt>
                <c:pt idx="3360">
                  <c:v>0.33610000000000001</c:v>
                </c:pt>
                <c:pt idx="3361">
                  <c:v>0.3362</c:v>
                </c:pt>
                <c:pt idx="3362">
                  <c:v>0.33629999999999999</c:v>
                </c:pt>
                <c:pt idx="3363">
                  <c:v>0.33639999999999998</c:v>
                </c:pt>
                <c:pt idx="3364">
                  <c:v>0.33650000000000002</c:v>
                </c:pt>
                <c:pt idx="3365">
                  <c:v>0.33660000000000001</c:v>
                </c:pt>
                <c:pt idx="3366">
                  <c:v>0.3367</c:v>
                </c:pt>
                <c:pt idx="3367">
                  <c:v>0.33679999999999999</c:v>
                </c:pt>
                <c:pt idx="3368">
                  <c:v>0.33689999999999998</c:v>
                </c:pt>
                <c:pt idx="3369">
                  <c:v>0.33700000000000002</c:v>
                </c:pt>
                <c:pt idx="3370">
                  <c:v>0.33710000000000001</c:v>
                </c:pt>
                <c:pt idx="3371">
                  <c:v>0.3372</c:v>
                </c:pt>
                <c:pt idx="3372">
                  <c:v>0.33729999999999999</c:v>
                </c:pt>
                <c:pt idx="3373">
                  <c:v>0.33739999999999998</c:v>
                </c:pt>
                <c:pt idx="3374">
                  <c:v>0.33750000000000002</c:v>
                </c:pt>
                <c:pt idx="3375">
                  <c:v>0.33760000000000001</c:v>
                </c:pt>
                <c:pt idx="3376">
                  <c:v>0.3377</c:v>
                </c:pt>
                <c:pt idx="3377">
                  <c:v>0.33779999999999999</c:v>
                </c:pt>
                <c:pt idx="3378">
                  <c:v>0.33789999999999998</c:v>
                </c:pt>
                <c:pt idx="3379">
                  <c:v>0.33800000000000002</c:v>
                </c:pt>
                <c:pt idx="3380">
                  <c:v>0.33810000000000001</c:v>
                </c:pt>
                <c:pt idx="3381">
                  <c:v>0.3382</c:v>
                </c:pt>
                <c:pt idx="3382">
                  <c:v>0.33829999999999999</c:v>
                </c:pt>
                <c:pt idx="3383">
                  <c:v>0.33839999999999998</c:v>
                </c:pt>
                <c:pt idx="3384">
                  <c:v>0.33850000000000002</c:v>
                </c:pt>
                <c:pt idx="3385">
                  <c:v>0.33860000000000001</c:v>
                </c:pt>
                <c:pt idx="3386">
                  <c:v>0.3387</c:v>
                </c:pt>
                <c:pt idx="3387">
                  <c:v>0.33879999999999999</c:v>
                </c:pt>
                <c:pt idx="3388">
                  <c:v>0.33889999999999998</c:v>
                </c:pt>
                <c:pt idx="3389">
                  <c:v>0.33900000000000002</c:v>
                </c:pt>
                <c:pt idx="3390">
                  <c:v>0.33910000000000001</c:v>
                </c:pt>
                <c:pt idx="3391">
                  <c:v>0.3392</c:v>
                </c:pt>
                <c:pt idx="3392">
                  <c:v>0.33929999999999999</c:v>
                </c:pt>
                <c:pt idx="3393">
                  <c:v>0.33939999999999998</c:v>
                </c:pt>
                <c:pt idx="3394">
                  <c:v>0.33950000000000002</c:v>
                </c:pt>
                <c:pt idx="3395">
                  <c:v>0.33960000000000001</c:v>
                </c:pt>
                <c:pt idx="3396">
                  <c:v>0.3397</c:v>
                </c:pt>
                <c:pt idx="3397">
                  <c:v>0.33979999999999999</c:v>
                </c:pt>
                <c:pt idx="3398">
                  <c:v>0.33989999999999998</c:v>
                </c:pt>
                <c:pt idx="3399">
                  <c:v>0.34</c:v>
                </c:pt>
                <c:pt idx="3400">
                  <c:v>0.34010000000000001</c:v>
                </c:pt>
                <c:pt idx="3401">
                  <c:v>0.3402</c:v>
                </c:pt>
                <c:pt idx="3402">
                  <c:v>0.34029999999999999</c:v>
                </c:pt>
                <c:pt idx="3403">
                  <c:v>0.34039999999999998</c:v>
                </c:pt>
                <c:pt idx="3404">
                  <c:v>0.34050000000000002</c:v>
                </c:pt>
                <c:pt idx="3405">
                  <c:v>0.34060000000000001</c:v>
                </c:pt>
                <c:pt idx="3406">
                  <c:v>0.3407</c:v>
                </c:pt>
                <c:pt idx="3407">
                  <c:v>0.34079999999999999</c:v>
                </c:pt>
                <c:pt idx="3408">
                  <c:v>0.34089999999999998</c:v>
                </c:pt>
                <c:pt idx="3409">
                  <c:v>0.34100000000000003</c:v>
                </c:pt>
                <c:pt idx="3410">
                  <c:v>0.34110000000000001</c:v>
                </c:pt>
                <c:pt idx="3411">
                  <c:v>0.3412</c:v>
                </c:pt>
                <c:pt idx="3412">
                  <c:v>0.34129999999999999</c:v>
                </c:pt>
                <c:pt idx="3413">
                  <c:v>0.34139999999999998</c:v>
                </c:pt>
                <c:pt idx="3414">
                  <c:v>0.34150000000000003</c:v>
                </c:pt>
                <c:pt idx="3415">
                  <c:v>0.34160000000000001</c:v>
                </c:pt>
                <c:pt idx="3416">
                  <c:v>0.3417</c:v>
                </c:pt>
                <c:pt idx="3417">
                  <c:v>0.34179999999999999</c:v>
                </c:pt>
                <c:pt idx="3418">
                  <c:v>0.34189999999999998</c:v>
                </c:pt>
                <c:pt idx="3419">
                  <c:v>0.34200000000000003</c:v>
                </c:pt>
                <c:pt idx="3420">
                  <c:v>0.34210000000000002</c:v>
                </c:pt>
                <c:pt idx="3421">
                  <c:v>0.3422</c:v>
                </c:pt>
                <c:pt idx="3422">
                  <c:v>0.34229999999999999</c:v>
                </c:pt>
                <c:pt idx="3423">
                  <c:v>0.34239999999999998</c:v>
                </c:pt>
                <c:pt idx="3424">
                  <c:v>0.34250000000000003</c:v>
                </c:pt>
                <c:pt idx="3425">
                  <c:v>0.34260000000000002</c:v>
                </c:pt>
                <c:pt idx="3426">
                  <c:v>0.3427</c:v>
                </c:pt>
                <c:pt idx="3427">
                  <c:v>0.34279999999999999</c:v>
                </c:pt>
                <c:pt idx="3428">
                  <c:v>0.34289999999999998</c:v>
                </c:pt>
                <c:pt idx="3429">
                  <c:v>0.34300000000000003</c:v>
                </c:pt>
                <c:pt idx="3430">
                  <c:v>0.34310000000000002</c:v>
                </c:pt>
                <c:pt idx="3431">
                  <c:v>0.34320000000000001</c:v>
                </c:pt>
                <c:pt idx="3432">
                  <c:v>0.34329999999999999</c:v>
                </c:pt>
                <c:pt idx="3433">
                  <c:v>0.34339999999999998</c:v>
                </c:pt>
                <c:pt idx="3434">
                  <c:v>0.34350000000000003</c:v>
                </c:pt>
                <c:pt idx="3435">
                  <c:v>0.34360000000000002</c:v>
                </c:pt>
                <c:pt idx="3436">
                  <c:v>0.34370000000000001</c:v>
                </c:pt>
                <c:pt idx="3437">
                  <c:v>0.34379999999999999</c:v>
                </c:pt>
                <c:pt idx="3438">
                  <c:v>0.34389999999999998</c:v>
                </c:pt>
                <c:pt idx="3439">
                  <c:v>0.34399999999999997</c:v>
                </c:pt>
                <c:pt idx="3440">
                  <c:v>0.34410000000000002</c:v>
                </c:pt>
                <c:pt idx="3441">
                  <c:v>0.34420000000000001</c:v>
                </c:pt>
                <c:pt idx="3442">
                  <c:v>0.34429999999999999</c:v>
                </c:pt>
                <c:pt idx="3443">
                  <c:v>0.34439999999999998</c:v>
                </c:pt>
                <c:pt idx="3444">
                  <c:v>0.34449999999999997</c:v>
                </c:pt>
                <c:pt idx="3445">
                  <c:v>0.34460000000000002</c:v>
                </c:pt>
                <c:pt idx="3446">
                  <c:v>0.34470000000000001</c:v>
                </c:pt>
                <c:pt idx="3447">
                  <c:v>0.3448</c:v>
                </c:pt>
                <c:pt idx="3448">
                  <c:v>0.34489999999999998</c:v>
                </c:pt>
                <c:pt idx="3449">
                  <c:v>0.34499999999999997</c:v>
                </c:pt>
                <c:pt idx="3450">
                  <c:v>0.34510000000000002</c:v>
                </c:pt>
                <c:pt idx="3451">
                  <c:v>0.34520000000000001</c:v>
                </c:pt>
                <c:pt idx="3452">
                  <c:v>0.3453</c:v>
                </c:pt>
                <c:pt idx="3453">
                  <c:v>0.34539999999999998</c:v>
                </c:pt>
                <c:pt idx="3454">
                  <c:v>0.34549999999999997</c:v>
                </c:pt>
                <c:pt idx="3455">
                  <c:v>0.34560000000000002</c:v>
                </c:pt>
                <c:pt idx="3456">
                  <c:v>0.34570000000000001</c:v>
                </c:pt>
                <c:pt idx="3457">
                  <c:v>0.3458</c:v>
                </c:pt>
                <c:pt idx="3458">
                  <c:v>0.34589999999999999</c:v>
                </c:pt>
                <c:pt idx="3459">
                  <c:v>0.34599999999999997</c:v>
                </c:pt>
                <c:pt idx="3460">
                  <c:v>0.34610000000000002</c:v>
                </c:pt>
                <c:pt idx="3461">
                  <c:v>0.34620000000000001</c:v>
                </c:pt>
                <c:pt idx="3462">
                  <c:v>0.3463</c:v>
                </c:pt>
                <c:pt idx="3463">
                  <c:v>0.34639999999999999</c:v>
                </c:pt>
                <c:pt idx="3464">
                  <c:v>0.34649999999999997</c:v>
                </c:pt>
                <c:pt idx="3465">
                  <c:v>0.34660000000000002</c:v>
                </c:pt>
                <c:pt idx="3466">
                  <c:v>0.34670000000000001</c:v>
                </c:pt>
                <c:pt idx="3467">
                  <c:v>0.3468</c:v>
                </c:pt>
                <c:pt idx="3468">
                  <c:v>0.34689999999999999</c:v>
                </c:pt>
                <c:pt idx="3469">
                  <c:v>0.34699999999999998</c:v>
                </c:pt>
                <c:pt idx="3470">
                  <c:v>0.34710000000000002</c:v>
                </c:pt>
                <c:pt idx="3471">
                  <c:v>0.34720000000000001</c:v>
                </c:pt>
                <c:pt idx="3472">
                  <c:v>0.3473</c:v>
                </c:pt>
                <c:pt idx="3473">
                  <c:v>0.34739999999999999</c:v>
                </c:pt>
                <c:pt idx="3474">
                  <c:v>0.34749999999999998</c:v>
                </c:pt>
                <c:pt idx="3475">
                  <c:v>0.34760000000000002</c:v>
                </c:pt>
                <c:pt idx="3476">
                  <c:v>0.34770000000000001</c:v>
                </c:pt>
                <c:pt idx="3477">
                  <c:v>0.3478</c:v>
                </c:pt>
                <c:pt idx="3478">
                  <c:v>0.34789999999999999</c:v>
                </c:pt>
                <c:pt idx="3479">
                  <c:v>0.34799999999999998</c:v>
                </c:pt>
                <c:pt idx="3480">
                  <c:v>0.34810000000000002</c:v>
                </c:pt>
                <c:pt idx="3481">
                  <c:v>0.34820000000000001</c:v>
                </c:pt>
                <c:pt idx="3482">
                  <c:v>0.3483</c:v>
                </c:pt>
                <c:pt idx="3483">
                  <c:v>0.34839999999999999</c:v>
                </c:pt>
                <c:pt idx="3484">
                  <c:v>0.34849999999999998</c:v>
                </c:pt>
                <c:pt idx="3485">
                  <c:v>0.34860000000000002</c:v>
                </c:pt>
                <c:pt idx="3486">
                  <c:v>0.34870000000000001</c:v>
                </c:pt>
                <c:pt idx="3487">
                  <c:v>0.3488</c:v>
                </c:pt>
                <c:pt idx="3488">
                  <c:v>0.34889999999999999</c:v>
                </c:pt>
                <c:pt idx="3489">
                  <c:v>0.34899999999999998</c:v>
                </c:pt>
                <c:pt idx="3490">
                  <c:v>0.34910000000000002</c:v>
                </c:pt>
                <c:pt idx="3491">
                  <c:v>0.34920000000000001</c:v>
                </c:pt>
                <c:pt idx="3492">
                  <c:v>0.3493</c:v>
                </c:pt>
                <c:pt idx="3493">
                  <c:v>0.34939999999999999</c:v>
                </c:pt>
                <c:pt idx="3494">
                  <c:v>0.34949999999999998</c:v>
                </c:pt>
                <c:pt idx="3495">
                  <c:v>0.34960000000000002</c:v>
                </c:pt>
                <c:pt idx="3496">
                  <c:v>0.34970000000000001</c:v>
                </c:pt>
                <c:pt idx="3497">
                  <c:v>0.3498</c:v>
                </c:pt>
                <c:pt idx="3498">
                  <c:v>0.34989999999999999</c:v>
                </c:pt>
                <c:pt idx="3499">
                  <c:v>0.35</c:v>
                </c:pt>
                <c:pt idx="3500">
                  <c:v>0.35010000000000002</c:v>
                </c:pt>
                <c:pt idx="3501">
                  <c:v>0.35020000000000001</c:v>
                </c:pt>
                <c:pt idx="3502">
                  <c:v>0.3503</c:v>
                </c:pt>
                <c:pt idx="3503">
                  <c:v>0.35039999999999999</c:v>
                </c:pt>
                <c:pt idx="3504">
                  <c:v>0.35049999999999998</c:v>
                </c:pt>
                <c:pt idx="3505">
                  <c:v>0.35060000000000002</c:v>
                </c:pt>
                <c:pt idx="3506">
                  <c:v>0.35070000000000001</c:v>
                </c:pt>
                <c:pt idx="3507">
                  <c:v>0.3508</c:v>
                </c:pt>
                <c:pt idx="3508">
                  <c:v>0.35089999999999999</c:v>
                </c:pt>
                <c:pt idx="3509">
                  <c:v>0.35099999999999998</c:v>
                </c:pt>
                <c:pt idx="3510">
                  <c:v>0.35110000000000002</c:v>
                </c:pt>
                <c:pt idx="3511">
                  <c:v>0.35120000000000001</c:v>
                </c:pt>
                <c:pt idx="3512">
                  <c:v>0.3513</c:v>
                </c:pt>
                <c:pt idx="3513">
                  <c:v>0.35139999999999999</c:v>
                </c:pt>
                <c:pt idx="3514">
                  <c:v>0.35149999999999998</c:v>
                </c:pt>
                <c:pt idx="3515">
                  <c:v>0.35160000000000002</c:v>
                </c:pt>
                <c:pt idx="3516">
                  <c:v>0.35170000000000001</c:v>
                </c:pt>
                <c:pt idx="3517">
                  <c:v>0.3518</c:v>
                </c:pt>
                <c:pt idx="3518">
                  <c:v>0.35189999999999999</c:v>
                </c:pt>
                <c:pt idx="3519">
                  <c:v>0.35199999999999998</c:v>
                </c:pt>
                <c:pt idx="3520">
                  <c:v>0.35210000000000002</c:v>
                </c:pt>
                <c:pt idx="3521">
                  <c:v>0.35220000000000001</c:v>
                </c:pt>
                <c:pt idx="3522">
                  <c:v>0.3523</c:v>
                </c:pt>
                <c:pt idx="3523">
                  <c:v>0.35239999999999999</c:v>
                </c:pt>
                <c:pt idx="3524">
                  <c:v>0.35249999999999998</c:v>
                </c:pt>
                <c:pt idx="3525">
                  <c:v>0.35260000000000002</c:v>
                </c:pt>
                <c:pt idx="3526">
                  <c:v>0.35270000000000001</c:v>
                </c:pt>
                <c:pt idx="3527">
                  <c:v>0.3528</c:v>
                </c:pt>
                <c:pt idx="3528">
                  <c:v>0.35289999999999999</c:v>
                </c:pt>
                <c:pt idx="3529">
                  <c:v>0.35299999999999998</c:v>
                </c:pt>
                <c:pt idx="3530">
                  <c:v>0.35310000000000002</c:v>
                </c:pt>
                <c:pt idx="3531">
                  <c:v>0.35320000000000001</c:v>
                </c:pt>
                <c:pt idx="3532">
                  <c:v>0.3533</c:v>
                </c:pt>
                <c:pt idx="3533">
                  <c:v>0.35339999999999999</c:v>
                </c:pt>
                <c:pt idx="3534">
                  <c:v>0.35349999999999998</c:v>
                </c:pt>
                <c:pt idx="3535">
                  <c:v>0.35360000000000003</c:v>
                </c:pt>
                <c:pt idx="3536">
                  <c:v>0.35370000000000001</c:v>
                </c:pt>
                <c:pt idx="3537">
                  <c:v>0.3538</c:v>
                </c:pt>
                <c:pt idx="3538">
                  <c:v>0.35389999999999999</c:v>
                </c:pt>
                <c:pt idx="3539">
                  <c:v>0.35399999999999998</c:v>
                </c:pt>
                <c:pt idx="3540">
                  <c:v>0.35410000000000003</c:v>
                </c:pt>
                <c:pt idx="3541">
                  <c:v>0.35420000000000001</c:v>
                </c:pt>
                <c:pt idx="3542">
                  <c:v>0.3543</c:v>
                </c:pt>
                <c:pt idx="3543">
                  <c:v>0.35439999999999999</c:v>
                </c:pt>
                <c:pt idx="3544">
                  <c:v>0.35449999999999998</c:v>
                </c:pt>
                <c:pt idx="3545">
                  <c:v>0.35460000000000003</c:v>
                </c:pt>
                <c:pt idx="3546">
                  <c:v>0.35470000000000002</c:v>
                </c:pt>
                <c:pt idx="3547">
                  <c:v>0.3548</c:v>
                </c:pt>
                <c:pt idx="3548">
                  <c:v>0.35489999999999999</c:v>
                </c:pt>
                <c:pt idx="3549">
                  <c:v>0.35499999999999998</c:v>
                </c:pt>
                <c:pt idx="3550">
                  <c:v>0.35510000000000003</c:v>
                </c:pt>
                <c:pt idx="3551">
                  <c:v>0.35520000000000002</c:v>
                </c:pt>
                <c:pt idx="3552">
                  <c:v>0.3553</c:v>
                </c:pt>
                <c:pt idx="3553">
                  <c:v>0.35539999999999999</c:v>
                </c:pt>
                <c:pt idx="3554">
                  <c:v>0.35549999999999998</c:v>
                </c:pt>
                <c:pt idx="3555">
                  <c:v>0.35560000000000003</c:v>
                </c:pt>
                <c:pt idx="3556">
                  <c:v>0.35570000000000002</c:v>
                </c:pt>
                <c:pt idx="3557">
                  <c:v>0.35580000000000001</c:v>
                </c:pt>
                <c:pt idx="3558">
                  <c:v>0.35589999999999999</c:v>
                </c:pt>
                <c:pt idx="3559">
                  <c:v>0.35599999999999998</c:v>
                </c:pt>
                <c:pt idx="3560">
                  <c:v>0.35610000000000003</c:v>
                </c:pt>
                <c:pt idx="3561">
                  <c:v>0.35620000000000002</c:v>
                </c:pt>
                <c:pt idx="3562">
                  <c:v>0.35630000000000001</c:v>
                </c:pt>
                <c:pt idx="3563">
                  <c:v>0.35639999999999999</c:v>
                </c:pt>
                <c:pt idx="3564">
                  <c:v>0.35649999999999998</c:v>
                </c:pt>
                <c:pt idx="3565">
                  <c:v>0.35659999999999997</c:v>
                </c:pt>
                <c:pt idx="3566">
                  <c:v>0.35670000000000002</c:v>
                </c:pt>
                <c:pt idx="3567">
                  <c:v>0.35680000000000001</c:v>
                </c:pt>
                <c:pt idx="3568">
                  <c:v>0.3569</c:v>
                </c:pt>
                <c:pt idx="3569">
                  <c:v>0.35699999999999998</c:v>
                </c:pt>
                <c:pt idx="3570">
                  <c:v>0.35709999999999997</c:v>
                </c:pt>
                <c:pt idx="3571">
                  <c:v>0.35720000000000002</c:v>
                </c:pt>
                <c:pt idx="3572">
                  <c:v>0.35730000000000001</c:v>
                </c:pt>
                <c:pt idx="3573">
                  <c:v>0.3574</c:v>
                </c:pt>
                <c:pt idx="3574">
                  <c:v>0.35749999999999998</c:v>
                </c:pt>
                <c:pt idx="3575">
                  <c:v>0.35759999999999997</c:v>
                </c:pt>
                <c:pt idx="3576">
                  <c:v>0.35770000000000002</c:v>
                </c:pt>
                <c:pt idx="3577">
                  <c:v>0.35780000000000001</c:v>
                </c:pt>
                <c:pt idx="3578">
                  <c:v>0.3579</c:v>
                </c:pt>
                <c:pt idx="3579">
                  <c:v>0.35799999999999998</c:v>
                </c:pt>
                <c:pt idx="3580">
                  <c:v>0.35809999999999997</c:v>
                </c:pt>
                <c:pt idx="3581">
                  <c:v>0.35820000000000002</c:v>
                </c:pt>
                <c:pt idx="3582">
                  <c:v>0.35830000000000001</c:v>
                </c:pt>
                <c:pt idx="3583">
                  <c:v>0.3584</c:v>
                </c:pt>
                <c:pt idx="3584">
                  <c:v>0.35849999999999999</c:v>
                </c:pt>
                <c:pt idx="3585">
                  <c:v>0.35859999999999997</c:v>
                </c:pt>
                <c:pt idx="3586">
                  <c:v>0.35870000000000002</c:v>
                </c:pt>
                <c:pt idx="3587">
                  <c:v>0.35880000000000001</c:v>
                </c:pt>
                <c:pt idx="3588">
                  <c:v>0.3589</c:v>
                </c:pt>
                <c:pt idx="3589">
                  <c:v>0.35899999999999999</c:v>
                </c:pt>
                <c:pt idx="3590">
                  <c:v>0.35909999999999997</c:v>
                </c:pt>
                <c:pt idx="3591">
                  <c:v>0.35920000000000002</c:v>
                </c:pt>
                <c:pt idx="3592">
                  <c:v>0.35930000000000001</c:v>
                </c:pt>
                <c:pt idx="3593">
                  <c:v>0.3594</c:v>
                </c:pt>
                <c:pt idx="3594">
                  <c:v>0.35949999999999999</c:v>
                </c:pt>
                <c:pt idx="3595">
                  <c:v>0.35959999999999998</c:v>
                </c:pt>
                <c:pt idx="3596">
                  <c:v>0.35970000000000002</c:v>
                </c:pt>
                <c:pt idx="3597">
                  <c:v>0.35980000000000001</c:v>
                </c:pt>
                <c:pt idx="3598">
                  <c:v>0.3599</c:v>
                </c:pt>
                <c:pt idx="3599">
                  <c:v>0.36</c:v>
                </c:pt>
                <c:pt idx="3600">
                  <c:v>0.36009999999999998</c:v>
                </c:pt>
                <c:pt idx="3601">
                  <c:v>0.36020000000000002</c:v>
                </c:pt>
                <c:pt idx="3602">
                  <c:v>0.36030000000000001</c:v>
                </c:pt>
                <c:pt idx="3603">
                  <c:v>0.3604</c:v>
                </c:pt>
                <c:pt idx="3604">
                  <c:v>0.36049999999999999</c:v>
                </c:pt>
                <c:pt idx="3605">
                  <c:v>0.36059999999999998</c:v>
                </c:pt>
                <c:pt idx="3606">
                  <c:v>0.36070000000000002</c:v>
                </c:pt>
                <c:pt idx="3607">
                  <c:v>0.36080000000000001</c:v>
                </c:pt>
                <c:pt idx="3608">
                  <c:v>0.3609</c:v>
                </c:pt>
                <c:pt idx="3609">
                  <c:v>0.36099999999999999</c:v>
                </c:pt>
                <c:pt idx="3610">
                  <c:v>0.36109999999999998</c:v>
                </c:pt>
                <c:pt idx="3611">
                  <c:v>0.36120000000000002</c:v>
                </c:pt>
                <c:pt idx="3612">
                  <c:v>0.36130000000000001</c:v>
                </c:pt>
                <c:pt idx="3613">
                  <c:v>0.3614</c:v>
                </c:pt>
                <c:pt idx="3614">
                  <c:v>0.36149999999999999</c:v>
                </c:pt>
                <c:pt idx="3615">
                  <c:v>0.36159999999999998</c:v>
                </c:pt>
                <c:pt idx="3616">
                  <c:v>0.36170000000000002</c:v>
                </c:pt>
                <c:pt idx="3617">
                  <c:v>0.36180000000000001</c:v>
                </c:pt>
                <c:pt idx="3618">
                  <c:v>0.3619</c:v>
                </c:pt>
                <c:pt idx="3619">
                  <c:v>0.36199999999999999</c:v>
                </c:pt>
                <c:pt idx="3620">
                  <c:v>0.36209999999999998</c:v>
                </c:pt>
                <c:pt idx="3621">
                  <c:v>0.36220000000000002</c:v>
                </c:pt>
                <c:pt idx="3622">
                  <c:v>0.36230000000000001</c:v>
                </c:pt>
                <c:pt idx="3623">
                  <c:v>0.3624</c:v>
                </c:pt>
                <c:pt idx="3624">
                  <c:v>0.36249999999999999</c:v>
                </c:pt>
                <c:pt idx="3625">
                  <c:v>0.36259999999999998</c:v>
                </c:pt>
                <c:pt idx="3626">
                  <c:v>0.36270000000000002</c:v>
                </c:pt>
                <c:pt idx="3627">
                  <c:v>0.36280000000000001</c:v>
                </c:pt>
                <c:pt idx="3628">
                  <c:v>0.3629</c:v>
                </c:pt>
                <c:pt idx="3629">
                  <c:v>0.36299999999999999</c:v>
                </c:pt>
                <c:pt idx="3630">
                  <c:v>0.36309999999999998</c:v>
                </c:pt>
                <c:pt idx="3631">
                  <c:v>0.36320000000000002</c:v>
                </c:pt>
                <c:pt idx="3632">
                  <c:v>0.36330000000000001</c:v>
                </c:pt>
                <c:pt idx="3633">
                  <c:v>0.3634</c:v>
                </c:pt>
                <c:pt idx="3634">
                  <c:v>0.36349999999999999</c:v>
                </c:pt>
                <c:pt idx="3635">
                  <c:v>0.36359999999999998</c:v>
                </c:pt>
                <c:pt idx="3636">
                  <c:v>0.36370000000000002</c:v>
                </c:pt>
                <c:pt idx="3637">
                  <c:v>0.36380000000000001</c:v>
                </c:pt>
                <c:pt idx="3638">
                  <c:v>0.3639</c:v>
                </c:pt>
                <c:pt idx="3639">
                  <c:v>0.36399999999999999</c:v>
                </c:pt>
                <c:pt idx="3640">
                  <c:v>0.36409999999999998</c:v>
                </c:pt>
                <c:pt idx="3641">
                  <c:v>0.36420000000000002</c:v>
                </c:pt>
                <c:pt idx="3642">
                  <c:v>0.36430000000000001</c:v>
                </c:pt>
                <c:pt idx="3643">
                  <c:v>0.3644</c:v>
                </c:pt>
                <c:pt idx="3644">
                  <c:v>0.36449999999999999</c:v>
                </c:pt>
                <c:pt idx="3645">
                  <c:v>0.36459999999999998</c:v>
                </c:pt>
                <c:pt idx="3646">
                  <c:v>0.36470000000000002</c:v>
                </c:pt>
                <c:pt idx="3647">
                  <c:v>0.36480000000000001</c:v>
                </c:pt>
                <c:pt idx="3648">
                  <c:v>0.3649</c:v>
                </c:pt>
                <c:pt idx="3649">
                  <c:v>0.36499999999999999</c:v>
                </c:pt>
                <c:pt idx="3650">
                  <c:v>0.36509999999999998</c:v>
                </c:pt>
                <c:pt idx="3651">
                  <c:v>0.36520000000000002</c:v>
                </c:pt>
                <c:pt idx="3652">
                  <c:v>0.36530000000000001</c:v>
                </c:pt>
                <c:pt idx="3653">
                  <c:v>0.3654</c:v>
                </c:pt>
                <c:pt idx="3654">
                  <c:v>0.36549999999999999</c:v>
                </c:pt>
                <c:pt idx="3655">
                  <c:v>0.36559999999999998</c:v>
                </c:pt>
                <c:pt idx="3656">
                  <c:v>0.36570000000000003</c:v>
                </c:pt>
                <c:pt idx="3657">
                  <c:v>0.36580000000000001</c:v>
                </c:pt>
                <c:pt idx="3658">
                  <c:v>0.3659</c:v>
                </c:pt>
                <c:pt idx="3659">
                  <c:v>0.36599999999999999</c:v>
                </c:pt>
                <c:pt idx="3660">
                  <c:v>0.36609999999999998</c:v>
                </c:pt>
                <c:pt idx="3661">
                  <c:v>0.36620000000000003</c:v>
                </c:pt>
                <c:pt idx="3662">
                  <c:v>0.36630000000000001</c:v>
                </c:pt>
                <c:pt idx="3663">
                  <c:v>0.3664</c:v>
                </c:pt>
                <c:pt idx="3664">
                  <c:v>0.36649999999999999</c:v>
                </c:pt>
                <c:pt idx="3665">
                  <c:v>0.36659999999999998</c:v>
                </c:pt>
                <c:pt idx="3666">
                  <c:v>0.36670000000000003</c:v>
                </c:pt>
                <c:pt idx="3667">
                  <c:v>0.36680000000000001</c:v>
                </c:pt>
                <c:pt idx="3668">
                  <c:v>0.3669</c:v>
                </c:pt>
                <c:pt idx="3669">
                  <c:v>0.36699999999999999</c:v>
                </c:pt>
                <c:pt idx="3670">
                  <c:v>0.36709999999999998</c:v>
                </c:pt>
                <c:pt idx="3671">
                  <c:v>0.36720000000000003</c:v>
                </c:pt>
                <c:pt idx="3672">
                  <c:v>0.36730000000000002</c:v>
                </c:pt>
                <c:pt idx="3673">
                  <c:v>0.3674</c:v>
                </c:pt>
                <c:pt idx="3674">
                  <c:v>0.36749999999999999</c:v>
                </c:pt>
                <c:pt idx="3675">
                  <c:v>0.36759999999999998</c:v>
                </c:pt>
                <c:pt idx="3676">
                  <c:v>0.36770000000000003</c:v>
                </c:pt>
                <c:pt idx="3677">
                  <c:v>0.36780000000000002</c:v>
                </c:pt>
                <c:pt idx="3678">
                  <c:v>0.3679</c:v>
                </c:pt>
                <c:pt idx="3679">
                  <c:v>0.36799999999999999</c:v>
                </c:pt>
                <c:pt idx="3680">
                  <c:v>0.36809999999999998</c:v>
                </c:pt>
                <c:pt idx="3681">
                  <c:v>0.36820000000000003</c:v>
                </c:pt>
                <c:pt idx="3682">
                  <c:v>0.36830000000000002</c:v>
                </c:pt>
                <c:pt idx="3683">
                  <c:v>0.36840000000000001</c:v>
                </c:pt>
                <c:pt idx="3684">
                  <c:v>0.36849999999999999</c:v>
                </c:pt>
                <c:pt idx="3685">
                  <c:v>0.36859999999999998</c:v>
                </c:pt>
                <c:pt idx="3686">
                  <c:v>0.36870000000000003</c:v>
                </c:pt>
                <c:pt idx="3687">
                  <c:v>0.36880000000000002</c:v>
                </c:pt>
                <c:pt idx="3688">
                  <c:v>0.36890000000000001</c:v>
                </c:pt>
                <c:pt idx="3689">
                  <c:v>0.36899999999999999</c:v>
                </c:pt>
                <c:pt idx="3690">
                  <c:v>0.36909999999999998</c:v>
                </c:pt>
                <c:pt idx="3691">
                  <c:v>0.36919999999999997</c:v>
                </c:pt>
                <c:pt idx="3692">
                  <c:v>0.36930000000000002</c:v>
                </c:pt>
                <c:pt idx="3693">
                  <c:v>0.36940000000000001</c:v>
                </c:pt>
                <c:pt idx="3694">
                  <c:v>0.3695</c:v>
                </c:pt>
                <c:pt idx="3695">
                  <c:v>0.36959999999999998</c:v>
                </c:pt>
                <c:pt idx="3696">
                  <c:v>0.36969999999999997</c:v>
                </c:pt>
                <c:pt idx="3697">
                  <c:v>0.36980000000000002</c:v>
                </c:pt>
                <c:pt idx="3698">
                  <c:v>0.36990000000000001</c:v>
                </c:pt>
                <c:pt idx="3699">
                  <c:v>0.37</c:v>
                </c:pt>
                <c:pt idx="3700">
                  <c:v>0.37009999999999998</c:v>
                </c:pt>
                <c:pt idx="3701">
                  <c:v>0.37019999999999997</c:v>
                </c:pt>
                <c:pt idx="3702">
                  <c:v>0.37030000000000002</c:v>
                </c:pt>
                <c:pt idx="3703">
                  <c:v>0.37040000000000001</c:v>
                </c:pt>
                <c:pt idx="3704">
                  <c:v>0.3705</c:v>
                </c:pt>
                <c:pt idx="3705">
                  <c:v>0.37059999999999998</c:v>
                </c:pt>
                <c:pt idx="3706">
                  <c:v>0.37069999999999997</c:v>
                </c:pt>
                <c:pt idx="3707">
                  <c:v>0.37080000000000002</c:v>
                </c:pt>
                <c:pt idx="3708">
                  <c:v>0.37090000000000001</c:v>
                </c:pt>
                <c:pt idx="3709">
                  <c:v>0.371</c:v>
                </c:pt>
                <c:pt idx="3710">
                  <c:v>0.37109999999999999</c:v>
                </c:pt>
                <c:pt idx="3711">
                  <c:v>0.37119999999999997</c:v>
                </c:pt>
                <c:pt idx="3712">
                  <c:v>0.37130000000000002</c:v>
                </c:pt>
                <c:pt idx="3713">
                  <c:v>0.37140000000000001</c:v>
                </c:pt>
                <c:pt idx="3714">
                  <c:v>0.3715</c:v>
                </c:pt>
                <c:pt idx="3715">
                  <c:v>0.37159999999999999</c:v>
                </c:pt>
                <c:pt idx="3716">
                  <c:v>0.37169999999999997</c:v>
                </c:pt>
                <c:pt idx="3717">
                  <c:v>0.37180000000000002</c:v>
                </c:pt>
                <c:pt idx="3718">
                  <c:v>0.37190000000000001</c:v>
                </c:pt>
                <c:pt idx="3719">
                  <c:v>0.372</c:v>
                </c:pt>
                <c:pt idx="3720">
                  <c:v>0.37209999999999999</c:v>
                </c:pt>
                <c:pt idx="3721">
                  <c:v>0.37219999999999998</c:v>
                </c:pt>
                <c:pt idx="3722">
                  <c:v>0.37230000000000002</c:v>
                </c:pt>
                <c:pt idx="3723">
                  <c:v>0.37240000000000001</c:v>
                </c:pt>
                <c:pt idx="3724">
                  <c:v>0.3725</c:v>
                </c:pt>
                <c:pt idx="3725">
                  <c:v>0.37259999999999999</c:v>
                </c:pt>
                <c:pt idx="3726">
                  <c:v>0.37269999999999998</c:v>
                </c:pt>
                <c:pt idx="3727">
                  <c:v>0.37280000000000002</c:v>
                </c:pt>
                <c:pt idx="3728">
                  <c:v>0.37290000000000001</c:v>
                </c:pt>
                <c:pt idx="3729">
                  <c:v>0.373</c:v>
                </c:pt>
                <c:pt idx="3730">
                  <c:v>0.37309999999999999</c:v>
                </c:pt>
                <c:pt idx="3731">
                  <c:v>0.37319999999999998</c:v>
                </c:pt>
                <c:pt idx="3732">
                  <c:v>0.37330000000000002</c:v>
                </c:pt>
                <c:pt idx="3733">
                  <c:v>0.37340000000000001</c:v>
                </c:pt>
                <c:pt idx="3734">
                  <c:v>0.3735</c:v>
                </c:pt>
                <c:pt idx="3735">
                  <c:v>0.37359999999999999</c:v>
                </c:pt>
                <c:pt idx="3736">
                  <c:v>0.37369999999999998</c:v>
                </c:pt>
                <c:pt idx="3737">
                  <c:v>0.37380000000000002</c:v>
                </c:pt>
                <c:pt idx="3738">
                  <c:v>0.37390000000000001</c:v>
                </c:pt>
                <c:pt idx="3739">
                  <c:v>0.374</c:v>
                </c:pt>
                <c:pt idx="3740">
                  <c:v>0.37409999999999999</c:v>
                </c:pt>
                <c:pt idx="3741">
                  <c:v>0.37419999999999998</c:v>
                </c:pt>
                <c:pt idx="3742">
                  <c:v>0.37430000000000002</c:v>
                </c:pt>
                <c:pt idx="3743">
                  <c:v>0.37440000000000001</c:v>
                </c:pt>
                <c:pt idx="3744">
                  <c:v>0.3745</c:v>
                </c:pt>
                <c:pt idx="3745">
                  <c:v>0.37459999999999999</c:v>
                </c:pt>
                <c:pt idx="3746">
                  <c:v>0.37469999999999998</c:v>
                </c:pt>
                <c:pt idx="3747">
                  <c:v>0.37480000000000002</c:v>
                </c:pt>
                <c:pt idx="3748">
                  <c:v>0.37490000000000001</c:v>
                </c:pt>
                <c:pt idx="3749">
                  <c:v>0.375</c:v>
                </c:pt>
                <c:pt idx="3750">
                  <c:v>0.37509999999999999</c:v>
                </c:pt>
                <c:pt idx="3751">
                  <c:v>0.37519999999999998</c:v>
                </c:pt>
                <c:pt idx="3752">
                  <c:v>0.37530000000000002</c:v>
                </c:pt>
                <c:pt idx="3753">
                  <c:v>0.37540000000000001</c:v>
                </c:pt>
                <c:pt idx="3754">
                  <c:v>0.3755</c:v>
                </c:pt>
                <c:pt idx="3755">
                  <c:v>0.37559999999999999</c:v>
                </c:pt>
                <c:pt idx="3756">
                  <c:v>0.37569999999999998</c:v>
                </c:pt>
                <c:pt idx="3757">
                  <c:v>0.37580000000000002</c:v>
                </c:pt>
                <c:pt idx="3758">
                  <c:v>0.37590000000000001</c:v>
                </c:pt>
                <c:pt idx="3759">
                  <c:v>0.376</c:v>
                </c:pt>
                <c:pt idx="3760">
                  <c:v>0.37609999999999999</c:v>
                </c:pt>
                <c:pt idx="3761">
                  <c:v>0.37619999999999998</c:v>
                </c:pt>
                <c:pt idx="3762">
                  <c:v>0.37630000000000002</c:v>
                </c:pt>
                <c:pt idx="3763">
                  <c:v>0.37640000000000001</c:v>
                </c:pt>
                <c:pt idx="3764">
                  <c:v>0.3765</c:v>
                </c:pt>
                <c:pt idx="3765">
                  <c:v>0.37659999999999999</c:v>
                </c:pt>
                <c:pt idx="3766">
                  <c:v>0.37669999999999998</c:v>
                </c:pt>
                <c:pt idx="3767">
                  <c:v>0.37680000000000002</c:v>
                </c:pt>
                <c:pt idx="3768">
                  <c:v>0.37690000000000001</c:v>
                </c:pt>
                <c:pt idx="3769">
                  <c:v>0.377</c:v>
                </c:pt>
                <c:pt idx="3770">
                  <c:v>0.37709999999999999</c:v>
                </c:pt>
                <c:pt idx="3771">
                  <c:v>0.37719999999999998</c:v>
                </c:pt>
                <c:pt idx="3772">
                  <c:v>0.37730000000000002</c:v>
                </c:pt>
                <c:pt idx="3773">
                  <c:v>0.37740000000000001</c:v>
                </c:pt>
                <c:pt idx="3774">
                  <c:v>0.3775</c:v>
                </c:pt>
                <c:pt idx="3775">
                  <c:v>0.37759999999999999</c:v>
                </c:pt>
                <c:pt idx="3776">
                  <c:v>0.37769999999999998</c:v>
                </c:pt>
                <c:pt idx="3777">
                  <c:v>0.37780000000000002</c:v>
                </c:pt>
                <c:pt idx="3778">
                  <c:v>0.37790000000000001</c:v>
                </c:pt>
                <c:pt idx="3779">
                  <c:v>0.378</c:v>
                </c:pt>
                <c:pt idx="3780">
                  <c:v>0.37809999999999999</c:v>
                </c:pt>
                <c:pt idx="3781">
                  <c:v>0.37819999999999998</c:v>
                </c:pt>
                <c:pt idx="3782">
                  <c:v>0.37830000000000003</c:v>
                </c:pt>
                <c:pt idx="3783">
                  <c:v>0.37840000000000001</c:v>
                </c:pt>
                <c:pt idx="3784">
                  <c:v>0.3785</c:v>
                </c:pt>
                <c:pt idx="3785">
                  <c:v>0.37859999999999999</c:v>
                </c:pt>
                <c:pt idx="3786">
                  <c:v>0.37869999999999998</c:v>
                </c:pt>
                <c:pt idx="3787">
                  <c:v>0.37880000000000003</c:v>
                </c:pt>
                <c:pt idx="3788">
                  <c:v>0.37890000000000001</c:v>
                </c:pt>
                <c:pt idx="3789">
                  <c:v>0.379</c:v>
                </c:pt>
                <c:pt idx="3790">
                  <c:v>0.37909999999999999</c:v>
                </c:pt>
                <c:pt idx="3791">
                  <c:v>0.37919999999999998</c:v>
                </c:pt>
                <c:pt idx="3792">
                  <c:v>0.37930000000000003</c:v>
                </c:pt>
                <c:pt idx="3793">
                  <c:v>0.37940000000000002</c:v>
                </c:pt>
                <c:pt idx="3794">
                  <c:v>0.3795</c:v>
                </c:pt>
                <c:pt idx="3795">
                  <c:v>0.37959999999999999</c:v>
                </c:pt>
                <c:pt idx="3796">
                  <c:v>0.37969999999999998</c:v>
                </c:pt>
                <c:pt idx="3797">
                  <c:v>0.37980000000000003</c:v>
                </c:pt>
                <c:pt idx="3798">
                  <c:v>0.37990000000000002</c:v>
                </c:pt>
                <c:pt idx="3799">
                  <c:v>0.38</c:v>
                </c:pt>
                <c:pt idx="3800">
                  <c:v>0.38009999999999999</c:v>
                </c:pt>
                <c:pt idx="3801">
                  <c:v>0.38019999999999998</c:v>
                </c:pt>
                <c:pt idx="3802">
                  <c:v>0.38030000000000003</c:v>
                </c:pt>
                <c:pt idx="3803">
                  <c:v>0.38040000000000002</c:v>
                </c:pt>
                <c:pt idx="3804">
                  <c:v>0.3805</c:v>
                </c:pt>
                <c:pt idx="3805">
                  <c:v>0.38059999999999999</c:v>
                </c:pt>
                <c:pt idx="3806">
                  <c:v>0.38069999999999998</c:v>
                </c:pt>
                <c:pt idx="3807">
                  <c:v>0.38080000000000003</c:v>
                </c:pt>
                <c:pt idx="3808">
                  <c:v>0.38090000000000002</c:v>
                </c:pt>
                <c:pt idx="3809">
                  <c:v>0.38100000000000001</c:v>
                </c:pt>
                <c:pt idx="3810">
                  <c:v>0.38109999999999999</c:v>
                </c:pt>
                <c:pt idx="3811">
                  <c:v>0.38119999999999998</c:v>
                </c:pt>
                <c:pt idx="3812">
                  <c:v>0.38129999999999997</c:v>
                </c:pt>
                <c:pt idx="3813">
                  <c:v>0.38140000000000002</c:v>
                </c:pt>
                <c:pt idx="3814">
                  <c:v>0.38150000000000001</c:v>
                </c:pt>
                <c:pt idx="3815">
                  <c:v>0.38159999999999999</c:v>
                </c:pt>
                <c:pt idx="3816">
                  <c:v>0.38169999999999998</c:v>
                </c:pt>
                <c:pt idx="3817">
                  <c:v>0.38179999999999997</c:v>
                </c:pt>
                <c:pt idx="3818">
                  <c:v>0.38190000000000002</c:v>
                </c:pt>
                <c:pt idx="3819">
                  <c:v>0.38200000000000001</c:v>
                </c:pt>
                <c:pt idx="3820">
                  <c:v>0.3821</c:v>
                </c:pt>
                <c:pt idx="3821">
                  <c:v>0.38219999999999998</c:v>
                </c:pt>
                <c:pt idx="3822">
                  <c:v>0.38229999999999997</c:v>
                </c:pt>
                <c:pt idx="3823">
                  <c:v>0.38240000000000002</c:v>
                </c:pt>
                <c:pt idx="3824">
                  <c:v>0.38250000000000001</c:v>
                </c:pt>
                <c:pt idx="3825">
                  <c:v>0.3826</c:v>
                </c:pt>
                <c:pt idx="3826">
                  <c:v>0.38269999999999998</c:v>
                </c:pt>
                <c:pt idx="3827">
                  <c:v>0.38279999999999997</c:v>
                </c:pt>
                <c:pt idx="3828">
                  <c:v>0.38290000000000002</c:v>
                </c:pt>
                <c:pt idx="3829">
                  <c:v>0.38300000000000001</c:v>
                </c:pt>
                <c:pt idx="3830">
                  <c:v>0.3831</c:v>
                </c:pt>
                <c:pt idx="3831">
                  <c:v>0.38319999999999999</c:v>
                </c:pt>
                <c:pt idx="3832">
                  <c:v>0.38329999999999997</c:v>
                </c:pt>
                <c:pt idx="3833">
                  <c:v>0.38340000000000002</c:v>
                </c:pt>
                <c:pt idx="3834">
                  <c:v>0.38350000000000001</c:v>
                </c:pt>
                <c:pt idx="3835">
                  <c:v>0.3836</c:v>
                </c:pt>
                <c:pt idx="3836">
                  <c:v>0.38369999999999999</c:v>
                </c:pt>
                <c:pt idx="3837">
                  <c:v>0.38379999999999997</c:v>
                </c:pt>
                <c:pt idx="3838">
                  <c:v>0.38390000000000002</c:v>
                </c:pt>
                <c:pt idx="3839">
                  <c:v>0.38400000000000001</c:v>
                </c:pt>
                <c:pt idx="3840">
                  <c:v>0.3841</c:v>
                </c:pt>
                <c:pt idx="3841">
                  <c:v>0.38419999999999999</c:v>
                </c:pt>
                <c:pt idx="3842">
                  <c:v>0.38429999999999997</c:v>
                </c:pt>
                <c:pt idx="3843">
                  <c:v>0.38440000000000002</c:v>
                </c:pt>
                <c:pt idx="3844">
                  <c:v>0.38450000000000001</c:v>
                </c:pt>
                <c:pt idx="3845">
                  <c:v>0.3846</c:v>
                </c:pt>
                <c:pt idx="3846">
                  <c:v>0.38469999999999999</c:v>
                </c:pt>
                <c:pt idx="3847">
                  <c:v>0.38479999999999998</c:v>
                </c:pt>
                <c:pt idx="3848">
                  <c:v>0.38490000000000002</c:v>
                </c:pt>
                <c:pt idx="3849">
                  <c:v>0.38500000000000001</c:v>
                </c:pt>
                <c:pt idx="3850">
                  <c:v>0.3851</c:v>
                </c:pt>
                <c:pt idx="3851">
                  <c:v>0.38519999999999999</c:v>
                </c:pt>
                <c:pt idx="3852">
                  <c:v>0.38529999999999998</c:v>
                </c:pt>
                <c:pt idx="3853">
                  <c:v>0.38540000000000002</c:v>
                </c:pt>
                <c:pt idx="3854">
                  <c:v>0.38550000000000001</c:v>
                </c:pt>
                <c:pt idx="3855">
                  <c:v>0.3856</c:v>
                </c:pt>
                <c:pt idx="3856">
                  <c:v>0.38569999999999999</c:v>
                </c:pt>
                <c:pt idx="3857">
                  <c:v>0.38579999999999998</c:v>
                </c:pt>
                <c:pt idx="3858">
                  <c:v>0.38590000000000002</c:v>
                </c:pt>
                <c:pt idx="3859">
                  <c:v>0.38600000000000001</c:v>
                </c:pt>
                <c:pt idx="3860">
                  <c:v>0.3861</c:v>
                </c:pt>
                <c:pt idx="3861">
                  <c:v>0.38619999999999999</c:v>
                </c:pt>
                <c:pt idx="3862">
                  <c:v>0.38629999999999998</c:v>
                </c:pt>
                <c:pt idx="3863">
                  <c:v>0.38640000000000002</c:v>
                </c:pt>
                <c:pt idx="3864">
                  <c:v>0.38650000000000001</c:v>
                </c:pt>
                <c:pt idx="3865">
                  <c:v>0.3866</c:v>
                </c:pt>
                <c:pt idx="3866">
                  <c:v>0.38669999999999999</c:v>
                </c:pt>
                <c:pt idx="3867">
                  <c:v>0.38679999999999998</c:v>
                </c:pt>
                <c:pt idx="3868">
                  <c:v>0.38690000000000002</c:v>
                </c:pt>
                <c:pt idx="3869">
                  <c:v>0.38700000000000001</c:v>
                </c:pt>
                <c:pt idx="3870">
                  <c:v>0.3871</c:v>
                </c:pt>
                <c:pt idx="3871">
                  <c:v>0.38719999999999999</c:v>
                </c:pt>
                <c:pt idx="3872">
                  <c:v>0.38729999999999998</c:v>
                </c:pt>
                <c:pt idx="3873">
                  <c:v>0.38740000000000002</c:v>
                </c:pt>
                <c:pt idx="3874">
                  <c:v>0.38750000000000001</c:v>
                </c:pt>
                <c:pt idx="3875">
                  <c:v>0.3876</c:v>
                </c:pt>
                <c:pt idx="3876">
                  <c:v>0.38769999999999999</c:v>
                </c:pt>
                <c:pt idx="3877">
                  <c:v>0.38779999999999998</c:v>
                </c:pt>
                <c:pt idx="3878">
                  <c:v>0.38790000000000002</c:v>
                </c:pt>
                <c:pt idx="3879">
                  <c:v>0.38800000000000001</c:v>
                </c:pt>
                <c:pt idx="3880">
                  <c:v>0.3881</c:v>
                </c:pt>
                <c:pt idx="3881">
                  <c:v>0.38819999999999999</c:v>
                </c:pt>
                <c:pt idx="3882">
                  <c:v>0.38829999999999998</c:v>
                </c:pt>
                <c:pt idx="3883">
                  <c:v>0.38840000000000002</c:v>
                </c:pt>
                <c:pt idx="3884">
                  <c:v>0.38850000000000001</c:v>
                </c:pt>
                <c:pt idx="3885">
                  <c:v>0.3886</c:v>
                </c:pt>
                <c:pt idx="3886">
                  <c:v>0.38869999999999999</c:v>
                </c:pt>
                <c:pt idx="3887">
                  <c:v>0.38879999999999998</c:v>
                </c:pt>
                <c:pt idx="3888">
                  <c:v>0.38890000000000002</c:v>
                </c:pt>
                <c:pt idx="3889">
                  <c:v>0.38900000000000001</c:v>
                </c:pt>
                <c:pt idx="3890">
                  <c:v>0.3891</c:v>
                </c:pt>
                <c:pt idx="3891">
                  <c:v>0.38919999999999999</c:v>
                </c:pt>
                <c:pt idx="3892">
                  <c:v>0.38929999999999998</c:v>
                </c:pt>
                <c:pt idx="3893">
                  <c:v>0.38940000000000002</c:v>
                </c:pt>
                <c:pt idx="3894">
                  <c:v>0.38950000000000001</c:v>
                </c:pt>
                <c:pt idx="3895">
                  <c:v>0.3896</c:v>
                </c:pt>
                <c:pt idx="3896">
                  <c:v>0.38969999999999999</c:v>
                </c:pt>
                <c:pt idx="3897">
                  <c:v>0.38979999999999998</c:v>
                </c:pt>
                <c:pt idx="3898">
                  <c:v>0.38990000000000002</c:v>
                </c:pt>
                <c:pt idx="3899">
                  <c:v>0.39</c:v>
                </c:pt>
                <c:pt idx="3900">
                  <c:v>0.3901</c:v>
                </c:pt>
                <c:pt idx="3901">
                  <c:v>0.39019999999999999</c:v>
                </c:pt>
                <c:pt idx="3902">
                  <c:v>0.39029999999999998</c:v>
                </c:pt>
                <c:pt idx="3903">
                  <c:v>0.39040000000000002</c:v>
                </c:pt>
                <c:pt idx="3904">
                  <c:v>0.39050000000000001</c:v>
                </c:pt>
                <c:pt idx="3905">
                  <c:v>0.3906</c:v>
                </c:pt>
                <c:pt idx="3906">
                  <c:v>0.39069999999999999</c:v>
                </c:pt>
                <c:pt idx="3907">
                  <c:v>0.39079999999999998</c:v>
                </c:pt>
                <c:pt idx="3908">
                  <c:v>0.39090000000000003</c:v>
                </c:pt>
                <c:pt idx="3909">
                  <c:v>0.39100000000000001</c:v>
                </c:pt>
                <c:pt idx="3910">
                  <c:v>0.3911</c:v>
                </c:pt>
                <c:pt idx="3911">
                  <c:v>0.39119999999999999</c:v>
                </c:pt>
                <c:pt idx="3912">
                  <c:v>0.39129999999999998</c:v>
                </c:pt>
                <c:pt idx="3913">
                  <c:v>0.39140000000000003</c:v>
                </c:pt>
                <c:pt idx="3914">
                  <c:v>0.39150000000000001</c:v>
                </c:pt>
                <c:pt idx="3915">
                  <c:v>0.3916</c:v>
                </c:pt>
                <c:pt idx="3916">
                  <c:v>0.39169999999999999</c:v>
                </c:pt>
                <c:pt idx="3917">
                  <c:v>0.39179999999999998</c:v>
                </c:pt>
                <c:pt idx="3918">
                  <c:v>0.39190000000000003</c:v>
                </c:pt>
                <c:pt idx="3919">
                  <c:v>0.39200000000000002</c:v>
                </c:pt>
                <c:pt idx="3920">
                  <c:v>0.3921</c:v>
                </c:pt>
                <c:pt idx="3921">
                  <c:v>0.39219999999999999</c:v>
                </c:pt>
                <c:pt idx="3922">
                  <c:v>0.39229999999999998</c:v>
                </c:pt>
                <c:pt idx="3923">
                  <c:v>0.39240000000000003</c:v>
                </c:pt>
                <c:pt idx="3924">
                  <c:v>0.39250000000000002</c:v>
                </c:pt>
                <c:pt idx="3925">
                  <c:v>0.3926</c:v>
                </c:pt>
                <c:pt idx="3926">
                  <c:v>0.39269999999999999</c:v>
                </c:pt>
                <c:pt idx="3927">
                  <c:v>0.39279999999999998</c:v>
                </c:pt>
                <c:pt idx="3928">
                  <c:v>0.39290000000000003</c:v>
                </c:pt>
                <c:pt idx="3929">
                  <c:v>0.39300000000000002</c:v>
                </c:pt>
                <c:pt idx="3930">
                  <c:v>0.3931</c:v>
                </c:pt>
                <c:pt idx="3931">
                  <c:v>0.39319999999999999</c:v>
                </c:pt>
                <c:pt idx="3932">
                  <c:v>0.39329999999999998</c:v>
                </c:pt>
                <c:pt idx="3933">
                  <c:v>0.39340000000000003</c:v>
                </c:pt>
                <c:pt idx="3934">
                  <c:v>0.39350000000000002</c:v>
                </c:pt>
                <c:pt idx="3935">
                  <c:v>0.39360000000000001</c:v>
                </c:pt>
                <c:pt idx="3936">
                  <c:v>0.39369999999999999</c:v>
                </c:pt>
                <c:pt idx="3937">
                  <c:v>0.39379999999999998</c:v>
                </c:pt>
                <c:pt idx="3938">
                  <c:v>0.39389999999999997</c:v>
                </c:pt>
                <c:pt idx="3939">
                  <c:v>0.39400000000000002</c:v>
                </c:pt>
                <c:pt idx="3940">
                  <c:v>0.39410000000000001</c:v>
                </c:pt>
                <c:pt idx="3941">
                  <c:v>0.39419999999999999</c:v>
                </c:pt>
                <c:pt idx="3942">
                  <c:v>0.39429999999999998</c:v>
                </c:pt>
                <c:pt idx="3943">
                  <c:v>0.39439999999999997</c:v>
                </c:pt>
                <c:pt idx="3944">
                  <c:v>0.39450000000000002</c:v>
                </c:pt>
                <c:pt idx="3945">
                  <c:v>0.39460000000000001</c:v>
                </c:pt>
                <c:pt idx="3946">
                  <c:v>0.3947</c:v>
                </c:pt>
                <c:pt idx="3947">
                  <c:v>0.39479999999999998</c:v>
                </c:pt>
                <c:pt idx="3948">
                  <c:v>0.39489999999999997</c:v>
                </c:pt>
                <c:pt idx="3949">
                  <c:v>0.39500000000000002</c:v>
                </c:pt>
                <c:pt idx="3950">
                  <c:v>0.39510000000000001</c:v>
                </c:pt>
                <c:pt idx="3951">
                  <c:v>0.3952</c:v>
                </c:pt>
                <c:pt idx="3952">
                  <c:v>0.39529999999999998</c:v>
                </c:pt>
                <c:pt idx="3953">
                  <c:v>0.39539999999999997</c:v>
                </c:pt>
                <c:pt idx="3954">
                  <c:v>0.39550000000000002</c:v>
                </c:pt>
                <c:pt idx="3955">
                  <c:v>0.39560000000000001</c:v>
                </c:pt>
                <c:pt idx="3956">
                  <c:v>0.3957</c:v>
                </c:pt>
                <c:pt idx="3957">
                  <c:v>0.39579999999999999</c:v>
                </c:pt>
                <c:pt idx="3958">
                  <c:v>0.39589999999999997</c:v>
                </c:pt>
                <c:pt idx="3959">
                  <c:v>0.39600000000000002</c:v>
                </c:pt>
                <c:pt idx="3960">
                  <c:v>0.39610000000000001</c:v>
                </c:pt>
                <c:pt idx="3961">
                  <c:v>0.3962</c:v>
                </c:pt>
                <c:pt idx="3962">
                  <c:v>0.39629999999999999</c:v>
                </c:pt>
                <c:pt idx="3963">
                  <c:v>0.39639999999999997</c:v>
                </c:pt>
                <c:pt idx="3964">
                  <c:v>0.39650000000000002</c:v>
                </c:pt>
                <c:pt idx="3965">
                  <c:v>0.39660000000000001</c:v>
                </c:pt>
                <c:pt idx="3966">
                  <c:v>0.3967</c:v>
                </c:pt>
                <c:pt idx="3967">
                  <c:v>0.39679999999999999</c:v>
                </c:pt>
                <c:pt idx="3968">
                  <c:v>0.39689999999999998</c:v>
                </c:pt>
                <c:pt idx="3969">
                  <c:v>0.39700000000000002</c:v>
                </c:pt>
                <c:pt idx="3970">
                  <c:v>0.39710000000000001</c:v>
                </c:pt>
                <c:pt idx="3971">
                  <c:v>0.3972</c:v>
                </c:pt>
                <c:pt idx="3972">
                  <c:v>0.39729999999999999</c:v>
                </c:pt>
                <c:pt idx="3973">
                  <c:v>0.39739999999999998</c:v>
                </c:pt>
                <c:pt idx="3974">
                  <c:v>0.39750000000000002</c:v>
                </c:pt>
                <c:pt idx="3975">
                  <c:v>0.39760000000000001</c:v>
                </c:pt>
                <c:pt idx="3976">
                  <c:v>0.3977</c:v>
                </c:pt>
                <c:pt idx="3977">
                  <c:v>0.39779999999999999</c:v>
                </c:pt>
                <c:pt idx="3978">
                  <c:v>0.39789999999999998</c:v>
                </c:pt>
                <c:pt idx="3979">
                  <c:v>0.39800000000000002</c:v>
                </c:pt>
                <c:pt idx="3980">
                  <c:v>0.39810000000000001</c:v>
                </c:pt>
                <c:pt idx="3981">
                  <c:v>0.3982</c:v>
                </c:pt>
                <c:pt idx="3982">
                  <c:v>0.39829999999999999</c:v>
                </c:pt>
                <c:pt idx="3983">
                  <c:v>0.39839999999999998</c:v>
                </c:pt>
                <c:pt idx="3984">
                  <c:v>0.39850000000000002</c:v>
                </c:pt>
                <c:pt idx="3985">
                  <c:v>0.39860000000000001</c:v>
                </c:pt>
                <c:pt idx="3986">
                  <c:v>0.3987</c:v>
                </c:pt>
                <c:pt idx="3987">
                  <c:v>0.39879999999999999</c:v>
                </c:pt>
                <c:pt idx="3988">
                  <c:v>0.39889999999999998</c:v>
                </c:pt>
                <c:pt idx="3989">
                  <c:v>0.39900000000000002</c:v>
                </c:pt>
                <c:pt idx="3990">
                  <c:v>0.39910000000000001</c:v>
                </c:pt>
                <c:pt idx="3991">
                  <c:v>0.3992</c:v>
                </c:pt>
                <c:pt idx="3992">
                  <c:v>0.39929999999999999</c:v>
                </c:pt>
                <c:pt idx="3993">
                  <c:v>0.39939999999999998</c:v>
                </c:pt>
                <c:pt idx="3994">
                  <c:v>0.39950000000000002</c:v>
                </c:pt>
                <c:pt idx="3995">
                  <c:v>0.39960000000000001</c:v>
                </c:pt>
                <c:pt idx="3996">
                  <c:v>0.3997</c:v>
                </c:pt>
                <c:pt idx="3997">
                  <c:v>0.39979999999999999</c:v>
                </c:pt>
                <c:pt idx="3998">
                  <c:v>0.39989999999999998</c:v>
                </c:pt>
                <c:pt idx="3999">
                  <c:v>0.4</c:v>
                </c:pt>
                <c:pt idx="4000">
                  <c:v>0.40010000000000001</c:v>
                </c:pt>
                <c:pt idx="4001">
                  <c:v>0.4002</c:v>
                </c:pt>
                <c:pt idx="4002">
                  <c:v>0.40029999999999999</c:v>
                </c:pt>
                <c:pt idx="4003">
                  <c:v>0.40039999999999998</c:v>
                </c:pt>
                <c:pt idx="4004">
                  <c:v>0.40050000000000002</c:v>
                </c:pt>
                <c:pt idx="4005">
                  <c:v>0.40060000000000001</c:v>
                </c:pt>
                <c:pt idx="4006">
                  <c:v>0.4007</c:v>
                </c:pt>
                <c:pt idx="4007">
                  <c:v>0.40079999999999999</c:v>
                </c:pt>
                <c:pt idx="4008">
                  <c:v>0.40089999999999998</c:v>
                </c:pt>
                <c:pt idx="4009">
                  <c:v>0.40100000000000002</c:v>
                </c:pt>
                <c:pt idx="4010">
                  <c:v>0.40110000000000001</c:v>
                </c:pt>
                <c:pt idx="4011">
                  <c:v>0.4012</c:v>
                </c:pt>
                <c:pt idx="4012">
                  <c:v>0.40129999999999999</c:v>
                </c:pt>
                <c:pt idx="4013">
                  <c:v>0.40139999999999998</c:v>
                </c:pt>
                <c:pt idx="4014">
                  <c:v>0.40150000000000002</c:v>
                </c:pt>
                <c:pt idx="4015">
                  <c:v>0.40160000000000001</c:v>
                </c:pt>
                <c:pt idx="4016">
                  <c:v>0.4017</c:v>
                </c:pt>
                <c:pt idx="4017">
                  <c:v>0.40179999999999999</c:v>
                </c:pt>
                <c:pt idx="4018">
                  <c:v>0.40189999999999998</c:v>
                </c:pt>
                <c:pt idx="4019">
                  <c:v>0.40200000000000002</c:v>
                </c:pt>
                <c:pt idx="4020">
                  <c:v>0.40210000000000001</c:v>
                </c:pt>
                <c:pt idx="4021">
                  <c:v>0.4022</c:v>
                </c:pt>
                <c:pt idx="4022">
                  <c:v>0.40229999999999999</c:v>
                </c:pt>
                <c:pt idx="4023">
                  <c:v>0.40239999999999998</c:v>
                </c:pt>
                <c:pt idx="4024">
                  <c:v>0.40250000000000002</c:v>
                </c:pt>
                <c:pt idx="4025">
                  <c:v>0.40260000000000001</c:v>
                </c:pt>
                <c:pt idx="4026">
                  <c:v>0.4027</c:v>
                </c:pt>
                <c:pt idx="4027">
                  <c:v>0.40279999999999999</c:v>
                </c:pt>
                <c:pt idx="4028">
                  <c:v>0.40289999999999998</c:v>
                </c:pt>
                <c:pt idx="4029">
                  <c:v>0.40300000000000002</c:v>
                </c:pt>
                <c:pt idx="4030">
                  <c:v>0.40310000000000001</c:v>
                </c:pt>
                <c:pt idx="4031">
                  <c:v>0.4032</c:v>
                </c:pt>
                <c:pt idx="4032">
                  <c:v>0.40329999999999999</c:v>
                </c:pt>
                <c:pt idx="4033">
                  <c:v>0.40339999999999998</c:v>
                </c:pt>
                <c:pt idx="4034">
                  <c:v>0.40350000000000003</c:v>
                </c:pt>
                <c:pt idx="4035">
                  <c:v>0.40360000000000001</c:v>
                </c:pt>
                <c:pt idx="4036">
                  <c:v>0.4037</c:v>
                </c:pt>
                <c:pt idx="4037">
                  <c:v>0.40379999999999999</c:v>
                </c:pt>
                <c:pt idx="4038">
                  <c:v>0.40389999999999998</c:v>
                </c:pt>
                <c:pt idx="4039">
                  <c:v>0.40400000000000003</c:v>
                </c:pt>
                <c:pt idx="4040">
                  <c:v>0.40410000000000001</c:v>
                </c:pt>
                <c:pt idx="4041">
                  <c:v>0.4042</c:v>
                </c:pt>
                <c:pt idx="4042">
                  <c:v>0.40429999999999999</c:v>
                </c:pt>
                <c:pt idx="4043">
                  <c:v>0.40439999999999998</c:v>
                </c:pt>
                <c:pt idx="4044">
                  <c:v>0.40450000000000003</c:v>
                </c:pt>
                <c:pt idx="4045">
                  <c:v>0.40460000000000002</c:v>
                </c:pt>
                <c:pt idx="4046">
                  <c:v>0.4047</c:v>
                </c:pt>
                <c:pt idx="4047">
                  <c:v>0.40479999999999999</c:v>
                </c:pt>
                <c:pt idx="4048">
                  <c:v>0.40489999999999998</c:v>
                </c:pt>
                <c:pt idx="4049">
                  <c:v>0.40500000000000003</c:v>
                </c:pt>
                <c:pt idx="4050">
                  <c:v>0.40510000000000002</c:v>
                </c:pt>
                <c:pt idx="4051">
                  <c:v>0.4052</c:v>
                </c:pt>
                <c:pt idx="4052">
                  <c:v>0.40529999999999999</c:v>
                </c:pt>
                <c:pt idx="4053">
                  <c:v>0.40539999999999998</c:v>
                </c:pt>
                <c:pt idx="4054">
                  <c:v>0.40550000000000003</c:v>
                </c:pt>
                <c:pt idx="4055">
                  <c:v>0.40560000000000002</c:v>
                </c:pt>
                <c:pt idx="4056">
                  <c:v>0.40570000000000001</c:v>
                </c:pt>
                <c:pt idx="4057">
                  <c:v>0.40579999999999999</c:v>
                </c:pt>
                <c:pt idx="4058">
                  <c:v>0.40589999999999998</c:v>
                </c:pt>
                <c:pt idx="4059">
                  <c:v>0.40600000000000003</c:v>
                </c:pt>
                <c:pt idx="4060">
                  <c:v>0.40610000000000002</c:v>
                </c:pt>
                <c:pt idx="4061">
                  <c:v>0.40620000000000001</c:v>
                </c:pt>
                <c:pt idx="4062">
                  <c:v>0.40629999999999999</c:v>
                </c:pt>
                <c:pt idx="4063">
                  <c:v>0.40639999999999998</c:v>
                </c:pt>
                <c:pt idx="4064">
                  <c:v>0.40649999999999997</c:v>
                </c:pt>
                <c:pt idx="4065">
                  <c:v>0.40660000000000002</c:v>
                </c:pt>
                <c:pt idx="4066">
                  <c:v>0.40670000000000001</c:v>
                </c:pt>
                <c:pt idx="4067">
                  <c:v>0.40679999999999999</c:v>
                </c:pt>
                <c:pt idx="4068">
                  <c:v>0.40689999999999998</c:v>
                </c:pt>
                <c:pt idx="4069">
                  <c:v>0.40699999999999997</c:v>
                </c:pt>
                <c:pt idx="4070">
                  <c:v>0.40710000000000002</c:v>
                </c:pt>
                <c:pt idx="4071">
                  <c:v>0.40720000000000001</c:v>
                </c:pt>
                <c:pt idx="4072">
                  <c:v>0.4073</c:v>
                </c:pt>
                <c:pt idx="4073">
                  <c:v>0.40739999999999998</c:v>
                </c:pt>
                <c:pt idx="4074">
                  <c:v>0.40749999999999997</c:v>
                </c:pt>
                <c:pt idx="4075">
                  <c:v>0.40760000000000002</c:v>
                </c:pt>
                <c:pt idx="4076">
                  <c:v>0.40770000000000001</c:v>
                </c:pt>
                <c:pt idx="4077">
                  <c:v>0.4078</c:v>
                </c:pt>
                <c:pt idx="4078">
                  <c:v>0.40789999999999998</c:v>
                </c:pt>
                <c:pt idx="4079">
                  <c:v>0.40799999999999997</c:v>
                </c:pt>
                <c:pt idx="4080">
                  <c:v>0.40810000000000002</c:v>
                </c:pt>
                <c:pt idx="4081">
                  <c:v>0.40820000000000001</c:v>
                </c:pt>
                <c:pt idx="4082">
                  <c:v>0.4083</c:v>
                </c:pt>
                <c:pt idx="4083">
                  <c:v>0.40839999999999999</c:v>
                </c:pt>
                <c:pt idx="4084">
                  <c:v>0.40849999999999997</c:v>
                </c:pt>
                <c:pt idx="4085">
                  <c:v>0.40860000000000002</c:v>
                </c:pt>
                <c:pt idx="4086">
                  <c:v>0.40870000000000001</c:v>
                </c:pt>
                <c:pt idx="4087">
                  <c:v>0.4088</c:v>
                </c:pt>
                <c:pt idx="4088">
                  <c:v>0.40889999999999999</c:v>
                </c:pt>
                <c:pt idx="4089">
                  <c:v>0.40899999999999997</c:v>
                </c:pt>
                <c:pt idx="4090">
                  <c:v>0.40910000000000002</c:v>
                </c:pt>
                <c:pt idx="4091">
                  <c:v>0.40920000000000001</c:v>
                </c:pt>
                <c:pt idx="4092">
                  <c:v>0.4093</c:v>
                </c:pt>
                <c:pt idx="4093">
                  <c:v>0.40939999999999999</c:v>
                </c:pt>
                <c:pt idx="4094">
                  <c:v>0.40949999999999998</c:v>
                </c:pt>
                <c:pt idx="4095">
                  <c:v>0.40960000000000002</c:v>
                </c:pt>
                <c:pt idx="4096">
                  <c:v>0.40970000000000001</c:v>
                </c:pt>
                <c:pt idx="4097">
                  <c:v>0.4098</c:v>
                </c:pt>
                <c:pt idx="4098">
                  <c:v>0.40989999999999999</c:v>
                </c:pt>
                <c:pt idx="4099">
                  <c:v>0.41</c:v>
                </c:pt>
                <c:pt idx="4100">
                  <c:v>0.41010000000000002</c:v>
                </c:pt>
                <c:pt idx="4101">
                  <c:v>0.41020000000000001</c:v>
                </c:pt>
                <c:pt idx="4102">
                  <c:v>0.4103</c:v>
                </c:pt>
                <c:pt idx="4103">
                  <c:v>0.41039999999999999</c:v>
                </c:pt>
                <c:pt idx="4104">
                  <c:v>0.41049999999999998</c:v>
                </c:pt>
                <c:pt idx="4105">
                  <c:v>0.41060000000000002</c:v>
                </c:pt>
                <c:pt idx="4106">
                  <c:v>0.41070000000000001</c:v>
                </c:pt>
                <c:pt idx="4107">
                  <c:v>0.4108</c:v>
                </c:pt>
                <c:pt idx="4108">
                  <c:v>0.41089999999999999</c:v>
                </c:pt>
                <c:pt idx="4109">
                  <c:v>0.41099999999999998</c:v>
                </c:pt>
                <c:pt idx="4110">
                  <c:v>0.41110000000000002</c:v>
                </c:pt>
                <c:pt idx="4111">
                  <c:v>0.41120000000000001</c:v>
                </c:pt>
                <c:pt idx="4112">
                  <c:v>0.4113</c:v>
                </c:pt>
                <c:pt idx="4113">
                  <c:v>0.41139999999999999</c:v>
                </c:pt>
                <c:pt idx="4114">
                  <c:v>0.41149999999999998</c:v>
                </c:pt>
                <c:pt idx="4115">
                  <c:v>0.41160000000000002</c:v>
                </c:pt>
                <c:pt idx="4116">
                  <c:v>0.41170000000000001</c:v>
                </c:pt>
                <c:pt idx="4117">
                  <c:v>0.4118</c:v>
                </c:pt>
                <c:pt idx="4118">
                  <c:v>0.41189999999999999</c:v>
                </c:pt>
                <c:pt idx="4119">
                  <c:v>0.41199999999999998</c:v>
                </c:pt>
                <c:pt idx="4120">
                  <c:v>0.41210000000000002</c:v>
                </c:pt>
                <c:pt idx="4121">
                  <c:v>0.41220000000000001</c:v>
                </c:pt>
                <c:pt idx="4122">
                  <c:v>0.4123</c:v>
                </c:pt>
                <c:pt idx="4123">
                  <c:v>0.41239999999999999</c:v>
                </c:pt>
                <c:pt idx="4124">
                  <c:v>0.41249999999999998</c:v>
                </c:pt>
                <c:pt idx="4125">
                  <c:v>0.41260000000000002</c:v>
                </c:pt>
                <c:pt idx="4126">
                  <c:v>0.41270000000000001</c:v>
                </c:pt>
                <c:pt idx="4127">
                  <c:v>0.4128</c:v>
                </c:pt>
                <c:pt idx="4128">
                  <c:v>0.41289999999999999</c:v>
                </c:pt>
                <c:pt idx="4129">
                  <c:v>0.41299999999999998</c:v>
                </c:pt>
                <c:pt idx="4130">
                  <c:v>0.41310000000000002</c:v>
                </c:pt>
                <c:pt idx="4131">
                  <c:v>0.41320000000000001</c:v>
                </c:pt>
                <c:pt idx="4132">
                  <c:v>0.4133</c:v>
                </c:pt>
                <c:pt idx="4133">
                  <c:v>0.41339999999999999</c:v>
                </c:pt>
                <c:pt idx="4134">
                  <c:v>0.41349999999999998</c:v>
                </c:pt>
                <c:pt idx="4135">
                  <c:v>0.41360000000000002</c:v>
                </c:pt>
                <c:pt idx="4136">
                  <c:v>0.41370000000000001</c:v>
                </c:pt>
                <c:pt idx="4137">
                  <c:v>0.4138</c:v>
                </c:pt>
                <c:pt idx="4138">
                  <c:v>0.41389999999999999</c:v>
                </c:pt>
                <c:pt idx="4139">
                  <c:v>0.41399999999999998</c:v>
                </c:pt>
                <c:pt idx="4140">
                  <c:v>0.41410000000000002</c:v>
                </c:pt>
                <c:pt idx="4141">
                  <c:v>0.41420000000000001</c:v>
                </c:pt>
                <c:pt idx="4142">
                  <c:v>0.4143</c:v>
                </c:pt>
                <c:pt idx="4143">
                  <c:v>0.41439999999999999</c:v>
                </c:pt>
                <c:pt idx="4144">
                  <c:v>0.41449999999999998</c:v>
                </c:pt>
                <c:pt idx="4145">
                  <c:v>0.41460000000000002</c:v>
                </c:pt>
                <c:pt idx="4146">
                  <c:v>0.41470000000000001</c:v>
                </c:pt>
                <c:pt idx="4147">
                  <c:v>0.4148</c:v>
                </c:pt>
                <c:pt idx="4148">
                  <c:v>0.41489999999999999</c:v>
                </c:pt>
                <c:pt idx="4149">
                  <c:v>0.41499999999999998</c:v>
                </c:pt>
                <c:pt idx="4150">
                  <c:v>0.41510000000000002</c:v>
                </c:pt>
                <c:pt idx="4151">
                  <c:v>0.41520000000000001</c:v>
                </c:pt>
                <c:pt idx="4152">
                  <c:v>0.4153</c:v>
                </c:pt>
                <c:pt idx="4153">
                  <c:v>0.41539999999999999</c:v>
                </c:pt>
                <c:pt idx="4154">
                  <c:v>0.41549999999999998</c:v>
                </c:pt>
                <c:pt idx="4155">
                  <c:v>0.41560000000000002</c:v>
                </c:pt>
                <c:pt idx="4156">
                  <c:v>0.41570000000000001</c:v>
                </c:pt>
                <c:pt idx="4157">
                  <c:v>0.4158</c:v>
                </c:pt>
                <c:pt idx="4158">
                  <c:v>0.41589999999999999</c:v>
                </c:pt>
                <c:pt idx="4159">
                  <c:v>0.41599999999999998</c:v>
                </c:pt>
                <c:pt idx="4160">
                  <c:v>0.41610000000000003</c:v>
                </c:pt>
                <c:pt idx="4161">
                  <c:v>0.41620000000000001</c:v>
                </c:pt>
                <c:pt idx="4162">
                  <c:v>0.4163</c:v>
                </c:pt>
                <c:pt idx="4163">
                  <c:v>0.41639999999999999</c:v>
                </c:pt>
                <c:pt idx="4164">
                  <c:v>0.41649999999999998</c:v>
                </c:pt>
                <c:pt idx="4165">
                  <c:v>0.41660000000000003</c:v>
                </c:pt>
                <c:pt idx="4166">
                  <c:v>0.41670000000000001</c:v>
                </c:pt>
                <c:pt idx="4167">
                  <c:v>0.4168</c:v>
                </c:pt>
                <c:pt idx="4168">
                  <c:v>0.41689999999999999</c:v>
                </c:pt>
                <c:pt idx="4169">
                  <c:v>0.41699999999999998</c:v>
                </c:pt>
                <c:pt idx="4170">
                  <c:v>0.41710000000000003</c:v>
                </c:pt>
                <c:pt idx="4171">
                  <c:v>0.41720000000000002</c:v>
                </c:pt>
                <c:pt idx="4172">
                  <c:v>0.4173</c:v>
                </c:pt>
                <c:pt idx="4173">
                  <c:v>0.41739999999999999</c:v>
                </c:pt>
                <c:pt idx="4174">
                  <c:v>0.41749999999999998</c:v>
                </c:pt>
                <c:pt idx="4175">
                  <c:v>0.41760000000000003</c:v>
                </c:pt>
                <c:pt idx="4176">
                  <c:v>0.41770000000000002</c:v>
                </c:pt>
                <c:pt idx="4177">
                  <c:v>0.4178</c:v>
                </c:pt>
                <c:pt idx="4178">
                  <c:v>0.41789999999999999</c:v>
                </c:pt>
                <c:pt idx="4179">
                  <c:v>0.41799999999999998</c:v>
                </c:pt>
                <c:pt idx="4180">
                  <c:v>0.41810000000000003</c:v>
                </c:pt>
                <c:pt idx="4181">
                  <c:v>0.41820000000000002</c:v>
                </c:pt>
                <c:pt idx="4182">
                  <c:v>0.41830000000000001</c:v>
                </c:pt>
                <c:pt idx="4183">
                  <c:v>0.41839999999999999</c:v>
                </c:pt>
                <c:pt idx="4184">
                  <c:v>0.41849999999999998</c:v>
                </c:pt>
                <c:pt idx="4185">
                  <c:v>0.41860000000000003</c:v>
                </c:pt>
                <c:pt idx="4186">
                  <c:v>0.41870000000000002</c:v>
                </c:pt>
                <c:pt idx="4187">
                  <c:v>0.41880000000000001</c:v>
                </c:pt>
                <c:pt idx="4188">
                  <c:v>0.41889999999999999</c:v>
                </c:pt>
                <c:pt idx="4189">
                  <c:v>0.41899999999999998</c:v>
                </c:pt>
                <c:pt idx="4190">
                  <c:v>0.41909999999999997</c:v>
                </c:pt>
                <c:pt idx="4191">
                  <c:v>0.41920000000000002</c:v>
                </c:pt>
                <c:pt idx="4192">
                  <c:v>0.41930000000000001</c:v>
                </c:pt>
                <c:pt idx="4193">
                  <c:v>0.4194</c:v>
                </c:pt>
                <c:pt idx="4194">
                  <c:v>0.41949999999999998</c:v>
                </c:pt>
                <c:pt idx="4195">
                  <c:v>0.41959999999999997</c:v>
                </c:pt>
                <c:pt idx="4196">
                  <c:v>0.41970000000000002</c:v>
                </c:pt>
                <c:pt idx="4197">
                  <c:v>0.41980000000000001</c:v>
                </c:pt>
                <c:pt idx="4198">
                  <c:v>0.4199</c:v>
                </c:pt>
                <c:pt idx="4199">
                  <c:v>0.42</c:v>
                </c:pt>
                <c:pt idx="4200">
                  <c:v>0.42009999999999997</c:v>
                </c:pt>
                <c:pt idx="4201">
                  <c:v>0.42020000000000002</c:v>
                </c:pt>
                <c:pt idx="4202">
                  <c:v>0.42030000000000001</c:v>
                </c:pt>
                <c:pt idx="4203">
                  <c:v>0.4204</c:v>
                </c:pt>
                <c:pt idx="4204">
                  <c:v>0.42049999999999998</c:v>
                </c:pt>
                <c:pt idx="4205">
                  <c:v>0.42059999999999997</c:v>
                </c:pt>
                <c:pt idx="4206">
                  <c:v>0.42070000000000002</c:v>
                </c:pt>
                <c:pt idx="4207">
                  <c:v>0.42080000000000001</c:v>
                </c:pt>
                <c:pt idx="4208">
                  <c:v>0.4209</c:v>
                </c:pt>
                <c:pt idx="4209">
                  <c:v>0.42099999999999999</c:v>
                </c:pt>
                <c:pt idx="4210">
                  <c:v>0.42109999999999997</c:v>
                </c:pt>
                <c:pt idx="4211">
                  <c:v>0.42120000000000002</c:v>
                </c:pt>
                <c:pt idx="4212">
                  <c:v>0.42130000000000001</c:v>
                </c:pt>
                <c:pt idx="4213">
                  <c:v>0.4214</c:v>
                </c:pt>
                <c:pt idx="4214">
                  <c:v>0.42149999999999999</c:v>
                </c:pt>
                <c:pt idx="4215">
                  <c:v>0.42159999999999997</c:v>
                </c:pt>
                <c:pt idx="4216">
                  <c:v>0.42170000000000002</c:v>
                </c:pt>
                <c:pt idx="4217">
                  <c:v>0.42180000000000001</c:v>
                </c:pt>
                <c:pt idx="4218">
                  <c:v>0.4219</c:v>
                </c:pt>
                <c:pt idx="4219">
                  <c:v>0.42199999999999999</c:v>
                </c:pt>
                <c:pt idx="4220">
                  <c:v>0.42209999999999998</c:v>
                </c:pt>
                <c:pt idx="4221">
                  <c:v>0.42220000000000002</c:v>
                </c:pt>
                <c:pt idx="4222">
                  <c:v>0.42230000000000001</c:v>
                </c:pt>
                <c:pt idx="4223">
                  <c:v>0.4224</c:v>
                </c:pt>
                <c:pt idx="4224">
                  <c:v>0.42249999999999999</c:v>
                </c:pt>
                <c:pt idx="4225">
                  <c:v>0.42259999999999998</c:v>
                </c:pt>
                <c:pt idx="4226">
                  <c:v>0.42270000000000002</c:v>
                </c:pt>
                <c:pt idx="4227">
                  <c:v>0.42280000000000001</c:v>
                </c:pt>
                <c:pt idx="4228">
                  <c:v>0.4229</c:v>
                </c:pt>
                <c:pt idx="4229">
                  <c:v>0.42299999999999999</c:v>
                </c:pt>
                <c:pt idx="4230">
                  <c:v>0.42309999999999998</c:v>
                </c:pt>
                <c:pt idx="4231">
                  <c:v>0.42320000000000002</c:v>
                </c:pt>
                <c:pt idx="4232">
                  <c:v>0.42330000000000001</c:v>
                </c:pt>
                <c:pt idx="4233">
                  <c:v>0.4234</c:v>
                </c:pt>
                <c:pt idx="4234">
                  <c:v>0.42349999999999999</c:v>
                </c:pt>
                <c:pt idx="4235">
                  <c:v>0.42359999999999998</c:v>
                </c:pt>
                <c:pt idx="4236">
                  <c:v>0.42370000000000002</c:v>
                </c:pt>
                <c:pt idx="4237">
                  <c:v>0.42380000000000001</c:v>
                </c:pt>
                <c:pt idx="4238">
                  <c:v>0.4239</c:v>
                </c:pt>
                <c:pt idx="4239">
                  <c:v>0.42399999999999999</c:v>
                </c:pt>
                <c:pt idx="4240">
                  <c:v>0.42409999999999998</c:v>
                </c:pt>
                <c:pt idx="4241">
                  <c:v>0.42420000000000002</c:v>
                </c:pt>
                <c:pt idx="4242">
                  <c:v>0.42430000000000001</c:v>
                </c:pt>
                <c:pt idx="4243">
                  <c:v>0.4244</c:v>
                </c:pt>
                <c:pt idx="4244">
                  <c:v>0.42449999999999999</c:v>
                </c:pt>
                <c:pt idx="4245">
                  <c:v>0.42459999999999998</c:v>
                </c:pt>
                <c:pt idx="4246">
                  <c:v>0.42470000000000002</c:v>
                </c:pt>
                <c:pt idx="4247">
                  <c:v>0.42480000000000001</c:v>
                </c:pt>
                <c:pt idx="4248">
                  <c:v>0.4249</c:v>
                </c:pt>
                <c:pt idx="4249">
                  <c:v>0.42499999999999999</c:v>
                </c:pt>
                <c:pt idx="4250">
                  <c:v>0.42509999999999998</c:v>
                </c:pt>
                <c:pt idx="4251">
                  <c:v>0.42520000000000002</c:v>
                </c:pt>
                <c:pt idx="4252">
                  <c:v>0.42530000000000001</c:v>
                </c:pt>
                <c:pt idx="4253">
                  <c:v>0.4254</c:v>
                </c:pt>
                <c:pt idx="4254">
                  <c:v>0.42549999999999999</c:v>
                </c:pt>
                <c:pt idx="4255">
                  <c:v>0.42559999999999998</c:v>
                </c:pt>
                <c:pt idx="4256">
                  <c:v>0.42570000000000002</c:v>
                </c:pt>
                <c:pt idx="4257">
                  <c:v>0.42580000000000001</c:v>
                </c:pt>
                <c:pt idx="4258">
                  <c:v>0.4259</c:v>
                </c:pt>
                <c:pt idx="4259">
                  <c:v>0.42599999999999999</c:v>
                </c:pt>
                <c:pt idx="4260">
                  <c:v>0.42609999999999998</c:v>
                </c:pt>
                <c:pt idx="4261">
                  <c:v>0.42620000000000002</c:v>
                </c:pt>
                <c:pt idx="4262">
                  <c:v>0.42630000000000001</c:v>
                </c:pt>
                <c:pt idx="4263">
                  <c:v>0.4264</c:v>
                </c:pt>
                <c:pt idx="4264">
                  <c:v>0.42649999999999999</c:v>
                </c:pt>
                <c:pt idx="4265">
                  <c:v>0.42659999999999998</c:v>
                </c:pt>
                <c:pt idx="4266">
                  <c:v>0.42670000000000002</c:v>
                </c:pt>
                <c:pt idx="4267">
                  <c:v>0.42680000000000001</c:v>
                </c:pt>
                <c:pt idx="4268">
                  <c:v>0.4269</c:v>
                </c:pt>
                <c:pt idx="4269">
                  <c:v>0.42699999999999999</c:v>
                </c:pt>
                <c:pt idx="4270">
                  <c:v>0.42709999999999998</c:v>
                </c:pt>
                <c:pt idx="4271">
                  <c:v>0.42720000000000002</c:v>
                </c:pt>
                <c:pt idx="4272">
                  <c:v>0.42730000000000001</c:v>
                </c:pt>
                <c:pt idx="4273">
                  <c:v>0.4274</c:v>
                </c:pt>
                <c:pt idx="4274">
                  <c:v>0.42749999999999999</c:v>
                </c:pt>
                <c:pt idx="4275">
                  <c:v>0.42759999999999998</c:v>
                </c:pt>
                <c:pt idx="4276">
                  <c:v>0.42770000000000002</c:v>
                </c:pt>
                <c:pt idx="4277">
                  <c:v>0.42780000000000001</c:v>
                </c:pt>
                <c:pt idx="4278">
                  <c:v>0.4279</c:v>
                </c:pt>
                <c:pt idx="4279">
                  <c:v>0.42799999999999999</c:v>
                </c:pt>
                <c:pt idx="4280">
                  <c:v>0.42809999999999998</c:v>
                </c:pt>
                <c:pt idx="4281">
                  <c:v>0.42820000000000003</c:v>
                </c:pt>
                <c:pt idx="4282">
                  <c:v>0.42830000000000001</c:v>
                </c:pt>
                <c:pt idx="4283">
                  <c:v>0.4284</c:v>
                </c:pt>
                <c:pt idx="4284">
                  <c:v>0.42849999999999999</c:v>
                </c:pt>
                <c:pt idx="4285">
                  <c:v>0.42859999999999998</c:v>
                </c:pt>
                <c:pt idx="4286">
                  <c:v>0.42870000000000003</c:v>
                </c:pt>
                <c:pt idx="4287">
                  <c:v>0.42880000000000001</c:v>
                </c:pt>
                <c:pt idx="4288">
                  <c:v>0.4289</c:v>
                </c:pt>
                <c:pt idx="4289">
                  <c:v>0.42899999999999999</c:v>
                </c:pt>
                <c:pt idx="4290">
                  <c:v>0.42909999999999998</c:v>
                </c:pt>
                <c:pt idx="4291">
                  <c:v>0.42920000000000003</c:v>
                </c:pt>
                <c:pt idx="4292">
                  <c:v>0.42930000000000001</c:v>
                </c:pt>
                <c:pt idx="4293">
                  <c:v>0.4294</c:v>
                </c:pt>
                <c:pt idx="4294">
                  <c:v>0.42949999999999999</c:v>
                </c:pt>
                <c:pt idx="4295">
                  <c:v>0.42959999999999998</c:v>
                </c:pt>
                <c:pt idx="4296">
                  <c:v>0.42970000000000003</c:v>
                </c:pt>
                <c:pt idx="4297">
                  <c:v>0.42980000000000002</c:v>
                </c:pt>
                <c:pt idx="4298">
                  <c:v>0.4299</c:v>
                </c:pt>
                <c:pt idx="4299">
                  <c:v>0.43</c:v>
                </c:pt>
                <c:pt idx="4300">
                  <c:v>0.43009999999999998</c:v>
                </c:pt>
                <c:pt idx="4301">
                  <c:v>0.43020000000000003</c:v>
                </c:pt>
                <c:pt idx="4302">
                  <c:v>0.43030000000000002</c:v>
                </c:pt>
                <c:pt idx="4303">
                  <c:v>0.4304</c:v>
                </c:pt>
                <c:pt idx="4304">
                  <c:v>0.43049999999999999</c:v>
                </c:pt>
                <c:pt idx="4305">
                  <c:v>0.43059999999999998</c:v>
                </c:pt>
                <c:pt idx="4306">
                  <c:v>0.43070000000000003</c:v>
                </c:pt>
                <c:pt idx="4307">
                  <c:v>0.43080000000000002</c:v>
                </c:pt>
                <c:pt idx="4308">
                  <c:v>0.43090000000000001</c:v>
                </c:pt>
                <c:pt idx="4309">
                  <c:v>0.43099999999999999</c:v>
                </c:pt>
                <c:pt idx="4310">
                  <c:v>0.43109999999999998</c:v>
                </c:pt>
                <c:pt idx="4311">
                  <c:v>0.43120000000000003</c:v>
                </c:pt>
                <c:pt idx="4312">
                  <c:v>0.43130000000000002</c:v>
                </c:pt>
                <c:pt idx="4313">
                  <c:v>0.43140000000000001</c:v>
                </c:pt>
                <c:pt idx="4314">
                  <c:v>0.43149999999999999</c:v>
                </c:pt>
                <c:pt idx="4315">
                  <c:v>0.43159999999999998</c:v>
                </c:pt>
                <c:pt idx="4316">
                  <c:v>0.43169999999999997</c:v>
                </c:pt>
                <c:pt idx="4317">
                  <c:v>0.43180000000000002</c:v>
                </c:pt>
                <c:pt idx="4318">
                  <c:v>0.43190000000000001</c:v>
                </c:pt>
                <c:pt idx="4319">
                  <c:v>0.432</c:v>
                </c:pt>
                <c:pt idx="4320">
                  <c:v>0.43209999999999998</c:v>
                </c:pt>
                <c:pt idx="4321">
                  <c:v>0.43219999999999997</c:v>
                </c:pt>
                <c:pt idx="4322">
                  <c:v>0.43230000000000002</c:v>
                </c:pt>
                <c:pt idx="4323">
                  <c:v>0.43240000000000001</c:v>
                </c:pt>
                <c:pt idx="4324">
                  <c:v>0.4325</c:v>
                </c:pt>
                <c:pt idx="4325">
                  <c:v>0.43259999999999998</c:v>
                </c:pt>
                <c:pt idx="4326">
                  <c:v>0.43269999999999997</c:v>
                </c:pt>
                <c:pt idx="4327">
                  <c:v>0.43280000000000002</c:v>
                </c:pt>
                <c:pt idx="4328">
                  <c:v>0.43290000000000001</c:v>
                </c:pt>
                <c:pt idx="4329">
                  <c:v>0.433</c:v>
                </c:pt>
                <c:pt idx="4330">
                  <c:v>0.43309999999999998</c:v>
                </c:pt>
                <c:pt idx="4331">
                  <c:v>0.43319999999999997</c:v>
                </c:pt>
                <c:pt idx="4332">
                  <c:v>0.43330000000000002</c:v>
                </c:pt>
                <c:pt idx="4333">
                  <c:v>0.43340000000000001</c:v>
                </c:pt>
                <c:pt idx="4334">
                  <c:v>0.4335</c:v>
                </c:pt>
                <c:pt idx="4335">
                  <c:v>0.43359999999999999</c:v>
                </c:pt>
                <c:pt idx="4336">
                  <c:v>0.43369999999999997</c:v>
                </c:pt>
                <c:pt idx="4337">
                  <c:v>0.43380000000000002</c:v>
                </c:pt>
                <c:pt idx="4338">
                  <c:v>0.43390000000000001</c:v>
                </c:pt>
                <c:pt idx="4339">
                  <c:v>0.434</c:v>
                </c:pt>
                <c:pt idx="4340">
                  <c:v>0.43409999999999999</c:v>
                </c:pt>
                <c:pt idx="4341">
                  <c:v>0.43419999999999997</c:v>
                </c:pt>
                <c:pt idx="4342">
                  <c:v>0.43430000000000002</c:v>
                </c:pt>
                <c:pt idx="4343">
                  <c:v>0.43440000000000001</c:v>
                </c:pt>
                <c:pt idx="4344">
                  <c:v>0.4345</c:v>
                </c:pt>
                <c:pt idx="4345">
                  <c:v>0.43459999999999999</c:v>
                </c:pt>
                <c:pt idx="4346">
                  <c:v>0.43469999999999998</c:v>
                </c:pt>
                <c:pt idx="4347">
                  <c:v>0.43480000000000002</c:v>
                </c:pt>
                <c:pt idx="4348">
                  <c:v>0.43490000000000001</c:v>
                </c:pt>
                <c:pt idx="4349">
                  <c:v>0.435</c:v>
                </c:pt>
                <c:pt idx="4350">
                  <c:v>0.43509999999999999</c:v>
                </c:pt>
                <c:pt idx="4351">
                  <c:v>0.43519999999999998</c:v>
                </c:pt>
                <c:pt idx="4352">
                  <c:v>0.43530000000000002</c:v>
                </c:pt>
                <c:pt idx="4353">
                  <c:v>0.43540000000000001</c:v>
                </c:pt>
                <c:pt idx="4354">
                  <c:v>0.4355</c:v>
                </c:pt>
                <c:pt idx="4355">
                  <c:v>0.43559999999999999</c:v>
                </c:pt>
                <c:pt idx="4356">
                  <c:v>0.43569999999999998</c:v>
                </c:pt>
                <c:pt idx="4357">
                  <c:v>0.43580000000000002</c:v>
                </c:pt>
                <c:pt idx="4358">
                  <c:v>0.43590000000000001</c:v>
                </c:pt>
                <c:pt idx="4359">
                  <c:v>0.436</c:v>
                </c:pt>
                <c:pt idx="4360">
                  <c:v>0.43609999999999999</c:v>
                </c:pt>
                <c:pt idx="4361">
                  <c:v>0.43619999999999998</c:v>
                </c:pt>
                <c:pt idx="4362">
                  <c:v>0.43630000000000002</c:v>
                </c:pt>
                <c:pt idx="4363">
                  <c:v>0.43640000000000001</c:v>
                </c:pt>
                <c:pt idx="4364">
                  <c:v>0.4365</c:v>
                </c:pt>
                <c:pt idx="4365">
                  <c:v>0.43659999999999999</c:v>
                </c:pt>
                <c:pt idx="4366">
                  <c:v>0.43669999999999998</c:v>
                </c:pt>
                <c:pt idx="4367">
                  <c:v>0.43680000000000002</c:v>
                </c:pt>
                <c:pt idx="4368">
                  <c:v>0.43690000000000001</c:v>
                </c:pt>
                <c:pt idx="4369">
                  <c:v>0.437</c:v>
                </c:pt>
                <c:pt idx="4370">
                  <c:v>0.43709999999999999</c:v>
                </c:pt>
                <c:pt idx="4371">
                  <c:v>0.43719999999999998</c:v>
                </c:pt>
                <c:pt idx="4372">
                  <c:v>0.43730000000000002</c:v>
                </c:pt>
                <c:pt idx="4373">
                  <c:v>0.43740000000000001</c:v>
                </c:pt>
                <c:pt idx="4374">
                  <c:v>0.4375</c:v>
                </c:pt>
                <c:pt idx="4375">
                  <c:v>0.43759999999999999</c:v>
                </c:pt>
                <c:pt idx="4376">
                  <c:v>0.43769999999999998</c:v>
                </c:pt>
                <c:pt idx="4377">
                  <c:v>0.43780000000000002</c:v>
                </c:pt>
                <c:pt idx="4378">
                  <c:v>0.43790000000000001</c:v>
                </c:pt>
                <c:pt idx="4379">
                  <c:v>0.438</c:v>
                </c:pt>
                <c:pt idx="4380">
                  <c:v>0.43809999999999999</c:v>
                </c:pt>
                <c:pt idx="4381">
                  <c:v>0.43819999999999998</c:v>
                </c:pt>
                <c:pt idx="4382">
                  <c:v>0.43830000000000002</c:v>
                </c:pt>
                <c:pt idx="4383">
                  <c:v>0.43840000000000001</c:v>
                </c:pt>
                <c:pt idx="4384">
                  <c:v>0.4385</c:v>
                </c:pt>
                <c:pt idx="4385">
                  <c:v>0.43859999999999999</c:v>
                </c:pt>
                <c:pt idx="4386">
                  <c:v>0.43869999999999998</c:v>
                </c:pt>
                <c:pt idx="4387">
                  <c:v>0.43880000000000002</c:v>
                </c:pt>
                <c:pt idx="4388">
                  <c:v>0.43890000000000001</c:v>
                </c:pt>
                <c:pt idx="4389">
                  <c:v>0.439</c:v>
                </c:pt>
                <c:pt idx="4390">
                  <c:v>0.43909999999999999</c:v>
                </c:pt>
                <c:pt idx="4391">
                  <c:v>0.43919999999999998</c:v>
                </c:pt>
                <c:pt idx="4392">
                  <c:v>0.43930000000000002</c:v>
                </c:pt>
                <c:pt idx="4393">
                  <c:v>0.43940000000000001</c:v>
                </c:pt>
                <c:pt idx="4394">
                  <c:v>0.4395</c:v>
                </c:pt>
                <c:pt idx="4395">
                  <c:v>0.43959999999999999</c:v>
                </c:pt>
                <c:pt idx="4396">
                  <c:v>0.43969999999999998</c:v>
                </c:pt>
                <c:pt idx="4397">
                  <c:v>0.43980000000000002</c:v>
                </c:pt>
                <c:pt idx="4398">
                  <c:v>0.43990000000000001</c:v>
                </c:pt>
                <c:pt idx="4399">
                  <c:v>0.44</c:v>
                </c:pt>
                <c:pt idx="4400">
                  <c:v>0.44009999999999999</c:v>
                </c:pt>
                <c:pt idx="4401">
                  <c:v>0.44019999999999998</c:v>
                </c:pt>
                <c:pt idx="4402">
                  <c:v>0.44030000000000002</c:v>
                </c:pt>
                <c:pt idx="4403">
                  <c:v>0.44040000000000001</c:v>
                </c:pt>
                <c:pt idx="4404">
                  <c:v>0.4405</c:v>
                </c:pt>
                <c:pt idx="4405">
                  <c:v>0.44059999999999999</c:v>
                </c:pt>
                <c:pt idx="4406">
                  <c:v>0.44069999999999998</c:v>
                </c:pt>
                <c:pt idx="4407">
                  <c:v>0.44080000000000003</c:v>
                </c:pt>
                <c:pt idx="4408">
                  <c:v>0.44090000000000001</c:v>
                </c:pt>
                <c:pt idx="4409">
                  <c:v>0.441</c:v>
                </c:pt>
                <c:pt idx="4410">
                  <c:v>0.44109999999999999</c:v>
                </c:pt>
                <c:pt idx="4411">
                  <c:v>0.44119999999999998</c:v>
                </c:pt>
                <c:pt idx="4412">
                  <c:v>0.44130000000000003</c:v>
                </c:pt>
                <c:pt idx="4413">
                  <c:v>0.44140000000000001</c:v>
                </c:pt>
                <c:pt idx="4414">
                  <c:v>0.4415</c:v>
                </c:pt>
                <c:pt idx="4415">
                  <c:v>0.44159999999999999</c:v>
                </c:pt>
                <c:pt idx="4416">
                  <c:v>0.44169999999999998</c:v>
                </c:pt>
                <c:pt idx="4417">
                  <c:v>0.44180000000000003</c:v>
                </c:pt>
                <c:pt idx="4418">
                  <c:v>0.44190000000000002</c:v>
                </c:pt>
                <c:pt idx="4419">
                  <c:v>0.442</c:v>
                </c:pt>
                <c:pt idx="4420">
                  <c:v>0.44209999999999999</c:v>
                </c:pt>
                <c:pt idx="4421">
                  <c:v>0.44219999999999998</c:v>
                </c:pt>
                <c:pt idx="4422">
                  <c:v>0.44230000000000003</c:v>
                </c:pt>
                <c:pt idx="4423">
                  <c:v>0.44240000000000002</c:v>
                </c:pt>
                <c:pt idx="4424">
                  <c:v>0.4425</c:v>
                </c:pt>
                <c:pt idx="4425">
                  <c:v>0.44259999999999999</c:v>
                </c:pt>
                <c:pt idx="4426">
                  <c:v>0.44269999999999998</c:v>
                </c:pt>
                <c:pt idx="4427">
                  <c:v>0.44280000000000003</c:v>
                </c:pt>
                <c:pt idx="4428">
                  <c:v>0.44290000000000002</c:v>
                </c:pt>
                <c:pt idx="4429">
                  <c:v>0.443</c:v>
                </c:pt>
                <c:pt idx="4430">
                  <c:v>0.44309999999999999</c:v>
                </c:pt>
                <c:pt idx="4431">
                  <c:v>0.44319999999999998</c:v>
                </c:pt>
                <c:pt idx="4432">
                  <c:v>0.44330000000000003</c:v>
                </c:pt>
                <c:pt idx="4433">
                  <c:v>0.44340000000000002</c:v>
                </c:pt>
                <c:pt idx="4434">
                  <c:v>0.44350000000000001</c:v>
                </c:pt>
                <c:pt idx="4435">
                  <c:v>0.44359999999999999</c:v>
                </c:pt>
                <c:pt idx="4436">
                  <c:v>0.44369999999999998</c:v>
                </c:pt>
                <c:pt idx="4437">
                  <c:v>0.44379999999999997</c:v>
                </c:pt>
                <c:pt idx="4438">
                  <c:v>0.44390000000000002</c:v>
                </c:pt>
                <c:pt idx="4439">
                  <c:v>0.44400000000000001</c:v>
                </c:pt>
                <c:pt idx="4440">
                  <c:v>0.44409999999999999</c:v>
                </c:pt>
                <c:pt idx="4441">
                  <c:v>0.44419999999999998</c:v>
                </c:pt>
                <c:pt idx="4442">
                  <c:v>0.44429999999999997</c:v>
                </c:pt>
                <c:pt idx="4443">
                  <c:v>0.44440000000000002</c:v>
                </c:pt>
                <c:pt idx="4444">
                  <c:v>0.44450000000000001</c:v>
                </c:pt>
                <c:pt idx="4445">
                  <c:v>0.4446</c:v>
                </c:pt>
                <c:pt idx="4446">
                  <c:v>0.44469999999999998</c:v>
                </c:pt>
                <c:pt idx="4447">
                  <c:v>0.44479999999999997</c:v>
                </c:pt>
                <c:pt idx="4448">
                  <c:v>0.44490000000000002</c:v>
                </c:pt>
                <c:pt idx="4449">
                  <c:v>0.44500000000000001</c:v>
                </c:pt>
                <c:pt idx="4450">
                  <c:v>0.4451</c:v>
                </c:pt>
                <c:pt idx="4451">
                  <c:v>0.44519999999999998</c:v>
                </c:pt>
                <c:pt idx="4452">
                  <c:v>0.44529999999999997</c:v>
                </c:pt>
                <c:pt idx="4453">
                  <c:v>0.44540000000000002</c:v>
                </c:pt>
                <c:pt idx="4454">
                  <c:v>0.44550000000000001</c:v>
                </c:pt>
                <c:pt idx="4455">
                  <c:v>0.4456</c:v>
                </c:pt>
                <c:pt idx="4456">
                  <c:v>0.44569999999999999</c:v>
                </c:pt>
                <c:pt idx="4457">
                  <c:v>0.44579999999999997</c:v>
                </c:pt>
                <c:pt idx="4458">
                  <c:v>0.44590000000000002</c:v>
                </c:pt>
                <c:pt idx="4459">
                  <c:v>0.44600000000000001</c:v>
                </c:pt>
                <c:pt idx="4460">
                  <c:v>0.4461</c:v>
                </c:pt>
                <c:pt idx="4461">
                  <c:v>0.44619999999999999</c:v>
                </c:pt>
                <c:pt idx="4462">
                  <c:v>0.44629999999999997</c:v>
                </c:pt>
                <c:pt idx="4463">
                  <c:v>0.44640000000000002</c:v>
                </c:pt>
                <c:pt idx="4464">
                  <c:v>0.44650000000000001</c:v>
                </c:pt>
                <c:pt idx="4465">
                  <c:v>0.4466</c:v>
                </c:pt>
                <c:pt idx="4466">
                  <c:v>0.44669999999999999</c:v>
                </c:pt>
                <c:pt idx="4467">
                  <c:v>0.44679999999999997</c:v>
                </c:pt>
                <c:pt idx="4468">
                  <c:v>0.44690000000000002</c:v>
                </c:pt>
                <c:pt idx="4469">
                  <c:v>0.44700000000000001</c:v>
                </c:pt>
                <c:pt idx="4470">
                  <c:v>0.4471</c:v>
                </c:pt>
                <c:pt idx="4471">
                  <c:v>0.44719999999999999</c:v>
                </c:pt>
                <c:pt idx="4472">
                  <c:v>0.44729999999999998</c:v>
                </c:pt>
                <c:pt idx="4473">
                  <c:v>0.44740000000000002</c:v>
                </c:pt>
                <c:pt idx="4474">
                  <c:v>0.44750000000000001</c:v>
                </c:pt>
                <c:pt idx="4475">
                  <c:v>0.4476</c:v>
                </c:pt>
                <c:pt idx="4476">
                  <c:v>0.44769999999999999</c:v>
                </c:pt>
                <c:pt idx="4477">
                  <c:v>0.44779999999999998</c:v>
                </c:pt>
                <c:pt idx="4478">
                  <c:v>0.44790000000000002</c:v>
                </c:pt>
                <c:pt idx="4479">
                  <c:v>0.44800000000000001</c:v>
                </c:pt>
                <c:pt idx="4480">
                  <c:v>0.4481</c:v>
                </c:pt>
                <c:pt idx="4481">
                  <c:v>0.44819999999999999</c:v>
                </c:pt>
                <c:pt idx="4482">
                  <c:v>0.44829999999999998</c:v>
                </c:pt>
                <c:pt idx="4483">
                  <c:v>0.44840000000000002</c:v>
                </c:pt>
                <c:pt idx="4484">
                  <c:v>0.44850000000000001</c:v>
                </c:pt>
                <c:pt idx="4485">
                  <c:v>0.4486</c:v>
                </c:pt>
                <c:pt idx="4486">
                  <c:v>0.44869999999999999</c:v>
                </c:pt>
                <c:pt idx="4487">
                  <c:v>0.44879999999999998</c:v>
                </c:pt>
                <c:pt idx="4488">
                  <c:v>0.44890000000000002</c:v>
                </c:pt>
                <c:pt idx="4489">
                  <c:v>0.44900000000000001</c:v>
                </c:pt>
                <c:pt idx="4490">
                  <c:v>0.4491</c:v>
                </c:pt>
                <c:pt idx="4491">
                  <c:v>0.44919999999999999</c:v>
                </c:pt>
                <c:pt idx="4492">
                  <c:v>0.44929999999999998</c:v>
                </c:pt>
                <c:pt idx="4493">
                  <c:v>0.44940000000000002</c:v>
                </c:pt>
                <c:pt idx="4494">
                  <c:v>0.44950000000000001</c:v>
                </c:pt>
                <c:pt idx="4495">
                  <c:v>0.4496</c:v>
                </c:pt>
                <c:pt idx="4496">
                  <c:v>0.44969999999999999</c:v>
                </c:pt>
                <c:pt idx="4497">
                  <c:v>0.44979999999999998</c:v>
                </c:pt>
                <c:pt idx="4498">
                  <c:v>0.44990000000000002</c:v>
                </c:pt>
                <c:pt idx="4499">
                  <c:v>0.45</c:v>
                </c:pt>
                <c:pt idx="4500">
                  <c:v>0.4501</c:v>
                </c:pt>
                <c:pt idx="4501">
                  <c:v>0.45019999999999999</c:v>
                </c:pt>
                <c:pt idx="4502">
                  <c:v>0.45029999999999998</c:v>
                </c:pt>
                <c:pt idx="4503">
                  <c:v>0.45040000000000002</c:v>
                </c:pt>
                <c:pt idx="4504">
                  <c:v>0.45050000000000001</c:v>
                </c:pt>
                <c:pt idx="4505">
                  <c:v>0.4506</c:v>
                </c:pt>
                <c:pt idx="4506">
                  <c:v>0.45069999999999999</c:v>
                </c:pt>
                <c:pt idx="4507">
                  <c:v>0.45079999999999998</c:v>
                </c:pt>
                <c:pt idx="4508">
                  <c:v>0.45090000000000002</c:v>
                </c:pt>
                <c:pt idx="4509">
                  <c:v>0.45100000000000001</c:v>
                </c:pt>
                <c:pt idx="4510">
                  <c:v>0.4511</c:v>
                </c:pt>
                <c:pt idx="4511">
                  <c:v>0.45119999999999999</c:v>
                </c:pt>
                <c:pt idx="4512">
                  <c:v>0.45129999999999998</c:v>
                </c:pt>
                <c:pt idx="4513">
                  <c:v>0.45140000000000002</c:v>
                </c:pt>
                <c:pt idx="4514">
                  <c:v>0.45150000000000001</c:v>
                </c:pt>
                <c:pt idx="4515">
                  <c:v>0.4516</c:v>
                </c:pt>
                <c:pt idx="4516">
                  <c:v>0.45169999999999999</c:v>
                </c:pt>
                <c:pt idx="4517">
                  <c:v>0.45179999999999998</c:v>
                </c:pt>
                <c:pt idx="4518">
                  <c:v>0.45190000000000002</c:v>
                </c:pt>
                <c:pt idx="4519">
                  <c:v>0.45200000000000001</c:v>
                </c:pt>
                <c:pt idx="4520">
                  <c:v>0.4521</c:v>
                </c:pt>
                <c:pt idx="4521">
                  <c:v>0.45219999999999999</c:v>
                </c:pt>
                <c:pt idx="4522">
                  <c:v>0.45229999999999998</c:v>
                </c:pt>
                <c:pt idx="4523">
                  <c:v>0.45240000000000002</c:v>
                </c:pt>
                <c:pt idx="4524">
                  <c:v>0.45250000000000001</c:v>
                </c:pt>
                <c:pt idx="4525">
                  <c:v>0.4526</c:v>
                </c:pt>
                <c:pt idx="4526">
                  <c:v>0.45269999999999999</c:v>
                </c:pt>
                <c:pt idx="4527">
                  <c:v>0.45279999999999998</c:v>
                </c:pt>
                <c:pt idx="4528">
                  <c:v>0.45290000000000002</c:v>
                </c:pt>
                <c:pt idx="4529">
                  <c:v>0.45300000000000001</c:v>
                </c:pt>
                <c:pt idx="4530">
                  <c:v>0.4531</c:v>
                </c:pt>
                <c:pt idx="4531">
                  <c:v>0.45319999999999999</c:v>
                </c:pt>
                <c:pt idx="4532">
                  <c:v>0.45329999999999998</c:v>
                </c:pt>
                <c:pt idx="4533">
                  <c:v>0.45340000000000003</c:v>
                </c:pt>
                <c:pt idx="4534">
                  <c:v>0.45350000000000001</c:v>
                </c:pt>
                <c:pt idx="4535">
                  <c:v>0.4536</c:v>
                </c:pt>
                <c:pt idx="4536">
                  <c:v>0.45369999999999999</c:v>
                </c:pt>
                <c:pt idx="4537">
                  <c:v>0.45379999999999998</c:v>
                </c:pt>
                <c:pt idx="4538">
                  <c:v>0.45390000000000003</c:v>
                </c:pt>
                <c:pt idx="4539">
                  <c:v>0.45400000000000001</c:v>
                </c:pt>
                <c:pt idx="4540">
                  <c:v>0.4541</c:v>
                </c:pt>
                <c:pt idx="4541">
                  <c:v>0.45419999999999999</c:v>
                </c:pt>
                <c:pt idx="4542">
                  <c:v>0.45429999999999998</c:v>
                </c:pt>
                <c:pt idx="4543">
                  <c:v>0.45440000000000003</c:v>
                </c:pt>
                <c:pt idx="4544">
                  <c:v>0.45450000000000002</c:v>
                </c:pt>
                <c:pt idx="4545">
                  <c:v>0.4546</c:v>
                </c:pt>
                <c:pt idx="4546">
                  <c:v>0.45469999999999999</c:v>
                </c:pt>
                <c:pt idx="4547">
                  <c:v>0.45479999999999998</c:v>
                </c:pt>
                <c:pt idx="4548">
                  <c:v>0.45490000000000003</c:v>
                </c:pt>
                <c:pt idx="4549">
                  <c:v>0.45500000000000002</c:v>
                </c:pt>
                <c:pt idx="4550">
                  <c:v>0.4551</c:v>
                </c:pt>
                <c:pt idx="4551">
                  <c:v>0.45519999999999999</c:v>
                </c:pt>
                <c:pt idx="4552">
                  <c:v>0.45529999999999998</c:v>
                </c:pt>
                <c:pt idx="4553">
                  <c:v>0.45540000000000003</c:v>
                </c:pt>
                <c:pt idx="4554">
                  <c:v>0.45550000000000002</c:v>
                </c:pt>
                <c:pt idx="4555">
                  <c:v>0.4556</c:v>
                </c:pt>
                <c:pt idx="4556">
                  <c:v>0.45569999999999999</c:v>
                </c:pt>
                <c:pt idx="4557">
                  <c:v>0.45579999999999998</c:v>
                </c:pt>
                <c:pt idx="4558">
                  <c:v>0.45590000000000003</c:v>
                </c:pt>
                <c:pt idx="4559">
                  <c:v>0.45600000000000002</c:v>
                </c:pt>
                <c:pt idx="4560">
                  <c:v>0.45610000000000001</c:v>
                </c:pt>
                <c:pt idx="4561">
                  <c:v>0.45619999999999999</c:v>
                </c:pt>
                <c:pt idx="4562">
                  <c:v>0.45629999999999998</c:v>
                </c:pt>
                <c:pt idx="4563">
                  <c:v>0.45639999999999997</c:v>
                </c:pt>
                <c:pt idx="4564">
                  <c:v>0.45650000000000002</c:v>
                </c:pt>
                <c:pt idx="4565">
                  <c:v>0.45660000000000001</c:v>
                </c:pt>
                <c:pt idx="4566">
                  <c:v>0.45669999999999999</c:v>
                </c:pt>
                <c:pt idx="4567">
                  <c:v>0.45679999999999998</c:v>
                </c:pt>
                <c:pt idx="4568">
                  <c:v>0.45689999999999997</c:v>
                </c:pt>
                <c:pt idx="4569">
                  <c:v>0.45700000000000002</c:v>
                </c:pt>
                <c:pt idx="4570">
                  <c:v>0.45710000000000001</c:v>
                </c:pt>
                <c:pt idx="4571">
                  <c:v>0.4572</c:v>
                </c:pt>
                <c:pt idx="4572">
                  <c:v>0.45729999999999998</c:v>
                </c:pt>
                <c:pt idx="4573">
                  <c:v>0.45739999999999997</c:v>
                </c:pt>
                <c:pt idx="4574">
                  <c:v>0.45750000000000002</c:v>
                </c:pt>
                <c:pt idx="4575">
                  <c:v>0.45760000000000001</c:v>
                </c:pt>
                <c:pt idx="4576">
                  <c:v>0.4577</c:v>
                </c:pt>
                <c:pt idx="4577">
                  <c:v>0.45779999999999998</c:v>
                </c:pt>
                <c:pt idx="4578">
                  <c:v>0.45789999999999997</c:v>
                </c:pt>
                <c:pt idx="4579">
                  <c:v>0.45800000000000002</c:v>
                </c:pt>
                <c:pt idx="4580">
                  <c:v>0.45810000000000001</c:v>
                </c:pt>
                <c:pt idx="4581">
                  <c:v>0.4582</c:v>
                </c:pt>
                <c:pt idx="4582">
                  <c:v>0.45829999999999999</c:v>
                </c:pt>
                <c:pt idx="4583">
                  <c:v>0.45839999999999997</c:v>
                </c:pt>
                <c:pt idx="4584">
                  <c:v>0.45850000000000002</c:v>
                </c:pt>
                <c:pt idx="4585">
                  <c:v>0.45860000000000001</c:v>
                </c:pt>
                <c:pt idx="4586">
                  <c:v>0.4587</c:v>
                </c:pt>
                <c:pt idx="4587">
                  <c:v>0.45879999999999999</c:v>
                </c:pt>
                <c:pt idx="4588">
                  <c:v>0.45889999999999997</c:v>
                </c:pt>
                <c:pt idx="4589">
                  <c:v>0.45900000000000002</c:v>
                </c:pt>
                <c:pt idx="4590">
                  <c:v>0.45910000000000001</c:v>
                </c:pt>
                <c:pt idx="4591">
                  <c:v>0.4592</c:v>
                </c:pt>
                <c:pt idx="4592">
                  <c:v>0.45929999999999999</c:v>
                </c:pt>
                <c:pt idx="4593">
                  <c:v>0.45939999999999998</c:v>
                </c:pt>
                <c:pt idx="4594">
                  <c:v>0.45950000000000002</c:v>
                </c:pt>
                <c:pt idx="4595">
                  <c:v>0.45960000000000001</c:v>
                </c:pt>
                <c:pt idx="4596">
                  <c:v>0.4597</c:v>
                </c:pt>
                <c:pt idx="4597">
                  <c:v>0.45979999999999999</c:v>
                </c:pt>
                <c:pt idx="4598">
                  <c:v>0.45989999999999998</c:v>
                </c:pt>
                <c:pt idx="4599">
                  <c:v>0.46</c:v>
                </c:pt>
                <c:pt idx="4600">
                  <c:v>0.46010000000000001</c:v>
                </c:pt>
                <c:pt idx="4601">
                  <c:v>0.4602</c:v>
                </c:pt>
                <c:pt idx="4602">
                  <c:v>0.46029999999999999</c:v>
                </c:pt>
                <c:pt idx="4603">
                  <c:v>0.46039999999999998</c:v>
                </c:pt>
                <c:pt idx="4604">
                  <c:v>0.46050000000000002</c:v>
                </c:pt>
                <c:pt idx="4605">
                  <c:v>0.46060000000000001</c:v>
                </c:pt>
                <c:pt idx="4606">
                  <c:v>0.4607</c:v>
                </c:pt>
                <c:pt idx="4607">
                  <c:v>0.46079999999999999</c:v>
                </c:pt>
                <c:pt idx="4608">
                  <c:v>0.46089999999999998</c:v>
                </c:pt>
                <c:pt idx="4609">
                  <c:v>0.46100000000000002</c:v>
                </c:pt>
                <c:pt idx="4610">
                  <c:v>0.46110000000000001</c:v>
                </c:pt>
                <c:pt idx="4611">
                  <c:v>0.4612</c:v>
                </c:pt>
                <c:pt idx="4612">
                  <c:v>0.46129999999999999</c:v>
                </c:pt>
                <c:pt idx="4613">
                  <c:v>0.46139999999999998</c:v>
                </c:pt>
                <c:pt idx="4614">
                  <c:v>0.46150000000000002</c:v>
                </c:pt>
                <c:pt idx="4615">
                  <c:v>0.46160000000000001</c:v>
                </c:pt>
                <c:pt idx="4616">
                  <c:v>0.4617</c:v>
                </c:pt>
                <c:pt idx="4617">
                  <c:v>0.46179999999999999</c:v>
                </c:pt>
                <c:pt idx="4618">
                  <c:v>0.46189999999999998</c:v>
                </c:pt>
                <c:pt idx="4619">
                  <c:v>0.46200000000000002</c:v>
                </c:pt>
                <c:pt idx="4620">
                  <c:v>0.46210000000000001</c:v>
                </c:pt>
                <c:pt idx="4621">
                  <c:v>0.4622</c:v>
                </c:pt>
                <c:pt idx="4622">
                  <c:v>0.46229999999999999</c:v>
                </c:pt>
                <c:pt idx="4623">
                  <c:v>0.46239999999999998</c:v>
                </c:pt>
                <c:pt idx="4624">
                  <c:v>0.46250000000000002</c:v>
                </c:pt>
                <c:pt idx="4625">
                  <c:v>0.46260000000000001</c:v>
                </c:pt>
                <c:pt idx="4626">
                  <c:v>0.4627</c:v>
                </c:pt>
                <c:pt idx="4627">
                  <c:v>0.46279999999999999</c:v>
                </c:pt>
                <c:pt idx="4628">
                  <c:v>0.46289999999999998</c:v>
                </c:pt>
                <c:pt idx="4629">
                  <c:v>0.46300000000000002</c:v>
                </c:pt>
                <c:pt idx="4630">
                  <c:v>0.46310000000000001</c:v>
                </c:pt>
                <c:pt idx="4631">
                  <c:v>0.4632</c:v>
                </c:pt>
                <c:pt idx="4632">
                  <c:v>0.46329999999999999</c:v>
                </c:pt>
                <c:pt idx="4633">
                  <c:v>0.46339999999999998</c:v>
                </c:pt>
                <c:pt idx="4634">
                  <c:v>0.46350000000000002</c:v>
                </c:pt>
                <c:pt idx="4635">
                  <c:v>0.46360000000000001</c:v>
                </c:pt>
                <c:pt idx="4636">
                  <c:v>0.4637</c:v>
                </c:pt>
                <c:pt idx="4637">
                  <c:v>0.46379999999999999</c:v>
                </c:pt>
                <c:pt idx="4638">
                  <c:v>0.46389999999999998</c:v>
                </c:pt>
                <c:pt idx="4639">
                  <c:v>0.46400000000000002</c:v>
                </c:pt>
                <c:pt idx="4640">
                  <c:v>0.46410000000000001</c:v>
                </c:pt>
                <c:pt idx="4641">
                  <c:v>0.4642</c:v>
                </c:pt>
                <c:pt idx="4642">
                  <c:v>0.46429999999999999</c:v>
                </c:pt>
                <c:pt idx="4643">
                  <c:v>0.46439999999999998</c:v>
                </c:pt>
                <c:pt idx="4644">
                  <c:v>0.46450000000000002</c:v>
                </c:pt>
                <c:pt idx="4645">
                  <c:v>0.46460000000000001</c:v>
                </c:pt>
                <c:pt idx="4646">
                  <c:v>0.4647</c:v>
                </c:pt>
                <c:pt idx="4647">
                  <c:v>0.46479999999999999</c:v>
                </c:pt>
                <c:pt idx="4648">
                  <c:v>0.46489999999999998</c:v>
                </c:pt>
                <c:pt idx="4649">
                  <c:v>0.46500000000000002</c:v>
                </c:pt>
                <c:pt idx="4650">
                  <c:v>0.46510000000000001</c:v>
                </c:pt>
                <c:pt idx="4651">
                  <c:v>0.4652</c:v>
                </c:pt>
                <c:pt idx="4652">
                  <c:v>0.46529999999999999</c:v>
                </c:pt>
                <c:pt idx="4653">
                  <c:v>0.46539999999999998</c:v>
                </c:pt>
                <c:pt idx="4654">
                  <c:v>0.46550000000000002</c:v>
                </c:pt>
                <c:pt idx="4655">
                  <c:v>0.46560000000000001</c:v>
                </c:pt>
                <c:pt idx="4656">
                  <c:v>0.4657</c:v>
                </c:pt>
                <c:pt idx="4657">
                  <c:v>0.46579999999999999</c:v>
                </c:pt>
                <c:pt idx="4658">
                  <c:v>0.46589999999999998</c:v>
                </c:pt>
                <c:pt idx="4659">
                  <c:v>0.46600000000000003</c:v>
                </c:pt>
                <c:pt idx="4660">
                  <c:v>0.46610000000000001</c:v>
                </c:pt>
                <c:pt idx="4661">
                  <c:v>0.4662</c:v>
                </c:pt>
                <c:pt idx="4662">
                  <c:v>0.46629999999999999</c:v>
                </c:pt>
                <c:pt idx="4663">
                  <c:v>0.46639999999999998</c:v>
                </c:pt>
                <c:pt idx="4664">
                  <c:v>0.46650000000000003</c:v>
                </c:pt>
                <c:pt idx="4665">
                  <c:v>0.46660000000000001</c:v>
                </c:pt>
                <c:pt idx="4666">
                  <c:v>0.4667</c:v>
                </c:pt>
                <c:pt idx="4667">
                  <c:v>0.46679999999999999</c:v>
                </c:pt>
                <c:pt idx="4668">
                  <c:v>0.46689999999999998</c:v>
                </c:pt>
                <c:pt idx="4669">
                  <c:v>0.46700000000000003</c:v>
                </c:pt>
                <c:pt idx="4670">
                  <c:v>0.46710000000000002</c:v>
                </c:pt>
                <c:pt idx="4671">
                  <c:v>0.4672</c:v>
                </c:pt>
                <c:pt idx="4672">
                  <c:v>0.46729999999999999</c:v>
                </c:pt>
                <c:pt idx="4673">
                  <c:v>0.46739999999999998</c:v>
                </c:pt>
                <c:pt idx="4674">
                  <c:v>0.46750000000000003</c:v>
                </c:pt>
                <c:pt idx="4675">
                  <c:v>0.46760000000000002</c:v>
                </c:pt>
                <c:pt idx="4676">
                  <c:v>0.4677</c:v>
                </c:pt>
                <c:pt idx="4677">
                  <c:v>0.46779999999999999</c:v>
                </c:pt>
                <c:pt idx="4678">
                  <c:v>0.46789999999999998</c:v>
                </c:pt>
                <c:pt idx="4679">
                  <c:v>0.46800000000000003</c:v>
                </c:pt>
                <c:pt idx="4680">
                  <c:v>0.46810000000000002</c:v>
                </c:pt>
                <c:pt idx="4681">
                  <c:v>0.46820000000000001</c:v>
                </c:pt>
                <c:pt idx="4682">
                  <c:v>0.46829999999999999</c:v>
                </c:pt>
                <c:pt idx="4683">
                  <c:v>0.46839999999999998</c:v>
                </c:pt>
                <c:pt idx="4684">
                  <c:v>0.46850000000000003</c:v>
                </c:pt>
                <c:pt idx="4685">
                  <c:v>0.46860000000000002</c:v>
                </c:pt>
                <c:pt idx="4686">
                  <c:v>0.46870000000000001</c:v>
                </c:pt>
                <c:pt idx="4687">
                  <c:v>0.46879999999999999</c:v>
                </c:pt>
                <c:pt idx="4688">
                  <c:v>0.46889999999999998</c:v>
                </c:pt>
                <c:pt idx="4689">
                  <c:v>0.46899999999999997</c:v>
                </c:pt>
                <c:pt idx="4690">
                  <c:v>0.46910000000000002</c:v>
                </c:pt>
                <c:pt idx="4691">
                  <c:v>0.46920000000000001</c:v>
                </c:pt>
                <c:pt idx="4692">
                  <c:v>0.46929999999999999</c:v>
                </c:pt>
                <c:pt idx="4693">
                  <c:v>0.46939999999999998</c:v>
                </c:pt>
                <c:pt idx="4694">
                  <c:v>0.46949999999999997</c:v>
                </c:pt>
                <c:pt idx="4695">
                  <c:v>0.46960000000000002</c:v>
                </c:pt>
                <c:pt idx="4696">
                  <c:v>0.46970000000000001</c:v>
                </c:pt>
                <c:pt idx="4697">
                  <c:v>0.4698</c:v>
                </c:pt>
                <c:pt idx="4698">
                  <c:v>0.46989999999999998</c:v>
                </c:pt>
                <c:pt idx="4699">
                  <c:v>0.47</c:v>
                </c:pt>
                <c:pt idx="4700">
                  <c:v>0.47010000000000002</c:v>
                </c:pt>
                <c:pt idx="4701">
                  <c:v>0.47020000000000001</c:v>
                </c:pt>
                <c:pt idx="4702">
                  <c:v>0.4703</c:v>
                </c:pt>
                <c:pt idx="4703">
                  <c:v>0.47039999999999998</c:v>
                </c:pt>
                <c:pt idx="4704">
                  <c:v>0.47049999999999997</c:v>
                </c:pt>
                <c:pt idx="4705">
                  <c:v>0.47060000000000002</c:v>
                </c:pt>
                <c:pt idx="4706">
                  <c:v>0.47070000000000001</c:v>
                </c:pt>
                <c:pt idx="4707">
                  <c:v>0.4708</c:v>
                </c:pt>
                <c:pt idx="4708">
                  <c:v>0.47089999999999999</c:v>
                </c:pt>
                <c:pt idx="4709">
                  <c:v>0.47099999999999997</c:v>
                </c:pt>
                <c:pt idx="4710">
                  <c:v>0.47110000000000002</c:v>
                </c:pt>
                <c:pt idx="4711">
                  <c:v>0.47120000000000001</c:v>
                </c:pt>
                <c:pt idx="4712">
                  <c:v>0.4713</c:v>
                </c:pt>
                <c:pt idx="4713">
                  <c:v>0.47139999999999999</c:v>
                </c:pt>
                <c:pt idx="4714">
                  <c:v>0.47149999999999997</c:v>
                </c:pt>
                <c:pt idx="4715">
                  <c:v>0.47160000000000002</c:v>
                </c:pt>
                <c:pt idx="4716">
                  <c:v>0.47170000000000001</c:v>
                </c:pt>
                <c:pt idx="4717">
                  <c:v>0.4718</c:v>
                </c:pt>
                <c:pt idx="4718">
                  <c:v>0.47189999999999999</c:v>
                </c:pt>
                <c:pt idx="4719">
                  <c:v>0.47199999999999998</c:v>
                </c:pt>
                <c:pt idx="4720">
                  <c:v>0.47210000000000002</c:v>
                </c:pt>
                <c:pt idx="4721">
                  <c:v>0.47220000000000001</c:v>
                </c:pt>
                <c:pt idx="4722">
                  <c:v>0.4723</c:v>
                </c:pt>
                <c:pt idx="4723">
                  <c:v>0.47239999999999999</c:v>
                </c:pt>
                <c:pt idx="4724">
                  <c:v>0.47249999999999998</c:v>
                </c:pt>
                <c:pt idx="4725">
                  <c:v>0.47260000000000002</c:v>
                </c:pt>
                <c:pt idx="4726">
                  <c:v>0.47270000000000001</c:v>
                </c:pt>
                <c:pt idx="4727">
                  <c:v>0.4728</c:v>
                </c:pt>
                <c:pt idx="4728">
                  <c:v>0.47289999999999999</c:v>
                </c:pt>
                <c:pt idx="4729">
                  <c:v>0.47299999999999998</c:v>
                </c:pt>
                <c:pt idx="4730">
                  <c:v>0.47310000000000002</c:v>
                </c:pt>
                <c:pt idx="4731">
                  <c:v>0.47320000000000001</c:v>
                </c:pt>
                <c:pt idx="4732">
                  <c:v>0.4733</c:v>
                </c:pt>
                <c:pt idx="4733">
                  <c:v>0.47339999999999999</c:v>
                </c:pt>
                <c:pt idx="4734">
                  <c:v>0.47349999999999998</c:v>
                </c:pt>
                <c:pt idx="4735">
                  <c:v>0.47360000000000002</c:v>
                </c:pt>
                <c:pt idx="4736">
                  <c:v>0.47370000000000001</c:v>
                </c:pt>
                <c:pt idx="4737">
                  <c:v>0.4738</c:v>
                </c:pt>
                <c:pt idx="4738">
                  <c:v>0.47389999999999999</c:v>
                </c:pt>
                <c:pt idx="4739">
                  <c:v>0.47399999999999998</c:v>
                </c:pt>
                <c:pt idx="4740">
                  <c:v>0.47410000000000002</c:v>
                </c:pt>
                <c:pt idx="4741">
                  <c:v>0.47420000000000001</c:v>
                </c:pt>
                <c:pt idx="4742">
                  <c:v>0.4743</c:v>
                </c:pt>
                <c:pt idx="4743">
                  <c:v>0.47439999999999999</c:v>
                </c:pt>
                <c:pt idx="4744">
                  <c:v>0.47449999999999998</c:v>
                </c:pt>
                <c:pt idx="4745">
                  <c:v>0.47460000000000002</c:v>
                </c:pt>
                <c:pt idx="4746">
                  <c:v>0.47470000000000001</c:v>
                </c:pt>
                <c:pt idx="4747">
                  <c:v>0.4748</c:v>
                </c:pt>
                <c:pt idx="4748">
                  <c:v>0.47489999999999999</c:v>
                </c:pt>
                <c:pt idx="4749">
                  <c:v>0.47499999999999998</c:v>
                </c:pt>
                <c:pt idx="4750">
                  <c:v>0.47510000000000002</c:v>
                </c:pt>
                <c:pt idx="4751">
                  <c:v>0.47520000000000001</c:v>
                </c:pt>
                <c:pt idx="4752">
                  <c:v>0.4753</c:v>
                </c:pt>
                <c:pt idx="4753">
                  <c:v>0.47539999999999999</c:v>
                </c:pt>
                <c:pt idx="4754">
                  <c:v>0.47549999999999998</c:v>
                </c:pt>
                <c:pt idx="4755">
                  <c:v>0.47560000000000002</c:v>
                </c:pt>
                <c:pt idx="4756">
                  <c:v>0.47570000000000001</c:v>
                </c:pt>
                <c:pt idx="4757">
                  <c:v>0.4758</c:v>
                </c:pt>
                <c:pt idx="4758">
                  <c:v>0.47589999999999999</c:v>
                </c:pt>
                <c:pt idx="4759">
                  <c:v>0.47599999999999998</c:v>
                </c:pt>
                <c:pt idx="4760">
                  <c:v>0.47610000000000002</c:v>
                </c:pt>
                <c:pt idx="4761">
                  <c:v>0.47620000000000001</c:v>
                </c:pt>
                <c:pt idx="4762">
                  <c:v>0.4763</c:v>
                </c:pt>
                <c:pt idx="4763">
                  <c:v>0.47639999999999999</c:v>
                </c:pt>
                <c:pt idx="4764">
                  <c:v>0.47649999999999998</c:v>
                </c:pt>
                <c:pt idx="4765">
                  <c:v>0.47660000000000002</c:v>
                </c:pt>
                <c:pt idx="4766">
                  <c:v>0.47670000000000001</c:v>
                </c:pt>
                <c:pt idx="4767">
                  <c:v>0.4768</c:v>
                </c:pt>
                <c:pt idx="4768">
                  <c:v>0.47689999999999999</c:v>
                </c:pt>
                <c:pt idx="4769">
                  <c:v>0.47699999999999998</c:v>
                </c:pt>
                <c:pt idx="4770">
                  <c:v>0.47710000000000002</c:v>
                </c:pt>
                <c:pt idx="4771">
                  <c:v>0.47720000000000001</c:v>
                </c:pt>
                <c:pt idx="4772">
                  <c:v>0.4773</c:v>
                </c:pt>
                <c:pt idx="4773">
                  <c:v>0.47739999999999999</c:v>
                </c:pt>
                <c:pt idx="4774">
                  <c:v>0.47749999999999998</c:v>
                </c:pt>
                <c:pt idx="4775">
                  <c:v>0.47760000000000002</c:v>
                </c:pt>
                <c:pt idx="4776">
                  <c:v>0.47770000000000001</c:v>
                </c:pt>
                <c:pt idx="4777">
                  <c:v>0.4778</c:v>
                </c:pt>
                <c:pt idx="4778">
                  <c:v>0.47789999999999999</c:v>
                </c:pt>
                <c:pt idx="4779">
                  <c:v>0.47799999999999998</c:v>
                </c:pt>
                <c:pt idx="4780">
                  <c:v>0.47810000000000002</c:v>
                </c:pt>
                <c:pt idx="4781">
                  <c:v>0.47820000000000001</c:v>
                </c:pt>
                <c:pt idx="4782">
                  <c:v>0.4783</c:v>
                </c:pt>
                <c:pt idx="4783">
                  <c:v>0.47839999999999999</c:v>
                </c:pt>
                <c:pt idx="4784">
                  <c:v>0.47849999999999998</c:v>
                </c:pt>
                <c:pt idx="4785">
                  <c:v>0.47860000000000003</c:v>
                </c:pt>
                <c:pt idx="4786">
                  <c:v>0.47870000000000001</c:v>
                </c:pt>
                <c:pt idx="4787">
                  <c:v>0.4788</c:v>
                </c:pt>
                <c:pt idx="4788">
                  <c:v>0.47889999999999999</c:v>
                </c:pt>
                <c:pt idx="4789">
                  <c:v>0.47899999999999998</c:v>
                </c:pt>
                <c:pt idx="4790">
                  <c:v>0.47910000000000003</c:v>
                </c:pt>
                <c:pt idx="4791">
                  <c:v>0.47920000000000001</c:v>
                </c:pt>
                <c:pt idx="4792">
                  <c:v>0.4793</c:v>
                </c:pt>
                <c:pt idx="4793">
                  <c:v>0.47939999999999999</c:v>
                </c:pt>
                <c:pt idx="4794">
                  <c:v>0.47949999999999998</c:v>
                </c:pt>
                <c:pt idx="4795">
                  <c:v>0.47960000000000003</c:v>
                </c:pt>
                <c:pt idx="4796">
                  <c:v>0.47970000000000002</c:v>
                </c:pt>
                <c:pt idx="4797">
                  <c:v>0.4798</c:v>
                </c:pt>
                <c:pt idx="4798">
                  <c:v>0.47989999999999999</c:v>
                </c:pt>
                <c:pt idx="4799">
                  <c:v>0.48</c:v>
                </c:pt>
                <c:pt idx="4800">
                  <c:v>0.48010000000000003</c:v>
                </c:pt>
                <c:pt idx="4801">
                  <c:v>0.48020000000000002</c:v>
                </c:pt>
                <c:pt idx="4802">
                  <c:v>0.4803</c:v>
                </c:pt>
                <c:pt idx="4803">
                  <c:v>0.48039999999999999</c:v>
                </c:pt>
                <c:pt idx="4804">
                  <c:v>0.48049999999999998</c:v>
                </c:pt>
                <c:pt idx="4805">
                  <c:v>0.48060000000000003</c:v>
                </c:pt>
                <c:pt idx="4806">
                  <c:v>0.48070000000000002</c:v>
                </c:pt>
                <c:pt idx="4807">
                  <c:v>0.48080000000000001</c:v>
                </c:pt>
                <c:pt idx="4808">
                  <c:v>0.48089999999999999</c:v>
                </c:pt>
                <c:pt idx="4809">
                  <c:v>0.48099999999999998</c:v>
                </c:pt>
                <c:pt idx="4810">
                  <c:v>0.48110000000000003</c:v>
                </c:pt>
                <c:pt idx="4811">
                  <c:v>0.48120000000000002</c:v>
                </c:pt>
                <c:pt idx="4812">
                  <c:v>0.48130000000000001</c:v>
                </c:pt>
                <c:pt idx="4813">
                  <c:v>0.48139999999999999</c:v>
                </c:pt>
                <c:pt idx="4814">
                  <c:v>0.48149999999999998</c:v>
                </c:pt>
                <c:pt idx="4815">
                  <c:v>0.48159999999999997</c:v>
                </c:pt>
                <c:pt idx="4816">
                  <c:v>0.48170000000000002</c:v>
                </c:pt>
                <c:pt idx="4817">
                  <c:v>0.48180000000000001</c:v>
                </c:pt>
                <c:pt idx="4818">
                  <c:v>0.4819</c:v>
                </c:pt>
                <c:pt idx="4819">
                  <c:v>0.48199999999999998</c:v>
                </c:pt>
                <c:pt idx="4820">
                  <c:v>0.48209999999999997</c:v>
                </c:pt>
                <c:pt idx="4821">
                  <c:v>0.48220000000000002</c:v>
                </c:pt>
                <c:pt idx="4822">
                  <c:v>0.48230000000000001</c:v>
                </c:pt>
                <c:pt idx="4823">
                  <c:v>0.4824</c:v>
                </c:pt>
                <c:pt idx="4824">
                  <c:v>0.48249999999999998</c:v>
                </c:pt>
                <c:pt idx="4825">
                  <c:v>0.48259999999999997</c:v>
                </c:pt>
                <c:pt idx="4826">
                  <c:v>0.48270000000000002</c:v>
                </c:pt>
                <c:pt idx="4827">
                  <c:v>0.48280000000000001</c:v>
                </c:pt>
                <c:pt idx="4828">
                  <c:v>0.4829</c:v>
                </c:pt>
                <c:pt idx="4829">
                  <c:v>0.48299999999999998</c:v>
                </c:pt>
                <c:pt idx="4830">
                  <c:v>0.48309999999999997</c:v>
                </c:pt>
                <c:pt idx="4831">
                  <c:v>0.48320000000000002</c:v>
                </c:pt>
                <c:pt idx="4832">
                  <c:v>0.48330000000000001</c:v>
                </c:pt>
                <c:pt idx="4833">
                  <c:v>0.4834</c:v>
                </c:pt>
                <c:pt idx="4834">
                  <c:v>0.48349999999999999</c:v>
                </c:pt>
                <c:pt idx="4835">
                  <c:v>0.48359999999999997</c:v>
                </c:pt>
                <c:pt idx="4836">
                  <c:v>0.48370000000000002</c:v>
                </c:pt>
                <c:pt idx="4837">
                  <c:v>0.48380000000000001</c:v>
                </c:pt>
                <c:pt idx="4838">
                  <c:v>0.4839</c:v>
                </c:pt>
                <c:pt idx="4839">
                  <c:v>0.48399999999999999</c:v>
                </c:pt>
                <c:pt idx="4840">
                  <c:v>0.48409999999999997</c:v>
                </c:pt>
                <c:pt idx="4841">
                  <c:v>0.48420000000000002</c:v>
                </c:pt>
                <c:pt idx="4842">
                  <c:v>0.48430000000000001</c:v>
                </c:pt>
                <c:pt idx="4843">
                  <c:v>0.4844</c:v>
                </c:pt>
                <c:pt idx="4844">
                  <c:v>0.48449999999999999</c:v>
                </c:pt>
                <c:pt idx="4845">
                  <c:v>0.48459999999999998</c:v>
                </c:pt>
                <c:pt idx="4846">
                  <c:v>0.48470000000000002</c:v>
                </c:pt>
                <c:pt idx="4847">
                  <c:v>0.48480000000000001</c:v>
                </c:pt>
                <c:pt idx="4848">
                  <c:v>0.4849</c:v>
                </c:pt>
                <c:pt idx="4849">
                  <c:v>0.48499999999999999</c:v>
                </c:pt>
                <c:pt idx="4850">
                  <c:v>0.48509999999999998</c:v>
                </c:pt>
                <c:pt idx="4851">
                  <c:v>0.48520000000000002</c:v>
                </c:pt>
                <c:pt idx="4852">
                  <c:v>0.48530000000000001</c:v>
                </c:pt>
                <c:pt idx="4853">
                  <c:v>0.4854</c:v>
                </c:pt>
                <c:pt idx="4854">
                  <c:v>0.48549999999999999</c:v>
                </c:pt>
                <c:pt idx="4855">
                  <c:v>0.48559999999999998</c:v>
                </c:pt>
                <c:pt idx="4856">
                  <c:v>0.48570000000000002</c:v>
                </c:pt>
                <c:pt idx="4857">
                  <c:v>0.48580000000000001</c:v>
                </c:pt>
                <c:pt idx="4858">
                  <c:v>0.4859</c:v>
                </c:pt>
                <c:pt idx="4859">
                  <c:v>0.48599999999999999</c:v>
                </c:pt>
                <c:pt idx="4860">
                  <c:v>0.48609999999999998</c:v>
                </c:pt>
                <c:pt idx="4861">
                  <c:v>0.48620000000000002</c:v>
                </c:pt>
                <c:pt idx="4862">
                  <c:v>0.48630000000000001</c:v>
                </c:pt>
                <c:pt idx="4863">
                  <c:v>0.4864</c:v>
                </c:pt>
                <c:pt idx="4864">
                  <c:v>0.48649999999999999</c:v>
                </c:pt>
                <c:pt idx="4865">
                  <c:v>0.48659999999999998</c:v>
                </c:pt>
                <c:pt idx="4866">
                  <c:v>0.48670000000000002</c:v>
                </c:pt>
                <c:pt idx="4867">
                  <c:v>0.48680000000000001</c:v>
                </c:pt>
                <c:pt idx="4868">
                  <c:v>0.4869</c:v>
                </c:pt>
                <c:pt idx="4869">
                  <c:v>0.48699999999999999</c:v>
                </c:pt>
                <c:pt idx="4870">
                  <c:v>0.48709999999999998</c:v>
                </c:pt>
                <c:pt idx="4871">
                  <c:v>0.48720000000000002</c:v>
                </c:pt>
                <c:pt idx="4872">
                  <c:v>0.48730000000000001</c:v>
                </c:pt>
                <c:pt idx="4873">
                  <c:v>0.4874</c:v>
                </c:pt>
                <c:pt idx="4874">
                  <c:v>0.48749999999999999</c:v>
                </c:pt>
                <c:pt idx="4875">
                  <c:v>0.48759999999999998</c:v>
                </c:pt>
                <c:pt idx="4876">
                  <c:v>0.48770000000000002</c:v>
                </c:pt>
                <c:pt idx="4877">
                  <c:v>0.48780000000000001</c:v>
                </c:pt>
                <c:pt idx="4878">
                  <c:v>0.4879</c:v>
                </c:pt>
                <c:pt idx="4879">
                  <c:v>0.48799999999999999</c:v>
                </c:pt>
                <c:pt idx="4880">
                  <c:v>0.48809999999999998</c:v>
                </c:pt>
                <c:pt idx="4881">
                  <c:v>0.48820000000000002</c:v>
                </c:pt>
                <c:pt idx="4882">
                  <c:v>0.48830000000000001</c:v>
                </c:pt>
                <c:pt idx="4883">
                  <c:v>0.4884</c:v>
                </c:pt>
                <c:pt idx="4884">
                  <c:v>0.48849999999999999</c:v>
                </c:pt>
                <c:pt idx="4885">
                  <c:v>0.48859999999999998</c:v>
                </c:pt>
                <c:pt idx="4886">
                  <c:v>0.48870000000000002</c:v>
                </c:pt>
                <c:pt idx="4887">
                  <c:v>0.48880000000000001</c:v>
                </c:pt>
                <c:pt idx="4888">
                  <c:v>0.4889</c:v>
                </c:pt>
                <c:pt idx="4889">
                  <c:v>0.48899999999999999</c:v>
                </c:pt>
                <c:pt idx="4890">
                  <c:v>0.48909999999999998</c:v>
                </c:pt>
                <c:pt idx="4891">
                  <c:v>0.48920000000000002</c:v>
                </c:pt>
                <c:pt idx="4892">
                  <c:v>0.48930000000000001</c:v>
                </c:pt>
                <c:pt idx="4893">
                  <c:v>0.4894</c:v>
                </c:pt>
                <c:pt idx="4894">
                  <c:v>0.48949999999999999</c:v>
                </c:pt>
                <c:pt idx="4895">
                  <c:v>0.48959999999999998</c:v>
                </c:pt>
                <c:pt idx="4896">
                  <c:v>0.48970000000000002</c:v>
                </c:pt>
                <c:pt idx="4897">
                  <c:v>0.48980000000000001</c:v>
                </c:pt>
                <c:pt idx="4898">
                  <c:v>0.4899</c:v>
                </c:pt>
                <c:pt idx="4899">
                  <c:v>0.49</c:v>
                </c:pt>
                <c:pt idx="4900">
                  <c:v>0.49009999999999998</c:v>
                </c:pt>
                <c:pt idx="4901">
                  <c:v>0.49020000000000002</c:v>
                </c:pt>
                <c:pt idx="4902">
                  <c:v>0.49030000000000001</c:v>
                </c:pt>
                <c:pt idx="4903">
                  <c:v>0.4904</c:v>
                </c:pt>
                <c:pt idx="4904">
                  <c:v>0.49049999999999999</c:v>
                </c:pt>
                <c:pt idx="4905">
                  <c:v>0.49059999999999998</c:v>
                </c:pt>
                <c:pt idx="4906">
                  <c:v>0.49070000000000003</c:v>
                </c:pt>
                <c:pt idx="4907">
                  <c:v>0.49080000000000001</c:v>
                </c:pt>
                <c:pt idx="4908">
                  <c:v>0.4909</c:v>
                </c:pt>
                <c:pt idx="4909">
                  <c:v>0.49099999999999999</c:v>
                </c:pt>
                <c:pt idx="4910">
                  <c:v>0.49109999999999998</c:v>
                </c:pt>
                <c:pt idx="4911">
                  <c:v>0.49120000000000003</c:v>
                </c:pt>
                <c:pt idx="4912">
                  <c:v>0.49130000000000001</c:v>
                </c:pt>
                <c:pt idx="4913">
                  <c:v>0.4914</c:v>
                </c:pt>
                <c:pt idx="4914">
                  <c:v>0.49149999999999999</c:v>
                </c:pt>
                <c:pt idx="4915">
                  <c:v>0.49159999999999998</c:v>
                </c:pt>
                <c:pt idx="4916">
                  <c:v>0.49170000000000003</c:v>
                </c:pt>
                <c:pt idx="4917">
                  <c:v>0.49180000000000001</c:v>
                </c:pt>
                <c:pt idx="4918">
                  <c:v>0.4919</c:v>
                </c:pt>
                <c:pt idx="4919">
                  <c:v>0.49199999999999999</c:v>
                </c:pt>
                <c:pt idx="4920">
                  <c:v>0.49209999999999998</c:v>
                </c:pt>
                <c:pt idx="4921">
                  <c:v>0.49220000000000003</c:v>
                </c:pt>
                <c:pt idx="4922">
                  <c:v>0.49230000000000002</c:v>
                </c:pt>
                <c:pt idx="4923">
                  <c:v>0.4924</c:v>
                </c:pt>
                <c:pt idx="4924">
                  <c:v>0.49249999999999999</c:v>
                </c:pt>
                <c:pt idx="4925">
                  <c:v>0.49259999999999998</c:v>
                </c:pt>
                <c:pt idx="4926">
                  <c:v>0.49270000000000003</c:v>
                </c:pt>
                <c:pt idx="4927">
                  <c:v>0.49280000000000002</c:v>
                </c:pt>
                <c:pt idx="4928">
                  <c:v>0.4929</c:v>
                </c:pt>
                <c:pt idx="4929">
                  <c:v>0.49299999999999999</c:v>
                </c:pt>
                <c:pt idx="4930">
                  <c:v>0.49309999999999998</c:v>
                </c:pt>
                <c:pt idx="4931">
                  <c:v>0.49320000000000003</c:v>
                </c:pt>
                <c:pt idx="4932">
                  <c:v>0.49330000000000002</c:v>
                </c:pt>
                <c:pt idx="4933">
                  <c:v>0.49340000000000001</c:v>
                </c:pt>
                <c:pt idx="4934">
                  <c:v>0.49349999999999999</c:v>
                </c:pt>
                <c:pt idx="4935">
                  <c:v>0.49359999999999998</c:v>
                </c:pt>
                <c:pt idx="4936">
                  <c:v>0.49370000000000003</c:v>
                </c:pt>
                <c:pt idx="4937">
                  <c:v>0.49380000000000002</c:v>
                </c:pt>
                <c:pt idx="4938">
                  <c:v>0.49390000000000001</c:v>
                </c:pt>
                <c:pt idx="4939">
                  <c:v>0.49399999999999999</c:v>
                </c:pt>
                <c:pt idx="4940">
                  <c:v>0.49409999999999998</c:v>
                </c:pt>
                <c:pt idx="4941">
                  <c:v>0.49419999999999997</c:v>
                </c:pt>
                <c:pt idx="4942">
                  <c:v>0.49430000000000002</c:v>
                </c:pt>
                <c:pt idx="4943">
                  <c:v>0.49440000000000001</c:v>
                </c:pt>
                <c:pt idx="4944">
                  <c:v>0.4945</c:v>
                </c:pt>
                <c:pt idx="4945">
                  <c:v>0.49459999999999998</c:v>
                </c:pt>
                <c:pt idx="4946">
                  <c:v>0.49469999999999997</c:v>
                </c:pt>
                <c:pt idx="4947">
                  <c:v>0.49480000000000002</c:v>
                </c:pt>
                <c:pt idx="4948">
                  <c:v>0.49490000000000001</c:v>
                </c:pt>
                <c:pt idx="4949">
                  <c:v>0.495</c:v>
                </c:pt>
                <c:pt idx="4950">
                  <c:v>0.49509999999999998</c:v>
                </c:pt>
                <c:pt idx="4951">
                  <c:v>0.49519999999999997</c:v>
                </c:pt>
                <c:pt idx="4952">
                  <c:v>0.49530000000000002</c:v>
                </c:pt>
                <c:pt idx="4953">
                  <c:v>0.49540000000000001</c:v>
                </c:pt>
                <c:pt idx="4954">
                  <c:v>0.4955</c:v>
                </c:pt>
                <c:pt idx="4955">
                  <c:v>0.49559999999999998</c:v>
                </c:pt>
                <c:pt idx="4956">
                  <c:v>0.49569999999999997</c:v>
                </c:pt>
                <c:pt idx="4957">
                  <c:v>0.49580000000000002</c:v>
                </c:pt>
                <c:pt idx="4958">
                  <c:v>0.49590000000000001</c:v>
                </c:pt>
                <c:pt idx="4959">
                  <c:v>0.496</c:v>
                </c:pt>
                <c:pt idx="4960">
                  <c:v>0.49609999999999999</c:v>
                </c:pt>
                <c:pt idx="4961">
                  <c:v>0.49619999999999997</c:v>
                </c:pt>
                <c:pt idx="4962">
                  <c:v>0.49630000000000002</c:v>
                </c:pt>
                <c:pt idx="4963">
                  <c:v>0.49640000000000001</c:v>
                </c:pt>
                <c:pt idx="4964">
                  <c:v>0.4965</c:v>
                </c:pt>
                <c:pt idx="4965">
                  <c:v>0.49659999999999999</c:v>
                </c:pt>
                <c:pt idx="4966">
                  <c:v>0.49669999999999997</c:v>
                </c:pt>
                <c:pt idx="4967">
                  <c:v>0.49680000000000002</c:v>
                </c:pt>
                <c:pt idx="4968">
                  <c:v>0.49690000000000001</c:v>
                </c:pt>
                <c:pt idx="4969">
                  <c:v>0.497</c:v>
                </c:pt>
                <c:pt idx="4970">
                  <c:v>0.49709999999999999</c:v>
                </c:pt>
                <c:pt idx="4971">
                  <c:v>0.49719999999999998</c:v>
                </c:pt>
                <c:pt idx="4972">
                  <c:v>0.49730000000000002</c:v>
                </c:pt>
                <c:pt idx="4973">
                  <c:v>0.49740000000000001</c:v>
                </c:pt>
                <c:pt idx="4974">
                  <c:v>0.4975</c:v>
                </c:pt>
                <c:pt idx="4975">
                  <c:v>0.49759999999999999</c:v>
                </c:pt>
                <c:pt idx="4976">
                  <c:v>0.49769999999999998</c:v>
                </c:pt>
                <c:pt idx="4977">
                  <c:v>0.49780000000000002</c:v>
                </c:pt>
                <c:pt idx="4978">
                  <c:v>0.49790000000000001</c:v>
                </c:pt>
                <c:pt idx="4979">
                  <c:v>0.498</c:v>
                </c:pt>
                <c:pt idx="4980">
                  <c:v>0.49809999999999999</c:v>
                </c:pt>
                <c:pt idx="4981">
                  <c:v>0.49819999999999998</c:v>
                </c:pt>
                <c:pt idx="4982">
                  <c:v>0.49830000000000002</c:v>
                </c:pt>
                <c:pt idx="4983">
                  <c:v>0.49840000000000001</c:v>
                </c:pt>
                <c:pt idx="4984">
                  <c:v>0.4985</c:v>
                </c:pt>
                <c:pt idx="4985">
                  <c:v>0.49859999999999999</c:v>
                </c:pt>
                <c:pt idx="4986">
                  <c:v>0.49869999999999998</c:v>
                </c:pt>
                <c:pt idx="4987">
                  <c:v>0.49880000000000002</c:v>
                </c:pt>
                <c:pt idx="4988">
                  <c:v>0.49890000000000001</c:v>
                </c:pt>
                <c:pt idx="4989">
                  <c:v>0.499</c:v>
                </c:pt>
                <c:pt idx="4990">
                  <c:v>0.49909999999999999</c:v>
                </c:pt>
                <c:pt idx="4991">
                  <c:v>0.49919999999999998</c:v>
                </c:pt>
                <c:pt idx="4992">
                  <c:v>0.49930000000000002</c:v>
                </c:pt>
                <c:pt idx="4993">
                  <c:v>0.49940000000000001</c:v>
                </c:pt>
                <c:pt idx="4994">
                  <c:v>0.4995</c:v>
                </c:pt>
                <c:pt idx="4995">
                  <c:v>0.49959999999999999</c:v>
                </c:pt>
                <c:pt idx="4996">
                  <c:v>0.49969999999999998</c:v>
                </c:pt>
                <c:pt idx="4997">
                  <c:v>0.49980000000000002</c:v>
                </c:pt>
                <c:pt idx="4998">
                  <c:v>0.49990000000000001</c:v>
                </c:pt>
                <c:pt idx="4999">
                  <c:v>0.5</c:v>
                </c:pt>
                <c:pt idx="5000">
                  <c:v>0.50009999999999999</c:v>
                </c:pt>
                <c:pt idx="5001">
                  <c:v>0.50019999999999998</c:v>
                </c:pt>
                <c:pt idx="5002">
                  <c:v>0.50029999999999997</c:v>
                </c:pt>
                <c:pt idx="5003">
                  <c:v>0.50039999999999996</c:v>
                </c:pt>
                <c:pt idx="5004">
                  <c:v>0.50049999999999994</c:v>
                </c:pt>
                <c:pt idx="5005">
                  <c:v>0.50060000000000004</c:v>
                </c:pt>
                <c:pt idx="5006">
                  <c:v>0.50070000000000003</c:v>
                </c:pt>
                <c:pt idx="5007">
                  <c:v>0.50080000000000002</c:v>
                </c:pt>
                <c:pt idx="5008">
                  <c:v>0.50090000000000001</c:v>
                </c:pt>
                <c:pt idx="5009">
                  <c:v>0.501</c:v>
                </c:pt>
                <c:pt idx="5010">
                  <c:v>0.50109999999999999</c:v>
                </c:pt>
                <c:pt idx="5011">
                  <c:v>0.50119999999999998</c:v>
                </c:pt>
                <c:pt idx="5012">
                  <c:v>0.50129999999999997</c:v>
                </c:pt>
                <c:pt idx="5013">
                  <c:v>0.50139999999999996</c:v>
                </c:pt>
                <c:pt idx="5014">
                  <c:v>0.50149999999999995</c:v>
                </c:pt>
                <c:pt idx="5015">
                  <c:v>0.50160000000000005</c:v>
                </c:pt>
                <c:pt idx="5016">
                  <c:v>0.50170000000000003</c:v>
                </c:pt>
                <c:pt idx="5017">
                  <c:v>0.50180000000000002</c:v>
                </c:pt>
                <c:pt idx="5018">
                  <c:v>0.50190000000000001</c:v>
                </c:pt>
                <c:pt idx="5019">
                  <c:v>0.502</c:v>
                </c:pt>
                <c:pt idx="5020">
                  <c:v>0.50209999999999999</c:v>
                </c:pt>
                <c:pt idx="5021">
                  <c:v>0.50219999999999998</c:v>
                </c:pt>
                <c:pt idx="5022">
                  <c:v>0.50229999999999997</c:v>
                </c:pt>
                <c:pt idx="5023">
                  <c:v>0.50239999999999996</c:v>
                </c:pt>
                <c:pt idx="5024">
                  <c:v>0.50249999999999995</c:v>
                </c:pt>
                <c:pt idx="5025">
                  <c:v>0.50260000000000005</c:v>
                </c:pt>
                <c:pt idx="5026">
                  <c:v>0.50270000000000004</c:v>
                </c:pt>
                <c:pt idx="5027">
                  <c:v>0.50280000000000002</c:v>
                </c:pt>
                <c:pt idx="5028">
                  <c:v>0.50290000000000001</c:v>
                </c:pt>
                <c:pt idx="5029">
                  <c:v>0.503</c:v>
                </c:pt>
                <c:pt idx="5030">
                  <c:v>0.50309999999999999</c:v>
                </c:pt>
                <c:pt idx="5031">
                  <c:v>0.50319999999999998</c:v>
                </c:pt>
                <c:pt idx="5032">
                  <c:v>0.50329999999999997</c:v>
                </c:pt>
                <c:pt idx="5033">
                  <c:v>0.50339999999999996</c:v>
                </c:pt>
                <c:pt idx="5034">
                  <c:v>0.50349999999999995</c:v>
                </c:pt>
                <c:pt idx="5035">
                  <c:v>0.50360000000000005</c:v>
                </c:pt>
                <c:pt idx="5036">
                  <c:v>0.50370000000000004</c:v>
                </c:pt>
                <c:pt idx="5037">
                  <c:v>0.50380000000000003</c:v>
                </c:pt>
                <c:pt idx="5038">
                  <c:v>0.50390000000000001</c:v>
                </c:pt>
                <c:pt idx="5039">
                  <c:v>0.504</c:v>
                </c:pt>
                <c:pt idx="5040">
                  <c:v>0.50409999999999999</c:v>
                </c:pt>
                <c:pt idx="5041">
                  <c:v>0.50419999999999998</c:v>
                </c:pt>
                <c:pt idx="5042">
                  <c:v>0.50429999999999997</c:v>
                </c:pt>
                <c:pt idx="5043">
                  <c:v>0.50439999999999996</c:v>
                </c:pt>
                <c:pt idx="5044">
                  <c:v>0.50449999999999995</c:v>
                </c:pt>
                <c:pt idx="5045">
                  <c:v>0.50460000000000005</c:v>
                </c:pt>
                <c:pt idx="5046">
                  <c:v>0.50470000000000004</c:v>
                </c:pt>
                <c:pt idx="5047">
                  <c:v>0.50480000000000003</c:v>
                </c:pt>
                <c:pt idx="5048">
                  <c:v>0.50490000000000002</c:v>
                </c:pt>
                <c:pt idx="5049">
                  <c:v>0.505</c:v>
                </c:pt>
                <c:pt idx="5050">
                  <c:v>0.50509999999999999</c:v>
                </c:pt>
                <c:pt idx="5051">
                  <c:v>0.50519999999999998</c:v>
                </c:pt>
                <c:pt idx="5052">
                  <c:v>0.50529999999999997</c:v>
                </c:pt>
                <c:pt idx="5053">
                  <c:v>0.50539999999999996</c:v>
                </c:pt>
                <c:pt idx="5054">
                  <c:v>0.50549999999999995</c:v>
                </c:pt>
                <c:pt idx="5055">
                  <c:v>0.50560000000000005</c:v>
                </c:pt>
                <c:pt idx="5056">
                  <c:v>0.50570000000000004</c:v>
                </c:pt>
                <c:pt idx="5057">
                  <c:v>0.50580000000000003</c:v>
                </c:pt>
                <c:pt idx="5058">
                  <c:v>0.50590000000000002</c:v>
                </c:pt>
                <c:pt idx="5059">
                  <c:v>0.50600000000000001</c:v>
                </c:pt>
                <c:pt idx="5060">
                  <c:v>0.50609999999999999</c:v>
                </c:pt>
                <c:pt idx="5061">
                  <c:v>0.50619999999999998</c:v>
                </c:pt>
                <c:pt idx="5062">
                  <c:v>0.50629999999999997</c:v>
                </c:pt>
                <c:pt idx="5063">
                  <c:v>0.50639999999999996</c:v>
                </c:pt>
                <c:pt idx="5064">
                  <c:v>0.50649999999999995</c:v>
                </c:pt>
                <c:pt idx="5065">
                  <c:v>0.50660000000000005</c:v>
                </c:pt>
                <c:pt idx="5066">
                  <c:v>0.50670000000000004</c:v>
                </c:pt>
                <c:pt idx="5067">
                  <c:v>0.50680000000000003</c:v>
                </c:pt>
                <c:pt idx="5068">
                  <c:v>0.50690000000000002</c:v>
                </c:pt>
                <c:pt idx="5069">
                  <c:v>0.50700000000000001</c:v>
                </c:pt>
                <c:pt idx="5070">
                  <c:v>0.5071</c:v>
                </c:pt>
                <c:pt idx="5071">
                  <c:v>0.50719999999999998</c:v>
                </c:pt>
                <c:pt idx="5072">
                  <c:v>0.50729999999999997</c:v>
                </c:pt>
                <c:pt idx="5073">
                  <c:v>0.50739999999999996</c:v>
                </c:pt>
                <c:pt idx="5074">
                  <c:v>0.50749999999999995</c:v>
                </c:pt>
                <c:pt idx="5075">
                  <c:v>0.50760000000000005</c:v>
                </c:pt>
                <c:pt idx="5076">
                  <c:v>0.50770000000000004</c:v>
                </c:pt>
                <c:pt idx="5077">
                  <c:v>0.50780000000000003</c:v>
                </c:pt>
                <c:pt idx="5078">
                  <c:v>0.50790000000000002</c:v>
                </c:pt>
                <c:pt idx="5079">
                  <c:v>0.50800000000000001</c:v>
                </c:pt>
                <c:pt idx="5080">
                  <c:v>0.5081</c:v>
                </c:pt>
                <c:pt idx="5081">
                  <c:v>0.50819999999999999</c:v>
                </c:pt>
                <c:pt idx="5082">
                  <c:v>0.50829999999999997</c:v>
                </c:pt>
                <c:pt idx="5083">
                  <c:v>0.50839999999999996</c:v>
                </c:pt>
                <c:pt idx="5084">
                  <c:v>0.50849999999999995</c:v>
                </c:pt>
                <c:pt idx="5085">
                  <c:v>0.50860000000000005</c:v>
                </c:pt>
                <c:pt idx="5086">
                  <c:v>0.50870000000000004</c:v>
                </c:pt>
                <c:pt idx="5087">
                  <c:v>0.50880000000000003</c:v>
                </c:pt>
                <c:pt idx="5088">
                  <c:v>0.50890000000000002</c:v>
                </c:pt>
                <c:pt idx="5089">
                  <c:v>0.50900000000000001</c:v>
                </c:pt>
                <c:pt idx="5090">
                  <c:v>0.5091</c:v>
                </c:pt>
                <c:pt idx="5091">
                  <c:v>0.50919999999999999</c:v>
                </c:pt>
                <c:pt idx="5092">
                  <c:v>0.50929999999999997</c:v>
                </c:pt>
                <c:pt idx="5093">
                  <c:v>0.50939999999999996</c:v>
                </c:pt>
                <c:pt idx="5094">
                  <c:v>0.50949999999999995</c:v>
                </c:pt>
                <c:pt idx="5095">
                  <c:v>0.50960000000000005</c:v>
                </c:pt>
                <c:pt idx="5096">
                  <c:v>0.50970000000000004</c:v>
                </c:pt>
                <c:pt idx="5097">
                  <c:v>0.50980000000000003</c:v>
                </c:pt>
                <c:pt idx="5098">
                  <c:v>0.50990000000000002</c:v>
                </c:pt>
                <c:pt idx="5099">
                  <c:v>0.51</c:v>
                </c:pt>
                <c:pt idx="5100">
                  <c:v>0.5101</c:v>
                </c:pt>
                <c:pt idx="5101">
                  <c:v>0.51019999999999999</c:v>
                </c:pt>
                <c:pt idx="5102">
                  <c:v>0.51029999999999998</c:v>
                </c:pt>
                <c:pt idx="5103">
                  <c:v>0.51039999999999996</c:v>
                </c:pt>
                <c:pt idx="5104">
                  <c:v>0.51049999999999995</c:v>
                </c:pt>
                <c:pt idx="5105">
                  <c:v>0.51060000000000005</c:v>
                </c:pt>
                <c:pt idx="5106">
                  <c:v>0.51070000000000004</c:v>
                </c:pt>
                <c:pt idx="5107">
                  <c:v>0.51080000000000003</c:v>
                </c:pt>
                <c:pt idx="5108">
                  <c:v>0.51090000000000002</c:v>
                </c:pt>
                <c:pt idx="5109">
                  <c:v>0.51100000000000001</c:v>
                </c:pt>
                <c:pt idx="5110">
                  <c:v>0.5111</c:v>
                </c:pt>
                <c:pt idx="5111">
                  <c:v>0.51119999999999999</c:v>
                </c:pt>
                <c:pt idx="5112">
                  <c:v>0.51129999999999998</c:v>
                </c:pt>
                <c:pt idx="5113">
                  <c:v>0.51139999999999997</c:v>
                </c:pt>
                <c:pt idx="5114">
                  <c:v>0.51149999999999995</c:v>
                </c:pt>
                <c:pt idx="5115">
                  <c:v>0.51160000000000005</c:v>
                </c:pt>
                <c:pt idx="5116">
                  <c:v>0.51170000000000004</c:v>
                </c:pt>
                <c:pt idx="5117">
                  <c:v>0.51180000000000003</c:v>
                </c:pt>
                <c:pt idx="5118">
                  <c:v>0.51190000000000002</c:v>
                </c:pt>
                <c:pt idx="5119">
                  <c:v>0.51200000000000001</c:v>
                </c:pt>
                <c:pt idx="5120">
                  <c:v>0.5121</c:v>
                </c:pt>
                <c:pt idx="5121">
                  <c:v>0.51219999999999999</c:v>
                </c:pt>
                <c:pt idx="5122">
                  <c:v>0.51229999999999998</c:v>
                </c:pt>
                <c:pt idx="5123">
                  <c:v>0.51239999999999997</c:v>
                </c:pt>
                <c:pt idx="5124">
                  <c:v>0.51249999999999996</c:v>
                </c:pt>
                <c:pt idx="5125">
                  <c:v>0.51259999999999994</c:v>
                </c:pt>
                <c:pt idx="5126">
                  <c:v>0.51270000000000004</c:v>
                </c:pt>
                <c:pt idx="5127">
                  <c:v>0.51280000000000003</c:v>
                </c:pt>
                <c:pt idx="5128">
                  <c:v>0.51290000000000002</c:v>
                </c:pt>
                <c:pt idx="5129">
                  <c:v>0.51300000000000001</c:v>
                </c:pt>
                <c:pt idx="5130">
                  <c:v>0.5131</c:v>
                </c:pt>
                <c:pt idx="5131">
                  <c:v>0.51319999999999999</c:v>
                </c:pt>
                <c:pt idx="5132">
                  <c:v>0.51329999999999998</c:v>
                </c:pt>
                <c:pt idx="5133">
                  <c:v>0.51339999999999997</c:v>
                </c:pt>
                <c:pt idx="5134">
                  <c:v>0.51349999999999996</c:v>
                </c:pt>
                <c:pt idx="5135">
                  <c:v>0.51359999999999995</c:v>
                </c:pt>
                <c:pt idx="5136">
                  <c:v>0.51370000000000005</c:v>
                </c:pt>
                <c:pt idx="5137">
                  <c:v>0.51380000000000003</c:v>
                </c:pt>
                <c:pt idx="5138">
                  <c:v>0.51390000000000002</c:v>
                </c:pt>
                <c:pt idx="5139">
                  <c:v>0.51400000000000001</c:v>
                </c:pt>
                <c:pt idx="5140">
                  <c:v>0.5141</c:v>
                </c:pt>
                <c:pt idx="5141">
                  <c:v>0.51419999999999999</c:v>
                </c:pt>
                <c:pt idx="5142">
                  <c:v>0.51429999999999998</c:v>
                </c:pt>
                <c:pt idx="5143">
                  <c:v>0.51439999999999997</c:v>
                </c:pt>
                <c:pt idx="5144">
                  <c:v>0.51449999999999996</c:v>
                </c:pt>
                <c:pt idx="5145">
                  <c:v>0.51459999999999995</c:v>
                </c:pt>
                <c:pt idx="5146">
                  <c:v>0.51470000000000005</c:v>
                </c:pt>
                <c:pt idx="5147">
                  <c:v>0.51480000000000004</c:v>
                </c:pt>
                <c:pt idx="5148">
                  <c:v>0.51490000000000002</c:v>
                </c:pt>
                <c:pt idx="5149">
                  <c:v>0.51500000000000001</c:v>
                </c:pt>
                <c:pt idx="5150">
                  <c:v>0.5151</c:v>
                </c:pt>
                <c:pt idx="5151">
                  <c:v>0.51519999999999999</c:v>
                </c:pt>
                <c:pt idx="5152">
                  <c:v>0.51529999999999998</c:v>
                </c:pt>
                <c:pt idx="5153">
                  <c:v>0.51539999999999997</c:v>
                </c:pt>
                <c:pt idx="5154">
                  <c:v>0.51549999999999996</c:v>
                </c:pt>
                <c:pt idx="5155">
                  <c:v>0.51559999999999995</c:v>
                </c:pt>
                <c:pt idx="5156">
                  <c:v>0.51570000000000005</c:v>
                </c:pt>
                <c:pt idx="5157">
                  <c:v>0.51580000000000004</c:v>
                </c:pt>
                <c:pt idx="5158">
                  <c:v>0.51590000000000003</c:v>
                </c:pt>
                <c:pt idx="5159">
                  <c:v>0.51600000000000001</c:v>
                </c:pt>
                <c:pt idx="5160">
                  <c:v>0.5161</c:v>
                </c:pt>
                <c:pt idx="5161">
                  <c:v>0.51619999999999999</c:v>
                </c:pt>
                <c:pt idx="5162">
                  <c:v>0.51629999999999998</c:v>
                </c:pt>
                <c:pt idx="5163">
                  <c:v>0.51639999999999997</c:v>
                </c:pt>
                <c:pt idx="5164">
                  <c:v>0.51649999999999996</c:v>
                </c:pt>
                <c:pt idx="5165">
                  <c:v>0.51659999999999995</c:v>
                </c:pt>
                <c:pt idx="5166">
                  <c:v>0.51670000000000005</c:v>
                </c:pt>
                <c:pt idx="5167">
                  <c:v>0.51680000000000004</c:v>
                </c:pt>
                <c:pt idx="5168">
                  <c:v>0.51690000000000003</c:v>
                </c:pt>
                <c:pt idx="5169">
                  <c:v>0.51700000000000002</c:v>
                </c:pt>
                <c:pt idx="5170">
                  <c:v>0.5171</c:v>
                </c:pt>
                <c:pt idx="5171">
                  <c:v>0.51719999999999999</c:v>
                </c:pt>
                <c:pt idx="5172">
                  <c:v>0.51729999999999998</c:v>
                </c:pt>
                <c:pt idx="5173">
                  <c:v>0.51739999999999997</c:v>
                </c:pt>
                <c:pt idx="5174">
                  <c:v>0.51749999999999996</c:v>
                </c:pt>
                <c:pt idx="5175">
                  <c:v>0.51759999999999995</c:v>
                </c:pt>
                <c:pt idx="5176">
                  <c:v>0.51770000000000005</c:v>
                </c:pt>
                <c:pt idx="5177">
                  <c:v>0.51780000000000004</c:v>
                </c:pt>
                <c:pt idx="5178">
                  <c:v>0.51790000000000003</c:v>
                </c:pt>
                <c:pt idx="5179">
                  <c:v>0.51800000000000002</c:v>
                </c:pt>
                <c:pt idx="5180">
                  <c:v>0.5181</c:v>
                </c:pt>
                <c:pt idx="5181">
                  <c:v>0.51819999999999999</c:v>
                </c:pt>
                <c:pt idx="5182">
                  <c:v>0.51829999999999998</c:v>
                </c:pt>
                <c:pt idx="5183">
                  <c:v>0.51839999999999997</c:v>
                </c:pt>
                <c:pt idx="5184">
                  <c:v>0.51849999999999996</c:v>
                </c:pt>
                <c:pt idx="5185">
                  <c:v>0.51859999999999995</c:v>
                </c:pt>
                <c:pt idx="5186">
                  <c:v>0.51870000000000005</c:v>
                </c:pt>
                <c:pt idx="5187">
                  <c:v>0.51880000000000004</c:v>
                </c:pt>
                <c:pt idx="5188">
                  <c:v>0.51890000000000003</c:v>
                </c:pt>
                <c:pt idx="5189">
                  <c:v>0.51900000000000002</c:v>
                </c:pt>
                <c:pt idx="5190">
                  <c:v>0.51910000000000001</c:v>
                </c:pt>
                <c:pt idx="5191">
                  <c:v>0.51919999999999999</c:v>
                </c:pt>
                <c:pt idx="5192">
                  <c:v>0.51929999999999998</c:v>
                </c:pt>
                <c:pt idx="5193">
                  <c:v>0.51939999999999997</c:v>
                </c:pt>
                <c:pt idx="5194">
                  <c:v>0.51949999999999996</c:v>
                </c:pt>
                <c:pt idx="5195">
                  <c:v>0.51959999999999995</c:v>
                </c:pt>
                <c:pt idx="5196">
                  <c:v>0.51970000000000005</c:v>
                </c:pt>
                <c:pt idx="5197">
                  <c:v>0.51980000000000004</c:v>
                </c:pt>
                <c:pt idx="5198">
                  <c:v>0.51990000000000003</c:v>
                </c:pt>
                <c:pt idx="5199">
                  <c:v>0.52</c:v>
                </c:pt>
                <c:pt idx="5200">
                  <c:v>0.52010000000000001</c:v>
                </c:pt>
                <c:pt idx="5201">
                  <c:v>0.5202</c:v>
                </c:pt>
                <c:pt idx="5202">
                  <c:v>0.52029999999999998</c:v>
                </c:pt>
                <c:pt idx="5203">
                  <c:v>0.52039999999999997</c:v>
                </c:pt>
                <c:pt idx="5204">
                  <c:v>0.52049999999999996</c:v>
                </c:pt>
                <c:pt idx="5205">
                  <c:v>0.52059999999999995</c:v>
                </c:pt>
                <c:pt idx="5206">
                  <c:v>0.52070000000000005</c:v>
                </c:pt>
                <c:pt idx="5207">
                  <c:v>0.52080000000000004</c:v>
                </c:pt>
                <c:pt idx="5208">
                  <c:v>0.52090000000000003</c:v>
                </c:pt>
                <c:pt idx="5209">
                  <c:v>0.52100000000000002</c:v>
                </c:pt>
                <c:pt idx="5210">
                  <c:v>0.52110000000000001</c:v>
                </c:pt>
                <c:pt idx="5211">
                  <c:v>0.5212</c:v>
                </c:pt>
                <c:pt idx="5212">
                  <c:v>0.52129999999999999</c:v>
                </c:pt>
                <c:pt idx="5213">
                  <c:v>0.52139999999999997</c:v>
                </c:pt>
                <c:pt idx="5214">
                  <c:v>0.52149999999999996</c:v>
                </c:pt>
                <c:pt idx="5215">
                  <c:v>0.52159999999999995</c:v>
                </c:pt>
                <c:pt idx="5216">
                  <c:v>0.52170000000000005</c:v>
                </c:pt>
                <c:pt idx="5217">
                  <c:v>0.52180000000000004</c:v>
                </c:pt>
                <c:pt idx="5218">
                  <c:v>0.52190000000000003</c:v>
                </c:pt>
                <c:pt idx="5219">
                  <c:v>0.52200000000000002</c:v>
                </c:pt>
                <c:pt idx="5220">
                  <c:v>0.52210000000000001</c:v>
                </c:pt>
                <c:pt idx="5221">
                  <c:v>0.5222</c:v>
                </c:pt>
                <c:pt idx="5222">
                  <c:v>0.52229999999999999</c:v>
                </c:pt>
                <c:pt idx="5223">
                  <c:v>0.52239999999999998</c:v>
                </c:pt>
                <c:pt idx="5224">
                  <c:v>0.52249999999999996</c:v>
                </c:pt>
                <c:pt idx="5225">
                  <c:v>0.52259999999999995</c:v>
                </c:pt>
                <c:pt idx="5226">
                  <c:v>0.52270000000000005</c:v>
                </c:pt>
                <c:pt idx="5227">
                  <c:v>0.52280000000000004</c:v>
                </c:pt>
                <c:pt idx="5228">
                  <c:v>0.52290000000000003</c:v>
                </c:pt>
                <c:pt idx="5229">
                  <c:v>0.52300000000000002</c:v>
                </c:pt>
                <c:pt idx="5230">
                  <c:v>0.52310000000000001</c:v>
                </c:pt>
                <c:pt idx="5231">
                  <c:v>0.5232</c:v>
                </c:pt>
                <c:pt idx="5232">
                  <c:v>0.52329999999999999</c:v>
                </c:pt>
                <c:pt idx="5233">
                  <c:v>0.52339999999999998</c:v>
                </c:pt>
                <c:pt idx="5234">
                  <c:v>0.52349999999999997</c:v>
                </c:pt>
                <c:pt idx="5235">
                  <c:v>0.52359999999999995</c:v>
                </c:pt>
                <c:pt idx="5236">
                  <c:v>0.52370000000000005</c:v>
                </c:pt>
                <c:pt idx="5237">
                  <c:v>0.52380000000000004</c:v>
                </c:pt>
                <c:pt idx="5238">
                  <c:v>0.52390000000000003</c:v>
                </c:pt>
                <c:pt idx="5239">
                  <c:v>0.52400000000000002</c:v>
                </c:pt>
                <c:pt idx="5240">
                  <c:v>0.52410000000000001</c:v>
                </c:pt>
                <c:pt idx="5241">
                  <c:v>0.5242</c:v>
                </c:pt>
                <c:pt idx="5242">
                  <c:v>0.52429999999999999</c:v>
                </c:pt>
                <c:pt idx="5243">
                  <c:v>0.52439999999999998</c:v>
                </c:pt>
                <c:pt idx="5244">
                  <c:v>0.52449999999999997</c:v>
                </c:pt>
                <c:pt idx="5245">
                  <c:v>0.52459999999999996</c:v>
                </c:pt>
                <c:pt idx="5246">
                  <c:v>0.52470000000000006</c:v>
                </c:pt>
                <c:pt idx="5247">
                  <c:v>0.52480000000000004</c:v>
                </c:pt>
                <c:pt idx="5248">
                  <c:v>0.52490000000000003</c:v>
                </c:pt>
                <c:pt idx="5249">
                  <c:v>0.52500000000000002</c:v>
                </c:pt>
                <c:pt idx="5250">
                  <c:v>0.52510000000000001</c:v>
                </c:pt>
                <c:pt idx="5251">
                  <c:v>0.5252</c:v>
                </c:pt>
                <c:pt idx="5252">
                  <c:v>0.52529999999999999</c:v>
                </c:pt>
                <c:pt idx="5253">
                  <c:v>0.52539999999999998</c:v>
                </c:pt>
                <c:pt idx="5254">
                  <c:v>0.52549999999999997</c:v>
                </c:pt>
                <c:pt idx="5255">
                  <c:v>0.52559999999999996</c:v>
                </c:pt>
                <c:pt idx="5256">
                  <c:v>0.52569999999999995</c:v>
                </c:pt>
                <c:pt idx="5257">
                  <c:v>0.52580000000000005</c:v>
                </c:pt>
                <c:pt idx="5258">
                  <c:v>0.52590000000000003</c:v>
                </c:pt>
                <c:pt idx="5259">
                  <c:v>0.52600000000000002</c:v>
                </c:pt>
                <c:pt idx="5260">
                  <c:v>0.52610000000000001</c:v>
                </c:pt>
                <c:pt idx="5261">
                  <c:v>0.5262</c:v>
                </c:pt>
                <c:pt idx="5262">
                  <c:v>0.52629999999999999</c:v>
                </c:pt>
                <c:pt idx="5263">
                  <c:v>0.52639999999999998</c:v>
                </c:pt>
                <c:pt idx="5264">
                  <c:v>0.52649999999999997</c:v>
                </c:pt>
                <c:pt idx="5265">
                  <c:v>0.52659999999999996</c:v>
                </c:pt>
                <c:pt idx="5266">
                  <c:v>0.52669999999999995</c:v>
                </c:pt>
                <c:pt idx="5267">
                  <c:v>0.52680000000000005</c:v>
                </c:pt>
                <c:pt idx="5268">
                  <c:v>0.52690000000000003</c:v>
                </c:pt>
                <c:pt idx="5269">
                  <c:v>0.52700000000000002</c:v>
                </c:pt>
                <c:pt idx="5270">
                  <c:v>0.52710000000000001</c:v>
                </c:pt>
                <c:pt idx="5271">
                  <c:v>0.5272</c:v>
                </c:pt>
                <c:pt idx="5272">
                  <c:v>0.52729999999999999</c:v>
                </c:pt>
                <c:pt idx="5273">
                  <c:v>0.52739999999999998</c:v>
                </c:pt>
                <c:pt idx="5274">
                  <c:v>0.52749999999999997</c:v>
                </c:pt>
                <c:pt idx="5275">
                  <c:v>0.52759999999999996</c:v>
                </c:pt>
                <c:pt idx="5276">
                  <c:v>0.52769999999999995</c:v>
                </c:pt>
                <c:pt idx="5277">
                  <c:v>0.52780000000000005</c:v>
                </c:pt>
                <c:pt idx="5278">
                  <c:v>0.52790000000000004</c:v>
                </c:pt>
                <c:pt idx="5279">
                  <c:v>0.52800000000000002</c:v>
                </c:pt>
                <c:pt idx="5280">
                  <c:v>0.52810000000000001</c:v>
                </c:pt>
                <c:pt idx="5281">
                  <c:v>0.5282</c:v>
                </c:pt>
                <c:pt idx="5282">
                  <c:v>0.52829999999999999</c:v>
                </c:pt>
                <c:pt idx="5283">
                  <c:v>0.52839999999999998</c:v>
                </c:pt>
                <c:pt idx="5284">
                  <c:v>0.52849999999999997</c:v>
                </c:pt>
                <c:pt idx="5285">
                  <c:v>0.52859999999999996</c:v>
                </c:pt>
                <c:pt idx="5286">
                  <c:v>0.52869999999999995</c:v>
                </c:pt>
                <c:pt idx="5287">
                  <c:v>0.52880000000000005</c:v>
                </c:pt>
                <c:pt idx="5288">
                  <c:v>0.52890000000000004</c:v>
                </c:pt>
                <c:pt idx="5289">
                  <c:v>0.52900000000000003</c:v>
                </c:pt>
                <c:pt idx="5290">
                  <c:v>0.52910000000000001</c:v>
                </c:pt>
                <c:pt idx="5291">
                  <c:v>0.5292</c:v>
                </c:pt>
                <c:pt idx="5292">
                  <c:v>0.52929999999999999</c:v>
                </c:pt>
                <c:pt idx="5293">
                  <c:v>0.52939999999999998</c:v>
                </c:pt>
                <c:pt idx="5294">
                  <c:v>0.52949999999999997</c:v>
                </c:pt>
                <c:pt idx="5295">
                  <c:v>0.52959999999999996</c:v>
                </c:pt>
                <c:pt idx="5296">
                  <c:v>0.52969999999999995</c:v>
                </c:pt>
                <c:pt idx="5297">
                  <c:v>0.52980000000000005</c:v>
                </c:pt>
                <c:pt idx="5298">
                  <c:v>0.52990000000000004</c:v>
                </c:pt>
                <c:pt idx="5299">
                  <c:v>0.53</c:v>
                </c:pt>
                <c:pt idx="5300">
                  <c:v>0.53010000000000002</c:v>
                </c:pt>
                <c:pt idx="5301">
                  <c:v>0.5302</c:v>
                </c:pt>
                <c:pt idx="5302">
                  <c:v>0.53029999999999999</c:v>
                </c:pt>
                <c:pt idx="5303">
                  <c:v>0.53039999999999998</c:v>
                </c:pt>
                <c:pt idx="5304">
                  <c:v>0.53049999999999997</c:v>
                </c:pt>
                <c:pt idx="5305">
                  <c:v>0.53059999999999996</c:v>
                </c:pt>
                <c:pt idx="5306">
                  <c:v>0.53069999999999995</c:v>
                </c:pt>
                <c:pt idx="5307">
                  <c:v>0.53080000000000005</c:v>
                </c:pt>
                <c:pt idx="5308">
                  <c:v>0.53090000000000004</c:v>
                </c:pt>
                <c:pt idx="5309">
                  <c:v>0.53100000000000003</c:v>
                </c:pt>
                <c:pt idx="5310">
                  <c:v>0.53110000000000002</c:v>
                </c:pt>
                <c:pt idx="5311">
                  <c:v>0.53120000000000001</c:v>
                </c:pt>
                <c:pt idx="5312">
                  <c:v>0.53129999999999999</c:v>
                </c:pt>
                <c:pt idx="5313">
                  <c:v>0.53139999999999998</c:v>
                </c:pt>
                <c:pt idx="5314">
                  <c:v>0.53149999999999997</c:v>
                </c:pt>
                <c:pt idx="5315">
                  <c:v>0.53159999999999996</c:v>
                </c:pt>
                <c:pt idx="5316">
                  <c:v>0.53169999999999995</c:v>
                </c:pt>
                <c:pt idx="5317">
                  <c:v>0.53180000000000005</c:v>
                </c:pt>
                <c:pt idx="5318">
                  <c:v>0.53190000000000004</c:v>
                </c:pt>
                <c:pt idx="5319">
                  <c:v>0.53200000000000003</c:v>
                </c:pt>
                <c:pt idx="5320">
                  <c:v>0.53210000000000002</c:v>
                </c:pt>
                <c:pt idx="5321">
                  <c:v>0.53220000000000001</c:v>
                </c:pt>
                <c:pt idx="5322">
                  <c:v>0.5323</c:v>
                </c:pt>
                <c:pt idx="5323">
                  <c:v>0.53239999999999998</c:v>
                </c:pt>
                <c:pt idx="5324">
                  <c:v>0.53249999999999997</c:v>
                </c:pt>
                <c:pt idx="5325">
                  <c:v>0.53259999999999996</c:v>
                </c:pt>
                <c:pt idx="5326">
                  <c:v>0.53269999999999995</c:v>
                </c:pt>
                <c:pt idx="5327">
                  <c:v>0.53280000000000005</c:v>
                </c:pt>
                <c:pt idx="5328">
                  <c:v>0.53290000000000004</c:v>
                </c:pt>
                <c:pt idx="5329">
                  <c:v>0.53300000000000003</c:v>
                </c:pt>
                <c:pt idx="5330">
                  <c:v>0.53310000000000002</c:v>
                </c:pt>
                <c:pt idx="5331">
                  <c:v>0.53320000000000001</c:v>
                </c:pt>
                <c:pt idx="5332">
                  <c:v>0.5333</c:v>
                </c:pt>
                <c:pt idx="5333">
                  <c:v>0.53339999999999999</c:v>
                </c:pt>
                <c:pt idx="5334">
                  <c:v>0.53349999999999997</c:v>
                </c:pt>
                <c:pt idx="5335">
                  <c:v>0.53359999999999996</c:v>
                </c:pt>
                <c:pt idx="5336">
                  <c:v>0.53369999999999995</c:v>
                </c:pt>
                <c:pt idx="5337">
                  <c:v>0.53380000000000005</c:v>
                </c:pt>
                <c:pt idx="5338">
                  <c:v>0.53390000000000004</c:v>
                </c:pt>
                <c:pt idx="5339">
                  <c:v>0.53400000000000003</c:v>
                </c:pt>
                <c:pt idx="5340">
                  <c:v>0.53410000000000002</c:v>
                </c:pt>
                <c:pt idx="5341">
                  <c:v>0.53420000000000001</c:v>
                </c:pt>
                <c:pt idx="5342">
                  <c:v>0.5343</c:v>
                </c:pt>
                <c:pt idx="5343">
                  <c:v>0.53439999999999999</c:v>
                </c:pt>
                <c:pt idx="5344">
                  <c:v>0.53449999999999998</c:v>
                </c:pt>
                <c:pt idx="5345">
                  <c:v>0.53459999999999996</c:v>
                </c:pt>
                <c:pt idx="5346">
                  <c:v>0.53469999999999995</c:v>
                </c:pt>
                <c:pt idx="5347">
                  <c:v>0.53480000000000005</c:v>
                </c:pt>
                <c:pt idx="5348">
                  <c:v>0.53490000000000004</c:v>
                </c:pt>
                <c:pt idx="5349">
                  <c:v>0.53500000000000003</c:v>
                </c:pt>
                <c:pt idx="5350">
                  <c:v>0.53510000000000002</c:v>
                </c:pt>
                <c:pt idx="5351">
                  <c:v>0.53520000000000001</c:v>
                </c:pt>
                <c:pt idx="5352">
                  <c:v>0.5353</c:v>
                </c:pt>
                <c:pt idx="5353">
                  <c:v>0.53539999999999999</c:v>
                </c:pt>
                <c:pt idx="5354">
                  <c:v>0.53549999999999998</c:v>
                </c:pt>
                <c:pt idx="5355">
                  <c:v>0.53559999999999997</c:v>
                </c:pt>
                <c:pt idx="5356">
                  <c:v>0.53569999999999995</c:v>
                </c:pt>
                <c:pt idx="5357">
                  <c:v>0.53580000000000005</c:v>
                </c:pt>
                <c:pt idx="5358">
                  <c:v>0.53590000000000004</c:v>
                </c:pt>
                <c:pt idx="5359">
                  <c:v>0.53600000000000003</c:v>
                </c:pt>
                <c:pt idx="5360">
                  <c:v>0.53610000000000002</c:v>
                </c:pt>
                <c:pt idx="5361">
                  <c:v>0.53620000000000001</c:v>
                </c:pt>
                <c:pt idx="5362">
                  <c:v>0.5363</c:v>
                </c:pt>
                <c:pt idx="5363">
                  <c:v>0.53639999999999999</c:v>
                </c:pt>
                <c:pt idx="5364">
                  <c:v>0.53649999999999998</c:v>
                </c:pt>
                <c:pt idx="5365">
                  <c:v>0.53659999999999997</c:v>
                </c:pt>
                <c:pt idx="5366">
                  <c:v>0.53669999999999995</c:v>
                </c:pt>
                <c:pt idx="5367">
                  <c:v>0.53680000000000005</c:v>
                </c:pt>
                <c:pt idx="5368">
                  <c:v>0.53690000000000004</c:v>
                </c:pt>
                <c:pt idx="5369">
                  <c:v>0.53700000000000003</c:v>
                </c:pt>
                <c:pt idx="5370">
                  <c:v>0.53710000000000002</c:v>
                </c:pt>
                <c:pt idx="5371">
                  <c:v>0.53720000000000001</c:v>
                </c:pt>
                <c:pt idx="5372">
                  <c:v>0.5373</c:v>
                </c:pt>
                <c:pt idx="5373">
                  <c:v>0.53739999999999999</c:v>
                </c:pt>
                <c:pt idx="5374">
                  <c:v>0.53749999999999998</c:v>
                </c:pt>
                <c:pt idx="5375">
                  <c:v>0.53759999999999997</c:v>
                </c:pt>
                <c:pt idx="5376">
                  <c:v>0.53769999999999996</c:v>
                </c:pt>
                <c:pt idx="5377">
                  <c:v>0.53779999999999994</c:v>
                </c:pt>
                <c:pt idx="5378">
                  <c:v>0.53790000000000004</c:v>
                </c:pt>
                <c:pt idx="5379">
                  <c:v>0.53800000000000003</c:v>
                </c:pt>
                <c:pt idx="5380">
                  <c:v>0.53810000000000002</c:v>
                </c:pt>
                <c:pt idx="5381">
                  <c:v>0.53820000000000001</c:v>
                </c:pt>
                <c:pt idx="5382">
                  <c:v>0.5383</c:v>
                </c:pt>
                <c:pt idx="5383">
                  <c:v>0.53839999999999999</c:v>
                </c:pt>
                <c:pt idx="5384">
                  <c:v>0.53849999999999998</c:v>
                </c:pt>
                <c:pt idx="5385">
                  <c:v>0.53859999999999997</c:v>
                </c:pt>
                <c:pt idx="5386">
                  <c:v>0.53869999999999996</c:v>
                </c:pt>
                <c:pt idx="5387">
                  <c:v>0.53879999999999995</c:v>
                </c:pt>
                <c:pt idx="5388">
                  <c:v>0.53890000000000005</c:v>
                </c:pt>
                <c:pt idx="5389">
                  <c:v>0.53900000000000003</c:v>
                </c:pt>
                <c:pt idx="5390">
                  <c:v>0.53910000000000002</c:v>
                </c:pt>
                <c:pt idx="5391">
                  <c:v>0.53920000000000001</c:v>
                </c:pt>
                <c:pt idx="5392">
                  <c:v>0.5393</c:v>
                </c:pt>
                <c:pt idx="5393">
                  <c:v>0.53939999999999999</c:v>
                </c:pt>
                <c:pt idx="5394">
                  <c:v>0.53949999999999998</c:v>
                </c:pt>
                <c:pt idx="5395">
                  <c:v>0.53959999999999997</c:v>
                </c:pt>
                <c:pt idx="5396">
                  <c:v>0.53969999999999996</c:v>
                </c:pt>
                <c:pt idx="5397">
                  <c:v>0.53979999999999995</c:v>
                </c:pt>
                <c:pt idx="5398">
                  <c:v>0.53990000000000005</c:v>
                </c:pt>
                <c:pt idx="5399">
                  <c:v>0.54</c:v>
                </c:pt>
                <c:pt idx="5400">
                  <c:v>0.54010000000000002</c:v>
                </c:pt>
                <c:pt idx="5401">
                  <c:v>0.54020000000000001</c:v>
                </c:pt>
                <c:pt idx="5402">
                  <c:v>0.5403</c:v>
                </c:pt>
                <c:pt idx="5403">
                  <c:v>0.54039999999999999</c:v>
                </c:pt>
                <c:pt idx="5404">
                  <c:v>0.54049999999999998</c:v>
                </c:pt>
                <c:pt idx="5405">
                  <c:v>0.54059999999999997</c:v>
                </c:pt>
                <c:pt idx="5406">
                  <c:v>0.54069999999999996</c:v>
                </c:pt>
                <c:pt idx="5407">
                  <c:v>0.54079999999999995</c:v>
                </c:pt>
                <c:pt idx="5408">
                  <c:v>0.54090000000000005</c:v>
                </c:pt>
                <c:pt idx="5409">
                  <c:v>0.54100000000000004</c:v>
                </c:pt>
                <c:pt idx="5410">
                  <c:v>0.54110000000000003</c:v>
                </c:pt>
                <c:pt idx="5411">
                  <c:v>0.54120000000000001</c:v>
                </c:pt>
                <c:pt idx="5412">
                  <c:v>0.5413</c:v>
                </c:pt>
                <c:pt idx="5413">
                  <c:v>0.54139999999999999</c:v>
                </c:pt>
                <c:pt idx="5414">
                  <c:v>0.54149999999999998</c:v>
                </c:pt>
                <c:pt idx="5415">
                  <c:v>0.54159999999999997</c:v>
                </c:pt>
                <c:pt idx="5416">
                  <c:v>0.54169999999999996</c:v>
                </c:pt>
                <c:pt idx="5417">
                  <c:v>0.54179999999999995</c:v>
                </c:pt>
                <c:pt idx="5418">
                  <c:v>0.54190000000000005</c:v>
                </c:pt>
                <c:pt idx="5419">
                  <c:v>0.54200000000000004</c:v>
                </c:pt>
                <c:pt idx="5420">
                  <c:v>0.54210000000000003</c:v>
                </c:pt>
                <c:pt idx="5421">
                  <c:v>0.54220000000000002</c:v>
                </c:pt>
                <c:pt idx="5422">
                  <c:v>0.5423</c:v>
                </c:pt>
                <c:pt idx="5423">
                  <c:v>0.54239999999999999</c:v>
                </c:pt>
                <c:pt idx="5424">
                  <c:v>0.54249999999999998</c:v>
                </c:pt>
                <c:pt idx="5425">
                  <c:v>0.54259999999999997</c:v>
                </c:pt>
                <c:pt idx="5426">
                  <c:v>0.54269999999999996</c:v>
                </c:pt>
                <c:pt idx="5427">
                  <c:v>0.54279999999999995</c:v>
                </c:pt>
                <c:pt idx="5428">
                  <c:v>0.54290000000000005</c:v>
                </c:pt>
                <c:pt idx="5429">
                  <c:v>0.54300000000000004</c:v>
                </c:pt>
                <c:pt idx="5430">
                  <c:v>0.54310000000000003</c:v>
                </c:pt>
                <c:pt idx="5431">
                  <c:v>0.54320000000000002</c:v>
                </c:pt>
                <c:pt idx="5432">
                  <c:v>0.54330000000000001</c:v>
                </c:pt>
                <c:pt idx="5433">
                  <c:v>0.54339999999999999</c:v>
                </c:pt>
                <c:pt idx="5434">
                  <c:v>0.54349999999999998</c:v>
                </c:pt>
                <c:pt idx="5435">
                  <c:v>0.54359999999999997</c:v>
                </c:pt>
                <c:pt idx="5436">
                  <c:v>0.54369999999999996</c:v>
                </c:pt>
                <c:pt idx="5437">
                  <c:v>0.54379999999999995</c:v>
                </c:pt>
                <c:pt idx="5438">
                  <c:v>0.54390000000000005</c:v>
                </c:pt>
                <c:pt idx="5439">
                  <c:v>0.54400000000000004</c:v>
                </c:pt>
                <c:pt idx="5440">
                  <c:v>0.54410000000000003</c:v>
                </c:pt>
                <c:pt idx="5441">
                  <c:v>0.54420000000000002</c:v>
                </c:pt>
                <c:pt idx="5442">
                  <c:v>0.54430000000000001</c:v>
                </c:pt>
                <c:pt idx="5443">
                  <c:v>0.5444</c:v>
                </c:pt>
                <c:pt idx="5444">
                  <c:v>0.54449999999999998</c:v>
                </c:pt>
                <c:pt idx="5445">
                  <c:v>0.54459999999999997</c:v>
                </c:pt>
                <c:pt idx="5446">
                  <c:v>0.54469999999999996</c:v>
                </c:pt>
                <c:pt idx="5447">
                  <c:v>0.54479999999999995</c:v>
                </c:pt>
                <c:pt idx="5448">
                  <c:v>0.54490000000000005</c:v>
                </c:pt>
                <c:pt idx="5449">
                  <c:v>0.54500000000000004</c:v>
                </c:pt>
                <c:pt idx="5450">
                  <c:v>0.54510000000000003</c:v>
                </c:pt>
                <c:pt idx="5451">
                  <c:v>0.54520000000000002</c:v>
                </c:pt>
                <c:pt idx="5452">
                  <c:v>0.54530000000000001</c:v>
                </c:pt>
                <c:pt idx="5453">
                  <c:v>0.5454</c:v>
                </c:pt>
                <c:pt idx="5454">
                  <c:v>0.54549999999999998</c:v>
                </c:pt>
                <c:pt idx="5455">
                  <c:v>0.54559999999999997</c:v>
                </c:pt>
                <c:pt idx="5456">
                  <c:v>0.54569999999999996</c:v>
                </c:pt>
                <c:pt idx="5457">
                  <c:v>0.54579999999999995</c:v>
                </c:pt>
                <c:pt idx="5458">
                  <c:v>0.54590000000000005</c:v>
                </c:pt>
                <c:pt idx="5459">
                  <c:v>0.54600000000000004</c:v>
                </c:pt>
                <c:pt idx="5460">
                  <c:v>0.54610000000000003</c:v>
                </c:pt>
                <c:pt idx="5461">
                  <c:v>0.54620000000000002</c:v>
                </c:pt>
                <c:pt idx="5462">
                  <c:v>0.54630000000000001</c:v>
                </c:pt>
                <c:pt idx="5463">
                  <c:v>0.5464</c:v>
                </c:pt>
                <c:pt idx="5464">
                  <c:v>0.54649999999999999</c:v>
                </c:pt>
                <c:pt idx="5465">
                  <c:v>0.54659999999999997</c:v>
                </c:pt>
                <c:pt idx="5466">
                  <c:v>0.54669999999999996</c:v>
                </c:pt>
                <c:pt idx="5467">
                  <c:v>0.54679999999999995</c:v>
                </c:pt>
                <c:pt idx="5468">
                  <c:v>0.54690000000000005</c:v>
                </c:pt>
                <c:pt idx="5469">
                  <c:v>0.54700000000000004</c:v>
                </c:pt>
                <c:pt idx="5470">
                  <c:v>0.54710000000000003</c:v>
                </c:pt>
                <c:pt idx="5471">
                  <c:v>0.54720000000000002</c:v>
                </c:pt>
                <c:pt idx="5472">
                  <c:v>0.54730000000000001</c:v>
                </c:pt>
                <c:pt idx="5473">
                  <c:v>0.5474</c:v>
                </c:pt>
                <c:pt idx="5474">
                  <c:v>0.54749999999999999</c:v>
                </c:pt>
                <c:pt idx="5475">
                  <c:v>0.54759999999999998</c:v>
                </c:pt>
                <c:pt idx="5476">
                  <c:v>0.54769999999999996</c:v>
                </c:pt>
                <c:pt idx="5477">
                  <c:v>0.54779999999999995</c:v>
                </c:pt>
                <c:pt idx="5478">
                  <c:v>0.54790000000000005</c:v>
                </c:pt>
                <c:pt idx="5479">
                  <c:v>0.54800000000000004</c:v>
                </c:pt>
                <c:pt idx="5480">
                  <c:v>0.54810000000000003</c:v>
                </c:pt>
                <c:pt idx="5481">
                  <c:v>0.54820000000000002</c:v>
                </c:pt>
                <c:pt idx="5482">
                  <c:v>0.54830000000000001</c:v>
                </c:pt>
                <c:pt idx="5483">
                  <c:v>0.5484</c:v>
                </c:pt>
                <c:pt idx="5484">
                  <c:v>0.54849999999999999</c:v>
                </c:pt>
                <c:pt idx="5485">
                  <c:v>0.54859999999999998</c:v>
                </c:pt>
                <c:pt idx="5486">
                  <c:v>0.54869999999999997</c:v>
                </c:pt>
                <c:pt idx="5487">
                  <c:v>0.54879999999999995</c:v>
                </c:pt>
                <c:pt idx="5488">
                  <c:v>0.54890000000000005</c:v>
                </c:pt>
                <c:pt idx="5489">
                  <c:v>0.54900000000000004</c:v>
                </c:pt>
                <c:pt idx="5490">
                  <c:v>0.54910000000000003</c:v>
                </c:pt>
                <c:pt idx="5491">
                  <c:v>0.54920000000000002</c:v>
                </c:pt>
                <c:pt idx="5492">
                  <c:v>0.54930000000000001</c:v>
                </c:pt>
                <c:pt idx="5493">
                  <c:v>0.5494</c:v>
                </c:pt>
                <c:pt idx="5494">
                  <c:v>0.54949999999999999</c:v>
                </c:pt>
                <c:pt idx="5495">
                  <c:v>0.54959999999999998</c:v>
                </c:pt>
                <c:pt idx="5496">
                  <c:v>0.54969999999999997</c:v>
                </c:pt>
                <c:pt idx="5497">
                  <c:v>0.54979999999999996</c:v>
                </c:pt>
                <c:pt idx="5498">
                  <c:v>0.54990000000000006</c:v>
                </c:pt>
                <c:pt idx="5499">
                  <c:v>0.55000000000000004</c:v>
                </c:pt>
                <c:pt idx="5500">
                  <c:v>0.55010000000000003</c:v>
                </c:pt>
                <c:pt idx="5501">
                  <c:v>0.55020000000000002</c:v>
                </c:pt>
                <c:pt idx="5502">
                  <c:v>0.55030000000000001</c:v>
                </c:pt>
                <c:pt idx="5503">
                  <c:v>0.5504</c:v>
                </c:pt>
                <c:pt idx="5504">
                  <c:v>0.55049999999999999</c:v>
                </c:pt>
                <c:pt idx="5505">
                  <c:v>0.55059999999999998</c:v>
                </c:pt>
                <c:pt idx="5506">
                  <c:v>0.55069999999999997</c:v>
                </c:pt>
                <c:pt idx="5507">
                  <c:v>0.55079999999999996</c:v>
                </c:pt>
                <c:pt idx="5508">
                  <c:v>0.55089999999999995</c:v>
                </c:pt>
                <c:pt idx="5509">
                  <c:v>0.55100000000000005</c:v>
                </c:pt>
                <c:pt idx="5510">
                  <c:v>0.55110000000000003</c:v>
                </c:pt>
                <c:pt idx="5511">
                  <c:v>0.55120000000000002</c:v>
                </c:pt>
                <c:pt idx="5512">
                  <c:v>0.55130000000000001</c:v>
                </c:pt>
                <c:pt idx="5513">
                  <c:v>0.5514</c:v>
                </c:pt>
                <c:pt idx="5514">
                  <c:v>0.55149999999999999</c:v>
                </c:pt>
                <c:pt idx="5515">
                  <c:v>0.55159999999999998</c:v>
                </c:pt>
                <c:pt idx="5516">
                  <c:v>0.55169999999999997</c:v>
                </c:pt>
                <c:pt idx="5517">
                  <c:v>0.55179999999999996</c:v>
                </c:pt>
                <c:pt idx="5518">
                  <c:v>0.55189999999999995</c:v>
                </c:pt>
                <c:pt idx="5519">
                  <c:v>0.55200000000000005</c:v>
                </c:pt>
                <c:pt idx="5520">
                  <c:v>0.55210000000000004</c:v>
                </c:pt>
                <c:pt idx="5521">
                  <c:v>0.55220000000000002</c:v>
                </c:pt>
                <c:pt idx="5522">
                  <c:v>0.55230000000000001</c:v>
                </c:pt>
                <c:pt idx="5523">
                  <c:v>0.5524</c:v>
                </c:pt>
                <c:pt idx="5524">
                  <c:v>0.55249999999999999</c:v>
                </c:pt>
                <c:pt idx="5525">
                  <c:v>0.55259999999999998</c:v>
                </c:pt>
                <c:pt idx="5526">
                  <c:v>0.55269999999999997</c:v>
                </c:pt>
                <c:pt idx="5527">
                  <c:v>0.55279999999999996</c:v>
                </c:pt>
                <c:pt idx="5528">
                  <c:v>0.55289999999999995</c:v>
                </c:pt>
                <c:pt idx="5529">
                  <c:v>0.55300000000000005</c:v>
                </c:pt>
                <c:pt idx="5530">
                  <c:v>0.55310000000000004</c:v>
                </c:pt>
                <c:pt idx="5531">
                  <c:v>0.55320000000000003</c:v>
                </c:pt>
                <c:pt idx="5532">
                  <c:v>0.55330000000000001</c:v>
                </c:pt>
                <c:pt idx="5533">
                  <c:v>0.5534</c:v>
                </c:pt>
                <c:pt idx="5534">
                  <c:v>0.55349999999999999</c:v>
                </c:pt>
                <c:pt idx="5535">
                  <c:v>0.55359999999999998</c:v>
                </c:pt>
                <c:pt idx="5536">
                  <c:v>0.55369999999999997</c:v>
                </c:pt>
                <c:pt idx="5537">
                  <c:v>0.55379999999999996</c:v>
                </c:pt>
                <c:pt idx="5538">
                  <c:v>0.55389999999999995</c:v>
                </c:pt>
                <c:pt idx="5539">
                  <c:v>0.55400000000000005</c:v>
                </c:pt>
                <c:pt idx="5540">
                  <c:v>0.55410000000000004</c:v>
                </c:pt>
                <c:pt idx="5541">
                  <c:v>0.55420000000000003</c:v>
                </c:pt>
                <c:pt idx="5542">
                  <c:v>0.55430000000000001</c:v>
                </c:pt>
                <c:pt idx="5543">
                  <c:v>0.5544</c:v>
                </c:pt>
                <c:pt idx="5544">
                  <c:v>0.55449999999999999</c:v>
                </c:pt>
                <c:pt idx="5545">
                  <c:v>0.55459999999999998</c:v>
                </c:pt>
                <c:pt idx="5546">
                  <c:v>0.55469999999999997</c:v>
                </c:pt>
                <c:pt idx="5547">
                  <c:v>0.55479999999999996</c:v>
                </c:pt>
                <c:pt idx="5548">
                  <c:v>0.55489999999999995</c:v>
                </c:pt>
                <c:pt idx="5549">
                  <c:v>0.55500000000000005</c:v>
                </c:pt>
                <c:pt idx="5550">
                  <c:v>0.55510000000000004</c:v>
                </c:pt>
                <c:pt idx="5551">
                  <c:v>0.55520000000000003</c:v>
                </c:pt>
                <c:pt idx="5552">
                  <c:v>0.55530000000000002</c:v>
                </c:pt>
                <c:pt idx="5553">
                  <c:v>0.5554</c:v>
                </c:pt>
                <c:pt idx="5554">
                  <c:v>0.55549999999999999</c:v>
                </c:pt>
                <c:pt idx="5555">
                  <c:v>0.55559999999999998</c:v>
                </c:pt>
                <c:pt idx="5556">
                  <c:v>0.55569999999999997</c:v>
                </c:pt>
                <c:pt idx="5557">
                  <c:v>0.55579999999999996</c:v>
                </c:pt>
                <c:pt idx="5558">
                  <c:v>0.55589999999999995</c:v>
                </c:pt>
                <c:pt idx="5559">
                  <c:v>0.55600000000000005</c:v>
                </c:pt>
                <c:pt idx="5560">
                  <c:v>0.55610000000000004</c:v>
                </c:pt>
                <c:pt idx="5561">
                  <c:v>0.55620000000000003</c:v>
                </c:pt>
                <c:pt idx="5562">
                  <c:v>0.55630000000000002</c:v>
                </c:pt>
                <c:pt idx="5563">
                  <c:v>0.55640000000000001</c:v>
                </c:pt>
                <c:pt idx="5564">
                  <c:v>0.55649999999999999</c:v>
                </c:pt>
                <c:pt idx="5565">
                  <c:v>0.55659999999999998</c:v>
                </c:pt>
                <c:pt idx="5566">
                  <c:v>0.55669999999999997</c:v>
                </c:pt>
                <c:pt idx="5567">
                  <c:v>0.55679999999999996</c:v>
                </c:pt>
                <c:pt idx="5568">
                  <c:v>0.55689999999999995</c:v>
                </c:pt>
                <c:pt idx="5569">
                  <c:v>0.55700000000000005</c:v>
                </c:pt>
                <c:pt idx="5570">
                  <c:v>0.55710000000000004</c:v>
                </c:pt>
                <c:pt idx="5571">
                  <c:v>0.55720000000000003</c:v>
                </c:pt>
                <c:pt idx="5572">
                  <c:v>0.55730000000000002</c:v>
                </c:pt>
                <c:pt idx="5573">
                  <c:v>0.55740000000000001</c:v>
                </c:pt>
                <c:pt idx="5574">
                  <c:v>0.5575</c:v>
                </c:pt>
                <c:pt idx="5575">
                  <c:v>0.55759999999999998</c:v>
                </c:pt>
                <c:pt idx="5576">
                  <c:v>0.55769999999999997</c:v>
                </c:pt>
                <c:pt idx="5577">
                  <c:v>0.55779999999999996</c:v>
                </c:pt>
                <c:pt idx="5578">
                  <c:v>0.55789999999999995</c:v>
                </c:pt>
                <c:pt idx="5579">
                  <c:v>0.55800000000000005</c:v>
                </c:pt>
                <c:pt idx="5580">
                  <c:v>0.55810000000000004</c:v>
                </c:pt>
                <c:pt idx="5581">
                  <c:v>0.55820000000000003</c:v>
                </c:pt>
                <c:pt idx="5582">
                  <c:v>0.55830000000000002</c:v>
                </c:pt>
                <c:pt idx="5583">
                  <c:v>0.55840000000000001</c:v>
                </c:pt>
                <c:pt idx="5584">
                  <c:v>0.5585</c:v>
                </c:pt>
                <c:pt idx="5585">
                  <c:v>0.55859999999999999</c:v>
                </c:pt>
                <c:pt idx="5586">
                  <c:v>0.55869999999999997</c:v>
                </c:pt>
                <c:pt idx="5587">
                  <c:v>0.55879999999999996</c:v>
                </c:pt>
                <c:pt idx="5588">
                  <c:v>0.55889999999999995</c:v>
                </c:pt>
                <c:pt idx="5589">
                  <c:v>0.55900000000000005</c:v>
                </c:pt>
                <c:pt idx="5590">
                  <c:v>0.55910000000000004</c:v>
                </c:pt>
                <c:pt idx="5591">
                  <c:v>0.55920000000000003</c:v>
                </c:pt>
                <c:pt idx="5592">
                  <c:v>0.55930000000000002</c:v>
                </c:pt>
                <c:pt idx="5593">
                  <c:v>0.55940000000000001</c:v>
                </c:pt>
                <c:pt idx="5594">
                  <c:v>0.5595</c:v>
                </c:pt>
                <c:pt idx="5595">
                  <c:v>0.55959999999999999</c:v>
                </c:pt>
                <c:pt idx="5596">
                  <c:v>0.55969999999999998</c:v>
                </c:pt>
                <c:pt idx="5597">
                  <c:v>0.55979999999999996</c:v>
                </c:pt>
                <c:pt idx="5598">
                  <c:v>0.55989999999999995</c:v>
                </c:pt>
                <c:pt idx="5599">
                  <c:v>0.56000000000000005</c:v>
                </c:pt>
                <c:pt idx="5600">
                  <c:v>0.56010000000000004</c:v>
                </c:pt>
                <c:pt idx="5601">
                  <c:v>0.56020000000000003</c:v>
                </c:pt>
                <c:pt idx="5602">
                  <c:v>0.56030000000000002</c:v>
                </c:pt>
                <c:pt idx="5603">
                  <c:v>0.56040000000000001</c:v>
                </c:pt>
                <c:pt idx="5604">
                  <c:v>0.5605</c:v>
                </c:pt>
                <c:pt idx="5605">
                  <c:v>0.56059999999999999</c:v>
                </c:pt>
                <c:pt idx="5606">
                  <c:v>0.56069999999999998</c:v>
                </c:pt>
                <c:pt idx="5607">
                  <c:v>0.56079999999999997</c:v>
                </c:pt>
                <c:pt idx="5608">
                  <c:v>0.56089999999999995</c:v>
                </c:pt>
                <c:pt idx="5609">
                  <c:v>0.56100000000000005</c:v>
                </c:pt>
                <c:pt idx="5610">
                  <c:v>0.56110000000000004</c:v>
                </c:pt>
                <c:pt idx="5611">
                  <c:v>0.56120000000000003</c:v>
                </c:pt>
                <c:pt idx="5612">
                  <c:v>0.56130000000000002</c:v>
                </c:pt>
                <c:pt idx="5613">
                  <c:v>0.56140000000000001</c:v>
                </c:pt>
                <c:pt idx="5614">
                  <c:v>0.5615</c:v>
                </c:pt>
                <c:pt idx="5615">
                  <c:v>0.56159999999999999</c:v>
                </c:pt>
                <c:pt idx="5616">
                  <c:v>0.56169999999999998</c:v>
                </c:pt>
                <c:pt idx="5617">
                  <c:v>0.56179999999999997</c:v>
                </c:pt>
                <c:pt idx="5618">
                  <c:v>0.56189999999999996</c:v>
                </c:pt>
                <c:pt idx="5619">
                  <c:v>0.56200000000000006</c:v>
                </c:pt>
                <c:pt idx="5620">
                  <c:v>0.56210000000000004</c:v>
                </c:pt>
                <c:pt idx="5621">
                  <c:v>0.56220000000000003</c:v>
                </c:pt>
                <c:pt idx="5622">
                  <c:v>0.56230000000000002</c:v>
                </c:pt>
                <c:pt idx="5623">
                  <c:v>0.56240000000000001</c:v>
                </c:pt>
                <c:pt idx="5624">
                  <c:v>0.5625</c:v>
                </c:pt>
                <c:pt idx="5625">
                  <c:v>0.56259999999999999</c:v>
                </c:pt>
                <c:pt idx="5626">
                  <c:v>0.56269999999999998</c:v>
                </c:pt>
                <c:pt idx="5627">
                  <c:v>0.56279999999999997</c:v>
                </c:pt>
                <c:pt idx="5628">
                  <c:v>0.56289999999999996</c:v>
                </c:pt>
                <c:pt idx="5629">
                  <c:v>0.56299999999999994</c:v>
                </c:pt>
                <c:pt idx="5630">
                  <c:v>0.56310000000000004</c:v>
                </c:pt>
                <c:pt idx="5631">
                  <c:v>0.56320000000000003</c:v>
                </c:pt>
                <c:pt idx="5632">
                  <c:v>0.56330000000000002</c:v>
                </c:pt>
                <c:pt idx="5633">
                  <c:v>0.56340000000000001</c:v>
                </c:pt>
                <c:pt idx="5634">
                  <c:v>0.5635</c:v>
                </c:pt>
                <c:pt idx="5635">
                  <c:v>0.56359999999999999</c:v>
                </c:pt>
                <c:pt idx="5636">
                  <c:v>0.56369999999999998</c:v>
                </c:pt>
                <c:pt idx="5637">
                  <c:v>0.56379999999999997</c:v>
                </c:pt>
                <c:pt idx="5638">
                  <c:v>0.56389999999999996</c:v>
                </c:pt>
                <c:pt idx="5639">
                  <c:v>0.56399999999999995</c:v>
                </c:pt>
                <c:pt idx="5640">
                  <c:v>0.56410000000000005</c:v>
                </c:pt>
                <c:pt idx="5641">
                  <c:v>0.56420000000000003</c:v>
                </c:pt>
                <c:pt idx="5642">
                  <c:v>0.56430000000000002</c:v>
                </c:pt>
                <c:pt idx="5643">
                  <c:v>0.56440000000000001</c:v>
                </c:pt>
                <c:pt idx="5644">
                  <c:v>0.5645</c:v>
                </c:pt>
                <c:pt idx="5645">
                  <c:v>0.56459999999999999</c:v>
                </c:pt>
                <c:pt idx="5646">
                  <c:v>0.56469999999999998</c:v>
                </c:pt>
                <c:pt idx="5647">
                  <c:v>0.56479999999999997</c:v>
                </c:pt>
                <c:pt idx="5648">
                  <c:v>0.56489999999999996</c:v>
                </c:pt>
                <c:pt idx="5649">
                  <c:v>0.56499999999999995</c:v>
                </c:pt>
                <c:pt idx="5650">
                  <c:v>0.56510000000000005</c:v>
                </c:pt>
                <c:pt idx="5651">
                  <c:v>0.56520000000000004</c:v>
                </c:pt>
                <c:pt idx="5652">
                  <c:v>0.56530000000000002</c:v>
                </c:pt>
                <c:pt idx="5653">
                  <c:v>0.56540000000000001</c:v>
                </c:pt>
                <c:pt idx="5654">
                  <c:v>0.5655</c:v>
                </c:pt>
                <c:pt idx="5655">
                  <c:v>0.56559999999999999</c:v>
                </c:pt>
                <c:pt idx="5656">
                  <c:v>0.56569999999999998</c:v>
                </c:pt>
                <c:pt idx="5657">
                  <c:v>0.56579999999999997</c:v>
                </c:pt>
                <c:pt idx="5658">
                  <c:v>0.56589999999999996</c:v>
                </c:pt>
                <c:pt idx="5659">
                  <c:v>0.56599999999999995</c:v>
                </c:pt>
                <c:pt idx="5660">
                  <c:v>0.56610000000000005</c:v>
                </c:pt>
                <c:pt idx="5661">
                  <c:v>0.56620000000000004</c:v>
                </c:pt>
                <c:pt idx="5662">
                  <c:v>0.56630000000000003</c:v>
                </c:pt>
                <c:pt idx="5663">
                  <c:v>0.56640000000000001</c:v>
                </c:pt>
                <c:pt idx="5664">
                  <c:v>0.5665</c:v>
                </c:pt>
                <c:pt idx="5665">
                  <c:v>0.56659999999999999</c:v>
                </c:pt>
                <c:pt idx="5666">
                  <c:v>0.56669999999999998</c:v>
                </c:pt>
                <c:pt idx="5667">
                  <c:v>0.56679999999999997</c:v>
                </c:pt>
                <c:pt idx="5668">
                  <c:v>0.56689999999999996</c:v>
                </c:pt>
                <c:pt idx="5669">
                  <c:v>0.56699999999999995</c:v>
                </c:pt>
                <c:pt idx="5670">
                  <c:v>0.56710000000000005</c:v>
                </c:pt>
                <c:pt idx="5671">
                  <c:v>0.56720000000000004</c:v>
                </c:pt>
                <c:pt idx="5672">
                  <c:v>0.56730000000000003</c:v>
                </c:pt>
                <c:pt idx="5673">
                  <c:v>0.56740000000000002</c:v>
                </c:pt>
                <c:pt idx="5674">
                  <c:v>0.5675</c:v>
                </c:pt>
                <c:pt idx="5675">
                  <c:v>0.56759999999999999</c:v>
                </c:pt>
                <c:pt idx="5676">
                  <c:v>0.56769999999999998</c:v>
                </c:pt>
                <c:pt idx="5677">
                  <c:v>0.56779999999999997</c:v>
                </c:pt>
                <c:pt idx="5678">
                  <c:v>0.56789999999999996</c:v>
                </c:pt>
                <c:pt idx="5679">
                  <c:v>0.56799999999999995</c:v>
                </c:pt>
                <c:pt idx="5680">
                  <c:v>0.56810000000000005</c:v>
                </c:pt>
                <c:pt idx="5681">
                  <c:v>0.56820000000000004</c:v>
                </c:pt>
                <c:pt idx="5682">
                  <c:v>0.56830000000000003</c:v>
                </c:pt>
                <c:pt idx="5683">
                  <c:v>0.56840000000000002</c:v>
                </c:pt>
                <c:pt idx="5684">
                  <c:v>0.56850000000000001</c:v>
                </c:pt>
                <c:pt idx="5685">
                  <c:v>0.56859999999999999</c:v>
                </c:pt>
                <c:pt idx="5686">
                  <c:v>0.56869999999999998</c:v>
                </c:pt>
                <c:pt idx="5687">
                  <c:v>0.56879999999999997</c:v>
                </c:pt>
                <c:pt idx="5688">
                  <c:v>0.56889999999999996</c:v>
                </c:pt>
                <c:pt idx="5689">
                  <c:v>0.56899999999999995</c:v>
                </c:pt>
                <c:pt idx="5690">
                  <c:v>0.56910000000000005</c:v>
                </c:pt>
                <c:pt idx="5691">
                  <c:v>0.56920000000000004</c:v>
                </c:pt>
                <c:pt idx="5692">
                  <c:v>0.56930000000000003</c:v>
                </c:pt>
                <c:pt idx="5693">
                  <c:v>0.56940000000000002</c:v>
                </c:pt>
                <c:pt idx="5694">
                  <c:v>0.56950000000000001</c:v>
                </c:pt>
                <c:pt idx="5695">
                  <c:v>0.5696</c:v>
                </c:pt>
                <c:pt idx="5696">
                  <c:v>0.56969999999999998</c:v>
                </c:pt>
                <c:pt idx="5697">
                  <c:v>0.56979999999999997</c:v>
                </c:pt>
                <c:pt idx="5698">
                  <c:v>0.56989999999999996</c:v>
                </c:pt>
                <c:pt idx="5699">
                  <c:v>0.56999999999999995</c:v>
                </c:pt>
                <c:pt idx="5700">
                  <c:v>0.57010000000000005</c:v>
                </c:pt>
                <c:pt idx="5701">
                  <c:v>0.57020000000000004</c:v>
                </c:pt>
                <c:pt idx="5702">
                  <c:v>0.57030000000000003</c:v>
                </c:pt>
                <c:pt idx="5703">
                  <c:v>0.57040000000000002</c:v>
                </c:pt>
                <c:pt idx="5704">
                  <c:v>0.57050000000000001</c:v>
                </c:pt>
                <c:pt idx="5705">
                  <c:v>0.5706</c:v>
                </c:pt>
                <c:pt idx="5706">
                  <c:v>0.57069999999999999</c:v>
                </c:pt>
                <c:pt idx="5707">
                  <c:v>0.57079999999999997</c:v>
                </c:pt>
                <c:pt idx="5708">
                  <c:v>0.57089999999999996</c:v>
                </c:pt>
                <c:pt idx="5709">
                  <c:v>0.57099999999999995</c:v>
                </c:pt>
                <c:pt idx="5710">
                  <c:v>0.57110000000000005</c:v>
                </c:pt>
                <c:pt idx="5711">
                  <c:v>0.57120000000000004</c:v>
                </c:pt>
                <c:pt idx="5712">
                  <c:v>0.57130000000000003</c:v>
                </c:pt>
                <c:pt idx="5713">
                  <c:v>0.57140000000000002</c:v>
                </c:pt>
                <c:pt idx="5714">
                  <c:v>0.57150000000000001</c:v>
                </c:pt>
                <c:pt idx="5715">
                  <c:v>0.5716</c:v>
                </c:pt>
                <c:pt idx="5716">
                  <c:v>0.57169999999999999</c:v>
                </c:pt>
                <c:pt idx="5717">
                  <c:v>0.57179999999999997</c:v>
                </c:pt>
                <c:pt idx="5718">
                  <c:v>0.57189999999999996</c:v>
                </c:pt>
                <c:pt idx="5719">
                  <c:v>0.57199999999999995</c:v>
                </c:pt>
                <c:pt idx="5720">
                  <c:v>0.57210000000000005</c:v>
                </c:pt>
                <c:pt idx="5721">
                  <c:v>0.57220000000000004</c:v>
                </c:pt>
                <c:pt idx="5722">
                  <c:v>0.57230000000000003</c:v>
                </c:pt>
                <c:pt idx="5723">
                  <c:v>0.57240000000000002</c:v>
                </c:pt>
                <c:pt idx="5724">
                  <c:v>0.57250000000000001</c:v>
                </c:pt>
                <c:pt idx="5725">
                  <c:v>0.5726</c:v>
                </c:pt>
                <c:pt idx="5726">
                  <c:v>0.57269999999999999</c:v>
                </c:pt>
                <c:pt idx="5727">
                  <c:v>0.57279999999999998</c:v>
                </c:pt>
                <c:pt idx="5728">
                  <c:v>0.57289999999999996</c:v>
                </c:pt>
                <c:pt idx="5729">
                  <c:v>0.57299999999999995</c:v>
                </c:pt>
                <c:pt idx="5730">
                  <c:v>0.57310000000000005</c:v>
                </c:pt>
                <c:pt idx="5731">
                  <c:v>0.57320000000000004</c:v>
                </c:pt>
                <c:pt idx="5732">
                  <c:v>0.57330000000000003</c:v>
                </c:pt>
                <c:pt idx="5733">
                  <c:v>0.57340000000000002</c:v>
                </c:pt>
                <c:pt idx="5734">
                  <c:v>0.57350000000000001</c:v>
                </c:pt>
                <c:pt idx="5735">
                  <c:v>0.5736</c:v>
                </c:pt>
                <c:pt idx="5736">
                  <c:v>0.57369999999999999</c:v>
                </c:pt>
                <c:pt idx="5737">
                  <c:v>0.57379999999999998</c:v>
                </c:pt>
                <c:pt idx="5738">
                  <c:v>0.57389999999999997</c:v>
                </c:pt>
                <c:pt idx="5739">
                  <c:v>0.57399999999999995</c:v>
                </c:pt>
                <c:pt idx="5740">
                  <c:v>0.57410000000000005</c:v>
                </c:pt>
                <c:pt idx="5741">
                  <c:v>0.57420000000000004</c:v>
                </c:pt>
                <c:pt idx="5742">
                  <c:v>0.57430000000000003</c:v>
                </c:pt>
                <c:pt idx="5743">
                  <c:v>0.57440000000000002</c:v>
                </c:pt>
                <c:pt idx="5744">
                  <c:v>0.57450000000000001</c:v>
                </c:pt>
                <c:pt idx="5745">
                  <c:v>0.5746</c:v>
                </c:pt>
                <c:pt idx="5746">
                  <c:v>0.57469999999999999</c:v>
                </c:pt>
                <c:pt idx="5747">
                  <c:v>0.57479999999999998</c:v>
                </c:pt>
                <c:pt idx="5748">
                  <c:v>0.57489999999999997</c:v>
                </c:pt>
                <c:pt idx="5749">
                  <c:v>0.57499999999999996</c:v>
                </c:pt>
                <c:pt idx="5750">
                  <c:v>0.57509999999999994</c:v>
                </c:pt>
                <c:pt idx="5751">
                  <c:v>0.57520000000000004</c:v>
                </c:pt>
                <c:pt idx="5752">
                  <c:v>0.57530000000000003</c:v>
                </c:pt>
                <c:pt idx="5753">
                  <c:v>0.57540000000000002</c:v>
                </c:pt>
                <c:pt idx="5754">
                  <c:v>0.57550000000000001</c:v>
                </c:pt>
                <c:pt idx="5755">
                  <c:v>0.5756</c:v>
                </c:pt>
                <c:pt idx="5756">
                  <c:v>0.57569999999999999</c:v>
                </c:pt>
                <c:pt idx="5757">
                  <c:v>0.57579999999999998</c:v>
                </c:pt>
                <c:pt idx="5758">
                  <c:v>0.57589999999999997</c:v>
                </c:pt>
                <c:pt idx="5759">
                  <c:v>0.57599999999999996</c:v>
                </c:pt>
                <c:pt idx="5760">
                  <c:v>0.57609999999999995</c:v>
                </c:pt>
                <c:pt idx="5761">
                  <c:v>0.57620000000000005</c:v>
                </c:pt>
                <c:pt idx="5762">
                  <c:v>0.57630000000000003</c:v>
                </c:pt>
                <c:pt idx="5763">
                  <c:v>0.57640000000000002</c:v>
                </c:pt>
                <c:pt idx="5764">
                  <c:v>0.57650000000000001</c:v>
                </c:pt>
                <c:pt idx="5765">
                  <c:v>0.5766</c:v>
                </c:pt>
                <c:pt idx="5766">
                  <c:v>0.57669999999999999</c:v>
                </c:pt>
                <c:pt idx="5767">
                  <c:v>0.57679999999999998</c:v>
                </c:pt>
                <c:pt idx="5768">
                  <c:v>0.57689999999999997</c:v>
                </c:pt>
                <c:pt idx="5769">
                  <c:v>0.57699999999999996</c:v>
                </c:pt>
                <c:pt idx="5770">
                  <c:v>0.57709999999999995</c:v>
                </c:pt>
                <c:pt idx="5771">
                  <c:v>0.57720000000000005</c:v>
                </c:pt>
                <c:pt idx="5772">
                  <c:v>0.57730000000000004</c:v>
                </c:pt>
                <c:pt idx="5773">
                  <c:v>0.57740000000000002</c:v>
                </c:pt>
                <c:pt idx="5774">
                  <c:v>0.57750000000000001</c:v>
                </c:pt>
                <c:pt idx="5775">
                  <c:v>0.5776</c:v>
                </c:pt>
                <c:pt idx="5776">
                  <c:v>0.57769999999999999</c:v>
                </c:pt>
                <c:pt idx="5777">
                  <c:v>0.57779999999999998</c:v>
                </c:pt>
                <c:pt idx="5778">
                  <c:v>0.57789999999999997</c:v>
                </c:pt>
                <c:pt idx="5779">
                  <c:v>0.57799999999999996</c:v>
                </c:pt>
                <c:pt idx="5780">
                  <c:v>0.57809999999999995</c:v>
                </c:pt>
                <c:pt idx="5781">
                  <c:v>0.57820000000000005</c:v>
                </c:pt>
                <c:pt idx="5782">
                  <c:v>0.57830000000000004</c:v>
                </c:pt>
                <c:pt idx="5783">
                  <c:v>0.57840000000000003</c:v>
                </c:pt>
                <c:pt idx="5784">
                  <c:v>0.57850000000000001</c:v>
                </c:pt>
                <c:pt idx="5785">
                  <c:v>0.5786</c:v>
                </c:pt>
                <c:pt idx="5786">
                  <c:v>0.57869999999999999</c:v>
                </c:pt>
                <c:pt idx="5787">
                  <c:v>0.57879999999999998</c:v>
                </c:pt>
                <c:pt idx="5788">
                  <c:v>0.57889999999999997</c:v>
                </c:pt>
                <c:pt idx="5789">
                  <c:v>0.57899999999999996</c:v>
                </c:pt>
                <c:pt idx="5790">
                  <c:v>0.57909999999999995</c:v>
                </c:pt>
                <c:pt idx="5791">
                  <c:v>0.57920000000000005</c:v>
                </c:pt>
                <c:pt idx="5792">
                  <c:v>0.57930000000000004</c:v>
                </c:pt>
                <c:pt idx="5793">
                  <c:v>0.57940000000000003</c:v>
                </c:pt>
                <c:pt idx="5794">
                  <c:v>0.57950000000000002</c:v>
                </c:pt>
                <c:pt idx="5795">
                  <c:v>0.5796</c:v>
                </c:pt>
                <c:pt idx="5796">
                  <c:v>0.57969999999999999</c:v>
                </c:pt>
                <c:pt idx="5797">
                  <c:v>0.57979999999999998</c:v>
                </c:pt>
                <c:pt idx="5798">
                  <c:v>0.57989999999999997</c:v>
                </c:pt>
                <c:pt idx="5799">
                  <c:v>0.57999999999999996</c:v>
                </c:pt>
                <c:pt idx="5800">
                  <c:v>0.58009999999999995</c:v>
                </c:pt>
                <c:pt idx="5801">
                  <c:v>0.58020000000000005</c:v>
                </c:pt>
                <c:pt idx="5802">
                  <c:v>0.58030000000000004</c:v>
                </c:pt>
                <c:pt idx="5803">
                  <c:v>0.58040000000000003</c:v>
                </c:pt>
                <c:pt idx="5804">
                  <c:v>0.58050000000000002</c:v>
                </c:pt>
                <c:pt idx="5805">
                  <c:v>0.5806</c:v>
                </c:pt>
                <c:pt idx="5806">
                  <c:v>0.58069999999999999</c:v>
                </c:pt>
                <c:pt idx="5807">
                  <c:v>0.58079999999999998</c:v>
                </c:pt>
                <c:pt idx="5808">
                  <c:v>0.58089999999999997</c:v>
                </c:pt>
                <c:pt idx="5809">
                  <c:v>0.58099999999999996</c:v>
                </c:pt>
                <c:pt idx="5810">
                  <c:v>0.58109999999999995</c:v>
                </c:pt>
                <c:pt idx="5811">
                  <c:v>0.58120000000000005</c:v>
                </c:pt>
                <c:pt idx="5812">
                  <c:v>0.58130000000000004</c:v>
                </c:pt>
                <c:pt idx="5813">
                  <c:v>0.58140000000000003</c:v>
                </c:pt>
                <c:pt idx="5814">
                  <c:v>0.58150000000000002</c:v>
                </c:pt>
                <c:pt idx="5815">
                  <c:v>0.58160000000000001</c:v>
                </c:pt>
                <c:pt idx="5816">
                  <c:v>0.58169999999999999</c:v>
                </c:pt>
                <c:pt idx="5817">
                  <c:v>0.58179999999999998</c:v>
                </c:pt>
                <c:pt idx="5818">
                  <c:v>0.58189999999999997</c:v>
                </c:pt>
                <c:pt idx="5819">
                  <c:v>0.58199999999999996</c:v>
                </c:pt>
                <c:pt idx="5820">
                  <c:v>0.58209999999999995</c:v>
                </c:pt>
                <c:pt idx="5821">
                  <c:v>0.58220000000000005</c:v>
                </c:pt>
                <c:pt idx="5822">
                  <c:v>0.58230000000000004</c:v>
                </c:pt>
                <c:pt idx="5823">
                  <c:v>0.58240000000000003</c:v>
                </c:pt>
                <c:pt idx="5824">
                  <c:v>0.58250000000000002</c:v>
                </c:pt>
                <c:pt idx="5825">
                  <c:v>0.58260000000000001</c:v>
                </c:pt>
                <c:pt idx="5826">
                  <c:v>0.5827</c:v>
                </c:pt>
                <c:pt idx="5827">
                  <c:v>0.58279999999999998</c:v>
                </c:pt>
                <c:pt idx="5828">
                  <c:v>0.58289999999999997</c:v>
                </c:pt>
                <c:pt idx="5829">
                  <c:v>0.58299999999999996</c:v>
                </c:pt>
                <c:pt idx="5830">
                  <c:v>0.58309999999999995</c:v>
                </c:pt>
                <c:pt idx="5831">
                  <c:v>0.58320000000000005</c:v>
                </c:pt>
                <c:pt idx="5832">
                  <c:v>0.58330000000000004</c:v>
                </c:pt>
                <c:pt idx="5833">
                  <c:v>0.58340000000000003</c:v>
                </c:pt>
                <c:pt idx="5834">
                  <c:v>0.58350000000000002</c:v>
                </c:pt>
                <c:pt idx="5835">
                  <c:v>0.58360000000000001</c:v>
                </c:pt>
                <c:pt idx="5836">
                  <c:v>0.5837</c:v>
                </c:pt>
                <c:pt idx="5837">
                  <c:v>0.58379999999999999</c:v>
                </c:pt>
                <c:pt idx="5838">
                  <c:v>0.58389999999999997</c:v>
                </c:pt>
                <c:pt idx="5839">
                  <c:v>0.58399999999999996</c:v>
                </c:pt>
                <c:pt idx="5840">
                  <c:v>0.58409999999999995</c:v>
                </c:pt>
                <c:pt idx="5841">
                  <c:v>0.58420000000000005</c:v>
                </c:pt>
                <c:pt idx="5842">
                  <c:v>0.58430000000000004</c:v>
                </c:pt>
                <c:pt idx="5843">
                  <c:v>0.58440000000000003</c:v>
                </c:pt>
                <c:pt idx="5844">
                  <c:v>0.58450000000000002</c:v>
                </c:pt>
                <c:pt idx="5845">
                  <c:v>0.58460000000000001</c:v>
                </c:pt>
                <c:pt idx="5846">
                  <c:v>0.5847</c:v>
                </c:pt>
                <c:pt idx="5847">
                  <c:v>0.58479999999999999</c:v>
                </c:pt>
                <c:pt idx="5848">
                  <c:v>0.58489999999999998</c:v>
                </c:pt>
                <c:pt idx="5849">
                  <c:v>0.58499999999999996</c:v>
                </c:pt>
                <c:pt idx="5850">
                  <c:v>0.58509999999999995</c:v>
                </c:pt>
                <c:pt idx="5851">
                  <c:v>0.58520000000000005</c:v>
                </c:pt>
                <c:pt idx="5852">
                  <c:v>0.58530000000000004</c:v>
                </c:pt>
                <c:pt idx="5853">
                  <c:v>0.58540000000000003</c:v>
                </c:pt>
                <c:pt idx="5854">
                  <c:v>0.58550000000000002</c:v>
                </c:pt>
                <c:pt idx="5855">
                  <c:v>0.58560000000000001</c:v>
                </c:pt>
                <c:pt idx="5856">
                  <c:v>0.5857</c:v>
                </c:pt>
                <c:pt idx="5857">
                  <c:v>0.58579999999999999</c:v>
                </c:pt>
                <c:pt idx="5858">
                  <c:v>0.58589999999999998</c:v>
                </c:pt>
                <c:pt idx="5859">
                  <c:v>0.58599999999999997</c:v>
                </c:pt>
                <c:pt idx="5860">
                  <c:v>0.58609999999999995</c:v>
                </c:pt>
                <c:pt idx="5861">
                  <c:v>0.58620000000000005</c:v>
                </c:pt>
                <c:pt idx="5862">
                  <c:v>0.58630000000000004</c:v>
                </c:pt>
                <c:pt idx="5863">
                  <c:v>0.58640000000000003</c:v>
                </c:pt>
                <c:pt idx="5864">
                  <c:v>0.58650000000000002</c:v>
                </c:pt>
                <c:pt idx="5865">
                  <c:v>0.58660000000000001</c:v>
                </c:pt>
                <c:pt idx="5866">
                  <c:v>0.5867</c:v>
                </c:pt>
                <c:pt idx="5867">
                  <c:v>0.58679999999999999</c:v>
                </c:pt>
                <c:pt idx="5868">
                  <c:v>0.58689999999999998</c:v>
                </c:pt>
                <c:pt idx="5869">
                  <c:v>0.58699999999999997</c:v>
                </c:pt>
                <c:pt idx="5870">
                  <c:v>0.58709999999999996</c:v>
                </c:pt>
                <c:pt idx="5871">
                  <c:v>0.58720000000000006</c:v>
                </c:pt>
                <c:pt idx="5872">
                  <c:v>0.58730000000000004</c:v>
                </c:pt>
                <c:pt idx="5873">
                  <c:v>0.58740000000000003</c:v>
                </c:pt>
                <c:pt idx="5874">
                  <c:v>0.58750000000000002</c:v>
                </c:pt>
                <c:pt idx="5875">
                  <c:v>0.58760000000000001</c:v>
                </c:pt>
                <c:pt idx="5876">
                  <c:v>0.5877</c:v>
                </c:pt>
                <c:pt idx="5877">
                  <c:v>0.58779999999999999</c:v>
                </c:pt>
                <c:pt idx="5878">
                  <c:v>0.58789999999999998</c:v>
                </c:pt>
                <c:pt idx="5879">
                  <c:v>0.58799999999999997</c:v>
                </c:pt>
                <c:pt idx="5880">
                  <c:v>0.58809999999999996</c:v>
                </c:pt>
                <c:pt idx="5881">
                  <c:v>0.58819999999999995</c:v>
                </c:pt>
                <c:pt idx="5882">
                  <c:v>0.58830000000000005</c:v>
                </c:pt>
                <c:pt idx="5883">
                  <c:v>0.58840000000000003</c:v>
                </c:pt>
                <c:pt idx="5884">
                  <c:v>0.58850000000000002</c:v>
                </c:pt>
                <c:pt idx="5885">
                  <c:v>0.58860000000000001</c:v>
                </c:pt>
                <c:pt idx="5886">
                  <c:v>0.5887</c:v>
                </c:pt>
                <c:pt idx="5887">
                  <c:v>0.58879999999999999</c:v>
                </c:pt>
                <c:pt idx="5888">
                  <c:v>0.58889999999999998</c:v>
                </c:pt>
                <c:pt idx="5889">
                  <c:v>0.58899999999999997</c:v>
                </c:pt>
                <c:pt idx="5890">
                  <c:v>0.58909999999999996</c:v>
                </c:pt>
                <c:pt idx="5891">
                  <c:v>0.58919999999999995</c:v>
                </c:pt>
                <c:pt idx="5892">
                  <c:v>0.58930000000000005</c:v>
                </c:pt>
                <c:pt idx="5893">
                  <c:v>0.58940000000000003</c:v>
                </c:pt>
                <c:pt idx="5894">
                  <c:v>0.58950000000000002</c:v>
                </c:pt>
                <c:pt idx="5895">
                  <c:v>0.58960000000000001</c:v>
                </c:pt>
                <c:pt idx="5896">
                  <c:v>0.5897</c:v>
                </c:pt>
                <c:pt idx="5897">
                  <c:v>0.58979999999999999</c:v>
                </c:pt>
                <c:pt idx="5898">
                  <c:v>0.58989999999999998</c:v>
                </c:pt>
                <c:pt idx="5899">
                  <c:v>0.59</c:v>
                </c:pt>
                <c:pt idx="5900">
                  <c:v>0.59009999999999996</c:v>
                </c:pt>
                <c:pt idx="5901">
                  <c:v>0.59019999999999995</c:v>
                </c:pt>
                <c:pt idx="5902">
                  <c:v>0.59030000000000005</c:v>
                </c:pt>
                <c:pt idx="5903">
                  <c:v>0.59040000000000004</c:v>
                </c:pt>
                <c:pt idx="5904">
                  <c:v>0.59050000000000002</c:v>
                </c:pt>
                <c:pt idx="5905">
                  <c:v>0.59060000000000001</c:v>
                </c:pt>
                <c:pt idx="5906">
                  <c:v>0.5907</c:v>
                </c:pt>
                <c:pt idx="5907">
                  <c:v>0.59079999999999999</c:v>
                </c:pt>
                <c:pt idx="5908">
                  <c:v>0.59089999999999998</c:v>
                </c:pt>
                <c:pt idx="5909">
                  <c:v>0.59099999999999997</c:v>
                </c:pt>
                <c:pt idx="5910">
                  <c:v>0.59109999999999996</c:v>
                </c:pt>
                <c:pt idx="5911">
                  <c:v>0.59119999999999995</c:v>
                </c:pt>
                <c:pt idx="5912">
                  <c:v>0.59130000000000005</c:v>
                </c:pt>
                <c:pt idx="5913">
                  <c:v>0.59140000000000004</c:v>
                </c:pt>
                <c:pt idx="5914">
                  <c:v>0.59150000000000003</c:v>
                </c:pt>
                <c:pt idx="5915">
                  <c:v>0.59160000000000001</c:v>
                </c:pt>
                <c:pt idx="5916">
                  <c:v>0.5917</c:v>
                </c:pt>
                <c:pt idx="5917">
                  <c:v>0.59179999999999999</c:v>
                </c:pt>
                <c:pt idx="5918">
                  <c:v>0.59189999999999998</c:v>
                </c:pt>
                <c:pt idx="5919">
                  <c:v>0.59199999999999997</c:v>
                </c:pt>
                <c:pt idx="5920">
                  <c:v>0.59209999999999996</c:v>
                </c:pt>
                <c:pt idx="5921">
                  <c:v>0.59219999999999995</c:v>
                </c:pt>
                <c:pt idx="5922">
                  <c:v>0.59230000000000005</c:v>
                </c:pt>
                <c:pt idx="5923">
                  <c:v>0.59240000000000004</c:v>
                </c:pt>
                <c:pt idx="5924">
                  <c:v>0.59250000000000003</c:v>
                </c:pt>
                <c:pt idx="5925">
                  <c:v>0.59260000000000002</c:v>
                </c:pt>
                <c:pt idx="5926">
                  <c:v>0.5927</c:v>
                </c:pt>
                <c:pt idx="5927">
                  <c:v>0.59279999999999999</c:v>
                </c:pt>
                <c:pt idx="5928">
                  <c:v>0.59289999999999998</c:v>
                </c:pt>
                <c:pt idx="5929">
                  <c:v>0.59299999999999997</c:v>
                </c:pt>
                <c:pt idx="5930">
                  <c:v>0.59309999999999996</c:v>
                </c:pt>
                <c:pt idx="5931">
                  <c:v>0.59319999999999995</c:v>
                </c:pt>
                <c:pt idx="5932">
                  <c:v>0.59330000000000005</c:v>
                </c:pt>
                <c:pt idx="5933">
                  <c:v>0.59340000000000004</c:v>
                </c:pt>
                <c:pt idx="5934">
                  <c:v>0.59350000000000003</c:v>
                </c:pt>
                <c:pt idx="5935">
                  <c:v>0.59360000000000002</c:v>
                </c:pt>
                <c:pt idx="5936">
                  <c:v>0.59370000000000001</c:v>
                </c:pt>
                <c:pt idx="5937">
                  <c:v>0.59379999999999999</c:v>
                </c:pt>
                <c:pt idx="5938">
                  <c:v>0.59389999999999998</c:v>
                </c:pt>
                <c:pt idx="5939">
                  <c:v>0.59399999999999997</c:v>
                </c:pt>
                <c:pt idx="5940">
                  <c:v>0.59409999999999996</c:v>
                </c:pt>
                <c:pt idx="5941">
                  <c:v>0.59419999999999995</c:v>
                </c:pt>
                <c:pt idx="5942">
                  <c:v>0.59430000000000005</c:v>
                </c:pt>
                <c:pt idx="5943">
                  <c:v>0.59440000000000004</c:v>
                </c:pt>
                <c:pt idx="5944">
                  <c:v>0.59450000000000003</c:v>
                </c:pt>
                <c:pt idx="5945">
                  <c:v>0.59460000000000002</c:v>
                </c:pt>
                <c:pt idx="5946">
                  <c:v>0.59470000000000001</c:v>
                </c:pt>
                <c:pt idx="5947">
                  <c:v>0.5948</c:v>
                </c:pt>
                <c:pt idx="5948">
                  <c:v>0.59489999999999998</c:v>
                </c:pt>
                <c:pt idx="5949">
                  <c:v>0.59499999999999997</c:v>
                </c:pt>
                <c:pt idx="5950">
                  <c:v>0.59509999999999996</c:v>
                </c:pt>
                <c:pt idx="5951">
                  <c:v>0.59519999999999995</c:v>
                </c:pt>
                <c:pt idx="5952">
                  <c:v>0.59530000000000005</c:v>
                </c:pt>
                <c:pt idx="5953">
                  <c:v>0.59540000000000004</c:v>
                </c:pt>
                <c:pt idx="5954">
                  <c:v>0.59550000000000003</c:v>
                </c:pt>
                <c:pt idx="5955">
                  <c:v>0.59560000000000002</c:v>
                </c:pt>
                <c:pt idx="5956">
                  <c:v>0.59570000000000001</c:v>
                </c:pt>
                <c:pt idx="5957">
                  <c:v>0.5958</c:v>
                </c:pt>
                <c:pt idx="5958">
                  <c:v>0.59589999999999999</c:v>
                </c:pt>
                <c:pt idx="5959">
                  <c:v>0.59599999999999997</c:v>
                </c:pt>
                <c:pt idx="5960">
                  <c:v>0.59609999999999996</c:v>
                </c:pt>
                <c:pt idx="5961">
                  <c:v>0.59619999999999995</c:v>
                </c:pt>
                <c:pt idx="5962">
                  <c:v>0.59630000000000005</c:v>
                </c:pt>
                <c:pt idx="5963">
                  <c:v>0.59640000000000004</c:v>
                </c:pt>
                <c:pt idx="5964">
                  <c:v>0.59650000000000003</c:v>
                </c:pt>
                <c:pt idx="5965">
                  <c:v>0.59660000000000002</c:v>
                </c:pt>
                <c:pt idx="5966">
                  <c:v>0.59670000000000001</c:v>
                </c:pt>
                <c:pt idx="5967">
                  <c:v>0.5968</c:v>
                </c:pt>
                <c:pt idx="5968">
                  <c:v>0.59689999999999999</c:v>
                </c:pt>
                <c:pt idx="5969">
                  <c:v>0.59699999999999998</c:v>
                </c:pt>
                <c:pt idx="5970">
                  <c:v>0.59709999999999996</c:v>
                </c:pt>
                <c:pt idx="5971">
                  <c:v>0.59719999999999995</c:v>
                </c:pt>
                <c:pt idx="5972">
                  <c:v>0.59730000000000005</c:v>
                </c:pt>
                <c:pt idx="5973">
                  <c:v>0.59740000000000004</c:v>
                </c:pt>
                <c:pt idx="5974">
                  <c:v>0.59750000000000003</c:v>
                </c:pt>
                <c:pt idx="5975">
                  <c:v>0.59760000000000002</c:v>
                </c:pt>
                <c:pt idx="5976">
                  <c:v>0.59770000000000001</c:v>
                </c:pt>
                <c:pt idx="5977">
                  <c:v>0.5978</c:v>
                </c:pt>
                <c:pt idx="5978">
                  <c:v>0.59789999999999999</c:v>
                </c:pt>
                <c:pt idx="5979">
                  <c:v>0.59799999999999998</c:v>
                </c:pt>
                <c:pt idx="5980">
                  <c:v>0.59809999999999997</c:v>
                </c:pt>
                <c:pt idx="5981">
                  <c:v>0.59819999999999995</c:v>
                </c:pt>
                <c:pt idx="5982">
                  <c:v>0.59830000000000005</c:v>
                </c:pt>
                <c:pt idx="5983">
                  <c:v>0.59840000000000004</c:v>
                </c:pt>
                <c:pt idx="5984">
                  <c:v>0.59850000000000003</c:v>
                </c:pt>
                <c:pt idx="5985">
                  <c:v>0.59860000000000002</c:v>
                </c:pt>
                <c:pt idx="5986">
                  <c:v>0.59870000000000001</c:v>
                </c:pt>
                <c:pt idx="5987">
                  <c:v>0.5988</c:v>
                </c:pt>
                <c:pt idx="5988">
                  <c:v>0.59889999999999999</c:v>
                </c:pt>
                <c:pt idx="5989">
                  <c:v>0.59899999999999998</c:v>
                </c:pt>
                <c:pt idx="5990">
                  <c:v>0.59909999999999997</c:v>
                </c:pt>
                <c:pt idx="5991">
                  <c:v>0.59919999999999995</c:v>
                </c:pt>
                <c:pt idx="5992">
                  <c:v>0.59930000000000005</c:v>
                </c:pt>
                <c:pt idx="5993">
                  <c:v>0.59940000000000004</c:v>
                </c:pt>
                <c:pt idx="5994">
                  <c:v>0.59950000000000003</c:v>
                </c:pt>
                <c:pt idx="5995">
                  <c:v>0.59960000000000002</c:v>
                </c:pt>
                <c:pt idx="5996">
                  <c:v>0.59970000000000001</c:v>
                </c:pt>
                <c:pt idx="5997">
                  <c:v>0.5998</c:v>
                </c:pt>
                <c:pt idx="5998">
                  <c:v>0.59989999999999999</c:v>
                </c:pt>
                <c:pt idx="5999">
                  <c:v>0.6</c:v>
                </c:pt>
                <c:pt idx="6000">
                  <c:v>0.60009999999999997</c:v>
                </c:pt>
                <c:pt idx="6001">
                  <c:v>0.60019999999999996</c:v>
                </c:pt>
                <c:pt idx="6002">
                  <c:v>0.60029999999999994</c:v>
                </c:pt>
                <c:pt idx="6003">
                  <c:v>0.60040000000000004</c:v>
                </c:pt>
                <c:pt idx="6004">
                  <c:v>0.60050000000000003</c:v>
                </c:pt>
                <c:pt idx="6005">
                  <c:v>0.60060000000000002</c:v>
                </c:pt>
                <c:pt idx="6006">
                  <c:v>0.60070000000000001</c:v>
                </c:pt>
                <c:pt idx="6007">
                  <c:v>0.6008</c:v>
                </c:pt>
                <c:pt idx="6008">
                  <c:v>0.60089999999999999</c:v>
                </c:pt>
                <c:pt idx="6009">
                  <c:v>0.60099999999999998</c:v>
                </c:pt>
                <c:pt idx="6010">
                  <c:v>0.60109999999999997</c:v>
                </c:pt>
                <c:pt idx="6011">
                  <c:v>0.60119999999999996</c:v>
                </c:pt>
                <c:pt idx="6012">
                  <c:v>0.60129999999999995</c:v>
                </c:pt>
                <c:pt idx="6013">
                  <c:v>0.60140000000000005</c:v>
                </c:pt>
                <c:pt idx="6014">
                  <c:v>0.60150000000000003</c:v>
                </c:pt>
                <c:pt idx="6015">
                  <c:v>0.60160000000000002</c:v>
                </c:pt>
                <c:pt idx="6016">
                  <c:v>0.60170000000000001</c:v>
                </c:pt>
                <c:pt idx="6017">
                  <c:v>0.6018</c:v>
                </c:pt>
                <c:pt idx="6018">
                  <c:v>0.60189999999999999</c:v>
                </c:pt>
                <c:pt idx="6019">
                  <c:v>0.60199999999999998</c:v>
                </c:pt>
                <c:pt idx="6020">
                  <c:v>0.60209999999999997</c:v>
                </c:pt>
                <c:pt idx="6021">
                  <c:v>0.60219999999999996</c:v>
                </c:pt>
                <c:pt idx="6022">
                  <c:v>0.60229999999999995</c:v>
                </c:pt>
                <c:pt idx="6023">
                  <c:v>0.60240000000000005</c:v>
                </c:pt>
                <c:pt idx="6024">
                  <c:v>0.60250000000000004</c:v>
                </c:pt>
                <c:pt idx="6025">
                  <c:v>0.60260000000000002</c:v>
                </c:pt>
                <c:pt idx="6026">
                  <c:v>0.60270000000000001</c:v>
                </c:pt>
                <c:pt idx="6027">
                  <c:v>0.6028</c:v>
                </c:pt>
                <c:pt idx="6028">
                  <c:v>0.60289999999999999</c:v>
                </c:pt>
                <c:pt idx="6029">
                  <c:v>0.60299999999999998</c:v>
                </c:pt>
                <c:pt idx="6030">
                  <c:v>0.60309999999999997</c:v>
                </c:pt>
                <c:pt idx="6031">
                  <c:v>0.60319999999999996</c:v>
                </c:pt>
                <c:pt idx="6032">
                  <c:v>0.60329999999999995</c:v>
                </c:pt>
                <c:pt idx="6033">
                  <c:v>0.60340000000000005</c:v>
                </c:pt>
                <c:pt idx="6034">
                  <c:v>0.60350000000000004</c:v>
                </c:pt>
                <c:pt idx="6035">
                  <c:v>0.60360000000000003</c:v>
                </c:pt>
                <c:pt idx="6036">
                  <c:v>0.60370000000000001</c:v>
                </c:pt>
                <c:pt idx="6037">
                  <c:v>0.6038</c:v>
                </c:pt>
                <c:pt idx="6038">
                  <c:v>0.60389999999999999</c:v>
                </c:pt>
                <c:pt idx="6039">
                  <c:v>0.60399999999999998</c:v>
                </c:pt>
                <c:pt idx="6040">
                  <c:v>0.60409999999999997</c:v>
                </c:pt>
                <c:pt idx="6041">
                  <c:v>0.60419999999999996</c:v>
                </c:pt>
                <c:pt idx="6042">
                  <c:v>0.60429999999999995</c:v>
                </c:pt>
                <c:pt idx="6043">
                  <c:v>0.60440000000000005</c:v>
                </c:pt>
                <c:pt idx="6044">
                  <c:v>0.60450000000000004</c:v>
                </c:pt>
                <c:pt idx="6045">
                  <c:v>0.60460000000000003</c:v>
                </c:pt>
                <c:pt idx="6046">
                  <c:v>0.60470000000000002</c:v>
                </c:pt>
                <c:pt idx="6047">
                  <c:v>0.6048</c:v>
                </c:pt>
                <c:pt idx="6048">
                  <c:v>0.60489999999999999</c:v>
                </c:pt>
                <c:pt idx="6049">
                  <c:v>0.60499999999999998</c:v>
                </c:pt>
                <c:pt idx="6050">
                  <c:v>0.60509999999999997</c:v>
                </c:pt>
                <c:pt idx="6051">
                  <c:v>0.60519999999999996</c:v>
                </c:pt>
                <c:pt idx="6052">
                  <c:v>0.60529999999999995</c:v>
                </c:pt>
                <c:pt idx="6053">
                  <c:v>0.60540000000000005</c:v>
                </c:pt>
                <c:pt idx="6054">
                  <c:v>0.60550000000000004</c:v>
                </c:pt>
                <c:pt idx="6055">
                  <c:v>0.60560000000000003</c:v>
                </c:pt>
                <c:pt idx="6056">
                  <c:v>0.60570000000000002</c:v>
                </c:pt>
                <c:pt idx="6057">
                  <c:v>0.60580000000000001</c:v>
                </c:pt>
                <c:pt idx="6058">
                  <c:v>0.60589999999999999</c:v>
                </c:pt>
                <c:pt idx="6059">
                  <c:v>0.60599999999999998</c:v>
                </c:pt>
                <c:pt idx="6060">
                  <c:v>0.60609999999999997</c:v>
                </c:pt>
                <c:pt idx="6061">
                  <c:v>0.60619999999999996</c:v>
                </c:pt>
                <c:pt idx="6062">
                  <c:v>0.60629999999999995</c:v>
                </c:pt>
                <c:pt idx="6063">
                  <c:v>0.60640000000000005</c:v>
                </c:pt>
                <c:pt idx="6064">
                  <c:v>0.60650000000000004</c:v>
                </c:pt>
                <c:pt idx="6065">
                  <c:v>0.60660000000000003</c:v>
                </c:pt>
                <c:pt idx="6066">
                  <c:v>0.60670000000000002</c:v>
                </c:pt>
                <c:pt idx="6067">
                  <c:v>0.60680000000000001</c:v>
                </c:pt>
                <c:pt idx="6068">
                  <c:v>0.6069</c:v>
                </c:pt>
                <c:pt idx="6069">
                  <c:v>0.60699999999999998</c:v>
                </c:pt>
                <c:pt idx="6070">
                  <c:v>0.60709999999999997</c:v>
                </c:pt>
                <c:pt idx="6071">
                  <c:v>0.60719999999999996</c:v>
                </c:pt>
                <c:pt idx="6072">
                  <c:v>0.60729999999999995</c:v>
                </c:pt>
                <c:pt idx="6073">
                  <c:v>0.60740000000000005</c:v>
                </c:pt>
                <c:pt idx="6074">
                  <c:v>0.60750000000000004</c:v>
                </c:pt>
                <c:pt idx="6075">
                  <c:v>0.60760000000000003</c:v>
                </c:pt>
                <c:pt idx="6076">
                  <c:v>0.60770000000000002</c:v>
                </c:pt>
                <c:pt idx="6077">
                  <c:v>0.60780000000000001</c:v>
                </c:pt>
                <c:pt idx="6078">
                  <c:v>0.6079</c:v>
                </c:pt>
                <c:pt idx="6079">
                  <c:v>0.60799999999999998</c:v>
                </c:pt>
                <c:pt idx="6080">
                  <c:v>0.60809999999999997</c:v>
                </c:pt>
                <c:pt idx="6081">
                  <c:v>0.60819999999999996</c:v>
                </c:pt>
                <c:pt idx="6082">
                  <c:v>0.60829999999999995</c:v>
                </c:pt>
                <c:pt idx="6083">
                  <c:v>0.60840000000000005</c:v>
                </c:pt>
                <c:pt idx="6084">
                  <c:v>0.60850000000000004</c:v>
                </c:pt>
                <c:pt idx="6085">
                  <c:v>0.60860000000000003</c:v>
                </c:pt>
                <c:pt idx="6086">
                  <c:v>0.60870000000000002</c:v>
                </c:pt>
                <c:pt idx="6087">
                  <c:v>0.60880000000000001</c:v>
                </c:pt>
                <c:pt idx="6088">
                  <c:v>0.6089</c:v>
                </c:pt>
                <c:pt idx="6089">
                  <c:v>0.60899999999999999</c:v>
                </c:pt>
                <c:pt idx="6090">
                  <c:v>0.60909999999999997</c:v>
                </c:pt>
                <c:pt idx="6091">
                  <c:v>0.60919999999999996</c:v>
                </c:pt>
                <c:pt idx="6092">
                  <c:v>0.60929999999999995</c:v>
                </c:pt>
                <c:pt idx="6093">
                  <c:v>0.60940000000000005</c:v>
                </c:pt>
                <c:pt idx="6094">
                  <c:v>0.60950000000000004</c:v>
                </c:pt>
                <c:pt idx="6095">
                  <c:v>0.60960000000000003</c:v>
                </c:pt>
                <c:pt idx="6096">
                  <c:v>0.60970000000000002</c:v>
                </c:pt>
                <c:pt idx="6097">
                  <c:v>0.60980000000000001</c:v>
                </c:pt>
                <c:pt idx="6098">
                  <c:v>0.6099</c:v>
                </c:pt>
                <c:pt idx="6099">
                  <c:v>0.61</c:v>
                </c:pt>
                <c:pt idx="6100">
                  <c:v>0.61009999999999998</c:v>
                </c:pt>
                <c:pt idx="6101">
                  <c:v>0.61019999999999996</c:v>
                </c:pt>
                <c:pt idx="6102">
                  <c:v>0.61029999999999995</c:v>
                </c:pt>
                <c:pt idx="6103">
                  <c:v>0.61040000000000005</c:v>
                </c:pt>
                <c:pt idx="6104">
                  <c:v>0.61050000000000004</c:v>
                </c:pt>
                <c:pt idx="6105">
                  <c:v>0.61060000000000003</c:v>
                </c:pt>
                <c:pt idx="6106">
                  <c:v>0.61070000000000002</c:v>
                </c:pt>
                <c:pt idx="6107">
                  <c:v>0.61080000000000001</c:v>
                </c:pt>
                <c:pt idx="6108">
                  <c:v>0.6109</c:v>
                </c:pt>
                <c:pt idx="6109">
                  <c:v>0.61099999999999999</c:v>
                </c:pt>
                <c:pt idx="6110">
                  <c:v>0.61109999999999998</c:v>
                </c:pt>
                <c:pt idx="6111">
                  <c:v>0.61119999999999997</c:v>
                </c:pt>
                <c:pt idx="6112">
                  <c:v>0.61129999999999995</c:v>
                </c:pt>
                <c:pt idx="6113">
                  <c:v>0.61140000000000005</c:v>
                </c:pt>
                <c:pt idx="6114">
                  <c:v>0.61150000000000004</c:v>
                </c:pt>
                <c:pt idx="6115">
                  <c:v>0.61160000000000003</c:v>
                </c:pt>
                <c:pt idx="6116">
                  <c:v>0.61170000000000002</c:v>
                </c:pt>
                <c:pt idx="6117">
                  <c:v>0.61180000000000001</c:v>
                </c:pt>
                <c:pt idx="6118">
                  <c:v>0.6119</c:v>
                </c:pt>
                <c:pt idx="6119">
                  <c:v>0.61199999999999999</c:v>
                </c:pt>
                <c:pt idx="6120">
                  <c:v>0.61209999999999998</c:v>
                </c:pt>
                <c:pt idx="6121">
                  <c:v>0.61219999999999997</c:v>
                </c:pt>
                <c:pt idx="6122">
                  <c:v>0.61229999999999996</c:v>
                </c:pt>
                <c:pt idx="6123">
                  <c:v>0.61240000000000006</c:v>
                </c:pt>
                <c:pt idx="6124">
                  <c:v>0.61250000000000004</c:v>
                </c:pt>
                <c:pt idx="6125">
                  <c:v>0.61260000000000003</c:v>
                </c:pt>
                <c:pt idx="6126">
                  <c:v>0.61270000000000002</c:v>
                </c:pt>
                <c:pt idx="6127">
                  <c:v>0.61280000000000001</c:v>
                </c:pt>
                <c:pt idx="6128">
                  <c:v>0.6129</c:v>
                </c:pt>
                <c:pt idx="6129">
                  <c:v>0.61299999999999999</c:v>
                </c:pt>
                <c:pt idx="6130">
                  <c:v>0.61309999999999998</c:v>
                </c:pt>
                <c:pt idx="6131">
                  <c:v>0.61319999999999997</c:v>
                </c:pt>
                <c:pt idx="6132">
                  <c:v>0.61329999999999996</c:v>
                </c:pt>
                <c:pt idx="6133">
                  <c:v>0.61339999999999995</c:v>
                </c:pt>
                <c:pt idx="6134">
                  <c:v>0.61350000000000005</c:v>
                </c:pt>
                <c:pt idx="6135">
                  <c:v>0.61360000000000003</c:v>
                </c:pt>
                <c:pt idx="6136">
                  <c:v>0.61370000000000002</c:v>
                </c:pt>
                <c:pt idx="6137">
                  <c:v>0.61380000000000001</c:v>
                </c:pt>
                <c:pt idx="6138">
                  <c:v>0.6139</c:v>
                </c:pt>
                <c:pt idx="6139">
                  <c:v>0.61399999999999999</c:v>
                </c:pt>
                <c:pt idx="6140">
                  <c:v>0.61409999999999998</c:v>
                </c:pt>
                <c:pt idx="6141">
                  <c:v>0.61419999999999997</c:v>
                </c:pt>
                <c:pt idx="6142">
                  <c:v>0.61429999999999996</c:v>
                </c:pt>
                <c:pt idx="6143">
                  <c:v>0.61439999999999995</c:v>
                </c:pt>
                <c:pt idx="6144">
                  <c:v>0.61450000000000005</c:v>
                </c:pt>
                <c:pt idx="6145">
                  <c:v>0.61460000000000004</c:v>
                </c:pt>
                <c:pt idx="6146">
                  <c:v>0.61470000000000002</c:v>
                </c:pt>
                <c:pt idx="6147">
                  <c:v>0.61480000000000001</c:v>
                </c:pt>
                <c:pt idx="6148">
                  <c:v>0.6149</c:v>
                </c:pt>
                <c:pt idx="6149">
                  <c:v>0.61499999999999999</c:v>
                </c:pt>
                <c:pt idx="6150">
                  <c:v>0.61509999999999998</c:v>
                </c:pt>
                <c:pt idx="6151">
                  <c:v>0.61519999999999997</c:v>
                </c:pt>
                <c:pt idx="6152">
                  <c:v>0.61529999999999996</c:v>
                </c:pt>
                <c:pt idx="6153">
                  <c:v>0.61539999999999995</c:v>
                </c:pt>
                <c:pt idx="6154">
                  <c:v>0.61550000000000005</c:v>
                </c:pt>
                <c:pt idx="6155">
                  <c:v>0.61560000000000004</c:v>
                </c:pt>
                <c:pt idx="6156">
                  <c:v>0.61570000000000003</c:v>
                </c:pt>
                <c:pt idx="6157">
                  <c:v>0.61580000000000001</c:v>
                </c:pt>
                <c:pt idx="6158">
                  <c:v>0.6159</c:v>
                </c:pt>
                <c:pt idx="6159">
                  <c:v>0.61599999999999999</c:v>
                </c:pt>
                <c:pt idx="6160">
                  <c:v>0.61609999999999998</c:v>
                </c:pt>
                <c:pt idx="6161">
                  <c:v>0.61619999999999997</c:v>
                </c:pt>
                <c:pt idx="6162">
                  <c:v>0.61629999999999996</c:v>
                </c:pt>
                <c:pt idx="6163">
                  <c:v>0.61639999999999995</c:v>
                </c:pt>
                <c:pt idx="6164">
                  <c:v>0.61650000000000005</c:v>
                </c:pt>
                <c:pt idx="6165">
                  <c:v>0.61660000000000004</c:v>
                </c:pt>
                <c:pt idx="6166">
                  <c:v>0.61670000000000003</c:v>
                </c:pt>
                <c:pt idx="6167">
                  <c:v>0.61680000000000001</c:v>
                </c:pt>
                <c:pt idx="6168">
                  <c:v>0.6169</c:v>
                </c:pt>
                <c:pt idx="6169">
                  <c:v>0.61699999999999999</c:v>
                </c:pt>
                <c:pt idx="6170">
                  <c:v>0.61709999999999998</c:v>
                </c:pt>
                <c:pt idx="6171">
                  <c:v>0.61719999999999997</c:v>
                </c:pt>
                <c:pt idx="6172">
                  <c:v>0.61729999999999996</c:v>
                </c:pt>
                <c:pt idx="6173">
                  <c:v>0.61739999999999995</c:v>
                </c:pt>
                <c:pt idx="6174">
                  <c:v>0.61750000000000005</c:v>
                </c:pt>
                <c:pt idx="6175">
                  <c:v>0.61760000000000004</c:v>
                </c:pt>
                <c:pt idx="6176">
                  <c:v>0.61770000000000003</c:v>
                </c:pt>
                <c:pt idx="6177">
                  <c:v>0.61780000000000002</c:v>
                </c:pt>
                <c:pt idx="6178">
                  <c:v>0.6179</c:v>
                </c:pt>
                <c:pt idx="6179">
                  <c:v>0.61799999999999999</c:v>
                </c:pt>
                <c:pt idx="6180">
                  <c:v>0.61809999999999998</c:v>
                </c:pt>
                <c:pt idx="6181">
                  <c:v>0.61819999999999997</c:v>
                </c:pt>
                <c:pt idx="6182">
                  <c:v>0.61829999999999996</c:v>
                </c:pt>
                <c:pt idx="6183">
                  <c:v>0.61839999999999995</c:v>
                </c:pt>
                <c:pt idx="6184">
                  <c:v>0.61850000000000005</c:v>
                </c:pt>
                <c:pt idx="6185">
                  <c:v>0.61860000000000004</c:v>
                </c:pt>
                <c:pt idx="6186">
                  <c:v>0.61870000000000003</c:v>
                </c:pt>
                <c:pt idx="6187">
                  <c:v>0.61880000000000002</c:v>
                </c:pt>
                <c:pt idx="6188">
                  <c:v>0.61890000000000001</c:v>
                </c:pt>
                <c:pt idx="6189">
                  <c:v>0.61899999999999999</c:v>
                </c:pt>
                <c:pt idx="6190">
                  <c:v>0.61909999999999998</c:v>
                </c:pt>
                <c:pt idx="6191">
                  <c:v>0.61919999999999997</c:v>
                </c:pt>
                <c:pt idx="6192">
                  <c:v>0.61929999999999996</c:v>
                </c:pt>
                <c:pt idx="6193">
                  <c:v>0.61939999999999995</c:v>
                </c:pt>
                <c:pt idx="6194">
                  <c:v>0.61950000000000005</c:v>
                </c:pt>
                <c:pt idx="6195">
                  <c:v>0.61960000000000004</c:v>
                </c:pt>
                <c:pt idx="6196">
                  <c:v>0.61970000000000003</c:v>
                </c:pt>
                <c:pt idx="6197">
                  <c:v>0.61980000000000002</c:v>
                </c:pt>
                <c:pt idx="6198">
                  <c:v>0.61990000000000001</c:v>
                </c:pt>
                <c:pt idx="6199">
                  <c:v>0.62</c:v>
                </c:pt>
                <c:pt idx="6200">
                  <c:v>0.62009999999999998</c:v>
                </c:pt>
                <c:pt idx="6201">
                  <c:v>0.62019999999999997</c:v>
                </c:pt>
                <c:pt idx="6202">
                  <c:v>0.62029999999999996</c:v>
                </c:pt>
                <c:pt idx="6203">
                  <c:v>0.62039999999999995</c:v>
                </c:pt>
                <c:pt idx="6204">
                  <c:v>0.62050000000000005</c:v>
                </c:pt>
                <c:pt idx="6205">
                  <c:v>0.62060000000000004</c:v>
                </c:pt>
                <c:pt idx="6206">
                  <c:v>0.62070000000000003</c:v>
                </c:pt>
                <c:pt idx="6207">
                  <c:v>0.62080000000000002</c:v>
                </c:pt>
                <c:pt idx="6208">
                  <c:v>0.62090000000000001</c:v>
                </c:pt>
                <c:pt idx="6209">
                  <c:v>0.621</c:v>
                </c:pt>
                <c:pt idx="6210">
                  <c:v>0.62109999999999999</c:v>
                </c:pt>
                <c:pt idx="6211">
                  <c:v>0.62119999999999997</c:v>
                </c:pt>
                <c:pt idx="6212">
                  <c:v>0.62129999999999996</c:v>
                </c:pt>
                <c:pt idx="6213">
                  <c:v>0.62139999999999995</c:v>
                </c:pt>
                <c:pt idx="6214">
                  <c:v>0.62150000000000005</c:v>
                </c:pt>
                <c:pt idx="6215">
                  <c:v>0.62160000000000004</c:v>
                </c:pt>
                <c:pt idx="6216">
                  <c:v>0.62170000000000003</c:v>
                </c:pt>
                <c:pt idx="6217">
                  <c:v>0.62180000000000002</c:v>
                </c:pt>
                <c:pt idx="6218">
                  <c:v>0.62190000000000001</c:v>
                </c:pt>
                <c:pt idx="6219">
                  <c:v>0.622</c:v>
                </c:pt>
                <c:pt idx="6220">
                  <c:v>0.62209999999999999</c:v>
                </c:pt>
                <c:pt idx="6221">
                  <c:v>0.62219999999999998</c:v>
                </c:pt>
                <c:pt idx="6222">
                  <c:v>0.62229999999999996</c:v>
                </c:pt>
                <c:pt idx="6223">
                  <c:v>0.62239999999999995</c:v>
                </c:pt>
                <c:pt idx="6224">
                  <c:v>0.62250000000000005</c:v>
                </c:pt>
                <c:pt idx="6225">
                  <c:v>0.62260000000000004</c:v>
                </c:pt>
                <c:pt idx="6226">
                  <c:v>0.62270000000000003</c:v>
                </c:pt>
                <c:pt idx="6227">
                  <c:v>0.62280000000000002</c:v>
                </c:pt>
                <c:pt idx="6228">
                  <c:v>0.62290000000000001</c:v>
                </c:pt>
                <c:pt idx="6229">
                  <c:v>0.623</c:v>
                </c:pt>
                <c:pt idx="6230">
                  <c:v>0.62309999999999999</c:v>
                </c:pt>
                <c:pt idx="6231">
                  <c:v>0.62319999999999998</c:v>
                </c:pt>
                <c:pt idx="6232">
                  <c:v>0.62329999999999997</c:v>
                </c:pt>
                <c:pt idx="6233">
                  <c:v>0.62339999999999995</c:v>
                </c:pt>
                <c:pt idx="6234">
                  <c:v>0.62350000000000005</c:v>
                </c:pt>
                <c:pt idx="6235">
                  <c:v>0.62360000000000004</c:v>
                </c:pt>
                <c:pt idx="6236">
                  <c:v>0.62370000000000003</c:v>
                </c:pt>
                <c:pt idx="6237">
                  <c:v>0.62380000000000002</c:v>
                </c:pt>
                <c:pt idx="6238">
                  <c:v>0.62390000000000001</c:v>
                </c:pt>
                <c:pt idx="6239">
                  <c:v>0.624</c:v>
                </c:pt>
                <c:pt idx="6240">
                  <c:v>0.62409999999999999</c:v>
                </c:pt>
                <c:pt idx="6241">
                  <c:v>0.62419999999999998</c:v>
                </c:pt>
                <c:pt idx="6242">
                  <c:v>0.62429999999999997</c:v>
                </c:pt>
                <c:pt idx="6243">
                  <c:v>0.62439999999999996</c:v>
                </c:pt>
                <c:pt idx="6244">
                  <c:v>0.62450000000000006</c:v>
                </c:pt>
                <c:pt idx="6245">
                  <c:v>0.62460000000000004</c:v>
                </c:pt>
                <c:pt idx="6246">
                  <c:v>0.62470000000000003</c:v>
                </c:pt>
                <c:pt idx="6247">
                  <c:v>0.62480000000000002</c:v>
                </c:pt>
                <c:pt idx="6248">
                  <c:v>0.62490000000000001</c:v>
                </c:pt>
                <c:pt idx="6249">
                  <c:v>0.625</c:v>
                </c:pt>
                <c:pt idx="6250">
                  <c:v>0.62509999999999999</c:v>
                </c:pt>
                <c:pt idx="6251">
                  <c:v>0.62519999999999998</c:v>
                </c:pt>
                <c:pt idx="6252">
                  <c:v>0.62529999999999997</c:v>
                </c:pt>
                <c:pt idx="6253">
                  <c:v>0.62539999999999996</c:v>
                </c:pt>
                <c:pt idx="6254">
                  <c:v>0.62549999999999994</c:v>
                </c:pt>
                <c:pt idx="6255">
                  <c:v>0.62560000000000004</c:v>
                </c:pt>
                <c:pt idx="6256">
                  <c:v>0.62570000000000003</c:v>
                </c:pt>
                <c:pt idx="6257">
                  <c:v>0.62580000000000002</c:v>
                </c:pt>
                <c:pt idx="6258">
                  <c:v>0.62590000000000001</c:v>
                </c:pt>
                <c:pt idx="6259">
                  <c:v>0.626</c:v>
                </c:pt>
                <c:pt idx="6260">
                  <c:v>0.62609999999999999</c:v>
                </c:pt>
                <c:pt idx="6261">
                  <c:v>0.62619999999999998</c:v>
                </c:pt>
                <c:pt idx="6262">
                  <c:v>0.62629999999999997</c:v>
                </c:pt>
                <c:pt idx="6263">
                  <c:v>0.62639999999999996</c:v>
                </c:pt>
                <c:pt idx="6264">
                  <c:v>0.62649999999999995</c:v>
                </c:pt>
                <c:pt idx="6265">
                  <c:v>0.62660000000000005</c:v>
                </c:pt>
                <c:pt idx="6266">
                  <c:v>0.62670000000000003</c:v>
                </c:pt>
                <c:pt idx="6267">
                  <c:v>0.62680000000000002</c:v>
                </c:pt>
                <c:pt idx="6268">
                  <c:v>0.62690000000000001</c:v>
                </c:pt>
                <c:pt idx="6269">
                  <c:v>0.627</c:v>
                </c:pt>
                <c:pt idx="6270">
                  <c:v>0.62709999999999999</c:v>
                </c:pt>
                <c:pt idx="6271">
                  <c:v>0.62719999999999998</c:v>
                </c:pt>
                <c:pt idx="6272">
                  <c:v>0.62729999999999997</c:v>
                </c:pt>
                <c:pt idx="6273">
                  <c:v>0.62739999999999996</c:v>
                </c:pt>
                <c:pt idx="6274">
                  <c:v>0.62749999999999995</c:v>
                </c:pt>
                <c:pt idx="6275">
                  <c:v>0.62760000000000005</c:v>
                </c:pt>
                <c:pt idx="6276">
                  <c:v>0.62770000000000004</c:v>
                </c:pt>
                <c:pt idx="6277">
                  <c:v>0.62780000000000002</c:v>
                </c:pt>
                <c:pt idx="6278">
                  <c:v>0.62790000000000001</c:v>
                </c:pt>
                <c:pt idx="6279">
                  <c:v>0.628</c:v>
                </c:pt>
                <c:pt idx="6280">
                  <c:v>0.62809999999999999</c:v>
                </c:pt>
                <c:pt idx="6281">
                  <c:v>0.62819999999999998</c:v>
                </c:pt>
                <c:pt idx="6282">
                  <c:v>0.62829999999999997</c:v>
                </c:pt>
                <c:pt idx="6283">
                  <c:v>0.62839999999999996</c:v>
                </c:pt>
                <c:pt idx="6284">
                  <c:v>0.62849999999999995</c:v>
                </c:pt>
                <c:pt idx="6285">
                  <c:v>0.62860000000000005</c:v>
                </c:pt>
                <c:pt idx="6286">
                  <c:v>0.62870000000000004</c:v>
                </c:pt>
                <c:pt idx="6287">
                  <c:v>0.62880000000000003</c:v>
                </c:pt>
                <c:pt idx="6288">
                  <c:v>0.62890000000000001</c:v>
                </c:pt>
                <c:pt idx="6289">
                  <c:v>0.629</c:v>
                </c:pt>
                <c:pt idx="6290">
                  <c:v>0.62909999999999999</c:v>
                </c:pt>
                <c:pt idx="6291">
                  <c:v>0.62919999999999998</c:v>
                </c:pt>
                <c:pt idx="6292">
                  <c:v>0.62929999999999997</c:v>
                </c:pt>
                <c:pt idx="6293">
                  <c:v>0.62939999999999996</c:v>
                </c:pt>
                <c:pt idx="6294">
                  <c:v>0.62949999999999995</c:v>
                </c:pt>
                <c:pt idx="6295">
                  <c:v>0.62960000000000005</c:v>
                </c:pt>
                <c:pt idx="6296">
                  <c:v>0.62970000000000004</c:v>
                </c:pt>
                <c:pt idx="6297">
                  <c:v>0.62980000000000003</c:v>
                </c:pt>
                <c:pt idx="6298">
                  <c:v>0.62990000000000002</c:v>
                </c:pt>
                <c:pt idx="6299">
                  <c:v>0.63</c:v>
                </c:pt>
                <c:pt idx="6300">
                  <c:v>0.63009999999999999</c:v>
                </c:pt>
                <c:pt idx="6301">
                  <c:v>0.63019999999999998</c:v>
                </c:pt>
                <c:pt idx="6302">
                  <c:v>0.63029999999999997</c:v>
                </c:pt>
                <c:pt idx="6303">
                  <c:v>0.63039999999999996</c:v>
                </c:pt>
                <c:pt idx="6304">
                  <c:v>0.63049999999999995</c:v>
                </c:pt>
                <c:pt idx="6305">
                  <c:v>0.63060000000000005</c:v>
                </c:pt>
                <c:pt idx="6306">
                  <c:v>0.63070000000000004</c:v>
                </c:pt>
                <c:pt idx="6307">
                  <c:v>0.63080000000000003</c:v>
                </c:pt>
                <c:pt idx="6308">
                  <c:v>0.63090000000000002</c:v>
                </c:pt>
                <c:pt idx="6309">
                  <c:v>0.63100000000000001</c:v>
                </c:pt>
                <c:pt idx="6310">
                  <c:v>0.63109999999999999</c:v>
                </c:pt>
                <c:pt idx="6311">
                  <c:v>0.63119999999999998</c:v>
                </c:pt>
                <c:pt idx="6312">
                  <c:v>0.63129999999999997</c:v>
                </c:pt>
                <c:pt idx="6313">
                  <c:v>0.63139999999999996</c:v>
                </c:pt>
                <c:pt idx="6314">
                  <c:v>0.63149999999999995</c:v>
                </c:pt>
                <c:pt idx="6315">
                  <c:v>0.63160000000000005</c:v>
                </c:pt>
                <c:pt idx="6316">
                  <c:v>0.63170000000000004</c:v>
                </c:pt>
                <c:pt idx="6317">
                  <c:v>0.63180000000000003</c:v>
                </c:pt>
                <c:pt idx="6318">
                  <c:v>0.63190000000000002</c:v>
                </c:pt>
                <c:pt idx="6319">
                  <c:v>0.63200000000000001</c:v>
                </c:pt>
                <c:pt idx="6320">
                  <c:v>0.6321</c:v>
                </c:pt>
                <c:pt idx="6321">
                  <c:v>0.63219999999999998</c:v>
                </c:pt>
                <c:pt idx="6322">
                  <c:v>0.63229999999999997</c:v>
                </c:pt>
                <c:pt idx="6323">
                  <c:v>0.63239999999999996</c:v>
                </c:pt>
                <c:pt idx="6324">
                  <c:v>0.63249999999999995</c:v>
                </c:pt>
                <c:pt idx="6325">
                  <c:v>0.63260000000000005</c:v>
                </c:pt>
                <c:pt idx="6326">
                  <c:v>0.63270000000000004</c:v>
                </c:pt>
                <c:pt idx="6327">
                  <c:v>0.63280000000000003</c:v>
                </c:pt>
                <c:pt idx="6328">
                  <c:v>0.63290000000000002</c:v>
                </c:pt>
                <c:pt idx="6329">
                  <c:v>0.63300000000000001</c:v>
                </c:pt>
                <c:pt idx="6330">
                  <c:v>0.6331</c:v>
                </c:pt>
                <c:pt idx="6331">
                  <c:v>0.63319999999999999</c:v>
                </c:pt>
                <c:pt idx="6332">
                  <c:v>0.63329999999999997</c:v>
                </c:pt>
                <c:pt idx="6333">
                  <c:v>0.63339999999999996</c:v>
                </c:pt>
                <c:pt idx="6334">
                  <c:v>0.63349999999999995</c:v>
                </c:pt>
                <c:pt idx="6335">
                  <c:v>0.63360000000000005</c:v>
                </c:pt>
                <c:pt idx="6336">
                  <c:v>0.63370000000000004</c:v>
                </c:pt>
                <c:pt idx="6337">
                  <c:v>0.63380000000000003</c:v>
                </c:pt>
                <c:pt idx="6338">
                  <c:v>0.63390000000000002</c:v>
                </c:pt>
                <c:pt idx="6339">
                  <c:v>0.63400000000000001</c:v>
                </c:pt>
                <c:pt idx="6340">
                  <c:v>0.6341</c:v>
                </c:pt>
                <c:pt idx="6341">
                  <c:v>0.63419999999999999</c:v>
                </c:pt>
                <c:pt idx="6342">
                  <c:v>0.63429999999999997</c:v>
                </c:pt>
                <c:pt idx="6343">
                  <c:v>0.63439999999999996</c:v>
                </c:pt>
                <c:pt idx="6344">
                  <c:v>0.63449999999999995</c:v>
                </c:pt>
                <c:pt idx="6345">
                  <c:v>0.63460000000000005</c:v>
                </c:pt>
                <c:pt idx="6346">
                  <c:v>0.63470000000000004</c:v>
                </c:pt>
                <c:pt idx="6347">
                  <c:v>0.63480000000000003</c:v>
                </c:pt>
                <c:pt idx="6348">
                  <c:v>0.63490000000000002</c:v>
                </c:pt>
                <c:pt idx="6349">
                  <c:v>0.63500000000000001</c:v>
                </c:pt>
                <c:pt idx="6350">
                  <c:v>0.6351</c:v>
                </c:pt>
                <c:pt idx="6351">
                  <c:v>0.63519999999999999</c:v>
                </c:pt>
                <c:pt idx="6352">
                  <c:v>0.63529999999999998</c:v>
                </c:pt>
                <c:pt idx="6353">
                  <c:v>0.63539999999999996</c:v>
                </c:pt>
                <c:pt idx="6354">
                  <c:v>0.63549999999999995</c:v>
                </c:pt>
                <c:pt idx="6355">
                  <c:v>0.63560000000000005</c:v>
                </c:pt>
                <c:pt idx="6356">
                  <c:v>0.63570000000000004</c:v>
                </c:pt>
                <c:pt idx="6357">
                  <c:v>0.63580000000000003</c:v>
                </c:pt>
                <c:pt idx="6358">
                  <c:v>0.63590000000000002</c:v>
                </c:pt>
                <c:pt idx="6359">
                  <c:v>0.63600000000000001</c:v>
                </c:pt>
                <c:pt idx="6360">
                  <c:v>0.6361</c:v>
                </c:pt>
                <c:pt idx="6361">
                  <c:v>0.63619999999999999</c:v>
                </c:pt>
                <c:pt idx="6362">
                  <c:v>0.63629999999999998</c:v>
                </c:pt>
                <c:pt idx="6363">
                  <c:v>0.63639999999999997</c:v>
                </c:pt>
                <c:pt idx="6364">
                  <c:v>0.63649999999999995</c:v>
                </c:pt>
                <c:pt idx="6365">
                  <c:v>0.63660000000000005</c:v>
                </c:pt>
                <c:pt idx="6366">
                  <c:v>0.63670000000000004</c:v>
                </c:pt>
                <c:pt idx="6367">
                  <c:v>0.63680000000000003</c:v>
                </c:pt>
                <c:pt idx="6368">
                  <c:v>0.63690000000000002</c:v>
                </c:pt>
                <c:pt idx="6369">
                  <c:v>0.63700000000000001</c:v>
                </c:pt>
                <c:pt idx="6370">
                  <c:v>0.6371</c:v>
                </c:pt>
                <c:pt idx="6371">
                  <c:v>0.63719999999999999</c:v>
                </c:pt>
                <c:pt idx="6372">
                  <c:v>0.63729999999999998</c:v>
                </c:pt>
                <c:pt idx="6373">
                  <c:v>0.63739999999999997</c:v>
                </c:pt>
                <c:pt idx="6374">
                  <c:v>0.63749999999999996</c:v>
                </c:pt>
                <c:pt idx="6375">
                  <c:v>0.63759999999999994</c:v>
                </c:pt>
                <c:pt idx="6376">
                  <c:v>0.63770000000000004</c:v>
                </c:pt>
                <c:pt idx="6377">
                  <c:v>0.63780000000000003</c:v>
                </c:pt>
                <c:pt idx="6378">
                  <c:v>0.63790000000000002</c:v>
                </c:pt>
                <c:pt idx="6379">
                  <c:v>0.63800000000000001</c:v>
                </c:pt>
                <c:pt idx="6380">
                  <c:v>0.6381</c:v>
                </c:pt>
                <c:pt idx="6381">
                  <c:v>0.63819999999999999</c:v>
                </c:pt>
                <c:pt idx="6382">
                  <c:v>0.63829999999999998</c:v>
                </c:pt>
                <c:pt idx="6383">
                  <c:v>0.63839999999999997</c:v>
                </c:pt>
                <c:pt idx="6384">
                  <c:v>0.63849999999999996</c:v>
                </c:pt>
                <c:pt idx="6385">
                  <c:v>0.63859999999999995</c:v>
                </c:pt>
                <c:pt idx="6386">
                  <c:v>0.63870000000000005</c:v>
                </c:pt>
                <c:pt idx="6387">
                  <c:v>0.63880000000000003</c:v>
                </c:pt>
                <c:pt idx="6388">
                  <c:v>0.63890000000000002</c:v>
                </c:pt>
                <c:pt idx="6389">
                  <c:v>0.63900000000000001</c:v>
                </c:pt>
                <c:pt idx="6390">
                  <c:v>0.6391</c:v>
                </c:pt>
                <c:pt idx="6391">
                  <c:v>0.63919999999999999</c:v>
                </c:pt>
                <c:pt idx="6392">
                  <c:v>0.63929999999999998</c:v>
                </c:pt>
                <c:pt idx="6393">
                  <c:v>0.63939999999999997</c:v>
                </c:pt>
                <c:pt idx="6394">
                  <c:v>0.63949999999999996</c:v>
                </c:pt>
                <c:pt idx="6395">
                  <c:v>0.63959999999999995</c:v>
                </c:pt>
                <c:pt idx="6396">
                  <c:v>0.63970000000000005</c:v>
                </c:pt>
                <c:pt idx="6397">
                  <c:v>0.63980000000000004</c:v>
                </c:pt>
                <c:pt idx="6398">
                  <c:v>0.63990000000000002</c:v>
                </c:pt>
                <c:pt idx="6399">
                  <c:v>0.64</c:v>
                </c:pt>
                <c:pt idx="6400">
                  <c:v>0.6401</c:v>
                </c:pt>
                <c:pt idx="6401">
                  <c:v>0.64019999999999999</c:v>
                </c:pt>
                <c:pt idx="6402">
                  <c:v>0.64029999999999998</c:v>
                </c:pt>
                <c:pt idx="6403">
                  <c:v>0.64039999999999997</c:v>
                </c:pt>
                <c:pt idx="6404">
                  <c:v>0.64049999999999996</c:v>
                </c:pt>
                <c:pt idx="6405">
                  <c:v>0.64059999999999995</c:v>
                </c:pt>
                <c:pt idx="6406">
                  <c:v>0.64070000000000005</c:v>
                </c:pt>
                <c:pt idx="6407">
                  <c:v>0.64080000000000004</c:v>
                </c:pt>
                <c:pt idx="6408">
                  <c:v>0.64090000000000003</c:v>
                </c:pt>
                <c:pt idx="6409">
                  <c:v>0.64100000000000001</c:v>
                </c:pt>
                <c:pt idx="6410">
                  <c:v>0.6411</c:v>
                </c:pt>
                <c:pt idx="6411">
                  <c:v>0.64119999999999999</c:v>
                </c:pt>
                <c:pt idx="6412">
                  <c:v>0.64129999999999998</c:v>
                </c:pt>
                <c:pt idx="6413">
                  <c:v>0.64139999999999997</c:v>
                </c:pt>
                <c:pt idx="6414">
                  <c:v>0.64149999999999996</c:v>
                </c:pt>
                <c:pt idx="6415">
                  <c:v>0.64159999999999995</c:v>
                </c:pt>
                <c:pt idx="6416">
                  <c:v>0.64170000000000005</c:v>
                </c:pt>
                <c:pt idx="6417">
                  <c:v>0.64180000000000004</c:v>
                </c:pt>
                <c:pt idx="6418">
                  <c:v>0.64190000000000003</c:v>
                </c:pt>
                <c:pt idx="6419">
                  <c:v>0.64200000000000002</c:v>
                </c:pt>
                <c:pt idx="6420">
                  <c:v>0.6421</c:v>
                </c:pt>
                <c:pt idx="6421">
                  <c:v>0.64219999999999999</c:v>
                </c:pt>
                <c:pt idx="6422">
                  <c:v>0.64229999999999998</c:v>
                </c:pt>
                <c:pt idx="6423">
                  <c:v>0.64239999999999997</c:v>
                </c:pt>
                <c:pt idx="6424">
                  <c:v>0.64249999999999996</c:v>
                </c:pt>
                <c:pt idx="6425">
                  <c:v>0.64259999999999995</c:v>
                </c:pt>
                <c:pt idx="6426">
                  <c:v>0.64270000000000005</c:v>
                </c:pt>
                <c:pt idx="6427">
                  <c:v>0.64280000000000004</c:v>
                </c:pt>
                <c:pt idx="6428">
                  <c:v>0.64290000000000003</c:v>
                </c:pt>
                <c:pt idx="6429">
                  <c:v>0.64300000000000002</c:v>
                </c:pt>
                <c:pt idx="6430">
                  <c:v>0.6431</c:v>
                </c:pt>
                <c:pt idx="6431">
                  <c:v>0.64319999999999999</c:v>
                </c:pt>
                <c:pt idx="6432">
                  <c:v>0.64329999999999998</c:v>
                </c:pt>
                <c:pt idx="6433">
                  <c:v>0.64339999999999997</c:v>
                </c:pt>
                <c:pt idx="6434">
                  <c:v>0.64349999999999996</c:v>
                </c:pt>
                <c:pt idx="6435">
                  <c:v>0.64359999999999995</c:v>
                </c:pt>
                <c:pt idx="6436">
                  <c:v>0.64370000000000005</c:v>
                </c:pt>
                <c:pt idx="6437">
                  <c:v>0.64380000000000004</c:v>
                </c:pt>
                <c:pt idx="6438">
                  <c:v>0.64390000000000003</c:v>
                </c:pt>
                <c:pt idx="6439">
                  <c:v>0.64400000000000002</c:v>
                </c:pt>
                <c:pt idx="6440">
                  <c:v>0.64410000000000001</c:v>
                </c:pt>
                <c:pt idx="6441">
                  <c:v>0.64419999999999999</c:v>
                </c:pt>
                <c:pt idx="6442">
                  <c:v>0.64429999999999998</c:v>
                </c:pt>
                <c:pt idx="6443">
                  <c:v>0.64439999999999997</c:v>
                </c:pt>
                <c:pt idx="6444">
                  <c:v>0.64449999999999996</c:v>
                </c:pt>
                <c:pt idx="6445">
                  <c:v>0.64459999999999995</c:v>
                </c:pt>
                <c:pt idx="6446">
                  <c:v>0.64470000000000005</c:v>
                </c:pt>
                <c:pt idx="6447">
                  <c:v>0.64480000000000004</c:v>
                </c:pt>
                <c:pt idx="6448">
                  <c:v>0.64490000000000003</c:v>
                </c:pt>
                <c:pt idx="6449">
                  <c:v>0.64500000000000002</c:v>
                </c:pt>
                <c:pt idx="6450">
                  <c:v>0.64510000000000001</c:v>
                </c:pt>
                <c:pt idx="6451">
                  <c:v>0.6452</c:v>
                </c:pt>
                <c:pt idx="6452">
                  <c:v>0.64529999999999998</c:v>
                </c:pt>
                <c:pt idx="6453">
                  <c:v>0.64539999999999997</c:v>
                </c:pt>
                <c:pt idx="6454">
                  <c:v>0.64549999999999996</c:v>
                </c:pt>
                <c:pt idx="6455">
                  <c:v>0.64559999999999995</c:v>
                </c:pt>
                <c:pt idx="6456">
                  <c:v>0.64570000000000005</c:v>
                </c:pt>
                <c:pt idx="6457">
                  <c:v>0.64580000000000004</c:v>
                </c:pt>
                <c:pt idx="6458">
                  <c:v>0.64590000000000003</c:v>
                </c:pt>
                <c:pt idx="6459">
                  <c:v>0.64600000000000002</c:v>
                </c:pt>
                <c:pt idx="6460">
                  <c:v>0.64610000000000001</c:v>
                </c:pt>
                <c:pt idx="6461">
                  <c:v>0.6462</c:v>
                </c:pt>
                <c:pt idx="6462">
                  <c:v>0.64629999999999999</c:v>
                </c:pt>
                <c:pt idx="6463">
                  <c:v>0.64639999999999997</c:v>
                </c:pt>
                <c:pt idx="6464">
                  <c:v>0.64649999999999996</c:v>
                </c:pt>
                <c:pt idx="6465">
                  <c:v>0.64659999999999995</c:v>
                </c:pt>
                <c:pt idx="6466">
                  <c:v>0.64670000000000005</c:v>
                </c:pt>
                <c:pt idx="6467">
                  <c:v>0.64680000000000004</c:v>
                </c:pt>
                <c:pt idx="6468">
                  <c:v>0.64690000000000003</c:v>
                </c:pt>
                <c:pt idx="6469">
                  <c:v>0.64700000000000002</c:v>
                </c:pt>
                <c:pt idx="6470">
                  <c:v>0.64710000000000001</c:v>
                </c:pt>
                <c:pt idx="6471">
                  <c:v>0.6472</c:v>
                </c:pt>
                <c:pt idx="6472">
                  <c:v>0.64729999999999999</c:v>
                </c:pt>
                <c:pt idx="6473">
                  <c:v>0.64739999999999998</c:v>
                </c:pt>
                <c:pt idx="6474">
                  <c:v>0.64749999999999996</c:v>
                </c:pt>
                <c:pt idx="6475">
                  <c:v>0.64759999999999995</c:v>
                </c:pt>
                <c:pt idx="6476">
                  <c:v>0.64770000000000005</c:v>
                </c:pt>
                <c:pt idx="6477">
                  <c:v>0.64780000000000004</c:v>
                </c:pt>
                <c:pt idx="6478">
                  <c:v>0.64790000000000003</c:v>
                </c:pt>
                <c:pt idx="6479">
                  <c:v>0.64800000000000002</c:v>
                </c:pt>
                <c:pt idx="6480">
                  <c:v>0.64810000000000001</c:v>
                </c:pt>
                <c:pt idx="6481">
                  <c:v>0.6482</c:v>
                </c:pt>
                <c:pt idx="6482">
                  <c:v>0.64829999999999999</c:v>
                </c:pt>
                <c:pt idx="6483">
                  <c:v>0.64839999999999998</c:v>
                </c:pt>
                <c:pt idx="6484">
                  <c:v>0.64849999999999997</c:v>
                </c:pt>
                <c:pt idx="6485">
                  <c:v>0.64859999999999995</c:v>
                </c:pt>
                <c:pt idx="6486">
                  <c:v>0.64870000000000005</c:v>
                </c:pt>
                <c:pt idx="6487">
                  <c:v>0.64880000000000004</c:v>
                </c:pt>
                <c:pt idx="6488">
                  <c:v>0.64890000000000003</c:v>
                </c:pt>
                <c:pt idx="6489">
                  <c:v>0.64900000000000002</c:v>
                </c:pt>
                <c:pt idx="6490">
                  <c:v>0.64910000000000001</c:v>
                </c:pt>
                <c:pt idx="6491">
                  <c:v>0.6492</c:v>
                </c:pt>
                <c:pt idx="6492">
                  <c:v>0.64929999999999999</c:v>
                </c:pt>
                <c:pt idx="6493">
                  <c:v>0.64939999999999998</c:v>
                </c:pt>
                <c:pt idx="6494">
                  <c:v>0.64949999999999997</c:v>
                </c:pt>
                <c:pt idx="6495">
                  <c:v>0.64959999999999996</c:v>
                </c:pt>
                <c:pt idx="6496">
                  <c:v>0.64970000000000006</c:v>
                </c:pt>
                <c:pt idx="6497">
                  <c:v>0.64980000000000004</c:v>
                </c:pt>
                <c:pt idx="6498">
                  <c:v>0.64990000000000003</c:v>
                </c:pt>
                <c:pt idx="6499">
                  <c:v>0.65</c:v>
                </c:pt>
                <c:pt idx="6500">
                  <c:v>0.65010000000000001</c:v>
                </c:pt>
                <c:pt idx="6501">
                  <c:v>0.6502</c:v>
                </c:pt>
                <c:pt idx="6502">
                  <c:v>0.65029999999999999</c:v>
                </c:pt>
                <c:pt idx="6503">
                  <c:v>0.65039999999999998</c:v>
                </c:pt>
                <c:pt idx="6504">
                  <c:v>0.65049999999999997</c:v>
                </c:pt>
                <c:pt idx="6505">
                  <c:v>0.65059999999999996</c:v>
                </c:pt>
                <c:pt idx="6506">
                  <c:v>0.65069999999999995</c:v>
                </c:pt>
                <c:pt idx="6507">
                  <c:v>0.65080000000000005</c:v>
                </c:pt>
                <c:pt idx="6508">
                  <c:v>0.65090000000000003</c:v>
                </c:pt>
                <c:pt idx="6509">
                  <c:v>0.65100000000000002</c:v>
                </c:pt>
                <c:pt idx="6510">
                  <c:v>0.65110000000000001</c:v>
                </c:pt>
                <c:pt idx="6511">
                  <c:v>0.6512</c:v>
                </c:pt>
                <c:pt idx="6512">
                  <c:v>0.65129999999999999</c:v>
                </c:pt>
                <c:pt idx="6513">
                  <c:v>0.65139999999999998</c:v>
                </c:pt>
                <c:pt idx="6514">
                  <c:v>0.65149999999999997</c:v>
                </c:pt>
                <c:pt idx="6515">
                  <c:v>0.65159999999999996</c:v>
                </c:pt>
                <c:pt idx="6516">
                  <c:v>0.65169999999999995</c:v>
                </c:pt>
                <c:pt idx="6517">
                  <c:v>0.65180000000000005</c:v>
                </c:pt>
                <c:pt idx="6518">
                  <c:v>0.65190000000000003</c:v>
                </c:pt>
                <c:pt idx="6519">
                  <c:v>0.65200000000000002</c:v>
                </c:pt>
                <c:pt idx="6520">
                  <c:v>0.65210000000000001</c:v>
                </c:pt>
                <c:pt idx="6521">
                  <c:v>0.6522</c:v>
                </c:pt>
                <c:pt idx="6522">
                  <c:v>0.65229999999999999</c:v>
                </c:pt>
                <c:pt idx="6523">
                  <c:v>0.65239999999999998</c:v>
                </c:pt>
                <c:pt idx="6524">
                  <c:v>0.65249999999999997</c:v>
                </c:pt>
                <c:pt idx="6525">
                  <c:v>0.65259999999999996</c:v>
                </c:pt>
                <c:pt idx="6526">
                  <c:v>0.65269999999999995</c:v>
                </c:pt>
                <c:pt idx="6527">
                  <c:v>0.65280000000000005</c:v>
                </c:pt>
                <c:pt idx="6528">
                  <c:v>0.65290000000000004</c:v>
                </c:pt>
                <c:pt idx="6529">
                  <c:v>0.65300000000000002</c:v>
                </c:pt>
                <c:pt idx="6530">
                  <c:v>0.65310000000000001</c:v>
                </c:pt>
                <c:pt idx="6531">
                  <c:v>0.6532</c:v>
                </c:pt>
                <c:pt idx="6532">
                  <c:v>0.65329999999999999</c:v>
                </c:pt>
                <c:pt idx="6533">
                  <c:v>0.65339999999999998</c:v>
                </c:pt>
                <c:pt idx="6534">
                  <c:v>0.65349999999999997</c:v>
                </c:pt>
                <c:pt idx="6535">
                  <c:v>0.65359999999999996</c:v>
                </c:pt>
                <c:pt idx="6536">
                  <c:v>0.65369999999999995</c:v>
                </c:pt>
                <c:pt idx="6537">
                  <c:v>0.65380000000000005</c:v>
                </c:pt>
                <c:pt idx="6538">
                  <c:v>0.65390000000000004</c:v>
                </c:pt>
                <c:pt idx="6539">
                  <c:v>0.65400000000000003</c:v>
                </c:pt>
                <c:pt idx="6540">
                  <c:v>0.65410000000000001</c:v>
                </c:pt>
                <c:pt idx="6541">
                  <c:v>0.6542</c:v>
                </c:pt>
                <c:pt idx="6542">
                  <c:v>0.65429999999999999</c:v>
                </c:pt>
                <c:pt idx="6543">
                  <c:v>0.65439999999999998</c:v>
                </c:pt>
                <c:pt idx="6544">
                  <c:v>0.65449999999999997</c:v>
                </c:pt>
                <c:pt idx="6545">
                  <c:v>0.65459999999999996</c:v>
                </c:pt>
                <c:pt idx="6546">
                  <c:v>0.65469999999999995</c:v>
                </c:pt>
                <c:pt idx="6547">
                  <c:v>0.65480000000000005</c:v>
                </c:pt>
                <c:pt idx="6548">
                  <c:v>0.65490000000000004</c:v>
                </c:pt>
                <c:pt idx="6549">
                  <c:v>0.65500000000000003</c:v>
                </c:pt>
                <c:pt idx="6550">
                  <c:v>0.65510000000000002</c:v>
                </c:pt>
                <c:pt idx="6551">
                  <c:v>0.6552</c:v>
                </c:pt>
                <c:pt idx="6552">
                  <c:v>0.65529999999999999</c:v>
                </c:pt>
                <c:pt idx="6553">
                  <c:v>0.65539999999999998</c:v>
                </c:pt>
                <c:pt idx="6554">
                  <c:v>0.65549999999999997</c:v>
                </c:pt>
                <c:pt idx="6555">
                  <c:v>0.65559999999999996</c:v>
                </c:pt>
                <c:pt idx="6556">
                  <c:v>0.65569999999999995</c:v>
                </c:pt>
                <c:pt idx="6557">
                  <c:v>0.65580000000000005</c:v>
                </c:pt>
                <c:pt idx="6558">
                  <c:v>0.65590000000000004</c:v>
                </c:pt>
                <c:pt idx="6559">
                  <c:v>0.65600000000000003</c:v>
                </c:pt>
                <c:pt idx="6560">
                  <c:v>0.65610000000000002</c:v>
                </c:pt>
                <c:pt idx="6561">
                  <c:v>0.65620000000000001</c:v>
                </c:pt>
                <c:pt idx="6562">
                  <c:v>0.65629999999999999</c:v>
                </c:pt>
                <c:pt idx="6563">
                  <c:v>0.65639999999999998</c:v>
                </c:pt>
                <c:pt idx="6564">
                  <c:v>0.65649999999999997</c:v>
                </c:pt>
                <c:pt idx="6565">
                  <c:v>0.65659999999999996</c:v>
                </c:pt>
                <c:pt idx="6566">
                  <c:v>0.65669999999999995</c:v>
                </c:pt>
                <c:pt idx="6567">
                  <c:v>0.65680000000000005</c:v>
                </c:pt>
                <c:pt idx="6568">
                  <c:v>0.65690000000000004</c:v>
                </c:pt>
                <c:pt idx="6569">
                  <c:v>0.65700000000000003</c:v>
                </c:pt>
                <c:pt idx="6570">
                  <c:v>0.65710000000000002</c:v>
                </c:pt>
                <c:pt idx="6571">
                  <c:v>0.65720000000000001</c:v>
                </c:pt>
                <c:pt idx="6572">
                  <c:v>0.6573</c:v>
                </c:pt>
                <c:pt idx="6573">
                  <c:v>0.65739999999999998</c:v>
                </c:pt>
                <c:pt idx="6574">
                  <c:v>0.65749999999999997</c:v>
                </c:pt>
                <c:pt idx="6575">
                  <c:v>0.65759999999999996</c:v>
                </c:pt>
                <c:pt idx="6576">
                  <c:v>0.65769999999999995</c:v>
                </c:pt>
                <c:pt idx="6577">
                  <c:v>0.65780000000000005</c:v>
                </c:pt>
                <c:pt idx="6578">
                  <c:v>0.65790000000000004</c:v>
                </c:pt>
                <c:pt idx="6579">
                  <c:v>0.65800000000000003</c:v>
                </c:pt>
                <c:pt idx="6580">
                  <c:v>0.65810000000000002</c:v>
                </c:pt>
                <c:pt idx="6581">
                  <c:v>0.65820000000000001</c:v>
                </c:pt>
                <c:pt idx="6582">
                  <c:v>0.6583</c:v>
                </c:pt>
                <c:pt idx="6583">
                  <c:v>0.65839999999999999</c:v>
                </c:pt>
                <c:pt idx="6584">
                  <c:v>0.65849999999999997</c:v>
                </c:pt>
                <c:pt idx="6585">
                  <c:v>0.65859999999999996</c:v>
                </c:pt>
                <c:pt idx="6586">
                  <c:v>0.65869999999999995</c:v>
                </c:pt>
                <c:pt idx="6587">
                  <c:v>0.65880000000000005</c:v>
                </c:pt>
                <c:pt idx="6588">
                  <c:v>0.65890000000000004</c:v>
                </c:pt>
                <c:pt idx="6589">
                  <c:v>0.65900000000000003</c:v>
                </c:pt>
                <c:pt idx="6590">
                  <c:v>0.65910000000000002</c:v>
                </c:pt>
                <c:pt idx="6591">
                  <c:v>0.65920000000000001</c:v>
                </c:pt>
                <c:pt idx="6592">
                  <c:v>0.6593</c:v>
                </c:pt>
                <c:pt idx="6593">
                  <c:v>0.65939999999999999</c:v>
                </c:pt>
                <c:pt idx="6594">
                  <c:v>0.65949999999999998</c:v>
                </c:pt>
                <c:pt idx="6595">
                  <c:v>0.65959999999999996</c:v>
                </c:pt>
                <c:pt idx="6596">
                  <c:v>0.65969999999999995</c:v>
                </c:pt>
                <c:pt idx="6597">
                  <c:v>0.65980000000000005</c:v>
                </c:pt>
                <c:pt idx="6598">
                  <c:v>0.65990000000000004</c:v>
                </c:pt>
                <c:pt idx="6599">
                  <c:v>0.66</c:v>
                </c:pt>
                <c:pt idx="6600">
                  <c:v>0.66010000000000002</c:v>
                </c:pt>
                <c:pt idx="6601">
                  <c:v>0.66020000000000001</c:v>
                </c:pt>
                <c:pt idx="6602">
                  <c:v>0.6603</c:v>
                </c:pt>
                <c:pt idx="6603">
                  <c:v>0.66039999999999999</c:v>
                </c:pt>
                <c:pt idx="6604">
                  <c:v>0.66049999999999998</c:v>
                </c:pt>
                <c:pt idx="6605">
                  <c:v>0.66059999999999997</c:v>
                </c:pt>
                <c:pt idx="6606">
                  <c:v>0.66069999999999995</c:v>
                </c:pt>
                <c:pt idx="6607">
                  <c:v>0.66080000000000005</c:v>
                </c:pt>
                <c:pt idx="6608">
                  <c:v>0.66090000000000004</c:v>
                </c:pt>
                <c:pt idx="6609">
                  <c:v>0.66100000000000003</c:v>
                </c:pt>
                <c:pt idx="6610">
                  <c:v>0.66110000000000002</c:v>
                </c:pt>
                <c:pt idx="6611">
                  <c:v>0.66120000000000001</c:v>
                </c:pt>
                <c:pt idx="6612">
                  <c:v>0.6613</c:v>
                </c:pt>
                <c:pt idx="6613">
                  <c:v>0.66139999999999999</c:v>
                </c:pt>
                <c:pt idx="6614">
                  <c:v>0.66149999999999998</c:v>
                </c:pt>
                <c:pt idx="6615">
                  <c:v>0.66159999999999997</c:v>
                </c:pt>
                <c:pt idx="6616">
                  <c:v>0.66169999999999995</c:v>
                </c:pt>
                <c:pt idx="6617">
                  <c:v>0.66180000000000005</c:v>
                </c:pt>
                <c:pt idx="6618">
                  <c:v>0.66190000000000004</c:v>
                </c:pt>
                <c:pt idx="6619">
                  <c:v>0.66200000000000003</c:v>
                </c:pt>
                <c:pt idx="6620">
                  <c:v>0.66210000000000002</c:v>
                </c:pt>
                <c:pt idx="6621">
                  <c:v>0.66220000000000001</c:v>
                </c:pt>
                <c:pt idx="6622">
                  <c:v>0.6623</c:v>
                </c:pt>
                <c:pt idx="6623">
                  <c:v>0.66239999999999999</c:v>
                </c:pt>
                <c:pt idx="6624">
                  <c:v>0.66249999999999998</c:v>
                </c:pt>
                <c:pt idx="6625">
                  <c:v>0.66259999999999997</c:v>
                </c:pt>
                <c:pt idx="6626">
                  <c:v>0.66269999999999996</c:v>
                </c:pt>
                <c:pt idx="6627">
                  <c:v>0.66279999999999994</c:v>
                </c:pt>
                <c:pt idx="6628">
                  <c:v>0.66290000000000004</c:v>
                </c:pt>
                <c:pt idx="6629">
                  <c:v>0.66300000000000003</c:v>
                </c:pt>
                <c:pt idx="6630">
                  <c:v>0.66310000000000002</c:v>
                </c:pt>
                <c:pt idx="6631">
                  <c:v>0.66320000000000001</c:v>
                </c:pt>
                <c:pt idx="6632">
                  <c:v>0.6633</c:v>
                </c:pt>
                <c:pt idx="6633">
                  <c:v>0.66339999999999999</c:v>
                </c:pt>
                <c:pt idx="6634">
                  <c:v>0.66349999999999998</c:v>
                </c:pt>
                <c:pt idx="6635">
                  <c:v>0.66359999999999997</c:v>
                </c:pt>
                <c:pt idx="6636">
                  <c:v>0.66369999999999996</c:v>
                </c:pt>
                <c:pt idx="6637">
                  <c:v>0.66379999999999995</c:v>
                </c:pt>
                <c:pt idx="6638">
                  <c:v>0.66390000000000005</c:v>
                </c:pt>
                <c:pt idx="6639">
                  <c:v>0.66400000000000003</c:v>
                </c:pt>
                <c:pt idx="6640">
                  <c:v>0.66410000000000002</c:v>
                </c:pt>
                <c:pt idx="6641">
                  <c:v>0.66420000000000001</c:v>
                </c:pt>
                <c:pt idx="6642">
                  <c:v>0.6643</c:v>
                </c:pt>
                <c:pt idx="6643">
                  <c:v>0.66439999999999999</c:v>
                </c:pt>
                <c:pt idx="6644">
                  <c:v>0.66449999999999998</c:v>
                </c:pt>
                <c:pt idx="6645">
                  <c:v>0.66459999999999997</c:v>
                </c:pt>
                <c:pt idx="6646">
                  <c:v>0.66469999999999996</c:v>
                </c:pt>
                <c:pt idx="6647">
                  <c:v>0.66479999999999995</c:v>
                </c:pt>
                <c:pt idx="6648">
                  <c:v>0.66490000000000005</c:v>
                </c:pt>
                <c:pt idx="6649">
                  <c:v>0.66500000000000004</c:v>
                </c:pt>
                <c:pt idx="6650">
                  <c:v>0.66510000000000002</c:v>
                </c:pt>
                <c:pt idx="6651">
                  <c:v>0.66520000000000001</c:v>
                </c:pt>
                <c:pt idx="6652">
                  <c:v>0.6653</c:v>
                </c:pt>
                <c:pt idx="6653">
                  <c:v>0.66539999999999999</c:v>
                </c:pt>
                <c:pt idx="6654">
                  <c:v>0.66549999999999998</c:v>
                </c:pt>
                <c:pt idx="6655">
                  <c:v>0.66559999999999997</c:v>
                </c:pt>
                <c:pt idx="6656">
                  <c:v>0.66569999999999996</c:v>
                </c:pt>
                <c:pt idx="6657">
                  <c:v>0.66579999999999995</c:v>
                </c:pt>
                <c:pt idx="6658">
                  <c:v>0.66590000000000005</c:v>
                </c:pt>
                <c:pt idx="6659">
                  <c:v>0.66600000000000004</c:v>
                </c:pt>
                <c:pt idx="6660">
                  <c:v>0.66610000000000003</c:v>
                </c:pt>
                <c:pt idx="6661">
                  <c:v>0.66620000000000001</c:v>
                </c:pt>
                <c:pt idx="6662">
                  <c:v>0.6663</c:v>
                </c:pt>
                <c:pt idx="6663">
                  <c:v>0.66639999999999999</c:v>
                </c:pt>
                <c:pt idx="6664">
                  <c:v>0.66649999999999998</c:v>
                </c:pt>
                <c:pt idx="6665">
                  <c:v>0.66659999999999997</c:v>
                </c:pt>
                <c:pt idx="6666">
                  <c:v>0.66669999999999996</c:v>
                </c:pt>
                <c:pt idx="6667">
                  <c:v>0.66679999999999995</c:v>
                </c:pt>
                <c:pt idx="6668">
                  <c:v>0.66690000000000005</c:v>
                </c:pt>
                <c:pt idx="6669">
                  <c:v>0.66700000000000004</c:v>
                </c:pt>
                <c:pt idx="6670">
                  <c:v>0.66710000000000003</c:v>
                </c:pt>
                <c:pt idx="6671">
                  <c:v>0.66720000000000002</c:v>
                </c:pt>
                <c:pt idx="6672">
                  <c:v>0.6673</c:v>
                </c:pt>
                <c:pt idx="6673">
                  <c:v>0.66739999999999999</c:v>
                </c:pt>
                <c:pt idx="6674">
                  <c:v>0.66749999999999998</c:v>
                </c:pt>
                <c:pt idx="6675">
                  <c:v>0.66759999999999997</c:v>
                </c:pt>
                <c:pt idx="6676">
                  <c:v>0.66769999999999996</c:v>
                </c:pt>
                <c:pt idx="6677">
                  <c:v>0.66779999999999995</c:v>
                </c:pt>
                <c:pt idx="6678">
                  <c:v>0.66790000000000005</c:v>
                </c:pt>
                <c:pt idx="6679">
                  <c:v>0.66800000000000004</c:v>
                </c:pt>
                <c:pt idx="6680">
                  <c:v>0.66810000000000003</c:v>
                </c:pt>
                <c:pt idx="6681">
                  <c:v>0.66820000000000002</c:v>
                </c:pt>
                <c:pt idx="6682">
                  <c:v>0.66830000000000001</c:v>
                </c:pt>
                <c:pt idx="6683">
                  <c:v>0.66839999999999999</c:v>
                </c:pt>
                <c:pt idx="6684">
                  <c:v>0.66849999999999998</c:v>
                </c:pt>
                <c:pt idx="6685">
                  <c:v>0.66859999999999997</c:v>
                </c:pt>
                <c:pt idx="6686">
                  <c:v>0.66869999999999996</c:v>
                </c:pt>
                <c:pt idx="6687">
                  <c:v>0.66879999999999995</c:v>
                </c:pt>
                <c:pt idx="6688">
                  <c:v>0.66890000000000005</c:v>
                </c:pt>
                <c:pt idx="6689">
                  <c:v>0.66900000000000004</c:v>
                </c:pt>
                <c:pt idx="6690">
                  <c:v>0.66910000000000003</c:v>
                </c:pt>
                <c:pt idx="6691">
                  <c:v>0.66920000000000002</c:v>
                </c:pt>
                <c:pt idx="6692">
                  <c:v>0.66930000000000001</c:v>
                </c:pt>
                <c:pt idx="6693">
                  <c:v>0.6694</c:v>
                </c:pt>
                <c:pt idx="6694">
                  <c:v>0.66949999999999998</c:v>
                </c:pt>
                <c:pt idx="6695">
                  <c:v>0.66959999999999997</c:v>
                </c:pt>
                <c:pt idx="6696">
                  <c:v>0.66969999999999996</c:v>
                </c:pt>
                <c:pt idx="6697">
                  <c:v>0.66979999999999995</c:v>
                </c:pt>
                <c:pt idx="6698">
                  <c:v>0.66990000000000005</c:v>
                </c:pt>
                <c:pt idx="6699">
                  <c:v>0.67</c:v>
                </c:pt>
                <c:pt idx="6700">
                  <c:v>0.67010000000000003</c:v>
                </c:pt>
                <c:pt idx="6701">
                  <c:v>0.67020000000000002</c:v>
                </c:pt>
                <c:pt idx="6702">
                  <c:v>0.67030000000000001</c:v>
                </c:pt>
                <c:pt idx="6703">
                  <c:v>0.6704</c:v>
                </c:pt>
                <c:pt idx="6704">
                  <c:v>0.67049999999999998</c:v>
                </c:pt>
                <c:pt idx="6705">
                  <c:v>0.67059999999999997</c:v>
                </c:pt>
                <c:pt idx="6706">
                  <c:v>0.67069999999999996</c:v>
                </c:pt>
                <c:pt idx="6707">
                  <c:v>0.67079999999999995</c:v>
                </c:pt>
                <c:pt idx="6708">
                  <c:v>0.67090000000000005</c:v>
                </c:pt>
                <c:pt idx="6709">
                  <c:v>0.67100000000000004</c:v>
                </c:pt>
                <c:pt idx="6710">
                  <c:v>0.67110000000000003</c:v>
                </c:pt>
                <c:pt idx="6711">
                  <c:v>0.67120000000000002</c:v>
                </c:pt>
                <c:pt idx="6712">
                  <c:v>0.67130000000000001</c:v>
                </c:pt>
                <c:pt idx="6713">
                  <c:v>0.6714</c:v>
                </c:pt>
                <c:pt idx="6714">
                  <c:v>0.67149999999999999</c:v>
                </c:pt>
                <c:pt idx="6715">
                  <c:v>0.67159999999999997</c:v>
                </c:pt>
                <c:pt idx="6716">
                  <c:v>0.67169999999999996</c:v>
                </c:pt>
                <c:pt idx="6717">
                  <c:v>0.67179999999999995</c:v>
                </c:pt>
                <c:pt idx="6718">
                  <c:v>0.67190000000000005</c:v>
                </c:pt>
                <c:pt idx="6719">
                  <c:v>0.67200000000000004</c:v>
                </c:pt>
                <c:pt idx="6720">
                  <c:v>0.67210000000000003</c:v>
                </c:pt>
                <c:pt idx="6721">
                  <c:v>0.67220000000000002</c:v>
                </c:pt>
                <c:pt idx="6722">
                  <c:v>0.67230000000000001</c:v>
                </c:pt>
                <c:pt idx="6723">
                  <c:v>0.6724</c:v>
                </c:pt>
                <c:pt idx="6724">
                  <c:v>0.67249999999999999</c:v>
                </c:pt>
                <c:pt idx="6725">
                  <c:v>0.67259999999999998</c:v>
                </c:pt>
                <c:pt idx="6726">
                  <c:v>0.67269999999999996</c:v>
                </c:pt>
                <c:pt idx="6727">
                  <c:v>0.67279999999999995</c:v>
                </c:pt>
                <c:pt idx="6728">
                  <c:v>0.67290000000000005</c:v>
                </c:pt>
                <c:pt idx="6729">
                  <c:v>0.67300000000000004</c:v>
                </c:pt>
                <c:pt idx="6730">
                  <c:v>0.67310000000000003</c:v>
                </c:pt>
                <c:pt idx="6731">
                  <c:v>0.67320000000000002</c:v>
                </c:pt>
                <c:pt idx="6732">
                  <c:v>0.67330000000000001</c:v>
                </c:pt>
                <c:pt idx="6733">
                  <c:v>0.6734</c:v>
                </c:pt>
                <c:pt idx="6734">
                  <c:v>0.67349999999999999</c:v>
                </c:pt>
                <c:pt idx="6735">
                  <c:v>0.67359999999999998</c:v>
                </c:pt>
                <c:pt idx="6736">
                  <c:v>0.67369999999999997</c:v>
                </c:pt>
                <c:pt idx="6737">
                  <c:v>0.67379999999999995</c:v>
                </c:pt>
                <c:pt idx="6738">
                  <c:v>0.67390000000000005</c:v>
                </c:pt>
                <c:pt idx="6739">
                  <c:v>0.67400000000000004</c:v>
                </c:pt>
                <c:pt idx="6740">
                  <c:v>0.67410000000000003</c:v>
                </c:pt>
                <c:pt idx="6741">
                  <c:v>0.67420000000000002</c:v>
                </c:pt>
                <c:pt idx="6742">
                  <c:v>0.67430000000000001</c:v>
                </c:pt>
                <c:pt idx="6743">
                  <c:v>0.6744</c:v>
                </c:pt>
                <c:pt idx="6744">
                  <c:v>0.67449999999999999</c:v>
                </c:pt>
                <c:pt idx="6745">
                  <c:v>0.67459999999999998</c:v>
                </c:pt>
                <c:pt idx="6746">
                  <c:v>0.67469999999999997</c:v>
                </c:pt>
                <c:pt idx="6747">
                  <c:v>0.67479999999999996</c:v>
                </c:pt>
                <c:pt idx="6748">
                  <c:v>0.67490000000000006</c:v>
                </c:pt>
                <c:pt idx="6749">
                  <c:v>0.67500000000000004</c:v>
                </c:pt>
                <c:pt idx="6750">
                  <c:v>0.67510000000000003</c:v>
                </c:pt>
                <c:pt idx="6751">
                  <c:v>0.67520000000000002</c:v>
                </c:pt>
                <c:pt idx="6752">
                  <c:v>0.67530000000000001</c:v>
                </c:pt>
                <c:pt idx="6753">
                  <c:v>0.6754</c:v>
                </c:pt>
                <c:pt idx="6754">
                  <c:v>0.67549999999999999</c:v>
                </c:pt>
                <c:pt idx="6755">
                  <c:v>0.67559999999999998</c:v>
                </c:pt>
                <c:pt idx="6756">
                  <c:v>0.67569999999999997</c:v>
                </c:pt>
                <c:pt idx="6757">
                  <c:v>0.67579999999999996</c:v>
                </c:pt>
                <c:pt idx="6758">
                  <c:v>0.67589999999999995</c:v>
                </c:pt>
                <c:pt idx="6759">
                  <c:v>0.67600000000000005</c:v>
                </c:pt>
                <c:pt idx="6760">
                  <c:v>0.67610000000000003</c:v>
                </c:pt>
                <c:pt idx="6761">
                  <c:v>0.67620000000000002</c:v>
                </c:pt>
                <c:pt idx="6762">
                  <c:v>0.67630000000000001</c:v>
                </c:pt>
                <c:pt idx="6763">
                  <c:v>0.6764</c:v>
                </c:pt>
                <c:pt idx="6764">
                  <c:v>0.67649999999999999</c:v>
                </c:pt>
                <c:pt idx="6765">
                  <c:v>0.67659999999999998</c:v>
                </c:pt>
                <c:pt idx="6766">
                  <c:v>0.67669999999999997</c:v>
                </c:pt>
                <c:pt idx="6767">
                  <c:v>0.67679999999999996</c:v>
                </c:pt>
                <c:pt idx="6768">
                  <c:v>0.67689999999999995</c:v>
                </c:pt>
                <c:pt idx="6769">
                  <c:v>0.67700000000000005</c:v>
                </c:pt>
                <c:pt idx="6770">
                  <c:v>0.67710000000000004</c:v>
                </c:pt>
                <c:pt idx="6771">
                  <c:v>0.67720000000000002</c:v>
                </c:pt>
                <c:pt idx="6772">
                  <c:v>0.67730000000000001</c:v>
                </c:pt>
                <c:pt idx="6773">
                  <c:v>0.6774</c:v>
                </c:pt>
                <c:pt idx="6774">
                  <c:v>0.67749999999999999</c:v>
                </c:pt>
                <c:pt idx="6775">
                  <c:v>0.67759999999999998</c:v>
                </c:pt>
                <c:pt idx="6776">
                  <c:v>0.67769999999999997</c:v>
                </c:pt>
                <c:pt idx="6777">
                  <c:v>0.67779999999999996</c:v>
                </c:pt>
                <c:pt idx="6778">
                  <c:v>0.67789999999999995</c:v>
                </c:pt>
                <c:pt idx="6779">
                  <c:v>0.67800000000000005</c:v>
                </c:pt>
                <c:pt idx="6780">
                  <c:v>0.67810000000000004</c:v>
                </c:pt>
                <c:pt idx="6781">
                  <c:v>0.67820000000000003</c:v>
                </c:pt>
                <c:pt idx="6782">
                  <c:v>0.67830000000000001</c:v>
                </c:pt>
                <c:pt idx="6783">
                  <c:v>0.6784</c:v>
                </c:pt>
                <c:pt idx="6784">
                  <c:v>0.67849999999999999</c:v>
                </c:pt>
                <c:pt idx="6785">
                  <c:v>0.67859999999999998</c:v>
                </c:pt>
                <c:pt idx="6786">
                  <c:v>0.67869999999999997</c:v>
                </c:pt>
                <c:pt idx="6787">
                  <c:v>0.67879999999999996</c:v>
                </c:pt>
                <c:pt idx="6788">
                  <c:v>0.67889999999999995</c:v>
                </c:pt>
                <c:pt idx="6789">
                  <c:v>0.67900000000000005</c:v>
                </c:pt>
                <c:pt idx="6790">
                  <c:v>0.67910000000000004</c:v>
                </c:pt>
                <c:pt idx="6791">
                  <c:v>0.67920000000000003</c:v>
                </c:pt>
                <c:pt idx="6792">
                  <c:v>0.67930000000000001</c:v>
                </c:pt>
                <c:pt idx="6793">
                  <c:v>0.6794</c:v>
                </c:pt>
                <c:pt idx="6794">
                  <c:v>0.67949999999999999</c:v>
                </c:pt>
                <c:pt idx="6795">
                  <c:v>0.67959999999999998</c:v>
                </c:pt>
                <c:pt idx="6796">
                  <c:v>0.67969999999999997</c:v>
                </c:pt>
                <c:pt idx="6797">
                  <c:v>0.67979999999999996</c:v>
                </c:pt>
                <c:pt idx="6798">
                  <c:v>0.67989999999999995</c:v>
                </c:pt>
                <c:pt idx="6799">
                  <c:v>0.68</c:v>
                </c:pt>
                <c:pt idx="6800">
                  <c:v>0.68010000000000004</c:v>
                </c:pt>
                <c:pt idx="6801">
                  <c:v>0.68020000000000003</c:v>
                </c:pt>
                <c:pt idx="6802">
                  <c:v>0.68030000000000002</c:v>
                </c:pt>
                <c:pt idx="6803">
                  <c:v>0.6804</c:v>
                </c:pt>
                <c:pt idx="6804">
                  <c:v>0.68049999999999999</c:v>
                </c:pt>
                <c:pt idx="6805">
                  <c:v>0.68059999999999998</c:v>
                </c:pt>
                <c:pt idx="6806">
                  <c:v>0.68069999999999997</c:v>
                </c:pt>
                <c:pt idx="6807">
                  <c:v>0.68079999999999996</c:v>
                </c:pt>
                <c:pt idx="6808">
                  <c:v>0.68089999999999995</c:v>
                </c:pt>
                <c:pt idx="6809">
                  <c:v>0.68100000000000005</c:v>
                </c:pt>
                <c:pt idx="6810">
                  <c:v>0.68110000000000004</c:v>
                </c:pt>
                <c:pt idx="6811">
                  <c:v>0.68120000000000003</c:v>
                </c:pt>
                <c:pt idx="6812">
                  <c:v>0.68130000000000002</c:v>
                </c:pt>
                <c:pt idx="6813">
                  <c:v>0.68140000000000001</c:v>
                </c:pt>
                <c:pt idx="6814">
                  <c:v>0.68149999999999999</c:v>
                </c:pt>
                <c:pt idx="6815">
                  <c:v>0.68159999999999998</c:v>
                </c:pt>
                <c:pt idx="6816">
                  <c:v>0.68169999999999997</c:v>
                </c:pt>
                <c:pt idx="6817">
                  <c:v>0.68179999999999996</c:v>
                </c:pt>
                <c:pt idx="6818">
                  <c:v>0.68189999999999995</c:v>
                </c:pt>
                <c:pt idx="6819">
                  <c:v>0.68200000000000005</c:v>
                </c:pt>
                <c:pt idx="6820">
                  <c:v>0.68210000000000004</c:v>
                </c:pt>
                <c:pt idx="6821">
                  <c:v>0.68220000000000003</c:v>
                </c:pt>
                <c:pt idx="6822">
                  <c:v>0.68230000000000002</c:v>
                </c:pt>
                <c:pt idx="6823">
                  <c:v>0.68240000000000001</c:v>
                </c:pt>
                <c:pt idx="6824">
                  <c:v>0.6825</c:v>
                </c:pt>
                <c:pt idx="6825">
                  <c:v>0.68259999999999998</c:v>
                </c:pt>
                <c:pt idx="6826">
                  <c:v>0.68269999999999997</c:v>
                </c:pt>
                <c:pt idx="6827">
                  <c:v>0.68279999999999996</c:v>
                </c:pt>
                <c:pt idx="6828">
                  <c:v>0.68289999999999995</c:v>
                </c:pt>
                <c:pt idx="6829">
                  <c:v>0.68300000000000005</c:v>
                </c:pt>
                <c:pt idx="6830">
                  <c:v>0.68310000000000004</c:v>
                </c:pt>
                <c:pt idx="6831">
                  <c:v>0.68320000000000003</c:v>
                </c:pt>
                <c:pt idx="6832">
                  <c:v>0.68330000000000002</c:v>
                </c:pt>
                <c:pt idx="6833">
                  <c:v>0.68340000000000001</c:v>
                </c:pt>
                <c:pt idx="6834">
                  <c:v>0.6835</c:v>
                </c:pt>
                <c:pt idx="6835">
                  <c:v>0.68359999999999999</c:v>
                </c:pt>
                <c:pt idx="6836">
                  <c:v>0.68369999999999997</c:v>
                </c:pt>
                <c:pt idx="6837">
                  <c:v>0.68379999999999996</c:v>
                </c:pt>
                <c:pt idx="6838">
                  <c:v>0.68389999999999995</c:v>
                </c:pt>
                <c:pt idx="6839">
                  <c:v>0.68400000000000005</c:v>
                </c:pt>
                <c:pt idx="6840">
                  <c:v>0.68410000000000004</c:v>
                </c:pt>
                <c:pt idx="6841">
                  <c:v>0.68420000000000003</c:v>
                </c:pt>
                <c:pt idx="6842">
                  <c:v>0.68430000000000002</c:v>
                </c:pt>
                <c:pt idx="6843">
                  <c:v>0.68440000000000001</c:v>
                </c:pt>
                <c:pt idx="6844">
                  <c:v>0.6845</c:v>
                </c:pt>
                <c:pt idx="6845">
                  <c:v>0.68459999999999999</c:v>
                </c:pt>
                <c:pt idx="6846">
                  <c:v>0.68469999999999998</c:v>
                </c:pt>
                <c:pt idx="6847">
                  <c:v>0.68479999999999996</c:v>
                </c:pt>
                <c:pt idx="6848">
                  <c:v>0.68489999999999995</c:v>
                </c:pt>
                <c:pt idx="6849">
                  <c:v>0.68500000000000005</c:v>
                </c:pt>
                <c:pt idx="6850">
                  <c:v>0.68510000000000004</c:v>
                </c:pt>
                <c:pt idx="6851">
                  <c:v>0.68520000000000003</c:v>
                </c:pt>
                <c:pt idx="6852">
                  <c:v>0.68530000000000002</c:v>
                </c:pt>
                <c:pt idx="6853">
                  <c:v>0.68540000000000001</c:v>
                </c:pt>
                <c:pt idx="6854">
                  <c:v>0.6855</c:v>
                </c:pt>
                <c:pt idx="6855">
                  <c:v>0.68559999999999999</c:v>
                </c:pt>
                <c:pt idx="6856">
                  <c:v>0.68569999999999998</c:v>
                </c:pt>
                <c:pt idx="6857">
                  <c:v>0.68579999999999997</c:v>
                </c:pt>
                <c:pt idx="6858">
                  <c:v>0.68589999999999995</c:v>
                </c:pt>
                <c:pt idx="6859">
                  <c:v>0.68600000000000005</c:v>
                </c:pt>
                <c:pt idx="6860">
                  <c:v>0.68610000000000004</c:v>
                </c:pt>
                <c:pt idx="6861">
                  <c:v>0.68620000000000003</c:v>
                </c:pt>
                <c:pt idx="6862">
                  <c:v>0.68630000000000002</c:v>
                </c:pt>
                <c:pt idx="6863">
                  <c:v>0.68640000000000001</c:v>
                </c:pt>
                <c:pt idx="6864">
                  <c:v>0.6865</c:v>
                </c:pt>
                <c:pt idx="6865">
                  <c:v>0.68659999999999999</c:v>
                </c:pt>
                <c:pt idx="6866">
                  <c:v>0.68669999999999998</c:v>
                </c:pt>
                <c:pt idx="6867">
                  <c:v>0.68679999999999997</c:v>
                </c:pt>
                <c:pt idx="6868">
                  <c:v>0.68689999999999996</c:v>
                </c:pt>
                <c:pt idx="6869">
                  <c:v>0.68700000000000006</c:v>
                </c:pt>
                <c:pt idx="6870">
                  <c:v>0.68710000000000004</c:v>
                </c:pt>
                <c:pt idx="6871">
                  <c:v>0.68720000000000003</c:v>
                </c:pt>
                <c:pt idx="6872">
                  <c:v>0.68730000000000002</c:v>
                </c:pt>
                <c:pt idx="6873">
                  <c:v>0.68740000000000001</c:v>
                </c:pt>
                <c:pt idx="6874">
                  <c:v>0.6875</c:v>
                </c:pt>
                <c:pt idx="6875">
                  <c:v>0.68759999999999999</c:v>
                </c:pt>
                <c:pt idx="6876">
                  <c:v>0.68769999999999998</c:v>
                </c:pt>
                <c:pt idx="6877">
                  <c:v>0.68779999999999997</c:v>
                </c:pt>
                <c:pt idx="6878">
                  <c:v>0.68789999999999996</c:v>
                </c:pt>
                <c:pt idx="6879">
                  <c:v>0.68799999999999994</c:v>
                </c:pt>
                <c:pt idx="6880">
                  <c:v>0.68810000000000004</c:v>
                </c:pt>
                <c:pt idx="6881">
                  <c:v>0.68820000000000003</c:v>
                </c:pt>
                <c:pt idx="6882">
                  <c:v>0.68830000000000002</c:v>
                </c:pt>
                <c:pt idx="6883">
                  <c:v>0.68840000000000001</c:v>
                </c:pt>
                <c:pt idx="6884">
                  <c:v>0.6885</c:v>
                </c:pt>
                <c:pt idx="6885">
                  <c:v>0.68859999999999999</c:v>
                </c:pt>
                <c:pt idx="6886">
                  <c:v>0.68869999999999998</c:v>
                </c:pt>
                <c:pt idx="6887">
                  <c:v>0.68879999999999997</c:v>
                </c:pt>
                <c:pt idx="6888">
                  <c:v>0.68889999999999996</c:v>
                </c:pt>
                <c:pt idx="6889">
                  <c:v>0.68899999999999995</c:v>
                </c:pt>
                <c:pt idx="6890">
                  <c:v>0.68910000000000005</c:v>
                </c:pt>
                <c:pt idx="6891">
                  <c:v>0.68920000000000003</c:v>
                </c:pt>
                <c:pt idx="6892">
                  <c:v>0.68930000000000002</c:v>
                </c:pt>
                <c:pt idx="6893">
                  <c:v>0.68940000000000001</c:v>
                </c:pt>
                <c:pt idx="6894">
                  <c:v>0.6895</c:v>
                </c:pt>
                <c:pt idx="6895">
                  <c:v>0.68959999999999999</c:v>
                </c:pt>
                <c:pt idx="6896">
                  <c:v>0.68969999999999998</c:v>
                </c:pt>
                <c:pt idx="6897">
                  <c:v>0.68979999999999997</c:v>
                </c:pt>
                <c:pt idx="6898">
                  <c:v>0.68989999999999996</c:v>
                </c:pt>
                <c:pt idx="6899">
                  <c:v>0.69</c:v>
                </c:pt>
                <c:pt idx="6900">
                  <c:v>0.69010000000000005</c:v>
                </c:pt>
                <c:pt idx="6901">
                  <c:v>0.69020000000000004</c:v>
                </c:pt>
                <c:pt idx="6902">
                  <c:v>0.69030000000000002</c:v>
                </c:pt>
                <c:pt idx="6903">
                  <c:v>0.69040000000000001</c:v>
                </c:pt>
                <c:pt idx="6904">
                  <c:v>0.6905</c:v>
                </c:pt>
                <c:pt idx="6905">
                  <c:v>0.69059999999999999</c:v>
                </c:pt>
                <c:pt idx="6906">
                  <c:v>0.69069999999999998</c:v>
                </c:pt>
                <c:pt idx="6907">
                  <c:v>0.69079999999999997</c:v>
                </c:pt>
                <c:pt idx="6908">
                  <c:v>0.69089999999999996</c:v>
                </c:pt>
                <c:pt idx="6909">
                  <c:v>0.69099999999999995</c:v>
                </c:pt>
                <c:pt idx="6910">
                  <c:v>0.69110000000000005</c:v>
                </c:pt>
                <c:pt idx="6911">
                  <c:v>0.69120000000000004</c:v>
                </c:pt>
                <c:pt idx="6912">
                  <c:v>0.69130000000000003</c:v>
                </c:pt>
                <c:pt idx="6913">
                  <c:v>0.69140000000000001</c:v>
                </c:pt>
                <c:pt idx="6914">
                  <c:v>0.6915</c:v>
                </c:pt>
                <c:pt idx="6915">
                  <c:v>0.69159999999999999</c:v>
                </c:pt>
                <c:pt idx="6916">
                  <c:v>0.69169999999999998</c:v>
                </c:pt>
                <c:pt idx="6917">
                  <c:v>0.69179999999999997</c:v>
                </c:pt>
                <c:pt idx="6918">
                  <c:v>0.69189999999999996</c:v>
                </c:pt>
                <c:pt idx="6919">
                  <c:v>0.69199999999999995</c:v>
                </c:pt>
                <c:pt idx="6920">
                  <c:v>0.69210000000000005</c:v>
                </c:pt>
                <c:pt idx="6921">
                  <c:v>0.69220000000000004</c:v>
                </c:pt>
                <c:pt idx="6922">
                  <c:v>0.69230000000000003</c:v>
                </c:pt>
                <c:pt idx="6923">
                  <c:v>0.69240000000000002</c:v>
                </c:pt>
                <c:pt idx="6924">
                  <c:v>0.6925</c:v>
                </c:pt>
                <c:pt idx="6925">
                  <c:v>0.69259999999999999</c:v>
                </c:pt>
                <c:pt idx="6926">
                  <c:v>0.69269999999999998</c:v>
                </c:pt>
                <c:pt idx="6927">
                  <c:v>0.69279999999999997</c:v>
                </c:pt>
                <c:pt idx="6928">
                  <c:v>0.69289999999999996</c:v>
                </c:pt>
                <c:pt idx="6929">
                  <c:v>0.69299999999999995</c:v>
                </c:pt>
                <c:pt idx="6930">
                  <c:v>0.69310000000000005</c:v>
                </c:pt>
                <c:pt idx="6931">
                  <c:v>0.69320000000000004</c:v>
                </c:pt>
                <c:pt idx="6932">
                  <c:v>0.69330000000000003</c:v>
                </c:pt>
                <c:pt idx="6933">
                  <c:v>0.69340000000000002</c:v>
                </c:pt>
                <c:pt idx="6934">
                  <c:v>0.69350000000000001</c:v>
                </c:pt>
                <c:pt idx="6935">
                  <c:v>0.69359999999999999</c:v>
                </c:pt>
                <c:pt idx="6936">
                  <c:v>0.69369999999999998</c:v>
                </c:pt>
                <c:pt idx="6937">
                  <c:v>0.69379999999999997</c:v>
                </c:pt>
                <c:pt idx="6938">
                  <c:v>0.69389999999999996</c:v>
                </c:pt>
                <c:pt idx="6939">
                  <c:v>0.69399999999999995</c:v>
                </c:pt>
                <c:pt idx="6940">
                  <c:v>0.69410000000000005</c:v>
                </c:pt>
                <c:pt idx="6941">
                  <c:v>0.69420000000000004</c:v>
                </c:pt>
                <c:pt idx="6942">
                  <c:v>0.69430000000000003</c:v>
                </c:pt>
                <c:pt idx="6943">
                  <c:v>0.69440000000000002</c:v>
                </c:pt>
                <c:pt idx="6944">
                  <c:v>0.69450000000000001</c:v>
                </c:pt>
                <c:pt idx="6945">
                  <c:v>0.6946</c:v>
                </c:pt>
                <c:pt idx="6946">
                  <c:v>0.69469999999999998</c:v>
                </c:pt>
                <c:pt idx="6947">
                  <c:v>0.69479999999999997</c:v>
                </c:pt>
                <c:pt idx="6948">
                  <c:v>0.69489999999999996</c:v>
                </c:pt>
                <c:pt idx="6949">
                  <c:v>0.69499999999999995</c:v>
                </c:pt>
                <c:pt idx="6950">
                  <c:v>0.69510000000000005</c:v>
                </c:pt>
                <c:pt idx="6951">
                  <c:v>0.69520000000000004</c:v>
                </c:pt>
                <c:pt idx="6952">
                  <c:v>0.69530000000000003</c:v>
                </c:pt>
                <c:pt idx="6953">
                  <c:v>0.69540000000000002</c:v>
                </c:pt>
                <c:pt idx="6954">
                  <c:v>0.69550000000000001</c:v>
                </c:pt>
                <c:pt idx="6955">
                  <c:v>0.6956</c:v>
                </c:pt>
                <c:pt idx="6956">
                  <c:v>0.69569999999999999</c:v>
                </c:pt>
                <c:pt idx="6957">
                  <c:v>0.69579999999999997</c:v>
                </c:pt>
                <c:pt idx="6958">
                  <c:v>0.69589999999999996</c:v>
                </c:pt>
                <c:pt idx="6959">
                  <c:v>0.69599999999999995</c:v>
                </c:pt>
                <c:pt idx="6960">
                  <c:v>0.69610000000000005</c:v>
                </c:pt>
                <c:pt idx="6961">
                  <c:v>0.69620000000000004</c:v>
                </c:pt>
                <c:pt idx="6962">
                  <c:v>0.69630000000000003</c:v>
                </c:pt>
                <c:pt idx="6963">
                  <c:v>0.69640000000000002</c:v>
                </c:pt>
                <c:pt idx="6964">
                  <c:v>0.69650000000000001</c:v>
                </c:pt>
                <c:pt idx="6965">
                  <c:v>0.6966</c:v>
                </c:pt>
                <c:pt idx="6966">
                  <c:v>0.69669999999999999</c:v>
                </c:pt>
                <c:pt idx="6967">
                  <c:v>0.69679999999999997</c:v>
                </c:pt>
                <c:pt idx="6968">
                  <c:v>0.69689999999999996</c:v>
                </c:pt>
                <c:pt idx="6969">
                  <c:v>0.69699999999999995</c:v>
                </c:pt>
                <c:pt idx="6970">
                  <c:v>0.69710000000000005</c:v>
                </c:pt>
                <c:pt idx="6971">
                  <c:v>0.69720000000000004</c:v>
                </c:pt>
                <c:pt idx="6972">
                  <c:v>0.69730000000000003</c:v>
                </c:pt>
                <c:pt idx="6973">
                  <c:v>0.69740000000000002</c:v>
                </c:pt>
                <c:pt idx="6974">
                  <c:v>0.69750000000000001</c:v>
                </c:pt>
                <c:pt idx="6975">
                  <c:v>0.6976</c:v>
                </c:pt>
                <c:pt idx="6976">
                  <c:v>0.69769999999999999</c:v>
                </c:pt>
                <c:pt idx="6977">
                  <c:v>0.69779999999999998</c:v>
                </c:pt>
                <c:pt idx="6978">
                  <c:v>0.69789999999999996</c:v>
                </c:pt>
                <c:pt idx="6979">
                  <c:v>0.69799999999999995</c:v>
                </c:pt>
                <c:pt idx="6980">
                  <c:v>0.69810000000000005</c:v>
                </c:pt>
                <c:pt idx="6981">
                  <c:v>0.69820000000000004</c:v>
                </c:pt>
                <c:pt idx="6982">
                  <c:v>0.69830000000000003</c:v>
                </c:pt>
                <c:pt idx="6983">
                  <c:v>0.69840000000000002</c:v>
                </c:pt>
                <c:pt idx="6984">
                  <c:v>0.69850000000000001</c:v>
                </c:pt>
                <c:pt idx="6985">
                  <c:v>0.6986</c:v>
                </c:pt>
                <c:pt idx="6986">
                  <c:v>0.69869999999999999</c:v>
                </c:pt>
                <c:pt idx="6987">
                  <c:v>0.69879999999999998</c:v>
                </c:pt>
                <c:pt idx="6988">
                  <c:v>0.69889999999999997</c:v>
                </c:pt>
                <c:pt idx="6989">
                  <c:v>0.69899999999999995</c:v>
                </c:pt>
                <c:pt idx="6990">
                  <c:v>0.69910000000000005</c:v>
                </c:pt>
                <c:pt idx="6991">
                  <c:v>0.69920000000000004</c:v>
                </c:pt>
                <c:pt idx="6992">
                  <c:v>0.69930000000000003</c:v>
                </c:pt>
                <c:pt idx="6993">
                  <c:v>0.69940000000000002</c:v>
                </c:pt>
                <c:pt idx="6994">
                  <c:v>0.69950000000000001</c:v>
                </c:pt>
                <c:pt idx="6995">
                  <c:v>0.6996</c:v>
                </c:pt>
                <c:pt idx="6996">
                  <c:v>0.69969999999999999</c:v>
                </c:pt>
                <c:pt idx="6997">
                  <c:v>0.69979999999999998</c:v>
                </c:pt>
                <c:pt idx="6998">
                  <c:v>0.69989999999999997</c:v>
                </c:pt>
                <c:pt idx="6999">
                  <c:v>0.7</c:v>
                </c:pt>
                <c:pt idx="7000">
                  <c:v>0.70009999999999994</c:v>
                </c:pt>
                <c:pt idx="7001">
                  <c:v>0.70020000000000004</c:v>
                </c:pt>
                <c:pt idx="7002">
                  <c:v>0.70030000000000003</c:v>
                </c:pt>
                <c:pt idx="7003">
                  <c:v>0.70040000000000002</c:v>
                </c:pt>
                <c:pt idx="7004">
                  <c:v>0.70050000000000001</c:v>
                </c:pt>
                <c:pt idx="7005">
                  <c:v>0.7006</c:v>
                </c:pt>
                <c:pt idx="7006">
                  <c:v>0.70069999999999999</c:v>
                </c:pt>
                <c:pt idx="7007">
                  <c:v>0.70079999999999998</c:v>
                </c:pt>
                <c:pt idx="7008">
                  <c:v>0.70089999999999997</c:v>
                </c:pt>
                <c:pt idx="7009">
                  <c:v>0.70099999999999996</c:v>
                </c:pt>
                <c:pt idx="7010">
                  <c:v>0.70109999999999995</c:v>
                </c:pt>
                <c:pt idx="7011">
                  <c:v>0.70120000000000005</c:v>
                </c:pt>
                <c:pt idx="7012">
                  <c:v>0.70130000000000003</c:v>
                </c:pt>
                <c:pt idx="7013">
                  <c:v>0.70140000000000002</c:v>
                </c:pt>
                <c:pt idx="7014">
                  <c:v>0.70150000000000001</c:v>
                </c:pt>
                <c:pt idx="7015">
                  <c:v>0.7016</c:v>
                </c:pt>
                <c:pt idx="7016">
                  <c:v>0.70169999999999999</c:v>
                </c:pt>
                <c:pt idx="7017">
                  <c:v>0.70179999999999998</c:v>
                </c:pt>
                <c:pt idx="7018">
                  <c:v>0.70189999999999997</c:v>
                </c:pt>
                <c:pt idx="7019">
                  <c:v>0.70199999999999996</c:v>
                </c:pt>
                <c:pt idx="7020">
                  <c:v>0.70209999999999995</c:v>
                </c:pt>
                <c:pt idx="7021">
                  <c:v>0.70220000000000005</c:v>
                </c:pt>
                <c:pt idx="7022">
                  <c:v>0.70230000000000004</c:v>
                </c:pt>
                <c:pt idx="7023">
                  <c:v>0.70240000000000002</c:v>
                </c:pt>
                <c:pt idx="7024">
                  <c:v>0.70250000000000001</c:v>
                </c:pt>
                <c:pt idx="7025">
                  <c:v>0.7026</c:v>
                </c:pt>
                <c:pt idx="7026">
                  <c:v>0.70269999999999999</c:v>
                </c:pt>
                <c:pt idx="7027">
                  <c:v>0.70279999999999998</c:v>
                </c:pt>
                <c:pt idx="7028">
                  <c:v>0.70289999999999997</c:v>
                </c:pt>
                <c:pt idx="7029">
                  <c:v>0.70299999999999996</c:v>
                </c:pt>
                <c:pt idx="7030">
                  <c:v>0.70309999999999995</c:v>
                </c:pt>
                <c:pt idx="7031">
                  <c:v>0.70320000000000005</c:v>
                </c:pt>
                <c:pt idx="7032">
                  <c:v>0.70330000000000004</c:v>
                </c:pt>
                <c:pt idx="7033">
                  <c:v>0.70340000000000003</c:v>
                </c:pt>
                <c:pt idx="7034">
                  <c:v>0.70350000000000001</c:v>
                </c:pt>
                <c:pt idx="7035">
                  <c:v>0.7036</c:v>
                </c:pt>
                <c:pt idx="7036">
                  <c:v>0.70369999999999999</c:v>
                </c:pt>
                <c:pt idx="7037">
                  <c:v>0.70379999999999998</c:v>
                </c:pt>
                <c:pt idx="7038">
                  <c:v>0.70389999999999997</c:v>
                </c:pt>
                <c:pt idx="7039">
                  <c:v>0.70399999999999996</c:v>
                </c:pt>
                <c:pt idx="7040">
                  <c:v>0.70409999999999995</c:v>
                </c:pt>
                <c:pt idx="7041">
                  <c:v>0.70420000000000005</c:v>
                </c:pt>
                <c:pt idx="7042">
                  <c:v>0.70430000000000004</c:v>
                </c:pt>
                <c:pt idx="7043">
                  <c:v>0.70440000000000003</c:v>
                </c:pt>
                <c:pt idx="7044">
                  <c:v>0.70450000000000002</c:v>
                </c:pt>
                <c:pt idx="7045">
                  <c:v>0.7046</c:v>
                </c:pt>
                <c:pt idx="7046">
                  <c:v>0.70469999999999999</c:v>
                </c:pt>
                <c:pt idx="7047">
                  <c:v>0.70479999999999998</c:v>
                </c:pt>
                <c:pt idx="7048">
                  <c:v>0.70489999999999997</c:v>
                </c:pt>
                <c:pt idx="7049">
                  <c:v>0.70499999999999996</c:v>
                </c:pt>
                <c:pt idx="7050">
                  <c:v>0.70509999999999995</c:v>
                </c:pt>
                <c:pt idx="7051">
                  <c:v>0.70520000000000005</c:v>
                </c:pt>
                <c:pt idx="7052">
                  <c:v>0.70530000000000004</c:v>
                </c:pt>
                <c:pt idx="7053">
                  <c:v>0.70540000000000003</c:v>
                </c:pt>
                <c:pt idx="7054">
                  <c:v>0.70550000000000002</c:v>
                </c:pt>
                <c:pt idx="7055">
                  <c:v>0.7056</c:v>
                </c:pt>
                <c:pt idx="7056">
                  <c:v>0.70569999999999999</c:v>
                </c:pt>
                <c:pt idx="7057">
                  <c:v>0.70579999999999998</c:v>
                </c:pt>
                <c:pt idx="7058">
                  <c:v>0.70589999999999997</c:v>
                </c:pt>
                <c:pt idx="7059">
                  <c:v>0.70599999999999996</c:v>
                </c:pt>
                <c:pt idx="7060">
                  <c:v>0.70609999999999995</c:v>
                </c:pt>
                <c:pt idx="7061">
                  <c:v>0.70620000000000005</c:v>
                </c:pt>
                <c:pt idx="7062">
                  <c:v>0.70630000000000004</c:v>
                </c:pt>
                <c:pt idx="7063">
                  <c:v>0.70640000000000003</c:v>
                </c:pt>
                <c:pt idx="7064">
                  <c:v>0.70650000000000002</c:v>
                </c:pt>
                <c:pt idx="7065">
                  <c:v>0.70660000000000001</c:v>
                </c:pt>
                <c:pt idx="7066">
                  <c:v>0.70669999999999999</c:v>
                </c:pt>
                <c:pt idx="7067">
                  <c:v>0.70679999999999998</c:v>
                </c:pt>
                <c:pt idx="7068">
                  <c:v>0.70689999999999997</c:v>
                </c:pt>
                <c:pt idx="7069">
                  <c:v>0.70699999999999996</c:v>
                </c:pt>
                <c:pt idx="7070">
                  <c:v>0.70709999999999995</c:v>
                </c:pt>
                <c:pt idx="7071">
                  <c:v>0.70720000000000005</c:v>
                </c:pt>
                <c:pt idx="7072">
                  <c:v>0.70730000000000004</c:v>
                </c:pt>
                <c:pt idx="7073">
                  <c:v>0.70740000000000003</c:v>
                </c:pt>
                <c:pt idx="7074">
                  <c:v>0.70750000000000002</c:v>
                </c:pt>
                <c:pt idx="7075">
                  <c:v>0.70760000000000001</c:v>
                </c:pt>
                <c:pt idx="7076">
                  <c:v>0.7077</c:v>
                </c:pt>
                <c:pt idx="7077">
                  <c:v>0.70779999999999998</c:v>
                </c:pt>
                <c:pt idx="7078">
                  <c:v>0.70789999999999997</c:v>
                </c:pt>
                <c:pt idx="7079">
                  <c:v>0.70799999999999996</c:v>
                </c:pt>
                <c:pt idx="7080">
                  <c:v>0.70809999999999995</c:v>
                </c:pt>
                <c:pt idx="7081">
                  <c:v>0.70820000000000005</c:v>
                </c:pt>
                <c:pt idx="7082">
                  <c:v>0.70830000000000004</c:v>
                </c:pt>
                <c:pt idx="7083">
                  <c:v>0.70840000000000003</c:v>
                </c:pt>
                <c:pt idx="7084">
                  <c:v>0.70850000000000002</c:v>
                </c:pt>
                <c:pt idx="7085">
                  <c:v>0.70860000000000001</c:v>
                </c:pt>
                <c:pt idx="7086">
                  <c:v>0.7087</c:v>
                </c:pt>
                <c:pt idx="7087">
                  <c:v>0.70879999999999999</c:v>
                </c:pt>
                <c:pt idx="7088">
                  <c:v>0.70889999999999997</c:v>
                </c:pt>
                <c:pt idx="7089">
                  <c:v>0.70899999999999996</c:v>
                </c:pt>
                <c:pt idx="7090">
                  <c:v>0.70909999999999995</c:v>
                </c:pt>
                <c:pt idx="7091">
                  <c:v>0.70920000000000005</c:v>
                </c:pt>
                <c:pt idx="7092">
                  <c:v>0.70930000000000004</c:v>
                </c:pt>
                <c:pt idx="7093">
                  <c:v>0.70940000000000003</c:v>
                </c:pt>
                <c:pt idx="7094">
                  <c:v>0.70950000000000002</c:v>
                </c:pt>
                <c:pt idx="7095">
                  <c:v>0.70960000000000001</c:v>
                </c:pt>
                <c:pt idx="7096">
                  <c:v>0.7097</c:v>
                </c:pt>
                <c:pt idx="7097">
                  <c:v>0.70979999999999999</c:v>
                </c:pt>
                <c:pt idx="7098">
                  <c:v>0.70989999999999998</c:v>
                </c:pt>
                <c:pt idx="7099">
                  <c:v>0.71</c:v>
                </c:pt>
                <c:pt idx="7100">
                  <c:v>0.71009999999999995</c:v>
                </c:pt>
                <c:pt idx="7101">
                  <c:v>0.71020000000000005</c:v>
                </c:pt>
                <c:pt idx="7102">
                  <c:v>0.71030000000000004</c:v>
                </c:pt>
                <c:pt idx="7103">
                  <c:v>0.71040000000000003</c:v>
                </c:pt>
                <c:pt idx="7104">
                  <c:v>0.71050000000000002</c:v>
                </c:pt>
                <c:pt idx="7105">
                  <c:v>0.71060000000000001</c:v>
                </c:pt>
                <c:pt idx="7106">
                  <c:v>0.7107</c:v>
                </c:pt>
                <c:pt idx="7107">
                  <c:v>0.71079999999999999</c:v>
                </c:pt>
                <c:pt idx="7108">
                  <c:v>0.71089999999999998</c:v>
                </c:pt>
                <c:pt idx="7109">
                  <c:v>0.71099999999999997</c:v>
                </c:pt>
                <c:pt idx="7110">
                  <c:v>0.71109999999999995</c:v>
                </c:pt>
                <c:pt idx="7111">
                  <c:v>0.71120000000000005</c:v>
                </c:pt>
                <c:pt idx="7112">
                  <c:v>0.71130000000000004</c:v>
                </c:pt>
                <c:pt idx="7113">
                  <c:v>0.71140000000000003</c:v>
                </c:pt>
                <c:pt idx="7114">
                  <c:v>0.71150000000000002</c:v>
                </c:pt>
                <c:pt idx="7115">
                  <c:v>0.71160000000000001</c:v>
                </c:pt>
                <c:pt idx="7116">
                  <c:v>0.7117</c:v>
                </c:pt>
                <c:pt idx="7117">
                  <c:v>0.71179999999999999</c:v>
                </c:pt>
                <c:pt idx="7118">
                  <c:v>0.71189999999999998</c:v>
                </c:pt>
                <c:pt idx="7119">
                  <c:v>0.71199999999999997</c:v>
                </c:pt>
                <c:pt idx="7120">
                  <c:v>0.71209999999999996</c:v>
                </c:pt>
                <c:pt idx="7121">
                  <c:v>0.71220000000000006</c:v>
                </c:pt>
                <c:pt idx="7122">
                  <c:v>0.71230000000000004</c:v>
                </c:pt>
                <c:pt idx="7123">
                  <c:v>0.71240000000000003</c:v>
                </c:pt>
                <c:pt idx="7124">
                  <c:v>0.71250000000000002</c:v>
                </c:pt>
                <c:pt idx="7125">
                  <c:v>0.71260000000000001</c:v>
                </c:pt>
                <c:pt idx="7126">
                  <c:v>0.7127</c:v>
                </c:pt>
                <c:pt idx="7127">
                  <c:v>0.71279999999999999</c:v>
                </c:pt>
                <c:pt idx="7128">
                  <c:v>0.71289999999999998</c:v>
                </c:pt>
                <c:pt idx="7129">
                  <c:v>0.71299999999999997</c:v>
                </c:pt>
                <c:pt idx="7130">
                  <c:v>0.71309999999999996</c:v>
                </c:pt>
                <c:pt idx="7131">
                  <c:v>0.71319999999999995</c:v>
                </c:pt>
                <c:pt idx="7132">
                  <c:v>0.71330000000000005</c:v>
                </c:pt>
                <c:pt idx="7133">
                  <c:v>0.71340000000000003</c:v>
                </c:pt>
                <c:pt idx="7134">
                  <c:v>0.71350000000000002</c:v>
                </c:pt>
                <c:pt idx="7135">
                  <c:v>0.71360000000000001</c:v>
                </c:pt>
                <c:pt idx="7136">
                  <c:v>0.7137</c:v>
                </c:pt>
                <c:pt idx="7137">
                  <c:v>0.71379999999999999</c:v>
                </c:pt>
                <c:pt idx="7138">
                  <c:v>0.71389999999999998</c:v>
                </c:pt>
                <c:pt idx="7139">
                  <c:v>0.71399999999999997</c:v>
                </c:pt>
                <c:pt idx="7140">
                  <c:v>0.71409999999999996</c:v>
                </c:pt>
                <c:pt idx="7141">
                  <c:v>0.71419999999999995</c:v>
                </c:pt>
                <c:pt idx="7142">
                  <c:v>0.71430000000000005</c:v>
                </c:pt>
                <c:pt idx="7143">
                  <c:v>0.71440000000000003</c:v>
                </c:pt>
                <c:pt idx="7144">
                  <c:v>0.71450000000000002</c:v>
                </c:pt>
                <c:pt idx="7145">
                  <c:v>0.71460000000000001</c:v>
                </c:pt>
                <c:pt idx="7146">
                  <c:v>0.7147</c:v>
                </c:pt>
                <c:pt idx="7147">
                  <c:v>0.71479999999999999</c:v>
                </c:pt>
                <c:pt idx="7148">
                  <c:v>0.71489999999999998</c:v>
                </c:pt>
                <c:pt idx="7149">
                  <c:v>0.71499999999999997</c:v>
                </c:pt>
                <c:pt idx="7150">
                  <c:v>0.71509999999999996</c:v>
                </c:pt>
                <c:pt idx="7151">
                  <c:v>0.71519999999999995</c:v>
                </c:pt>
                <c:pt idx="7152">
                  <c:v>0.71530000000000005</c:v>
                </c:pt>
                <c:pt idx="7153">
                  <c:v>0.71540000000000004</c:v>
                </c:pt>
                <c:pt idx="7154">
                  <c:v>0.71550000000000002</c:v>
                </c:pt>
                <c:pt idx="7155">
                  <c:v>0.71560000000000001</c:v>
                </c:pt>
                <c:pt idx="7156">
                  <c:v>0.7157</c:v>
                </c:pt>
                <c:pt idx="7157">
                  <c:v>0.71579999999999999</c:v>
                </c:pt>
                <c:pt idx="7158">
                  <c:v>0.71589999999999998</c:v>
                </c:pt>
                <c:pt idx="7159">
                  <c:v>0.71599999999999997</c:v>
                </c:pt>
                <c:pt idx="7160">
                  <c:v>0.71609999999999996</c:v>
                </c:pt>
                <c:pt idx="7161">
                  <c:v>0.71619999999999995</c:v>
                </c:pt>
                <c:pt idx="7162">
                  <c:v>0.71630000000000005</c:v>
                </c:pt>
                <c:pt idx="7163">
                  <c:v>0.71640000000000004</c:v>
                </c:pt>
                <c:pt idx="7164">
                  <c:v>0.71650000000000003</c:v>
                </c:pt>
                <c:pt idx="7165">
                  <c:v>0.71660000000000001</c:v>
                </c:pt>
                <c:pt idx="7166">
                  <c:v>0.7167</c:v>
                </c:pt>
                <c:pt idx="7167">
                  <c:v>0.71679999999999999</c:v>
                </c:pt>
                <c:pt idx="7168">
                  <c:v>0.71689999999999998</c:v>
                </c:pt>
                <c:pt idx="7169">
                  <c:v>0.71699999999999997</c:v>
                </c:pt>
                <c:pt idx="7170">
                  <c:v>0.71709999999999996</c:v>
                </c:pt>
                <c:pt idx="7171">
                  <c:v>0.71719999999999995</c:v>
                </c:pt>
                <c:pt idx="7172">
                  <c:v>0.71730000000000005</c:v>
                </c:pt>
                <c:pt idx="7173">
                  <c:v>0.71740000000000004</c:v>
                </c:pt>
                <c:pt idx="7174">
                  <c:v>0.71750000000000003</c:v>
                </c:pt>
                <c:pt idx="7175">
                  <c:v>0.71760000000000002</c:v>
                </c:pt>
                <c:pt idx="7176">
                  <c:v>0.7177</c:v>
                </c:pt>
                <c:pt idx="7177">
                  <c:v>0.71779999999999999</c:v>
                </c:pt>
                <c:pt idx="7178">
                  <c:v>0.71789999999999998</c:v>
                </c:pt>
                <c:pt idx="7179">
                  <c:v>0.71799999999999997</c:v>
                </c:pt>
                <c:pt idx="7180">
                  <c:v>0.71809999999999996</c:v>
                </c:pt>
                <c:pt idx="7181">
                  <c:v>0.71819999999999995</c:v>
                </c:pt>
                <c:pt idx="7182">
                  <c:v>0.71830000000000005</c:v>
                </c:pt>
                <c:pt idx="7183">
                  <c:v>0.71840000000000004</c:v>
                </c:pt>
                <c:pt idx="7184">
                  <c:v>0.71850000000000003</c:v>
                </c:pt>
                <c:pt idx="7185">
                  <c:v>0.71860000000000002</c:v>
                </c:pt>
                <c:pt idx="7186">
                  <c:v>0.71870000000000001</c:v>
                </c:pt>
                <c:pt idx="7187">
                  <c:v>0.71879999999999999</c:v>
                </c:pt>
                <c:pt idx="7188">
                  <c:v>0.71889999999999998</c:v>
                </c:pt>
                <c:pt idx="7189">
                  <c:v>0.71899999999999997</c:v>
                </c:pt>
                <c:pt idx="7190">
                  <c:v>0.71909999999999996</c:v>
                </c:pt>
                <c:pt idx="7191">
                  <c:v>0.71919999999999995</c:v>
                </c:pt>
                <c:pt idx="7192">
                  <c:v>0.71930000000000005</c:v>
                </c:pt>
                <c:pt idx="7193">
                  <c:v>0.71940000000000004</c:v>
                </c:pt>
                <c:pt idx="7194">
                  <c:v>0.71950000000000003</c:v>
                </c:pt>
                <c:pt idx="7195">
                  <c:v>0.71960000000000002</c:v>
                </c:pt>
                <c:pt idx="7196">
                  <c:v>0.71970000000000001</c:v>
                </c:pt>
                <c:pt idx="7197">
                  <c:v>0.7198</c:v>
                </c:pt>
                <c:pt idx="7198">
                  <c:v>0.71989999999999998</c:v>
                </c:pt>
                <c:pt idx="7199">
                  <c:v>0.72</c:v>
                </c:pt>
                <c:pt idx="7200">
                  <c:v>0.72009999999999996</c:v>
                </c:pt>
                <c:pt idx="7201">
                  <c:v>0.72019999999999995</c:v>
                </c:pt>
                <c:pt idx="7202">
                  <c:v>0.72030000000000005</c:v>
                </c:pt>
                <c:pt idx="7203">
                  <c:v>0.72040000000000004</c:v>
                </c:pt>
                <c:pt idx="7204">
                  <c:v>0.72050000000000003</c:v>
                </c:pt>
                <c:pt idx="7205">
                  <c:v>0.72060000000000002</c:v>
                </c:pt>
                <c:pt idx="7206">
                  <c:v>0.72070000000000001</c:v>
                </c:pt>
                <c:pt idx="7207">
                  <c:v>0.7208</c:v>
                </c:pt>
                <c:pt idx="7208">
                  <c:v>0.72089999999999999</c:v>
                </c:pt>
                <c:pt idx="7209">
                  <c:v>0.72099999999999997</c:v>
                </c:pt>
                <c:pt idx="7210">
                  <c:v>0.72109999999999996</c:v>
                </c:pt>
                <c:pt idx="7211">
                  <c:v>0.72119999999999995</c:v>
                </c:pt>
                <c:pt idx="7212">
                  <c:v>0.72130000000000005</c:v>
                </c:pt>
                <c:pt idx="7213">
                  <c:v>0.72140000000000004</c:v>
                </c:pt>
                <c:pt idx="7214">
                  <c:v>0.72150000000000003</c:v>
                </c:pt>
                <c:pt idx="7215">
                  <c:v>0.72160000000000002</c:v>
                </c:pt>
                <c:pt idx="7216">
                  <c:v>0.72170000000000001</c:v>
                </c:pt>
                <c:pt idx="7217">
                  <c:v>0.7218</c:v>
                </c:pt>
                <c:pt idx="7218">
                  <c:v>0.72189999999999999</c:v>
                </c:pt>
                <c:pt idx="7219">
                  <c:v>0.72199999999999998</c:v>
                </c:pt>
                <c:pt idx="7220">
                  <c:v>0.72209999999999996</c:v>
                </c:pt>
                <c:pt idx="7221">
                  <c:v>0.72219999999999995</c:v>
                </c:pt>
                <c:pt idx="7222">
                  <c:v>0.72230000000000005</c:v>
                </c:pt>
                <c:pt idx="7223">
                  <c:v>0.72240000000000004</c:v>
                </c:pt>
                <c:pt idx="7224">
                  <c:v>0.72250000000000003</c:v>
                </c:pt>
                <c:pt idx="7225">
                  <c:v>0.72260000000000002</c:v>
                </c:pt>
                <c:pt idx="7226">
                  <c:v>0.72270000000000001</c:v>
                </c:pt>
                <c:pt idx="7227">
                  <c:v>0.7228</c:v>
                </c:pt>
                <c:pt idx="7228">
                  <c:v>0.72289999999999999</c:v>
                </c:pt>
                <c:pt idx="7229">
                  <c:v>0.72299999999999998</c:v>
                </c:pt>
                <c:pt idx="7230">
                  <c:v>0.72309999999999997</c:v>
                </c:pt>
                <c:pt idx="7231">
                  <c:v>0.72319999999999995</c:v>
                </c:pt>
                <c:pt idx="7232">
                  <c:v>0.72330000000000005</c:v>
                </c:pt>
                <c:pt idx="7233">
                  <c:v>0.72340000000000004</c:v>
                </c:pt>
                <c:pt idx="7234">
                  <c:v>0.72350000000000003</c:v>
                </c:pt>
                <c:pt idx="7235">
                  <c:v>0.72360000000000002</c:v>
                </c:pt>
                <c:pt idx="7236">
                  <c:v>0.72370000000000001</c:v>
                </c:pt>
                <c:pt idx="7237">
                  <c:v>0.7238</c:v>
                </c:pt>
                <c:pt idx="7238">
                  <c:v>0.72389999999999999</c:v>
                </c:pt>
                <c:pt idx="7239">
                  <c:v>0.72399999999999998</c:v>
                </c:pt>
                <c:pt idx="7240">
                  <c:v>0.72409999999999997</c:v>
                </c:pt>
                <c:pt idx="7241">
                  <c:v>0.72419999999999995</c:v>
                </c:pt>
                <c:pt idx="7242">
                  <c:v>0.72430000000000005</c:v>
                </c:pt>
                <c:pt idx="7243">
                  <c:v>0.72440000000000004</c:v>
                </c:pt>
                <c:pt idx="7244">
                  <c:v>0.72450000000000003</c:v>
                </c:pt>
                <c:pt idx="7245">
                  <c:v>0.72460000000000002</c:v>
                </c:pt>
                <c:pt idx="7246">
                  <c:v>0.72470000000000001</c:v>
                </c:pt>
                <c:pt idx="7247">
                  <c:v>0.7248</c:v>
                </c:pt>
                <c:pt idx="7248">
                  <c:v>0.72489999999999999</c:v>
                </c:pt>
                <c:pt idx="7249">
                  <c:v>0.72499999999999998</c:v>
                </c:pt>
                <c:pt idx="7250">
                  <c:v>0.72509999999999997</c:v>
                </c:pt>
                <c:pt idx="7251">
                  <c:v>0.72519999999999996</c:v>
                </c:pt>
                <c:pt idx="7252">
                  <c:v>0.72529999999999994</c:v>
                </c:pt>
                <c:pt idx="7253">
                  <c:v>0.72540000000000004</c:v>
                </c:pt>
                <c:pt idx="7254">
                  <c:v>0.72550000000000003</c:v>
                </c:pt>
                <c:pt idx="7255">
                  <c:v>0.72560000000000002</c:v>
                </c:pt>
                <c:pt idx="7256">
                  <c:v>0.72570000000000001</c:v>
                </c:pt>
                <c:pt idx="7257">
                  <c:v>0.7258</c:v>
                </c:pt>
                <c:pt idx="7258">
                  <c:v>0.72589999999999999</c:v>
                </c:pt>
                <c:pt idx="7259">
                  <c:v>0.72599999999999998</c:v>
                </c:pt>
                <c:pt idx="7260">
                  <c:v>0.72609999999999997</c:v>
                </c:pt>
                <c:pt idx="7261">
                  <c:v>0.72619999999999996</c:v>
                </c:pt>
                <c:pt idx="7262">
                  <c:v>0.72629999999999995</c:v>
                </c:pt>
                <c:pt idx="7263">
                  <c:v>0.72640000000000005</c:v>
                </c:pt>
                <c:pt idx="7264">
                  <c:v>0.72650000000000003</c:v>
                </c:pt>
                <c:pt idx="7265">
                  <c:v>0.72660000000000002</c:v>
                </c:pt>
                <c:pt idx="7266">
                  <c:v>0.72670000000000001</c:v>
                </c:pt>
                <c:pt idx="7267">
                  <c:v>0.7268</c:v>
                </c:pt>
                <c:pt idx="7268">
                  <c:v>0.72689999999999999</c:v>
                </c:pt>
                <c:pt idx="7269">
                  <c:v>0.72699999999999998</c:v>
                </c:pt>
                <c:pt idx="7270">
                  <c:v>0.72709999999999997</c:v>
                </c:pt>
                <c:pt idx="7271">
                  <c:v>0.72719999999999996</c:v>
                </c:pt>
                <c:pt idx="7272">
                  <c:v>0.72729999999999995</c:v>
                </c:pt>
                <c:pt idx="7273">
                  <c:v>0.72740000000000005</c:v>
                </c:pt>
                <c:pt idx="7274">
                  <c:v>0.72750000000000004</c:v>
                </c:pt>
                <c:pt idx="7275">
                  <c:v>0.72760000000000002</c:v>
                </c:pt>
                <c:pt idx="7276">
                  <c:v>0.72770000000000001</c:v>
                </c:pt>
                <c:pt idx="7277">
                  <c:v>0.7278</c:v>
                </c:pt>
                <c:pt idx="7278">
                  <c:v>0.72789999999999999</c:v>
                </c:pt>
                <c:pt idx="7279">
                  <c:v>0.72799999999999998</c:v>
                </c:pt>
                <c:pt idx="7280">
                  <c:v>0.72809999999999997</c:v>
                </c:pt>
                <c:pt idx="7281">
                  <c:v>0.72819999999999996</c:v>
                </c:pt>
                <c:pt idx="7282">
                  <c:v>0.72829999999999995</c:v>
                </c:pt>
                <c:pt idx="7283">
                  <c:v>0.72840000000000005</c:v>
                </c:pt>
                <c:pt idx="7284">
                  <c:v>0.72850000000000004</c:v>
                </c:pt>
                <c:pt idx="7285">
                  <c:v>0.72860000000000003</c:v>
                </c:pt>
                <c:pt idx="7286">
                  <c:v>0.72870000000000001</c:v>
                </c:pt>
                <c:pt idx="7287">
                  <c:v>0.7288</c:v>
                </c:pt>
                <c:pt idx="7288">
                  <c:v>0.72889999999999999</c:v>
                </c:pt>
                <c:pt idx="7289">
                  <c:v>0.72899999999999998</c:v>
                </c:pt>
                <c:pt idx="7290">
                  <c:v>0.72909999999999997</c:v>
                </c:pt>
                <c:pt idx="7291">
                  <c:v>0.72919999999999996</c:v>
                </c:pt>
                <c:pt idx="7292">
                  <c:v>0.72929999999999995</c:v>
                </c:pt>
                <c:pt idx="7293">
                  <c:v>0.72940000000000005</c:v>
                </c:pt>
                <c:pt idx="7294">
                  <c:v>0.72950000000000004</c:v>
                </c:pt>
                <c:pt idx="7295">
                  <c:v>0.72960000000000003</c:v>
                </c:pt>
                <c:pt idx="7296">
                  <c:v>0.72970000000000002</c:v>
                </c:pt>
                <c:pt idx="7297">
                  <c:v>0.7298</c:v>
                </c:pt>
                <c:pt idx="7298">
                  <c:v>0.72989999999999999</c:v>
                </c:pt>
                <c:pt idx="7299">
                  <c:v>0.73</c:v>
                </c:pt>
                <c:pt idx="7300">
                  <c:v>0.73009999999999997</c:v>
                </c:pt>
                <c:pt idx="7301">
                  <c:v>0.73019999999999996</c:v>
                </c:pt>
                <c:pt idx="7302">
                  <c:v>0.73029999999999995</c:v>
                </c:pt>
                <c:pt idx="7303">
                  <c:v>0.73040000000000005</c:v>
                </c:pt>
                <c:pt idx="7304">
                  <c:v>0.73050000000000004</c:v>
                </c:pt>
                <c:pt idx="7305">
                  <c:v>0.73060000000000003</c:v>
                </c:pt>
                <c:pt idx="7306">
                  <c:v>0.73070000000000002</c:v>
                </c:pt>
                <c:pt idx="7307">
                  <c:v>0.73080000000000001</c:v>
                </c:pt>
                <c:pt idx="7308">
                  <c:v>0.73089999999999999</c:v>
                </c:pt>
                <c:pt idx="7309">
                  <c:v>0.73099999999999998</c:v>
                </c:pt>
                <c:pt idx="7310">
                  <c:v>0.73109999999999997</c:v>
                </c:pt>
                <c:pt idx="7311">
                  <c:v>0.73119999999999996</c:v>
                </c:pt>
                <c:pt idx="7312">
                  <c:v>0.73129999999999995</c:v>
                </c:pt>
                <c:pt idx="7313">
                  <c:v>0.73140000000000005</c:v>
                </c:pt>
                <c:pt idx="7314">
                  <c:v>0.73150000000000004</c:v>
                </c:pt>
                <c:pt idx="7315">
                  <c:v>0.73160000000000003</c:v>
                </c:pt>
                <c:pt idx="7316">
                  <c:v>0.73170000000000002</c:v>
                </c:pt>
                <c:pt idx="7317">
                  <c:v>0.73180000000000001</c:v>
                </c:pt>
                <c:pt idx="7318">
                  <c:v>0.7319</c:v>
                </c:pt>
                <c:pt idx="7319">
                  <c:v>0.73199999999999998</c:v>
                </c:pt>
                <c:pt idx="7320">
                  <c:v>0.73209999999999997</c:v>
                </c:pt>
                <c:pt idx="7321">
                  <c:v>0.73219999999999996</c:v>
                </c:pt>
                <c:pt idx="7322">
                  <c:v>0.73229999999999995</c:v>
                </c:pt>
                <c:pt idx="7323">
                  <c:v>0.73240000000000005</c:v>
                </c:pt>
                <c:pt idx="7324">
                  <c:v>0.73250000000000004</c:v>
                </c:pt>
                <c:pt idx="7325">
                  <c:v>0.73260000000000003</c:v>
                </c:pt>
                <c:pt idx="7326">
                  <c:v>0.73270000000000002</c:v>
                </c:pt>
                <c:pt idx="7327">
                  <c:v>0.73280000000000001</c:v>
                </c:pt>
                <c:pt idx="7328">
                  <c:v>0.7329</c:v>
                </c:pt>
                <c:pt idx="7329">
                  <c:v>0.73299999999999998</c:v>
                </c:pt>
                <c:pt idx="7330">
                  <c:v>0.73309999999999997</c:v>
                </c:pt>
                <c:pt idx="7331">
                  <c:v>0.73319999999999996</c:v>
                </c:pt>
                <c:pt idx="7332">
                  <c:v>0.73329999999999995</c:v>
                </c:pt>
                <c:pt idx="7333">
                  <c:v>0.73340000000000005</c:v>
                </c:pt>
                <c:pt idx="7334">
                  <c:v>0.73350000000000004</c:v>
                </c:pt>
                <c:pt idx="7335">
                  <c:v>0.73360000000000003</c:v>
                </c:pt>
                <c:pt idx="7336">
                  <c:v>0.73370000000000002</c:v>
                </c:pt>
                <c:pt idx="7337">
                  <c:v>0.73380000000000001</c:v>
                </c:pt>
                <c:pt idx="7338">
                  <c:v>0.7339</c:v>
                </c:pt>
                <c:pt idx="7339">
                  <c:v>0.73399999999999999</c:v>
                </c:pt>
                <c:pt idx="7340">
                  <c:v>0.73409999999999997</c:v>
                </c:pt>
                <c:pt idx="7341">
                  <c:v>0.73419999999999996</c:v>
                </c:pt>
                <c:pt idx="7342">
                  <c:v>0.73429999999999995</c:v>
                </c:pt>
                <c:pt idx="7343">
                  <c:v>0.73440000000000005</c:v>
                </c:pt>
                <c:pt idx="7344">
                  <c:v>0.73450000000000004</c:v>
                </c:pt>
                <c:pt idx="7345">
                  <c:v>0.73460000000000003</c:v>
                </c:pt>
                <c:pt idx="7346">
                  <c:v>0.73470000000000002</c:v>
                </c:pt>
                <c:pt idx="7347">
                  <c:v>0.73480000000000001</c:v>
                </c:pt>
                <c:pt idx="7348">
                  <c:v>0.7349</c:v>
                </c:pt>
                <c:pt idx="7349">
                  <c:v>0.73499999999999999</c:v>
                </c:pt>
                <c:pt idx="7350">
                  <c:v>0.73509999999999998</c:v>
                </c:pt>
                <c:pt idx="7351">
                  <c:v>0.73519999999999996</c:v>
                </c:pt>
                <c:pt idx="7352">
                  <c:v>0.73529999999999995</c:v>
                </c:pt>
                <c:pt idx="7353">
                  <c:v>0.73540000000000005</c:v>
                </c:pt>
                <c:pt idx="7354">
                  <c:v>0.73550000000000004</c:v>
                </c:pt>
                <c:pt idx="7355">
                  <c:v>0.73560000000000003</c:v>
                </c:pt>
                <c:pt idx="7356">
                  <c:v>0.73570000000000002</c:v>
                </c:pt>
                <c:pt idx="7357">
                  <c:v>0.73580000000000001</c:v>
                </c:pt>
                <c:pt idx="7358">
                  <c:v>0.7359</c:v>
                </c:pt>
                <c:pt idx="7359">
                  <c:v>0.73599999999999999</c:v>
                </c:pt>
                <c:pt idx="7360">
                  <c:v>0.73609999999999998</c:v>
                </c:pt>
                <c:pt idx="7361">
                  <c:v>0.73619999999999997</c:v>
                </c:pt>
                <c:pt idx="7362">
                  <c:v>0.73629999999999995</c:v>
                </c:pt>
                <c:pt idx="7363">
                  <c:v>0.73640000000000005</c:v>
                </c:pt>
                <c:pt idx="7364">
                  <c:v>0.73650000000000004</c:v>
                </c:pt>
                <c:pt idx="7365">
                  <c:v>0.73660000000000003</c:v>
                </c:pt>
                <c:pt idx="7366">
                  <c:v>0.73670000000000002</c:v>
                </c:pt>
                <c:pt idx="7367">
                  <c:v>0.73680000000000001</c:v>
                </c:pt>
                <c:pt idx="7368">
                  <c:v>0.7369</c:v>
                </c:pt>
                <c:pt idx="7369">
                  <c:v>0.73699999999999999</c:v>
                </c:pt>
                <c:pt idx="7370">
                  <c:v>0.73709999999999998</c:v>
                </c:pt>
                <c:pt idx="7371">
                  <c:v>0.73719999999999997</c:v>
                </c:pt>
                <c:pt idx="7372">
                  <c:v>0.73729999999999996</c:v>
                </c:pt>
                <c:pt idx="7373">
                  <c:v>0.73740000000000006</c:v>
                </c:pt>
                <c:pt idx="7374">
                  <c:v>0.73750000000000004</c:v>
                </c:pt>
                <c:pt idx="7375">
                  <c:v>0.73760000000000003</c:v>
                </c:pt>
                <c:pt idx="7376">
                  <c:v>0.73770000000000002</c:v>
                </c:pt>
                <c:pt idx="7377">
                  <c:v>0.73780000000000001</c:v>
                </c:pt>
                <c:pt idx="7378">
                  <c:v>0.7379</c:v>
                </c:pt>
                <c:pt idx="7379">
                  <c:v>0.73799999999999999</c:v>
                </c:pt>
                <c:pt idx="7380">
                  <c:v>0.73809999999999998</c:v>
                </c:pt>
                <c:pt idx="7381">
                  <c:v>0.73819999999999997</c:v>
                </c:pt>
                <c:pt idx="7382">
                  <c:v>0.73829999999999996</c:v>
                </c:pt>
                <c:pt idx="7383">
                  <c:v>0.73839999999999995</c:v>
                </c:pt>
                <c:pt idx="7384">
                  <c:v>0.73850000000000005</c:v>
                </c:pt>
                <c:pt idx="7385">
                  <c:v>0.73860000000000003</c:v>
                </c:pt>
                <c:pt idx="7386">
                  <c:v>0.73870000000000002</c:v>
                </c:pt>
                <c:pt idx="7387">
                  <c:v>0.73880000000000001</c:v>
                </c:pt>
                <c:pt idx="7388">
                  <c:v>0.7389</c:v>
                </c:pt>
                <c:pt idx="7389">
                  <c:v>0.73899999999999999</c:v>
                </c:pt>
                <c:pt idx="7390">
                  <c:v>0.73909999999999998</c:v>
                </c:pt>
                <c:pt idx="7391">
                  <c:v>0.73919999999999997</c:v>
                </c:pt>
                <c:pt idx="7392">
                  <c:v>0.73929999999999996</c:v>
                </c:pt>
                <c:pt idx="7393">
                  <c:v>0.73939999999999995</c:v>
                </c:pt>
                <c:pt idx="7394">
                  <c:v>0.73950000000000005</c:v>
                </c:pt>
                <c:pt idx="7395">
                  <c:v>0.73960000000000004</c:v>
                </c:pt>
                <c:pt idx="7396">
                  <c:v>0.73970000000000002</c:v>
                </c:pt>
                <c:pt idx="7397">
                  <c:v>0.73980000000000001</c:v>
                </c:pt>
                <c:pt idx="7398">
                  <c:v>0.7399</c:v>
                </c:pt>
                <c:pt idx="7399">
                  <c:v>0.74</c:v>
                </c:pt>
                <c:pt idx="7400">
                  <c:v>0.74009999999999998</c:v>
                </c:pt>
                <c:pt idx="7401">
                  <c:v>0.74019999999999997</c:v>
                </c:pt>
                <c:pt idx="7402">
                  <c:v>0.74029999999999996</c:v>
                </c:pt>
                <c:pt idx="7403">
                  <c:v>0.74039999999999995</c:v>
                </c:pt>
                <c:pt idx="7404">
                  <c:v>0.74050000000000005</c:v>
                </c:pt>
                <c:pt idx="7405">
                  <c:v>0.74060000000000004</c:v>
                </c:pt>
                <c:pt idx="7406">
                  <c:v>0.74070000000000003</c:v>
                </c:pt>
                <c:pt idx="7407">
                  <c:v>0.74080000000000001</c:v>
                </c:pt>
                <c:pt idx="7408">
                  <c:v>0.7409</c:v>
                </c:pt>
                <c:pt idx="7409">
                  <c:v>0.74099999999999999</c:v>
                </c:pt>
                <c:pt idx="7410">
                  <c:v>0.74109999999999998</c:v>
                </c:pt>
                <c:pt idx="7411">
                  <c:v>0.74119999999999997</c:v>
                </c:pt>
                <c:pt idx="7412">
                  <c:v>0.74129999999999996</c:v>
                </c:pt>
                <c:pt idx="7413">
                  <c:v>0.74139999999999995</c:v>
                </c:pt>
                <c:pt idx="7414">
                  <c:v>0.74150000000000005</c:v>
                </c:pt>
                <c:pt idx="7415">
                  <c:v>0.74160000000000004</c:v>
                </c:pt>
                <c:pt idx="7416">
                  <c:v>0.74170000000000003</c:v>
                </c:pt>
                <c:pt idx="7417">
                  <c:v>0.74180000000000001</c:v>
                </c:pt>
                <c:pt idx="7418">
                  <c:v>0.7419</c:v>
                </c:pt>
                <c:pt idx="7419">
                  <c:v>0.74199999999999999</c:v>
                </c:pt>
                <c:pt idx="7420">
                  <c:v>0.74209999999999998</c:v>
                </c:pt>
                <c:pt idx="7421">
                  <c:v>0.74219999999999997</c:v>
                </c:pt>
                <c:pt idx="7422">
                  <c:v>0.74229999999999996</c:v>
                </c:pt>
                <c:pt idx="7423">
                  <c:v>0.74239999999999995</c:v>
                </c:pt>
                <c:pt idx="7424">
                  <c:v>0.74250000000000005</c:v>
                </c:pt>
                <c:pt idx="7425">
                  <c:v>0.74260000000000004</c:v>
                </c:pt>
                <c:pt idx="7426">
                  <c:v>0.74270000000000003</c:v>
                </c:pt>
                <c:pt idx="7427">
                  <c:v>0.74280000000000002</c:v>
                </c:pt>
                <c:pt idx="7428">
                  <c:v>0.7429</c:v>
                </c:pt>
                <c:pt idx="7429">
                  <c:v>0.74299999999999999</c:v>
                </c:pt>
                <c:pt idx="7430">
                  <c:v>0.74309999999999998</c:v>
                </c:pt>
                <c:pt idx="7431">
                  <c:v>0.74319999999999997</c:v>
                </c:pt>
                <c:pt idx="7432">
                  <c:v>0.74329999999999996</c:v>
                </c:pt>
                <c:pt idx="7433">
                  <c:v>0.74339999999999995</c:v>
                </c:pt>
                <c:pt idx="7434">
                  <c:v>0.74350000000000005</c:v>
                </c:pt>
                <c:pt idx="7435">
                  <c:v>0.74360000000000004</c:v>
                </c:pt>
                <c:pt idx="7436">
                  <c:v>0.74370000000000003</c:v>
                </c:pt>
                <c:pt idx="7437">
                  <c:v>0.74380000000000002</c:v>
                </c:pt>
                <c:pt idx="7438">
                  <c:v>0.74390000000000001</c:v>
                </c:pt>
                <c:pt idx="7439">
                  <c:v>0.74399999999999999</c:v>
                </c:pt>
                <c:pt idx="7440">
                  <c:v>0.74409999999999998</c:v>
                </c:pt>
                <c:pt idx="7441">
                  <c:v>0.74419999999999997</c:v>
                </c:pt>
                <c:pt idx="7442">
                  <c:v>0.74429999999999996</c:v>
                </c:pt>
                <c:pt idx="7443">
                  <c:v>0.74439999999999995</c:v>
                </c:pt>
                <c:pt idx="7444">
                  <c:v>0.74450000000000005</c:v>
                </c:pt>
                <c:pt idx="7445">
                  <c:v>0.74460000000000004</c:v>
                </c:pt>
                <c:pt idx="7446">
                  <c:v>0.74470000000000003</c:v>
                </c:pt>
                <c:pt idx="7447">
                  <c:v>0.74480000000000002</c:v>
                </c:pt>
                <c:pt idx="7448">
                  <c:v>0.74490000000000001</c:v>
                </c:pt>
                <c:pt idx="7449">
                  <c:v>0.745</c:v>
                </c:pt>
                <c:pt idx="7450">
                  <c:v>0.74509999999999998</c:v>
                </c:pt>
                <c:pt idx="7451">
                  <c:v>0.74519999999999997</c:v>
                </c:pt>
                <c:pt idx="7452">
                  <c:v>0.74529999999999996</c:v>
                </c:pt>
                <c:pt idx="7453">
                  <c:v>0.74539999999999995</c:v>
                </c:pt>
                <c:pt idx="7454">
                  <c:v>0.74550000000000005</c:v>
                </c:pt>
                <c:pt idx="7455">
                  <c:v>0.74560000000000004</c:v>
                </c:pt>
                <c:pt idx="7456">
                  <c:v>0.74570000000000003</c:v>
                </c:pt>
                <c:pt idx="7457">
                  <c:v>0.74580000000000002</c:v>
                </c:pt>
                <c:pt idx="7458">
                  <c:v>0.74590000000000001</c:v>
                </c:pt>
                <c:pt idx="7459">
                  <c:v>0.746</c:v>
                </c:pt>
                <c:pt idx="7460">
                  <c:v>0.74609999999999999</c:v>
                </c:pt>
                <c:pt idx="7461">
                  <c:v>0.74619999999999997</c:v>
                </c:pt>
                <c:pt idx="7462">
                  <c:v>0.74629999999999996</c:v>
                </c:pt>
                <c:pt idx="7463">
                  <c:v>0.74639999999999995</c:v>
                </c:pt>
                <c:pt idx="7464">
                  <c:v>0.74650000000000005</c:v>
                </c:pt>
                <c:pt idx="7465">
                  <c:v>0.74660000000000004</c:v>
                </c:pt>
                <c:pt idx="7466">
                  <c:v>0.74670000000000003</c:v>
                </c:pt>
                <c:pt idx="7467">
                  <c:v>0.74680000000000002</c:v>
                </c:pt>
                <c:pt idx="7468">
                  <c:v>0.74690000000000001</c:v>
                </c:pt>
                <c:pt idx="7469">
                  <c:v>0.747</c:v>
                </c:pt>
                <c:pt idx="7470">
                  <c:v>0.74709999999999999</c:v>
                </c:pt>
                <c:pt idx="7471">
                  <c:v>0.74719999999999998</c:v>
                </c:pt>
                <c:pt idx="7472">
                  <c:v>0.74729999999999996</c:v>
                </c:pt>
                <c:pt idx="7473">
                  <c:v>0.74739999999999995</c:v>
                </c:pt>
                <c:pt idx="7474">
                  <c:v>0.74750000000000005</c:v>
                </c:pt>
                <c:pt idx="7475">
                  <c:v>0.74760000000000004</c:v>
                </c:pt>
                <c:pt idx="7476">
                  <c:v>0.74770000000000003</c:v>
                </c:pt>
                <c:pt idx="7477">
                  <c:v>0.74780000000000002</c:v>
                </c:pt>
                <c:pt idx="7478">
                  <c:v>0.74790000000000001</c:v>
                </c:pt>
                <c:pt idx="7479">
                  <c:v>0.748</c:v>
                </c:pt>
                <c:pt idx="7480">
                  <c:v>0.74809999999999999</c:v>
                </c:pt>
                <c:pt idx="7481">
                  <c:v>0.74819999999999998</c:v>
                </c:pt>
                <c:pt idx="7482">
                  <c:v>0.74829999999999997</c:v>
                </c:pt>
                <c:pt idx="7483">
                  <c:v>0.74839999999999995</c:v>
                </c:pt>
                <c:pt idx="7484">
                  <c:v>0.74850000000000005</c:v>
                </c:pt>
                <c:pt idx="7485">
                  <c:v>0.74860000000000004</c:v>
                </c:pt>
                <c:pt idx="7486">
                  <c:v>0.74870000000000003</c:v>
                </c:pt>
                <c:pt idx="7487">
                  <c:v>0.74880000000000002</c:v>
                </c:pt>
                <c:pt idx="7488">
                  <c:v>0.74890000000000001</c:v>
                </c:pt>
                <c:pt idx="7489">
                  <c:v>0.749</c:v>
                </c:pt>
                <c:pt idx="7490">
                  <c:v>0.74909999999999999</c:v>
                </c:pt>
                <c:pt idx="7491">
                  <c:v>0.74919999999999998</c:v>
                </c:pt>
                <c:pt idx="7492">
                  <c:v>0.74929999999999997</c:v>
                </c:pt>
                <c:pt idx="7493">
                  <c:v>0.74939999999999996</c:v>
                </c:pt>
                <c:pt idx="7494">
                  <c:v>0.74950000000000006</c:v>
                </c:pt>
                <c:pt idx="7495">
                  <c:v>0.74960000000000004</c:v>
                </c:pt>
                <c:pt idx="7496">
                  <c:v>0.74970000000000003</c:v>
                </c:pt>
                <c:pt idx="7497">
                  <c:v>0.74980000000000002</c:v>
                </c:pt>
                <c:pt idx="7498">
                  <c:v>0.74990000000000001</c:v>
                </c:pt>
                <c:pt idx="7499">
                  <c:v>0.75</c:v>
                </c:pt>
                <c:pt idx="7500">
                  <c:v>0.75009999999999999</c:v>
                </c:pt>
                <c:pt idx="7501">
                  <c:v>0.75019999999999998</c:v>
                </c:pt>
                <c:pt idx="7502">
                  <c:v>0.75029999999999997</c:v>
                </c:pt>
                <c:pt idx="7503">
                  <c:v>0.75039999999999996</c:v>
                </c:pt>
                <c:pt idx="7504">
                  <c:v>0.75049999999999994</c:v>
                </c:pt>
                <c:pt idx="7505">
                  <c:v>0.75060000000000004</c:v>
                </c:pt>
                <c:pt idx="7506">
                  <c:v>0.75070000000000003</c:v>
                </c:pt>
                <c:pt idx="7507">
                  <c:v>0.75080000000000002</c:v>
                </c:pt>
                <c:pt idx="7508">
                  <c:v>0.75090000000000001</c:v>
                </c:pt>
                <c:pt idx="7509">
                  <c:v>0.751</c:v>
                </c:pt>
                <c:pt idx="7510">
                  <c:v>0.75109999999999999</c:v>
                </c:pt>
                <c:pt idx="7511">
                  <c:v>0.75119999999999998</c:v>
                </c:pt>
                <c:pt idx="7512">
                  <c:v>0.75129999999999997</c:v>
                </c:pt>
                <c:pt idx="7513">
                  <c:v>0.75139999999999996</c:v>
                </c:pt>
                <c:pt idx="7514">
                  <c:v>0.75149999999999995</c:v>
                </c:pt>
                <c:pt idx="7515">
                  <c:v>0.75160000000000005</c:v>
                </c:pt>
                <c:pt idx="7516">
                  <c:v>0.75170000000000003</c:v>
                </c:pt>
                <c:pt idx="7517">
                  <c:v>0.75180000000000002</c:v>
                </c:pt>
                <c:pt idx="7518">
                  <c:v>0.75190000000000001</c:v>
                </c:pt>
                <c:pt idx="7519">
                  <c:v>0.752</c:v>
                </c:pt>
                <c:pt idx="7520">
                  <c:v>0.75209999999999999</c:v>
                </c:pt>
                <c:pt idx="7521">
                  <c:v>0.75219999999999998</c:v>
                </c:pt>
                <c:pt idx="7522">
                  <c:v>0.75229999999999997</c:v>
                </c:pt>
                <c:pt idx="7523">
                  <c:v>0.75239999999999996</c:v>
                </c:pt>
                <c:pt idx="7524">
                  <c:v>0.75249999999999995</c:v>
                </c:pt>
                <c:pt idx="7525">
                  <c:v>0.75260000000000005</c:v>
                </c:pt>
                <c:pt idx="7526">
                  <c:v>0.75270000000000004</c:v>
                </c:pt>
                <c:pt idx="7527">
                  <c:v>0.75280000000000002</c:v>
                </c:pt>
                <c:pt idx="7528">
                  <c:v>0.75290000000000001</c:v>
                </c:pt>
                <c:pt idx="7529">
                  <c:v>0.753</c:v>
                </c:pt>
                <c:pt idx="7530">
                  <c:v>0.75309999999999999</c:v>
                </c:pt>
                <c:pt idx="7531">
                  <c:v>0.75319999999999998</c:v>
                </c:pt>
                <c:pt idx="7532">
                  <c:v>0.75329999999999997</c:v>
                </c:pt>
                <c:pt idx="7533">
                  <c:v>0.75339999999999996</c:v>
                </c:pt>
                <c:pt idx="7534">
                  <c:v>0.75349999999999995</c:v>
                </c:pt>
                <c:pt idx="7535">
                  <c:v>0.75360000000000005</c:v>
                </c:pt>
                <c:pt idx="7536">
                  <c:v>0.75370000000000004</c:v>
                </c:pt>
                <c:pt idx="7537">
                  <c:v>0.75380000000000003</c:v>
                </c:pt>
                <c:pt idx="7538">
                  <c:v>0.75390000000000001</c:v>
                </c:pt>
                <c:pt idx="7539">
                  <c:v>0.754</c:v>
                </c:pt>
                <c:pt idx="7540">
                  <c:v>0.75409999999999999</c:v>
                </c:pt>
                <c:pt idx="7541">
                  <c:v>0.75419999999999998</c:v>
                </c:pt>
                <c:pt idx="7542">
                  <c:v>0.75429999999999997</c:v>
                </c:pt>
                <c:pt idx="7543">
                  <c:v>0.75439999999999996</c:v>
                </c:pt>
                <c:pt idx="7544">
                  <c:v>0.75449999999999995</c:v>
                </c:pt>
                <c:pt idx="7545">
                  <c:v>0.75460000000000005</c:v>
                </c:pt>
                <c:pt idx="7546">
                  <c:v>0.75470000000000004</c:v>
                </c:pt>
                <c:pt idx="7547">
                  <c:v>0.75480000000000003</c:v>
                </c:pt>
                <c:pt idx="7548">
                  <c:v>0.75490000000000002</c:v>
                </c:pt>
                <c:pt idx="7549">
                  <c:v>0.755</c:v>
                </c:pt>
                <c:pt idx="7550">
                  <c:v>0.75509999999999999</c:v>
                </c:pt>
                <c:pt idx="7551">
                  <c:v>0.75519999999999998</c:v>
                </c:pt>
                <c:pt idx="7552">
                  <c:v>0.75529999999999997</c:v>
                </c:pt>
                <c:pt idx="7553">
                  <c:v>0.75539999999999996</c:v>
                </c:pt>
                <c:pt idx="7554">
                  <c:v>0.75549999999999995</c:v>
                </c:pt>
                <c:pt idx="7555">
                  <c:v>0.75560000000000005</c:v>
                </c:pt>
                <c:pt idx="7556">
                  <c:v>0.75570000000000004</c:v>
                </c:pt>
                <c:pt idx="7557">
                  <c:v>0.75580000000000003</c:v>
                </c:pt>
                <c:pt idx="7558">
                  <c:v>0.75590000000000002</c:v>
                </c:pt>
                <c:pt idx="7559">
                  <c:v>0.75600000000000001</c:v>
                </c:pt>
                <c:pt idx="7560">
                  <c:v>0.75609999999999999</c:v>
                </c:pt>
                <c:pt idx="7561">
                  <c:v>0.75619999999999998</c:v>
                </c:pt>
                <c:pt idx="7562">
                  <c:v>0.75629999999999997</c:v>
                </c:pt>
                <c:pt idx="7563">
                  <c:v>0.75639999999999996</c:v>
                </c:pt>
                <c:pt idx="7564">
                  <c:v>0.75649999999999995</c:v>
                </c:pt>
                <c:pt idx="7565">
                  <c:v>0.75660000000000005</c:v>
                </c:pt>
                <c:pt idx="7566">
                  <c:v>0.75670000000000004</c:v>
                </c:pt>
                <c:pt idx="7567">
                  <c:v>0.75680000000000003</c:v>
                </c:pt>
                <c:pt idx="7568">
                  <c:v>0.75690000000000002</c:v>
                </c:pt>
                <c:pt idx="7569">
                  <c:v>0.75700000000000001</c:v>
                </c:pt>
                <c:pt idx="7570">
                  <c:v>0.7571</c:v>
                </c:pt>
                <c:pt idx="7571">
                  <c:v>0.75719999999999998</c:v>
                </c:pt>
                <c:pt idx="7572">
                  <c:v>0.75729999999999997</c:v>
                </c:pt>
                <c:pt idx="7573">
                  <c:v>0.75739999999999996</c:v>
                </c:pt>
                <c:pt idx="7574">
                  <c:v>0.75749999999999995</c:v>
                </c:pt>
                <c:pt idx="7575">
                  <c:v>0.75760000000000005</c:v>
                </c:pt>
                <c:pt idx="7576">
                  <c:v>0.75770000000000004</c:v>
                </c:pt>
                <c:pt idx="7577">
                  <c:v>0.75780000000000003</c:v>
                </c:pt>
                <c:pt idx="7578">
                  <c:v>0.75790000000000002</c:v>
                </c:pt>
                <c:pt idx="7579">
                  <c:v>0.75800000000000001</c:v>
                </c:pt>
                <c:pt idx="7580">
                  <c:v>0.7581</c:v>
                </c:pt>
                <c:pt idx="7581">
                  <c:v>0.75819999999999999</c:v>
                </c:pt>
                <c:pt idx="7582">
                  <c:v>0.75829999999999997</c:v>
                </c:pt>
                <c:pt idx="7583">
                  <c:v>0.75839999999999996</c:v>
                </c:pt>
                <c:pt idx="7584">
                  <c:v>0.75849999999999995</c:v>
                </c:pt>
                <c:pt idx="7585">
                  <c:v>0.75860000000000005</c:v>
                </c:pt>
                <c:pt idx="7586">
                  <c:v>0.75870000000000004</c:v>
                </c:pt>
                <c:pt idx="7587">
                  <c:v>0.75880000000000003</c:v>
                </c:pt>
                <c:pt idx="7588">
                  <c:v>0.75890000000000002</c:v>
                </c:pt>
                <c:pt idx="7589">
                  <c:v>0.75900000000000001</c:v>
                </c:pt>
                <c:pt idx="7590">
                  <c:v>0.7591</c:v>
                </c:pt>
                <c:pt idx="7591">
                  <c:v>0.75919999999999999</c:v>
                </c:pt>
                <c:pt idx="7592">
                  <c:v>0.75929999999999997</c:v>
                </c:pt>
                <c:pt idx="7593">
                  <c:v>0.75939999999999996</c:v>
                </c:pt>
                <c:pt idx="7594">
                  <c:v>0.75949999999999995</c:v>
                </c:pt>
                <c:pt idx="7595">
                  <c:v>0.75960000000000005</c:v>
                </c:pt>
                <c:pt idx="7596">
                  <c:v>0.75970000000000004</c:v>
                </c:pt>
                <c:pt idx="7597">
                  <c:v>0.75980000000000003</c:v>
                </c:pt>
                <c:pt idx="7598">
                  <c:v>0.75990000000000002</c:v>
                </c:pt>
                <c:pt idx="7599">
                  <c:v>0.76</c:v>
                </c:pt>
                <c:pt idx="7600">
                  <c:v>0.7601</c:v>
                </c:pt>
                <c:pt idx="7601">
                  <c:v>0.76019999999999999</c:v>
                </c:pt>
                <c:pt idx="7602">
                  <c:v>0.76029999999999998</c:v>
                </c:pt>
                <c:pt idx="7603">
                  <c:v>0.76039999999999996</c:v>
                </c:pt>
                <c:pt idx="7604">
                  <c:v>0.76049999999999995</c:v>
                </c:pt>
                <c:pt idx="7605">
                  <c:v>0.76060000000000005</c:v>
                </c:pt>
                <c:pt idx="7606">
                  <c:v>0.76070000000000004</c:v>
                </c:pt>
                <c:pt idx="7607">
                  <c:v>0.76080000000000003</c:v>
                </c:pt>
                <c:pt idx="7608">
                  <c:v>0.76090000000000002</c:v>
                </c:pt>
                <c:pt idx="7609">
                  <c:v>0.76100000000000001</c:v>
                </c:pt>
                <c:pt idx="7610">
                  <c:v>0.7611</c:v>
                </c:pt>
                <c:pt idx="7611">
                  <c:v>0.76119999999999999</c:v>
                </c:pt>
                <c:pt idx="7612">
                  <c:v>0.76129999999999998</c:v>
                </c:pt>
                <c:pt idx="7613">
                  <c:v>0.76139999999999997</c:v>
                </c:pt>
                <c:pt idx="7614">
                  <c:v>0.76149999999999995</c:v>
                </c:pt>
                <c:pt idx="7615">
                  <c:v>0.76160000000000005</c:v>
                </c:pt>
                <c:pt idx="7616">
                  <c:v>0.76170000000000004</c:v>
                </c:pt>
                <c:pt idx="7617">
                  <c:v>0.76180000000000003</c:v>
                </c:pt>
                <c:pt idx="7618">
                  <c:v>0.76190000000000002</c:v>
                </c:pt>
                <c:pt idx="7619">
                  <c:v>0.76200000000000001</c:v>
                </c:pt>
                <c:pt idx="7620">
                  <c:v>0.7621</c:v>
                </c:pt>
                <c:pt idx="7621">
                  <c:v>0.76219999999999999</c:v>
                </c:pt>
                <c:pt idx="7622">
                  <c:v>0.76229999999999998</c:v>
                </c:pt>
                <c:pt idx="7623">
                  <c:v>0.76239999999999997</c:v>
                </c:pt>
                <c:pt idx="7624">
                  <c:v>0.76249999999999996</c:v>
                </c:pt>
                <c:pt idx="7625">
                  <c:v>0.76259999999999994</c:v>
                </c:pt>
                <c:pt idx="7626">
                  <c:v>0.76270000000000004</c:v>
                </c:pt>
                <c:pt idx="7627">
                  <c:v>0.76280000000000003</c:v>
                </c:pt>
                <c:pt idx="7628">
                  <c:v>0.76290000000000002</c:v>
                </c:pt>
                <c:pt idx="7629">
                  <c:v>0.76300000000000001</c:v>
                </c:pt>
                <c:pt idx="7630">
                  <c:v>0.7631</c:v>
                </c:pt>
                <c:pt idx="7631">
                  <c:v>0.76319999999999999</c:v>
                </c:pt>
                <c:pt idx="7632">
                  <c:v>0.76329999999999998</c:v>
                </c:pt>
                <c:pt idx="7633">
                  <c:v>0.76339999999999997</c:v>
                </c:pt>
                <c:pt idx="7634">
                  <c:v>0.76349999999999996</c:v>
                </c:pt>
                <c:pt idx="7635">
                  <c:v>0.76359999999999995</c:v>
                </c:pt>
                <c:pt idx="7636">
                  <c:v>0.76370000000000005</c:v>
                </c:pt>
                <c:pt idx="7637">
                  <c:v>0.76380000000000003</c:v>
                </c:pt>
                <c:pt idx="7638">
                  <c:v>0.76390000000000002</c:v>
                </c:pt>
                <c:pt idx="7639">
                  <c:v>0.76400000000000001</c:v>
                </c:pt>
                <c:pt idx="7640">
                  <c:v>0.7641</c:v>
                </c:pt>
                <c:pt idx="7641">
                  <c:v>0.76419999999999999</c:v>
                </c:pt>
                <c:pt idx="7642">
                  <c:v>0.76429999999999998</c:v>
                </c:pt>
                <c:pt idx="7643">
                  <c:v>0.76439999999999997</c:v>
                </c:pt>
                <c:pt idx="7644">
                  <c:v>0.76449999999999996</c:v>
                </c:pt>
                <c:pt idx="7645">
                  <c:v>0.76459999999999995</c:v>
                </c:pt>
                <c:pt idx="7646">
                  <c:v>0.76470000000000005</c:v>
                </c:pt>
                <c:pt idx="7647">
                  <c:v>0.76480000000000004</c:v>
                </c:pt>
                <c:pt idx="7648">
                  <c:v>0.76490000000000002</c:v>
                </c:pt>
                <c:pt idx="7649">
                  <c:v>0.76500000000000001</c:v>
                </c:pt>
                <c:pt idx="7650">
                  <c:v>0.7651</c:v>
                </c:pt>
                <c:pt idx="7651">
                  <c:v>0.76519999999999999</c:v>
                </c:pt>
                <c:pt idx="7652">
                  <c:v>0.76529999999999998</c:v>
                </c:pt>
                <c:pt idx="7653">
                  <c:v>0.76539999999999997</c:v>
                </c:pt>
                <c:pt idx="7654">
                  <c:v>0.76549999999999996</c:v>
                </c:pt>
                <c:pt idx="7655">
                  <c:v>0.76559999999999995</c:v>
                </c:pt>
                <c:pt idx="7656">
                  <c:v>0.76570000000000005</c:v>
                </c:pt>
                <c:pt idx="7657">
                  <c:v>0.76580000000000004</c:v>
                </c:pt>
                <c:pt idx="7658">
                  <c:v>0.76590000000000003</c:v>
                </c:pt>
                <c:pt idx="7659">
                  <c:v>0.76600000000000001</c:v>
                </c:pt>
                <c:pt idx="7660">
                  <c:v>0.7661</c:v>
                </c:pt>
                <c:pt idx="7661">
                  <c:v>0.76619999999999999</c:v>
                </c:pt>
                <c:pt idx="7662">
                  <c:v>0.76629999999999998</c:v>
                </c:pt>
                <c:pt idx="7663">
                  <c:v>0.76639999999999997</c:v>
                </c:pt>
                <c:pt idx="7664">
                  <c:v>0.76649999999999996</c:v>
                </c:pt>
                <c:pt idx="7665">
                  <c:v>0.76659999999999995</c:v>
                </c:pt>
                <c:pt idx="7666">
                  <c:v>0.76670000000000005</c:v>
                </c:pt>
                <c:pt idx="7667">
                  <c:v>0.76680000000000004</c:v>
                </c:pt>
                <c:pt idx="7668">
                  <c:v>0.76690000000000003</c:v>
                </c:pt>
                <c:pt idx="7669">
                  <c:v>0.76700000000000002</c:v>
                </c:pt>
                <c:pt idx="7670">
                  <c:v>0.7671</c:v>
                </c:pt>
                <c:pt idx="7671">
                  <c:v>0.76719999999999999</c:v>
                </c:pt>
                <c:pt idx="7672">
                  <c:v>0.76729999999999998</c:v>
                </c:pt>
                <c:pt idx="7673">
                  <c:v>0.76739999999999997</c:v>
                </c:pt>
                <c:pt idx="7674">
                  <c:v>0.76749999999999996</c:v>
                </c:pt>
                <c:pt idx="7675">
                  <c:v>0.76759999999999995</c:v>
                </c:pt>
                <c:pt idx="7676">
                  <c:v>0.76770000000000005</c:v>
                </c:pt>
                <c:pt idx="7677">
                  <c:v>0.76780000000000004</c:v>
                </c:pt>
                <c:pt idx="7678">
                  <c:v>0.76790000000000003</c:v>
                </c:pt>
                <c:pt idx="7679">
                  <c:v>0.76800000000000002</c:v>
                </c:pt>
                <c:pt idx="7680">
                  <c:v>0.7681</c:v>
                </c:pt>
                <c:pt idx="7681">
                  <c:v>0.76819999999999999</c:v>
                </c:pt>
                <c:pt idx="7682">
                  <c:v>0.76829999999999998</c:v>
                </c:pt>
                <c:pt idx="7683">
                  <c:v>0.76839999999999997</c:v>
                </c:pt>
                <c:pt idx="7684">
                  <c:v>0.76849999999999996</c:v>
                </c:pt>
                <c:pt idx="7685">
                  <c:v>0.76859999999999995</c:v>
                </c:pt>
                <c:pt idx="7686">
                  <c:v>0.76870000000000005</c:v>
                </c:pt>
                <c:pt idx="7687">
                  <c:v>0.76880000000000004</c:v>
                </c:pt>
                <c:pt idx="7688">
                  <c:v>0.76890000000000003</c:v>
                </c:pt>
                <c:pt idx="7689">
                  <c:v>0.76900000000000002</c:v>
                </c:pt>
                <c:pt idx="7690">
                  <c:v>0.76910000000000001</c:v>
                </c:pt>
                <c:pt idx="7691">
                  <c:v>0.76919999999999999</c:v>
                </c:pt>
                <c:pt idx="7692">
                  <c:v>0.76929999999999998</c:v>
                </c:pt>
                <c:pt idx="7693">
                  <c:v>0.76939999999999997</c:v>
                </c:pt>
                <c:pt idx="7694">
                  <c:v>0.76949999999999996</c:v>
                </c:pt>
                <c:pt idx="7695">
                  <c:v>0.76959999999999995</c:v>
                </c:pt>
                <c:pt idx="7696">
                  <c:v>0.76970000000000005</c:v>
                </c:pt>
                <c:pt idx="7697">
                  <c:v>0.76980000000000004</c:v>
                </c:pt>
                <c:pt idx="7698">
                  <c:v>0.76990000000000003</c:v>
                </c:pt>
                <c:pt idx="7699">
                  <c:v>0.77</c:v>
                </c:pt>
                <c:pt idx="7700">
                  <c:v>0.77010000000000001</c:v>
                </c:pt>
                <c:pt idx="7701">
                  <c:v>0.7702</c:v>
                </c:pt>
                <c:pt idx="7702">
                  <c:v>0.77029999999999998</c:v>
                </c:pt>
                <c:pt idx="7703">
                  <c:v>0.77039999999999997</c:v>
                </c:pt>
                <c:pt idx="7704">
                  <c:v>0.77049999999999996</c:v>
                </c:pt>
                <c:pt idx="7705">
                  <c:v>0.77059999999999995</c:v>
                </c:pt>
                <c:pt idx="7706">
                  <c:v>0.77070000000000005</c:v>
                </c:pt>
                <c:pt idx="7707">
                  <c:v>0.77080000000000004</c:v>
                </c:pt>
                <c:pt idx="7708">
                  <c:v>0.77090000000000003</c:v>
                </c:pt>
                <c:pt idx="7709">
                  <c:v>0.77100000000000002</c:v>
                </c:pt>
                <c:pt idx="7710">
                  <c:v>0.77110000000000001</c:v>
                </c:pt>
                <c:pt idx="7711">
                  <c:v>0.7712</c:v>
                </c:pt>
                <c:pt idx="7712">
                  <c:v>0.77129999999999999</c:v>
                </c:pt>
                <c:pt idx="7713">
                  <c:v>0.77139999999999997</c:v>
                </c:pt>
                <c:pt idx="7714">
                  <c:v>0.77149999999999996</c:v>
                </c:pt>
                <c:pt idx="7715">
                  <c:v>0.77159999999999995</c:v>
                </c:pt>
                <c:pt idx="7716">
                  <c:v>0.77170000000000005</c:v>
                </c:pt>
                <c:pt idx="7717">
                  <c:v>0.77180000000000004</c:v>
                </c:pt>
                <c:pt idx="7718">
                  <c:v>0.77190000000000003</c:v>
                </c:pt>
                <c:pt idx="7719">
                  <c:v>0.77200000000000002</c:v>
                </c:pt>
                <c:pt idx="7720">
                  <c:v>0.77210000000000001</c:v>
                </c:pt>
                <c:pt idx="7721">
                  <c:v>0.7722</c:v>
                </c:pt>
                <c:pt idx="7722">
                  <c:v>0.77229999999999999</c:v>
                </c:pt>
                <c:pt idx="7723">
                  <c:v>0.77239999999999998</c:v>
                </c:pt>
                <c:pt idx="7724">
                  <c:v>0.77249999999999996</c:v>
                </c:pt>
                <c:pt idx="7725">
                  <c:v>0.77259999999999995</c:v>
                </c:pt>
                <c:pt idx="7726">
                  <c:v>0.77270000000000005</c:v>
                </c:pt>
                <c:pt idx="7727">
                  <c:v>0.77280000000000004</c:v>
                </c:pt>
                <c:pt idx="7728">
                  <c:v>0.77290000000000003</c:v>
                </c:pt>
                <c:pt idx="7729">
                  <c:v>0.77300000000000002</c:v>
                </c:pt>
                <c:pt idx="7730">
                  <c:v>0.77310000000000001</c:v>
                </c:pt>
                <c:pt idx="7731">
                  <c:v>0.7732</c:v>
                </c:pt>
                <c:pt idx="7732">
                  <c:v>0.77329999999999999</c:v>
                </c:pt>
                <c:pt idx="7733">
                  <c:v>0.77339999999999998</c:v>
                </c:pt>
                <c:pt idx="7734">
                  <c:v>0.77349999999999997</c:v>
                </c:pt>
                <c:pt idx="7735">
                  <c:v>0.77359999999999995</c:v>
                </c:pt>
                <c:pt idx="7736">
                  <c:v>0.77370000000000005</c:v>
                </c:pt>
                <c:pt idx="7737">
                  <c:v>0.77380000000000004</c:v>
                </c:pt>
                <c:pt idx="7738">
                  <c:v>0.77390000000000003</c:v>
                </c:pt>
                <c:pt idx="7739">
                  <c:v>0.77400000000000002</c:v>
                </c:pt>
                <c:pt idx="7740">
                  <c:v>0.77410000000000001</c:v>
                </c:pt>
                <c:pt idx="7741">
                  <c:v>0.7742</c:v>
                </c:pt>
                <c:pt idx="7742">
                  <c:v>0.77429999999999999</c:v>
                </c:pt>
                <c:pt idx="7743">
                  <c:v>0.77439999999999998</c:v>
                </c:pt>
                <c:pt idx="7744">
                  <c:v>0.77449999999999997</c:v>
                </c:pt>
                <c:pt idx="7745">
                  <c:v>0.77459999999999996</c:v>
                </c:pt>
                <c:pt idx="7746">
                  <c:v>0.77470000000000006</c:v>
                </c:pt>
                <c:pt idx="7747">
                  <c:v>0.77480000000000004</c:v>
                </c:pt>
                <c:pt idx="7748">
                  <c:v>0.77490000000000003</c:v>
                </c:pt>
                <c:pt idx="7749">
                  <c:v>0.77500000000000002</c:v>
                </c:pt>
                <c:pt idx="7750">
                  <c:v>0.77510000000000001</c:v>
                </c:pt>
                <c:pt idx="7751">
                  <c:v>0.7752</c:v>
                </c:pt>
                <c:pt idx="7752">
                  <c:v>0.77529999999999999</c:v>
                </c:pt>
                <c:pt idx="7753">
                  <c:v>0.77539999999999998</c:v>
                </c:pt>
                <c:pt idx="7754">
                  <c:v>0.77549999999999997</c:v>
                </c:pt>
                <c:pt idx="7755">
                  <c:v>0.77559999999999996</c:v>
                </c:pt>
                <c:pt idx="7756">
                  <c:v>0.77569999999999995</c:v>
                </c:pt>
                <c:pt idx="7757">
                  <c:v>0.77580000000000005</c:v>
                </c:pt>
                <c:pt idx="7758">
                  <c:v>0.77590000000000003</c:v>
                </c:pt>
                <c:pt idx="7759">
                  <c:v>0.77600000000000002</c:v>
                </c:pt>
                <c:pt idx="7760">
                  <c:v>0.77610000000000001</c:v>
                </c:pt>
                <c:pt idx="7761">
                  <c:v>0.7762</c:v>
                </c:pt>
                <c:pt idx="7762">
                  <c:v>0.77629999999999999</c:v>
                </c:pt>
                <c:pt idx="7763">
                  <c:v>0.77639999999999998</c:v>
                </c:pt>
                <c:pt idx="7764">
                  <c:v>0.77649999999999997</c:v>
                </c:pt>
                <c:pt idx="7765">
                  <c:v>0.77659999999999996</c:v>
                </c:pt>
                <c:pt idx="7766">
                  <c:v>0.77669999999999995</c:v>
                </c:pt>
                <c:pt idx="7767">
                  <c:v>0.77680000000000005</c:v>
                </c:pt>
                <c:pt idx="7768">
                  <c:v>0.77690000000000003</c:v>
                </c:pt>
                <c:pt idx="7769">
                  <c:v>0.77700000000000002</c:v>
                </c:pt>
                <c:pt idx="7770">
                  <c:v>0.77710000000000001</c:v>
                </c:pt>
                <c:pt idx="7771">
                  <c:v>0.7772</c:v>
                </c:pt>
                <c:pt idx="7772">
                  <c:v>0.77729999999999999</c:v>
                </c:pt>
                <c:pt idx="7773">
                  <c:v>0.77739999999999998</c:v>
                </c:pt>
                <c:pt idx="7774">
                  <c:v>0.77749999999999997</c:v>
                </c:pt>
                <c:pt idx="7775">
                  <c:v>0.77759999999999996</c:v>
                </c:pt>
                <c:pt idx="7776">
                  <c:v>0.77769999999999995</c:v>
                </c:pt>
                <c:pt idx="7777">
                  <c:v>0.77780000000000005</c:v>
                </c:pt>
                <c:pt idx="7778">
                  <c:v>0.77790000000000004</c:v>
                </c:pt>
                <c:pt idx="7779">
                  <c:v>0.77800000000000002</c:v>
                </c:pt>
                <c:pt idx="7780">
                  <c:v>0.77810000000000001</c:v>
                </c:pt>
                <c:pt idx="7781">
                  <c:v>0.7782</c:v>
                </c:pt>
                <c:pt idx="7782">
                  <c:v>0.77829999999999999</c:v>
                </c:pt>
                <c:pt idx="7783">
                  <c:v>0.77839999999999998</c:v>
                </c:pt>
                <c:pt idx="7784">
                  <c:v>0.77849999999999997</c:v>
                </c:pt>
                <c:pt idx="7785">
                  <c:v>0.77859999999999996</c:v>
                </c:pt>
                <c:pt idx="7786">
                  <c:v>0.77869999999999995</c:v>
                </c:pt>
                <c:pt idx="7787">
                  <c:v>0.77880000000000005</c:v>
                </c:pt>
                <c:pt idx="7788">
                  <c:v>0.77890000000000004</c:v>
                </c:pt>
                <c:pt idx="7789">
                  <c:v>0.77900000000000003</c:v>
                </c:pt>
                <c:pt idx="7790">
                  <c:v>0.77910000000000001</c:v>
                </c:pt>
                <c:pt idx="7791">
                  <c:v>0.7792</c:v>
                </c:pt>
                <c:pt idx="7792">
                  <c:v>0.77929999999999999</c:v>
                </c:pt>
                <c:pt idx="7793">
                  <c:v>0.77939999999999998</c:v>
                </c:pt>
                <c:pt idx="7794">
                  <c:v>0.77949999999999997</c:v>
                </c:pt>
                <c:pt idx="7795">
                  <c:v>0.77959999999999996</c:v>
                </c:pt>
                <c:pt idx="7796">
                  <c:v>0.77969999999999995</c:v>
                </c:pt>
                <c:pt idx="7797">
                  <c:v>0.77980000000000005</c:v>
                </c:pt>
                <c:pt idx="7798">
                  <c:v>0.77990000000000004</c:v>
                </c:pt>
                <c:pt idx="7799">
                  <c:v>0.78</c:v>
                </c:pt>
                <c:pt idx="7800">
                  <c:v>0.78010000000000002</c:v>
                </c:pt>
                <c:pt idx="7801">
                  <c:v>0.7802</c:v>
                </c:pt>
                <c:pt idx="7802">
                  <c:v>0.78029999999999999</c:v>
                </c:pt>
                <c:pt idx="7803">
                  <c:v>0.78039999999999998</c:v>
                </c:pt>
                <c:pt idx="7804">
                  <c:v>0.78049999999999997</c:v>
                </c:pt>
                <c:pt idx="7805">
                  <c:v>0.78059999999999996</c:v>
                </c:pt>
                <c:pt idx="7806">
                  <c:v>0.78069999999999995</c:v>
                </c:pt>
                <c:pt idx="7807">
                  <c:v>0.78080000000000005</c:v>
                </c:pt>
                <c:pt idx="7808">
                  <c:v>0.78090000000000004</c:v>
                </c:pt>
                <c:pt idx="7809">
                  <c:v>0.78100000000000003</c:v>
                </c:pt>
                <c:pt idx="7810">
                  <c:v>0.78110000000000002</c:v>
                </c:pt>
                <c:pt idx="7811">
                  <c:v>0.78120000000000001</c:v>
                </c:pt>
                <c:pt idx="7812">
                  <c:v>0.78129999999999999</c:v>
                </c:pt>
                <c:pt idx="7813">
                  <c:v>0.78139999999999998</c:v>
                </c:pt>
                <c:pt idx="7814">
                  <c:v>0.78149999999999997</c:v>
                </c:pt>
                <c:pt idx="7815">
                  <c:v>0.78159999999999996</c:v>
                </c:pt>
                <c:pt idx="7816">
                  <c:v>0.78169999999999995</c:v>
                </c:pt>
                <c:pt idx="7817">
                  <c:v>0.78180000000000005</c:v>
                </c:pt>
                <c:pt idx="7818">
                  <c:v>0.78190000000000004</c:v>
                </c:pt>
                <c:pt idx="7819">
                  <c:v>0.78200000000000003</c:v>
                </c:pt>
                <c:pt idx="7820">
                  <c:v>0.78210000000000002</c:v>
                </c:pt>
                <c:pt idx="7821">
                  <c:v>0.78220000000000001</c:v>
                </c:pt>
                <c:pt idx="7822">
                  <c:v>0.7823</c:v>
                </c:pt>
                <c:pt idx="7823">
                  <c:v>0.78239999999999998</c:v>
                </c:pt>
                <c:pt idx="7824">
                  <c:v>0.78249999999999997</c:v>
                </c:pt>
                <c:pt idx="7825">
                  <c:v>0.78259999999999996</c:v>
                </c:pt>
                <c:pt idx="7826">
                  <c:v>0.78269999999999995</c:v>
                </c:pt>
                <c:pt idx="7827">
                  <c:v>0.78280000000000005</c:v>
                </c:pt>
                <c:pt idx="7828">
                  <c:v>0.78290000000000004</c:v>
                </c:pt>
                <c:pt idx="7829">
                  <c:v>0.78300000000000003</c:v>
                </c:pt>
                <c:pt idx="7830">
                  <c:v>0.78310000000000002</c:v>
                </c:pt>
                <c:pt idx="7831">
                  <c:v>0.78320000000000001</c:v>
                </c:pt>
                <c:pt idx="7832">
                  <c:v>0.7833</c:v>
                </c:pt>
                <c:pt idx="7833">
                  <c:v>0.78339999999999999</c:v>
                </c:pt>
                <c:pt idx="7834">
                  <c:v>0.78349999999999997</c:v>
                </c:pt>
                <c:pt idx="7835">
                  <c:v>0.78359999999999996</c:v>
                </c:pt>
                <c:pt idx="7836">
                  <c:v>0.78369999999999995</c:v>
                </c:pt>
                <c:pt idx="7837">
                  <c:v>0.78380000000000005</c:v>
                </c:pt>
                <c:pt idx="7838">
                  <c:v>0.78390000000000004</c:v>
                </c:pt>
                <c:pt idx="7839">
                  <c:v>0.78400000000000003</c:v>
                </c:pt>
                <c:pt idx="7840">
                  <c:v>0.78410000000000002</c:v>
                </c:pt>
                <c:pt idx="7841">
                  <c:v>0.78420000000000001</c:v>
                </c:pt>
                <c:pt idx="7842">
                  <c:v>0.7843</c:v>
                </c:pt>
                <c:pt idx="7843">
                  <c:v>0.78439999999999999</c:v>
                </c:pt>
                <c:pt idx="7844">
                  <c:v>0.78449999999999998</c:v>
                </c:pt>
                <c:pt idx="7845">
                  <c:v>0.78459999999999996</c:v>
                </c:pt>
                <c:pt idx="7846">
                  <c:v>0.78469999999999995</c:v>
                </c:pt>
                <c:pt idx="7847">
                  <c:v>0.78480000000000005</c:v>
                </c:pt>
                <c:pt idx="7848">
                  <c:v>0.78490000000000004</c:v>
                </c:pt>
                <c:pt idx="7849">
                  <c:v>0.78500000000000003</c:v>
                </c:pt>
                <c:pt idx="7850">
                  <c:v>0.78510000000000002</c:v>
                </c:pt>
                <c:pt idx="7851">
                  <c:v>0.78520000000000001</c:v>
                </c:pt>
                <c:pt idx="7852">
                  <c:v>0.7853</c:v>
                </c:pt>
                <c:pt idx="7853">
                  <c:v>0.78539999999999999</c:v>
                </c:pt>
                <c:pt idx="7854">
                  <c:v>0.78549999999999998</c:v>
                </c:pt>
                <c:pt idx="7855">
                  <c:v>0.78559999999999997</c:v>
                </c:pt>
                <c:pt idx="7856">
                  <c:v>0.78569999999999995</c:v>
                </c:pt>
                <c:pt idx="7857">
                  <c:v>0.78580000000000005</c:v>
                </c:pt>
                <c:pt idx="7858">
                  <c:v>0.78590000000000004</c:v>
                </c:pt>
                <c:pt idx="7859">
                  <c:v>0.78600000000000003</c:v>
                </c:pt>
                <c:pt idx="7860">
                  <c:v>0.78610000000000002</c:v>
                </c:pt>
                <c:pt idx="7861">
                  <c:v>0.78620000000000001</c:v>
                </c:pt>
                <c:pt idx="7862">
                  <c:v>0.7863</c:v>
                </c:pt>
                <c:pt idx="7863">
                  <c:v>0.78639999999999999</c:v>
                </c:pt>
                <c:pt idx="7864">
                  <c:v>0.78649999999999998</c:v>
                </c:pt>
                <c:pt idx="7865">
                  <c:v>0.78659999999999997</c:v>
                </c:pt>
                <c:pt idx="7866">
                  <c:v>0.78669999999999995</c:v>
                </c:pt>
                <c:pt idx="7867">
                  <c:v>0.78680000000000005</c:v>
                </c:pt>
                <c:pt idx="7868">
                  <c:v>0.78690000000000004</c:v>
                </c:pt>
                <c:pt idx="7869">
                  <c:v>0.78700000000000003</c:v>
                </c:pt>
                <c:pt idx="7870">
                  <c:v>0.78710000000000002</c:v>
                </c:pt>
                <c:pt idx="7871">
                  <c:v>0.78720000000000001</c:v>
                </c:pt>
                <c:pt idx="7872">
                  <c:v>0.7873</c:v>
                </c:pt>
                <c:pt idx="7873">
                  <c:v>0.78739999999999999</c:v>
                </c:pt>
                <c:pt idx="7874">
                  <c:v>0.78749999999999998</c:v>
                </c:pt>
                <c:pt idx="7875">
                  <c:v>0.78759999999999997</c:v>
                </c:pt>
                <c:pt idx="7876">
                  <c:v>0.78769999999999996</c:v>
                </c:pt>
                <c:pt idx="7877">
                  <c:v>0.78779999999999994</c:v>
                </c:pt>
                <c:pt idx="7878">
                  <c:v>0.78790000000000004</c:v>
                </c:pt>
                <c:pt idx="7879">
                  <c:v>0.78800000000000003</c:v>
                </c:pt>
                <c:pt idx="7880">
                  <c:v>0.78810000000000002</c:v>
                </c:pt>
                <c:pt idx="7881">
                  <c:v>0.78820000000000001</c:v>
                </c:pt>
                <c:pt idx="7882">
                  <c:v>0.7883</c:v>
                </c:pt>
                <c:pt idx="7883">
                  <c:v>0.78839999999999999</c:v>
                </c:pt>
                <c:pt idx="7884">
                  <c:v>0.78849999999999998</c:v>
                </c:pt>
                <c:pt idx="7885">
                  <c:v>0.78859999999999997</c:v>
                </c:pt>
                <c:pt idx="7886">
                  <c:v>0.78869999999999996</c:v>
                </c:pt>
                <c:pt idx="7887">
                  <c:v>0.78879999999999995</c:v>
                </c:pt>
                <c:pt idx="7888">
                  <c:v>0.78890000000000005</c:v>
                </c:pt>
                <c:pt idx="7889">
                  <c:v>0.78900000000000003</c:v>
                </c:pt>
                <c:pt idx="7890">
                  <c:v>0.78910000000000002</c:v>
                </c:pt>
                <c:pt idx="7891">
                  <c:v>0.78920000000000001</c:v>
                </c:pt>
                <c:pt idx="7892">
                  <c:v>0.7893</c:v>
                </c:pt>
                <c:pt idx="7893">
                  <c:v>0.78939999999999999</c:v>
                </c:pt>
                <c:pt idx="7894">
                  <c:v>0.78949999999999998</c:v>
                </c:pt>
                <c:pt idx="7895">
                  <c:v>0.78959999999999997</c:v>
                </c:pt>
                <c:pt idx="7896">
                  <c:v>0.78969999999999996</c:v>
                </c:pt>
                <c:pt idx="7897">
                  <c:v>0.78979999999999995</c:v>
                </c:pt>
                <c:pt idx="7898">
                  <c:v>0.78990000000000005</c:v>
                </c:pt>
                <c:pt idx="7899">
                  <c:v>0.79</c:v>
                </c:pt>
                <c:pt idx="7900">
                  <c:v>0.79010000000000002</c:v>
                </c:pt>
                <c:pt idx="7901">
                  <c:v>0.79020000000000001</c:v>
                </c:pt>
                <c:pt idx="7902">
                  <c:v>0.7903</c:v>
                </c:pt>
                <c:pt idx="7903">
                  <c:v>0.79039999999999999</c:v>
                </c:pt>
                <c:pt idx="7904">
                  <c:v>0.79049999999999998</c:v>
                </c:pt>
                <c:pt idx="7905">
                  <c:v>0.79059999999999997</c:v>
                </c:pt>
                <c:pt idx="7906">
                  <c:v>0.79069999999999996</c:v>
                </c:pt>
                <c:pt idx="7907">
                  <c:v>0.79079999999999995</c:v>
                </c:pt>
                <c:pt idx="7908">
                  <c:v>0.79090000000000005</c:v>
                </c:pt>
                <c:pt idx="7909">
                  <c:v>0.79100000000000004</c:v>
                </c:pt>
                <c:pt idx="7910">
                  <c:v>0.79110000000000003</c:v>
                </c:pt>
                <c:pt idx="7911">
                  <c:v>0.79120000000000001</c:v>
                </c:pt>
                <c:pt idx="7912">
                  <c:v>0.7913</c:v>
                </c:pt>
                <c:pt idx="7913">
                  <c:v>0.79139999999999999</c:v>
                </c:pt>
                <c:pt idx="7914">
                  <c:v>0.79149999999999998</c:v>
                </c:pt>
                <c:pt idx="7915">
                  <c:v>0.79159999999999997</c:v>
                </c:pt>
                <c:pt idx="7916">
                  <c:v>0.79169999999999996</c:v>
                </c:pt>
                <c:pt idx="7917">
                  <c:v>0.79179999999999995</c:v>
                </c:pt>
                <c:pt idx="7918">
                  <c:v>0.79190000000000005</c:v>
                </c:pt>
                <c:pt idx="7919">
                  <c:v>0.79200000000000004</c:v>
                </c:pt>
                <c:pt idx="7920">
                  <c:v>0.79210000000000003</c:v>
                </c:pt>
                <c:pt idx="7921">
                  <c:v>0.79220000000000002</c:v>
                </c:pt>
                <c:pt idx="7922">
                  <c:v>0.7923</c:v>
                </c:pt>
                <c:pt idx="7923">
                  <c:v>0.79239999999999999</c:v>
                </c:pt>
                <c:pt idx="7924">
                  <c:v>0.79249999999999998</c:v>
                </c:pt>
                <c:pt idx="7925">
                  <c:v>0.79259999999999997</c:v>
                </c:pt>
                <c:pt idx="7926">
                  <c:v>0.79269999999999996</c:v>
                </c:pt>
                <c:pt idx="7927">
                  <c:v>0.79279999999999995</c:v>
                </c:pt>
                <c:pt idx="7928">
                  <c:v>0.79290000000000005</c:v>
                </c:pt>
                <c:pt idx="7929">
                  <c:v>0.79300000000000004</c:v>
                </c:pt>
                <c:pt idx="7930">
                  <c:v>0.79310000000000003</c:v>
                </c:pt>
                <c:pt idx="7931">
                  <c:v>0.79320000000000002</c:v>
                </c:pt>
                <c:pt idx="7932">
                  <c:v>0.79330000000000001</c:v>
                </c:pt>
                <c:pt idx="7933">
                  <c:v>0.79339999999999999</c:v>
                </c:pt>
                <c:pt idx="7934">
                  <c:v>0.79349999999999998</c:v>
                </c:pt>
                <c:pt idx="7935">
                  <c:v>0.79359999999999997</c:v>
                </c:pt>
                <c:pt idx="7936">
                  <c:v>0.79369999999999996</c:v>
                </c:pt>
                <c:pt idx="7937">
                  <c:v>0.79379999999999995</c:v>
                </c:pt>
                <c:pt idx="7938">
                  <c:v>0.79390000000000005</c:v>
                </c:pt>
                <c:pt idx="7939">
                  <c:v>0.79400000000000004</c:v>
                </c:pt>
                <c:pt idx="7940">
                  <c:v>0.79410000000000003</c:v>
                </c:pt>
                <c:pt idx="7941">
                  <c:v>0.79420000000000002</c:v>
                </c:pt>
                <c:pt idx="7942">
                  <c:v>0.79430000000000001</c:v>
                </c:pt>
                <c:pt idx="7943">
                  <c:v>0.7944</c:v>
                </c:pt>
                <c:pt idx="7944">
                  <c:v>0.79449999999999998</c:v>
                </c:pt>
                <c:pt idx="7945">
                  <c:v>0.79459999999999997</c:v>
                </c:pt>
                <c:pt idx="7946">
                  <c:v>0.79469999999999996</c:v>
                </c:pt>
                <c:pt idx="7947">
                  <c:v>0.79479999999999995</c:v>
                </c:pt>
                <c:pt idx="7948">
                  <c:v>0.79490000000000005</c:v>
                </c:pt>
                <c:pt idx="7949">
                  <c:v>0.79500000000000004</c:v>
                </c:pt>
                <c:pt idx="7950">
                  <c:v>0.79510000000000003</c:v>
                </c:pt>
                <c:pt idx="7951">
                  <c:v>0.79520000000000002</c:v>
                </c:pt>
                <c:pt idx="7952">
                  <c:v>0.79530000000000001</c:v>
                </c:pt>
                <c:pt idx="7953">
                  <c:v>0.7954</c:v>
                </c:pt>
                <c:pt idx="7954">
                  <c:v>0.79549999999999998</c:v>
                </c:pt>
                <c:pt idx="7955">
                  <c:v>0.79559999999999997</c:v>
                </c:pt>
                <c:pt idx="7956">
                  <c:v>0.79569999999999996</c:v>
                </c:pt>
                <c:pt idx="7957">
                  <c:v>0.79579999999999995</c:v>
                </c:pt>
                <c:pt idx="7958">
                  <c:v>0.79590000000000005</c:v>
                </c:pt>
                <c:pt idx="7959">
                  <c:v>0.79600000000000004</c:v>
                </c:pt>
                <c:pt idx="7960">
                  <c:v>0.79610000000000003</c:v>
                </c:pt>
                <c:pt idx="7961">
                  <c:v>0.79620000000000002</c:v>
                </c:pt>
                <c:pt idx="7962">
                  <c:v>0.79630000000000001</c:v>
                </c:pt>
                <c:pt idx="7963">
                  <c:v>0.7964</c:v>
                </c:pt>
                <c:pt idx="7964">
                  <c:v>0.79649999999999999</c:v>
                </c:pt>
                <c:pt idx="7965">
                  <c:v>0.79659999999999997</c:v>
                </c:pt>
                <c:pt idx="7966">
                  <c:v>0.79669999999999996</c:v>
                </c:pt>
                <c:pt idx="7967">
                  <c:v>0.79679999999999995</c:v>
                </c:pt>
                <c:pt idx="7968">
                  <c:v>0.79690000000000005</c:v>
                </c:pt>
                <c:pt idx="7969">
                  <c:v>0.79700000000000004</c:v>
                </c:pt>
                <c:pt idx="7970">
                  <c:v>0.79710000000000003</c:v>
                </c:pt>
                <c:pt idx="7971">
                  <c:v>0.79720000000000002</c:v>
                </c:pt>
                <c:pt idx="7972">
                  <c:v>0.79730000000000001</c:v>
                </c:pt>
                <c:pt idx="7973">
                  <c:v>0.7974</c:v>
                </c:pt>
                <c:pt idx="7974">
                  <c:v>0.79749999999999999</c:v>
                </c:pt>
                <c:pt idx="7975">
                  <c:v>0.79759999999999998</c:v>
                </c:pt>
                <c:pt idx="7976">
                  <c:v>0.79769999999999996</c:v>
                </c:pt>
                <c:pt idx="7977">
                  <c:v>0.79779999999999995</c:v>
                </c:pt>
                <c:pt idx="7978">
                  <c:v>0.79790000000000005</c:v>
                </c:pt>
                <c:pt idx="7979">
                  <c:v>0.79800000000000004</c:v>
                </c:pt>
                <c:pt idx="7980">
                  <c:v>0.79810000000000003</c:v>
                </c:pt>
                <c:pt idx="7981">
                  <c:v>0.79820000000000002</c:v>
                </c:pt>
                <c:pt idx="7982">
                  <c:v>0.79830000000000001</c:v>
                </c:pt>
                <c:pt idx="7983">
                  <c:v>0.7984</c:v>
                </c:pt>
                <c:pt idx="7984">
                  <c:v>0.79849999999999999</c:v>
                </c:pt>
                <c:pt idx="7985">
                  <c:v>0.79859999999999998</c:v>
                </c:pt>
                <c:pt idx="7986">
                  <c:v>0.79869999999999997</c:v>
                </c:pt>
                <c:pt idx="7987">
                  <c:v>0.79879999999999995</c:v>
                </c:pt>
                <c:pt idx="7988">
                  <c:v>0.79890000000000005</c:v>
                </c:pt>
                <c:pt idx="7989">
                  <c:v>0.79900000000000004</c:v>
                </c:pt>
                <c:pt idx="7990">
                  <c:v>0.79910000000000003</c:v>
                </c:pt>
                <c:pt idx="7991">
                  <c:v>0.79920000000000002</c:v>
                </c:pt>
                <c:pt idx="7992">
                  <c:v>0.79930000000000001</c:v>
                </c:pt>
                <c:pt idx="7993">
                  <c:v>0.7994</c:v>
                </c:pt>
                <c:pt idx="7994">
                  <c:v>0.79949999999999999</c:v>
                </c:pt>
                <c:pt idx="7995">
                  <c:v>0.79959999999999998</c:v>
                </c:pt>
                <c:pt idx="7996">
                  <c:v>0.79969999999999997</c:v>
                </c:pt>
                <c:pt idx="7997">
                  <c:v>0.79979999999999996</c:v>
                </c:pt>
                <c:pt idx="7998">
                  <c:v>0.79990000000000006</c:v>
                </c:pt>
                <c:pt idx="7999">
                  <c:v>0.8</c:v>
                </c:pt>
                <c:pt idx="8000">
                  <c:v>0.80010000000000003</c:v>
                </c:pt>
                <c:pt idx="8001">
                  <c:v>0.80020000000000002</c:v>
                </c:pt>
                <c:pt idx="8002">
                  <c:v>0.80030000000000001</c:v>
                </c:pt>
                <c:pt idx="8003">
                  <c:v>0.8004</c:v>
                </c:pt>
                <c:pt idx="8004">
                  <c:v>0.80049999999999999</c:v>
                </c:pt>
                <c:pt idx="8005">
                  <c:v>0.80059999999999998</c:v>
                </c:pt>
                <c:pt idx="8006">
                  <c:v>0.80069999999999997</c:v>
                </c:pt>
                <c:pt idx="8007">
                  <c:v>0.80079999999999996</c:v>
                </c:pt>
                <c:pt idx="8008">
                  <c:v>0.80089999999999995</c:v>
                </c:pt>
                <c:pt idx="8009">
                  <c:v>0.80100000000000005</c:v>
                </c:pt>
                <c:pt idx="8010">
                  <c:v>0.80110000000000003</c:v>
                </c:pt>
                <c:pt idx="8011">
                  <c:v>0.80120000000000002</c:v>
                </c:pt>
                <c:pt idx="8012">
                  <c:v>0.80130000000000001</c:v>
                </c:pt>
                <c:pt idx="8013">
                  <c:v>0.8014</c:v>
                </c:pt>
                <c:pt idx="8014">
                  <c:v>0.80149999999999999</c:v>
                </c:pt>
                <c:pt idx="8015">
                  <c:v>0.80159999999999998</c:v>
                </c:pt>
                <c:pt idx="8016">
                  <c:v>0.80169999999999997</c:v>
                </c:pt>
                <c:pt idx="8017">
                  <c:v>0.80179999999999996</c:v>
                </c:pt>
                <c:pt idx="8018">
                  <c:v>0.80189999999999995</c:v>
                </c:pt>
                <c:pt idx="8019">
                  <c:v>0.80200000000000005</c:v>
                </c:pt>
                <c:pt idx="8020">
                  <c:v>0.80210000000000004</c:v>
                </c:pt>
                <c:pt idx="8021">
                  <c:v>0.80220000000000002</c:v>
                </c:pt>
                <c:pt idx="8022">
                  <c:v>0.80230000000000001</c:v>
                </c:pt>
                <c:pt idx="8023">
                  <c:v>0.8024</c:v>
                </c:pt>
                <c:pt idx="8024">
                  <c:v>0.80249999999999999</c:v>
                </c:pt>
                <c:pt idx="8025">
                  <c:v>0.80259999999999998</c:v>
                </c:pt>
                <c:pt idx="8026">
                  <c:v>0.80269999999999997</c:v>
                </c:pt>
                <c:pt idx="8027">
                  <c:v>0.80279999999999996</c:v>
                </c:pt>
                <c:pt idx="8028">
                  <c:v>0.80289999999999995</c:v>
                </c:pt>
                <c:pt idx="8029">
                  <c:v>0.80300000000000005</c:v>
                </c:pt>
                <c:pt idx="8030">
                  <c:v>0.80310000000000004</c:v>
                </c:pt>
                <c:pt idx="8031">
                  <c:v>0.80320000000000003</c:v>
                </c:pt>
                <c:pt idx="8032">
                  <c:v>0.80330000000000001</c:v>
                </c:pt>
                <c:pt idx="8033">
                  <c:v>0.8034</c:v>
                </c:pt>
                <c:pt idx="8034">
                  <c:v>0.80349999999999999</c:v>
                </c:pt>
                <c:pt idx="8035">
                  <c:v>0.80359999999999998</c:v>
                </c:pt>
                <c:pt idx="8036">
                  <c:v>0.80369999999999997</c:v>
                </c:pt>
                <c:pt idx="8037">
                  <c:v>0.80379999999999996</c:v>
                </c:pt>
                <c:pt idx="8038">
                  <c:v>0.80389999999999995</c:v>
                </c:pt>
                <c:pt idx="8039">
                  <c:v>0.80400000000000005</c:v>
                </c:pt>
                <c:pt idx="8040">
                  <c:v>0.80410000000000004</c:v>
                </c:pt>
                <c:pt idx="8041">
                  <c:v>0.80420000000000003</c:v>
                </c:pt>
                <c:pt idx="8042">
                  <c:v>0.80430000000000001</c:v>
                </c:pt>
                <c:pt idx="8043">
                  <c:v>0.8044</c:v>
                </c:pt>
                <c:pt idx="8044">
                  <c:v>0.80449999999999999</c:v>
                </c:pt>
                <c:pt idx="8045">
                  <c:v>0.80459999999999998</c:v>
                </c:pt>
                <c:pt idx="8046">
                  <c:v>0.80469999999999997</c:v>
                </c:pt>
                <c:pt idx="8047">
                  <c:v>0.80479999999999996</c:v>
                </c:pt>
                <c:pt idx="8048">
                  <c:v>0.80489999999999995</c:v>
                </c:pt>
                <c:pt idx="8049">
                  <c:v>0.80500000000000005</c:v>
                </c:pt>
                <c:pt idx="8050">
                  <c:v>0.80510000000000004</c:v>
                </c:pt>
                <c:pt idx="8051">
                  <c:v>0.80520000000000003</c:v>
                </c:pt>
                <c:pt idx="8052">
                  <c:v>0.80530000000000002</c:v>
                </c:pt>
                <c:pt idx="8053">
                  <c:v>0.8054</c:v>
                </c:pt>
                <c:pt idx="8054">
                  <c:v>0.80549999999999999</c:v>
                </c:pt>
                <c:pt idx="8055">
                  <c:v>0.80559999999999998</c:v>
                </c:pt>
                <c:pt idx="8056">
                  <c:v>0.80569999999999997</c:v>
                </c:pt>
                <c:pt idx="8057">
                  <c:v>0.80579999999999996</c:v>
                </c:pt>
                <c:pt idx="8058">
                  <c:v>0.80589999999999995</c:v>
                </c:pt>
                <c:pt idx="8059">
                  <c:v>0.80600000000000005</c:v>
                </c:pt>
                <c:pt idx="8060">
                  <c:v>0.80610000000000004</c:v>
                </c:pt>
                <c:pt idx="8061">
                  <c:v>0.80620000000000003</c:v>
                </c:pt>
                <c:pt idx="8062">
                  <c:v>0.80630000000000002</c:v>
                </c:pt>
                <c:pt idx="8063">
                  <c:v>0.80640000000000001</c:v>
                </c:pt>
                <c:pt idx="8064">
                  <c:v>0.80649999999999999</c:v>
                </c:pt>
                <c:pt idx="8065">
                  <c:v>0.80659999999999998</c:v>
                </c:pt>
                <c:pt idx="8066">
                  <c:v>0.80669999999999997</c:v>
                </c:pt>
                <c:pt idx="8067">
                  <c:v>0.80679999999999996</c:v>
                </c:pt>
                <c:pt idx="8068">
                  <c:v>0.80689999999999995</c:v>
                </c:pt>
                <c:pt idx="8069">
                  <c:v>0.80700000000000005</c:v>
                </c:pt>
                <c:pt idx="8070">
                  <c:v>0.80710000000000004</c:v>
                </c:pt>
                <c:pt idx="8071">
                  <c:v>0.80720000000000003</c:v>
                </c:pt>
                <c:pt idx="8072">
                  <c:v>0.80730000000000002</c:v>
                </c:pt>
                <c:pt idx="8073">
                  <c:v>0.80740000000000001</c:v>
                </c:pt>
                <c:pt idx="8074">
                  <c:v>0.8075</c:v>
                </c:pt>
                <c:pt idx="8075">
                  <c:v>0.80759999999999998</c:v>
                </c:pt>
                <c:pt idx="8076">
                  <c:v>0.80769999999999997</c:v>
                </c:pt>
                <c:pt idx="8077">
                  <c:v>0.80779999999999996</c:v>
                </c:pt>
                <c:pt idx="8078">
                  <c:v>0.80789999999999995</c:v>
                </c:pt>
                <c:pt idx="8079">
                  <c:v>0.80800000000000005</c:v>
                </c:pt>
                <c:pt idx="8080">
                  <c:v>0.80810000000000004</c:v>
                </c:pt>
                <c:pt idx="8081">
                  <c:v>0.80820000000000003</c:v>
                </c:pt>
                <c:pt idx="8082">
                  <c:v>0.80830000000000002</c:v>
                </c:pt>
                <c:pt idx="8083">
                  <c:v>0.80840000000000001</c:v>
                </c:pt>
                <c:pt idx="8084">
                  <c:v>0.8085</c:v>
                </c:pt>
                <c:pt idx="8085">
                  <c:v>0.80859999999999999</c:v>
                </c:pt>
                <c:pt idx="8086">
                  <c:v>0.80869999999999997</c:v>
                </c:pt>
                <c:pt idx="8087">
                  <c:v>0.80879999999999996</c:v>
                </c:pt>
                <c:pt idx="8088">
                  <c:v>0.80889999999999995</c:v>
                </c:pt>
                <c:pt idx="8089">
                  <c:v>0.80900000000000005</c:v>
                </c:pt>
                <c:pt idx="8090">
                  <c:v>0.80910000000000004</c:v>
                </c:pt>
                <c:pt idx="8091">
                  <c:v>0.80920000000000003</c:v>
                </c:pt>
                <c:pt idx="8092">
                  <c:v>0.80930000000000002</c:v>
                </c:pt>
                <c:pt idx="8093">
                  <c:v>0.80940000000000001</c:v>
                </c:pt>
                <c:pt idx="8094">
                  <c:v>0.8095</c:v>
                </c:pt>
                <c:pt idx="8095">
                  <c:v>0.80959999999999999</c:v>
                </c:pt>
                <c:pt idx="8096">
                  <c:v>0.80969999999999998</c:v>
                </c:pt>
                <c:pt idx="8097">
                  <c:v>0.80979999999999996</c:v>
                </c:pt>
                <c:pt idx="8098">
                  <c:v>0.80989999999999995</c:v>
                </c:pt>
                <c:pt idx="8099">
                  <c:v>0.81</c:v>
                </c:pt>
                <c:pt idx="8100">
                  <c:v>0.81010000000000004</c:v>
                </c:pt>
                <c:pt idx="8101">
                  <c:v>0.81020000000000003</c:v>
                </c:pt>
                <c:pt idx="8102">
                  <c:v>0.81030000000000002</c:v>
                </c:pt>
                <c:pt idx="8103">
                  <c:v>0.81040000000000001</c:v>
                </c:pt>
                <c:pt idx="8104">
                  <c:v>0.8105</c:v>
                </c:pt>
                <c:pt idx="8105">
                  <c:v>0.81059999999999999</c:v>
                </c:pt>
                <c:pt idx="8106">
                  <c:v>0.81069999999999998</c:v>
                </c:pt>
                <c:pt idx="8107">
                  <c:v>0.81079999999999997</c:v>
                </c:pt>
                <c:pt idx="8108">
                  <c:v>0.81089999999999995</c:v>
                </c:pt>
                <c:pt idx="8109">
                  <c:v>0.81100000000000005</c:v>
                </c:pt>
                <c:pt idx="8110">
                  <c:v>0.81110000000000004</c:v>
                </c:pt>
                <c:pt idx="8111">
                  <c:v>0.81120000000000003</c:v>
                </c:pt>
                <c:pt idx="8112">
                  <c:v>0.81130000000000002</c:v>
                </c:pt>
                <c:pt idx="8113">
                  <c:v>0.81140000000000001</c:v>
                </c:pt>
                <c:pt idx="8114">
                  <c:v>0.8115</c:v>
                </c:pt>
                <c:pt idx="8115">
                  <c:v>0.81159999999999999</c:v>
                </c:pt>
                <c:pt idx="8116">
                  <c:v>0.81169999999999998</c:v>
                </c:pt>
                <c:pt idx="8117">
                  <c:v>0.81179999999999997</c:v>
                </c:pt>
                <c:pt idx="8118">
                  <c:v>0.81189999999999996</c:v>
                </c:pt>
                <c:pt idx="8119">
                  <c:v>0.81200000000000006</c:v>
                </c:pt>
                <c:pt idx="8120">
                  <c:v>0.81210000000000004</c:v>
                </c:pt>
                <c:pt idx="8121">
                  <c:v>0.81220000000000003</c:v>
                </c:pt>
                <c:pt idx="8122">
                  <c:v>0.81230000000000002</c:v>
                </c:pt>
                <c:pt idx="8123">
                  <c:v>0.81240000000000001</c:v>
                </c:pt>
                <c:pt idx="8124">
                  <c:v>0.8125</c:v>
                </c:pt>
                <c:pt idx="8125">
                  <c:v>0.81259999999999999</c:v>
                </c:pt>
                <c:pt idx="8126">
                  <c:v>0.81269999999999998</c:v>
                </c:pt>
                <c:pt idx="8127">
                  <c:v>0.81279999999999997</c:v>
                </c:pt>
                <c:pt idx="8128">
                  <c:v>0.81289999999999996</c:v>
                </c:pt>
                <c:pt idx="8129">
                  <c:v>0.81299999999999994</c:v>
                </c:pt>
                <c:pt idx="8130">
                  <c:v>0.81310000000000004</c:v>
                </c:pt>
                <c:pt idx="8131">
                  <c:v>0.81320000000000003</c:v>
                </c:pt>
                <c:pt idx="8132">
                  <c:v>0.81330000000000002</c:v>
                </c:pt>
                <c:pt idx="8133">
                  <c:v>0.81340000000000001</c:v>
                </c:pt>
                <c:pt idx="8134">
                  <c:v>0.8135</c:v>
                </c:pt>
                <c:pt idx="8135">
                  <c:v>0.81359999999999999</c:v>
                </c:pt>
                <c:pt idx="8136">
                  <c:v>0.81369999999999998</c:v>
                </c:pt>
                <c:pt idx="8137">
                  <c:v>0.81379999999999997</c:v>
                </c:pt>
                <c:pt idx="8138">
                  <c:v>0.81389999999999996</c:v>
                </c:pt>
                <c:pt idx="8139">
                  <c:v>0.81399999999999995</c:v>
                </c:pt>
                <c:pt idx="8140">
                  <c:v>0.81410000000000005</c:v>
                </c:pt>
                <c:pt idx="8141">
                  <c:v>0.81420000000000003</c:v>
                </c:pt>
                <c:pt idx="8142">
                  <c:v>0.81430000000000002</c:v>
                </c:pt>
                <c:pt idx="8143">
                  <c:v>0.81440000000000001</c:v>
                </c:pt>
                <c:pt idx="8144">
                  <c:v>0.8145</c:v>
                </c:pt>
                <c:pt idx="8145">
                  <c:v>0.81459999999999999</c:v>
                </c:pt>
                <c:pt idx="8146">
                  <c:v>0.81469999999999998</c:v>
                </c:pt>
                <c:pt idx="8147">
                  <c:v>0.81479999999999997</c:v>
                </c:pt>
                <c:pt idx="8148">
                  <c:v>0.81489999999999996</c:v>
                </c:pt>
                <c:pt idx="8149">
                  <c:v>0.81499999999999995</c:v>
                </c:pt>
                <c:pt idx="8150">
                  <c:v>0.81510000000000005</c:v>
                </c:pt>
                <c:pt idx="8151">
                  <c:v>0.81520000000000004</c:v>
                </c:pt>
                <c:pt idx="8152">
                  <c:v>0.81530000000000002</c:v>
                </c:pt>
                <c:pt idx="8153">
                  <c:v>0.81540000000000001</c:v>
                </c:pt>
                <c:pt idx="8154">
                  <c:v>0.8155</c:v>
                </c:pt>
                <c:pt idx="8155">
                  <c:v>0.81559999999999999</c:v>
                </c:pt>
                <c:pt idx="8156">
                  <c:v>0.81569999999999998</c:v>
                </c:pt>
                <c:pt idx="8157">
                  <c:v>0.81579999999999997</c:v>
                </c:pt>
                <c:pt idx="8158">
                  <c:v>0.81589999999999996</c:v>
                </c:pt>
                <c:pt idx="8159">
                  <c:v>0.81599999999999995</c:v>
                </c:pt>
                <c:pt idx="8160">
                  <c:v>0.81610000000000005</c:v>
                </c:pt>
                <c:pt idx="8161">
                  <c:v>0.81620000000000004</c:v>
                </c:pt>
                <c:pt idx="8162">
                  <c:v>0.81630000000000003</c:v>
                </c:pt>
                <c:pt idx="8163">
                  <c:v>0.81640000000000001</c:v>
                </c:pt>
                <c:pt idx="8164">
                  <c:v>0.8165</c:v>
                </c:pt>
                <c:pt idx="8165">
                  <c:v>0.81659999999999999</c:v>
                </c:pt>
                <c:pt idx="8166">
                  <c:v>0.81669999999999998</c:v>
                </c:pt>
                <c:pt idx="8167">
                  <c:v>0.81679999999999997</c:v>
                </c:pt>
                <c:pt idx="8168">
                  <c:v>0.81689999999999996</c:v>
                </c:pt>
                <c:pt idx="8169">
                  <c:v>0.81699999999999995</c:v>
                </c:pt>
                <c:pt idx="8170">
                  <c:v>0.81710000000000005</c:v>
                </c:pt>
                <c:pt idx="8171">
                  <c:v>0.81720000000000004</c:v>
                </c:pt>
                <c:pt idx="8172">
                  <c:v>0.81730000000000003</c:v>
                </c:pt>
                <c:pt idx="8173">
                  <c:v>0.81740000000000002</c:v>
                </c:pt>
                <c:pt idx="8174">
                  <c:v>0.8175</c:v>
                </c:pt>
                <c:pt idx="8175">
                  <c:v>0.81759999999999999</c:v>
                </c:pt>
                <c:pt idx="8176">
                  <c:v>0.81769999999999998</c:v>
                </c:pt>
                <c:pt idx="8177">
                  <c:v>0.81779999999999997</c:v>
                </c:pt>
                <c:pt idx="8178">
                  <c:v>0.81789999999999996</c:v>
                </c:pt>
                <c:pt idx="8179">
                  <c:v>0.81799999999999995</c:v>
                </c:pt>
                <c:pt idx="8180">
                  <c:v>0.81810000000000005</c:v>
                </c:pt>
                <c:pt idx="8181">
                  <c:v>0.81820000000000004</c:v>
                </c:pt>
                <c:pt idx="8182">
                  <c:v>0.81830000000000003</c:v>
                </c:pt>
                <c:pt idx="8183">
                  <c:v>0.81840000000000002</c:v>
                </c:pt>
                <c:pt idx="8184">
                  <c:v>0.81850000000000001</c:v>
                </c:pt>
                <c:pt idx="8185">
                  <c:v>0.81859999999999999</c:v>
                </c:pt>
                <c:pt idx="8186">
                  <c:v>0.81869999999999998</c:v>
                </c:pt>
                <c:pt idx="8187">
                  <c:v>0.81879999999999997</c:v>
                </c:pt>
                <c:pt idx="8188">
                  <c:v>0.81889999999999996</c:v>
                </c:pt>
                <c:pt idx="8189">
                  <c:v>0.81899999999999995</c:v>
                </c:pt>
                <c:pt idx="8190">
                  <c:v>0.81910000000000005</c:v>
                </c:pt>
                <c:pt idx="8191">
                  <c:v>0.81920000000000004</c:v>
                </c:pt>
                <c:pt idx="8192">
                  <c:v>0.81930000000000003</c:v>
                </c:pt>
                <c:pt idx="8193">
                  <c:v>0.81940000000000002</c:v>
                </c:pt>
                <c:pt idx="8194">
                  <c:v>0.81950000000000001</c:v>
                </c:pt>
                <c:pt idx="8195">
                  <c:v>0.8196</c:v>
                </c:pt>
                <c:pt idx="8196">
                  <c:v>0.81969999999999998</c:v>
                </c:pt>
                <c:pt idx="8197">
                  <c:v>0.81979999999999997</c:v>
                </c:pt>
                <c:pt idx="8198">
                  <c:v>0.81989999999999996</c:v>
                </c:pt>
                <c:pt idx="8199">
                  <c:v>0.82</c:v>
                </c:pt>
                <c:pt idx="8200">
                  <c:v>0.82010000000000005</c:v>
                </c:pt>
                <c:pt idx="8201">
                  <c:v>0.82020000000000004</c:v>
                </c:pt>
                <c:pt idx="8202">
                  <c:v>0.82030000000000003</c:v>
                </c:pt>
                <c:pt idx="8203">
                  <c:v>0.82040000000000002</c:v>
                </c:pt>
                <c:pt idx="8204">
                  <c:v>0.82050000000000001</c:v>
                </c:pt>
                <c:pt idx="8205">
                  <c:v>0.8206</c:v>
                </c:pt>
                <c:pt idx="8206">
                  <c:v>0.82069999999999999</c:v>
                </c:pt>
                <c:pt idx="8207">
                  <c:v>0.82079999999999997</c:v>
                </c:pt>
                <c:pt idx="8208">
                  <c:v>0.82089999999999996</c:v>
                </c:pt>
                <c:pt idx="8209">
                  <c:v>0.82099999999999995</c:v>
                </c:pt>
                <c:pt idx="8210">
                  <c:v>0.82110000000000005</c:v>
                </c:pt>
                <c:pt idx="8211">
                  <c:v>0.82120000000000004</c:v>
                </c:pt>
                <c:pt idx="8212">
                  <c:v>0.82130000000000003</c:v>
                </c:pt>
                <c:pt idx="8213">
                  <c:v>0.82140000000000002</c:v>
                </c:pt>
                <c:pt idx="8214">
                  <c:v>0.82150000000000001</c:v>
                </c:pt>
                <c:pt idx="8215">
                  <c:v>0.8216</c:v>
                </c:pt>
                <c:pt idx="8216">
                  <c:v>0.82169999999999999</c:v>
                </c:pt>
                <c:pt idx="8217">
                  <c:v>0.82179999999999997</c:v>
                </c:pt>
                <c:pt idx="8218">
                  <c:v>0.82189999999999996</c:v>
                </c:pt>
                <c:pt idx="8219">
                  <c:v>0.82199999999999995</c:v>
                </c:pt>
                <c:pt idx="8220">
                  <c:v>0.82210000000000005</c:v>
                </c:pt>
                <c:pt idx="8221">
                  <c:v>0.82220000000000004</c:v>
                </c:pt>
                <c:pt idx="8222">
                  <c:v>0.82230000000000003</c:v>
                </c:pt>
                <c:pt idx="8223">
                  <c:v>0.82240000000000002</c:v>
                </c:pt>
                <c:pt idx="8224">
                  <c:v>0.82250000000000001</c:v>
                </c:pt>
                <c:pt idx="8225">
                  <c:v>0.8226</c:v>
                </c:pt>
                <c:pt idx="8226">
                  <c:v>0.82269999999999999</c:v>
                </c:pt>
                <c:pt idx="8227">
                  <c:v>0.82279999999999998</c:v>
                </c:pt>
                <c:pt idx="8228">
                  <c:v>0.82289999999999996</c:v>
                </c:pt>
                <c:pt idx="8229">
                  <c:v>0.82299999999999995</c:v>
                </c:pt>
                <c:pt idx="8230">
                  <c:v>0.82310000000000005</c:v>
                </c:pt>
                <c:pt idx="8231">
                  <c:v>0.82320000000000004</c:v>
                </c:pt>
                <c:pt idx="8232">
                  <c:v>0.82330000000000003</c:v>
                </c:pt>
                <c:pt idx="8233">
                  <c:v>0.82340000000000002</c:v>
                </c:pt>
                <c:pt idx="8234">
                  <c:v>0.82350000000000001</c:v>
                </c:pt>
                <c:pt idx="8235">
                  <c:v>0.8236</c:v>
                </c:pt>
                <c:pt idx="8236">
                  <c:v>0.82369999999999999</c:v>
                </c:pt>
                <c:pt idx="8237">
                  <c:v>0.82379999999999998</c:v>
                </c:pt>
                <c:pt idx="8238">
                  <c:v>0.82389999999999997</c:v>
                </c:pt>
                <c:pt idx="8239">
                  <c:v>0.82399999999999995</c:v>
                </c:pt>
                <c:pt idx="8240">
                  <c:v>0.82410000000000005</c:v>
                </c:pt>
                <c:pt idx="8241">
                  <c:v>0.82420000000000004</c:v>
                </c:pt>
                <c:pt idx="8242">
                  <c:v>0.82430000000000003</c:v>
                </c:pt>
                <c:pt idx="8243">
                  <c:v>0.82440000000000002</c:v>
                </c:pt>
                <c:pt idx="8244">
                  <c:v>0.82450000000000001</c:v>
                </c:pt>
                <c:pt idx="8245">
                  <c:v>0.8246</c:v>
                </c:pt>
                <c:pt idx="8246">
                  <c:v>0.82469999999999999</c:v>
                </c:pt>
                <c:pt idx="8247">
                  <c:v>0.82479999999999998</c:v>
                </c:pt>
                <c:pt idx="8248">
                  <c:v>0.82489999999999997</c:v>
                </c:pt>
                <c:pt idx="8249">
                  <c:v>0.82499999999999996</c:v>
                </c:pt>
                <c:pt idx="8250">
                  <c:v>0.82509999999999994</c:v>
                </c:pt>
                <c:pt idx="8251">
                  <c:v>0.82520000000000004</c:v>
                </c:pt>
                <c:pt idx="8252">
                  <c:v>0.82530000000000003</c:v>
                </c:pt>
                <c:pt idx="8253">
                  <c:v>0.82540000000000002</c:v>
                </c:pt>
                <c:pt idx="8254">
                  <c:v>0.82550000000000001</c:v>
                </c:pt>
                <c:pt idx="8255">
                  <c:v>0.8256</c:v>
                </c:pt>
                <c:pt idx="8256">
                  <c:v>0.82569999999999999</c:v>
                </c:pt>
                <c:pt idx="8257">
                  <c:v>0.82579999999999998</c:v>
                </c:pt>
                <c:pt idx="8258">
                  <c:v>0.82589999999999997</c:v>
                </c:pt>
                <c:pt idx="8259">
                  <c:v>0.82599999999999996</c:v>
                </c:pt>
                <c:pt idx="8260">
                  <c:v>0.82609999999999995</c:v>
                </c:pt>
                <c:pt idx="8261">
                  <c:v>0.82620000000000005</c:v>
                </c:pt>
                <c:pt idx="8262">
                  <c:v>0.82630000000000003</c:v>
                </c:pt>
                <c:pt idx="8263">
                  <c:v>0.82640000000000002</c:v>
                </c:pt>
                <c:pt idx="8264">
                  <c:v>0.82650000000000001</c:v>
                </c:pt>
                <c:pt idx="8265">
                  <c:v>0.8266</c:v>
                </c:pt>
                <c:pt idx="8266">
                  <c:v>0.82669999999999999</c:v>
                </c:pt>
                <c:pt idx="8267">
                  <c:v>0.82679999999999998</c:v>
                </c:pt>
                <c:pt idx="8268">
                  <c:v>0.82689999999999997</c:v>
                </c:pt>
                <c:pt idx="8269">
                  <c:v>0.82699999999999996</c:v>
                </c:pt>
                <c:pt idx="8270">
                  <c:v>0.82709999999999995</c:v>
                </c:pt>
                <c:pt idx="8271">
                  <c:v>0.82720000000000005</c:v>
                </c:pt>
                <c:pt idx="8272">
                  <c:v>0.82730000000000004</c:v>
                </c:pt>
                <c:pt idx="8273">
                  <c:v>0.82740000000000002</c:v>
                </c:pt>
                <c:pt idx="8274">
                  <c:v>0.82750000000000001</c:v>
                </c:pt>
                <c:pt idx="8275">
                  <c:v>0.8276</c:v>
                </c:pt>
                <c:pt idx="8276">
                  <c:v>0.82769999999999999</c:v>
                </c:pt>
                <c:pt idx="8277">
                  <c:v>0.82779999999999998</c:v>
                </c:pt>
                <c:pt idx="8278">
                  <c:v>0.82789999999999997</c:v>
                </c:pt>
                <c:pt idx="8279">
                  <c:v>0.82799999999999996</c:v>
                </c:pt>
                <c:pt idx="8280">
                  <c:v>0.82809999999999995</c:v>
                </c:pt>
                <c:pt idx="8281">
                  <c:v>0.82820000000000005</c:v>
                </c:pt>
                <c:pt idx="8282">
                  <c:v>0.82830000000000004</c:v>
                </c:pt>
                <c:pt idx="8283">
                  <c:v>0.82840000000000003</c:v>
                </c:pt>
                <c:pt idx="8284">
                  <c:v>0.82850000000000001</c:v>
                </c:pt>
                <c:pt idx="8285">
                  <c:v>0.8286</c:v>
                </c:pt>
                <c:pt idx="8286">
                  <c:v>0.82869999999999999</c:v>
                </c:pt>
                <c:pt idx="8287">
                  <c:v>0.82879999999999998</c:v>
                </c:pt>
                <c:pt idx="8288">
                  <c:v>0.82889999999999997</c:v>
                </c:pt>
                <c:pt idx="8289">
                  <c:v>0.82899999999999996</c:v>
                </c:pt>
                <c:pt idx="8290">
                  <c:v>0.82909999999999995</c:v>
                </c:pt>
                <c:pt idx="8291">
                  <c:v>0.82920000000000005</c:v>
                </c:pt>
                <c:pt idx="8292">
                  <c:v>0.82930000000000004</c:v>
                </c:pt>
                <c:pt idx="8293">
                  <c:v>0.82940000000000003</c:v>
                </c:pt>
                <c:pt idx="8294">
                  <c:v>0.82950000000000002</c:v>
                </c:pt>
                <c:pt idx="8295">
                  <c:v>0.8296</c:v>
                </c:pt>
                <c:pt idx="8296">
                  <c:v>0.82969999999999999</c:v>
                </c:pt>
                <c:pt idx="8297">
                  <c:v>0.82979999999999998</c:v>
                </c:pt>
                <c:pt idx="8298">
                  <c:v>0.82989999999999997</c:v>
                </c:pt>
                <c:pt idx="8299">
                  <c:v>0.83</c:v>
                </c:pt>
                <c:pt idx="8300">
                  <c:v>0.83009999999999995</c:v>
                </c:pt>
                <c:pt idx="8301">
                  <c:v>0.83020000000000005</c:v>
                </c:pt>
                <c:pt idx="8302">
                  <c:v>0.83030000000000004</c:v>
                </c:pt>
                <c:pt idx="8303">
                  <c:v>0.83040000000000003</c:v>
                </c:pt>
                <c:pt idx="8304">
                  <c:v>0.83050000000000002</c:v>
                </c:pt>
                <c:pt idx="8305">
                  <c:v>0.8306</c:v>
                </c:pt>
                <c:pt idx="8306">
                  <c:v>0.83069999999999999</c:v>
                </c:pt>
                <c:pt idx="8307">
                  <c:v>0.83079999999999998</c:v>
                </c:pt>
                <c:pt idx="8308">
                  <c:v>0.83089999999999997</c:v>
                </c:pt>
                <c:pt idx="8309">
                  <c:v>0.83099999999999996</c:v>
                </c:pt>
                <c:pt idx="8310">
                  <c:v>0.83109999999999995</c:v>
                </c:pt>
                <c:pt idx="8311">
                  <c:v>0.83120000000000005</c:v>
                </c:pt>
                <c:pt idx="8312">
                  <c:v>0.83130000000000004</c:v>
                </c:pt>
                <c:pt idx="8313">
                  <c:v>0.83140000000000003</c:v>
                </c:pt>
                <c:pt idx="8314">
                  <c:v>0.83150000000000002</c:v>
                </c:pt>
                <c:pt idx="8315">
                  <c:v>0.83160000000000001</c:v>
                </c:pt>
                <c:pt idx="8316">
                  <c:v>0.83169999999999999</c:v>
                </c:pt>
                <c:pt idx="8317">
                  <c:v>0.83179999999999998</c:v>
                </c:pt>
                <c:pt idx="8318">
                  <c:v>0.83189999999999997</c:v>
                </c:pt>
                <c:pt idx="8319">
                  <c:v>0.83199999999999996</c:v>
                </c:pt>
                <c:pt idx="8320">
                  <c:v>0.83209999999999995</c:v>
                </c:pt>
                <c:pt idx="8321">
                  <c:v>0.83220000000000005</c:v>
                </c:pt>
                <c:pt idx="8322">
                  <c:v>0.83230000000000004</c:v>
                </c:pt>
                <c:pt idx="8323">
                  <c:v>0.83240000000000003</c:v>
                </c:pt>
                <c:pt idx="8324">
                  <c:v>0.83250000000000002</c:v>
                </c:pt>
                <c:pt idx="8325">
                  <c:v>0.83260000000000001</c:v>
                </c:pt>
                <c:pt idx="8326">
                  <c:v>0.8327</c:v>
                </c:pt>
                <c:pt idx="8327">
                  <c:v>0.83279999999999998</c:v>
                </c:pt>
                <c:pt idx="8328">
                  <c:v>0.83289999999999997</c:v>
                </c:pt>
                <c:pt idx="8329">
                  <c:v>0.83299999999999996</c:v>
                </c:pt>
                <c:pt idx="8330">
                  <c:v>0.83309999999999995</c:v>
                </c:pt>
                <c:pt idx="8331">
                  <c:v>0.83320000000000005</c:v>
                </c:pt>
                <c:pt idx="8332">
                  <c:v>0.83330000000000004</c:v>
                </c:pt>
                <c:pt idx="8333">
                  <c:v>0.83340000000000003</c:v>
                </c:pt>
                <c:pt idx="8334">
                  <c:v>0.83350000000000002</c:v>
                </c:pt>
                <c:pt idx="8335">
                  <c:v>0.83360000000000001</c:v>
                </c:pt>
                <c:pt idx="8336">
                  <c:v>0.8337</c:v>
                </c:pt>
                <c:pt idx="8337">
                  <c:v>0.83379999999999999</c:v>
                </c:pt>
                <c:pt idx="8338">
                  <c:v>0.83389999999999997</c:v>
                </c:pt>
                <c:pt idx="8339">
                  <c:v>0.83399999999999996</c:v>
                </c:pt>
                <c:pt idx="8340">
                  <c:v>0.83409999999999995</c:v>
                </c:pt>
                <c:pt idx="8341">
                  <c:v>0.83420000000000005</c:v>
                </c:pt>
                <c:pt idx="8342">
                  <c:v>0.83430000000000004</c:v>
                </c:pt>
                <c:pt idx="8343">
                  <c:v>0.83440000000000003</c:v>
                </c:pt>
                <c:pt idx="8344">
                  <c:v>0.83450000000000002</c:v>
                </c:pt>
                <c:pt idx="8345">
                  <c:v>0.83460000000000001</c:v>
                </c:pt>
                <c:pt idx="8346">
                  <c:v>0.8347</c:v>
                </c:pt>
                <c:pt idx="8347">
                  <c:v>0.83479999999999999</c:v>
                </c:pt>
                <c:pt idx="8348">
                  <c:v>0.83489999999999998</c:v>
                </c:pt>
                <c:pt idx="8349">
                  <c:v>0.83499999999999996</c:v>
                </c:pt>
                <c:pt idx="8350">
                  <c:v>0.83509999999999995</c:v>
                </c:pt>
                <c:pt idx="8351">
                  <c:v>0.83520000000000005</c:v>
                </c:pt>
                <c:pt idx="8352">
                  <c:v>0.83530000000000004</c:v>
                </c:pt>
                <c:pt idx="8353">
                  <c:v>0.83540000000000003</c:v>
                </c:pt>
                <c:pt idx="8354">
                  <c:v>0.83550000000000002</c:v>
                </c:pt>
                <c:pt idx="8355">
                  <c:v>0.83560000000000001</c:v>
                </c:pt>
                <c:pt idx="8356">
                  <c:v>0.8357</c:v>
                </c:pt>
                <c:pt idx="8357">
                  <c:v>0.83579999999999999</c:v>
                </c:pt>
                <c:pt idx="8358">
                  <c:v>0.83589999999999998</c:v>
                </c:pt>
                <c:pt idx="8359">
                  <c:v>0.83599999999999997</c:v>
                </c:pt>
                <c:pt idx="8360">
                  <c:v>0.83609999999999995</c:v>
                </c:pt>
                <c:pt idx="8361">
                  <c:v>0.83620000000000005</c:v>
                </c:pt>
                <c:pt idx="8362">
                  <c:v>0.83630000000000004</c:v>
                </c:pt>
                <c:pt idx="8363">
                  <c:v>0.83640000000000003</c:v>
                </c:pt>
                <c:pt idx="8364">
                  <c:v>0.83650000000000002</c:v>
                </c:pt>
                <c:pt idx="8365">
                  <c:v>0.83660000000000001</c:v>
                </c:pt>
                <c:pt idx="8366">
                  <c:v>0.8367</c:v>
                </c:pt>
                <c:pt idx="8367">
                  <c:v>0.83679999999999999</c:v>
                </c:pt>
                <c:pt idx="8368">
                  <c:v>0.83689999999999998</c:v>
                </c:pt>
                <c:pt idx="8369">
                  <c:v>0.83699999999999997</c:v>
                </c:pt>
                <c:pt idx="8370">
                  <c:v>0.83709999999999996</c:v>
                </c:pt>
                <c:pt idx="8371">
                  <c:v>0.83720000000000006</c:v>
                </c:pt>
                <c:pt idx="8372">
                  <c:v>0.83730000000000004</c:v>
                </c:pt>
                <c:pt idx="8373">
                  <c:v>0.83740000000000003</c:v>
                </c:pt>
                <c:pt idx="8374">
                  <c:v>0.83750000000000002</c:v>
                </c:pt>
                <c:pt idx="8375">
                  <c:v>0.83760000000000001</c:v>
                </c:pt>
                <c:pt idx="8376">
                  <c:v>0.8377</c:v>
                </c:pt>
                <c:pt idx="8377">
                  <c:v>0.83779999999999999</c:v>
                </c:pt>
                <c:pt idx="8378">
                  <c:v>0.83789999999999998</c:v>
                </c:pt>
                <c:pt idx="8379">
                  <c:v>0.83799999999999997</c:v>
                </c:pt>
                <c:pt idx="8380">
                  <c:v>0.83809999999999996</c:v>
                </c:pt>
                <c:pt idx="8381">
                  <c:v>0.83819999999999995</c:v>
                </c:pt>
                <c:pt idx="8382">
                  <c:v>0.83830000000000005</c:v>
                </c:pt>
                <c:pt idx="8383">
                  <c:v>0.83840000000000003</c:v>
                </c:pt>
                <c:pt idx="8384">
                  <c:v>0.83850000000000002</c:v>
                </c:pt>
                <c:pt idx="8385">
                  <c:v>0.83860000000000001</c:v>
                </c:pt>
                <c:pt idx="8386">
                  <c:v>0.8387</c:v>
                </c:pt>
                <c:pt idx="8387">
                  <c:v>0.83879999999999999</c:v>
                </c:pt>
                <c:pt idx="8388">
                  <c:v>0.83889999999999998</c:v>
                </c:pt>
                <c:pt idx="8389">
                  <c:v>0.83899999999999997</c:v>
                </c:pt>
                <c:pt idx="8390">
                  <c:v>0.83909999999999996</c:v>
                </c:pt>
                <c:pt idx="8391">
                  <c:v>0.83919999999999995</c:v>
                </c:pt>
                <c:pt idx="8392">
                  <c:v>0.83930000000000005</c:v>
                </c:pt>
                <c:pt idx="8393">
                  <c:v>0.83940000000000003</c:v>
                </c:pt>
                <c:pt idx="8394">
                  <c:v>0.83950000000000002</c:v>
                </c:pt>
                <c:pt idx="8395">
                  <c:v>0.83960000000000001</c:v>
                </c:pt>
                <c:pt idx="8396">
                  <c:v>0.8397</c:v>
                </c:pt>
                <c:pt idx="8397">
                  <c:v>0.83979999999999999</c:v>
                </c:pt>
                <c:pt idx="8398">
                  <c:v>0.83989999999999998</c:v>
                </c:pt>
                <c:pt idx="8399">
                  <c:v>0.84</c:v>
                </c:pt>
                <c:pt idx="8400">
                  <c:v>0.84009999999999996</c:v>
                </c:pt>
                <c:pt idx="8401">
                  <c:v>0.84019999999999995</c:v>
                </c:pt>
                <c:pt idx="8402">
                  <c:v>0.84030000000000005</c:v>
                </c:pt>
                <c:pt idx="8403">
                  <c:v>0.84040000000000004</c:v>
                </c:pt>
                <c:pt idx="8404">
                  <c:v>0.84050000000000002</c:v>
                </c:pt>
                <c:pt idx="8405">
                  <c:v>0.84060000000000001</c:v>
                </c:pt>
                <c:pt idx="8406">
                  <c:v>0.8407</c:v>
                </c:pt>
                <c:pt idx="8407">
                  <c:v>0.84079999999999999</c:v>
                </c:pt>
                <c:pt idx="8408">
                  <c:v>0.84089999999999998</c:v>
                </c:pt>
                <c:pt idx="8409">
                  <c:v>0.84099999999999997</c:v>
                </c:pt>
                <c:pt idx="8410">
                  <c:v>0.84109999999999996</c:v>
                </c:pt>
                <c:pt idx="8411">
                  <c:v>0.84119999999999995</c:v>
                </c:pt>
                <c:pt idx="8412">
                  <c:v>0.84130000000000005</c:v>
                </c:pt>
                <c:pt idx="8413">
                  <c:v>0.84140000000000004</c:v>
                </c:pt>
                <c:pt idx="8414">
                  <c:v>0.84150000000000003</c:v>
                </c:pt>
                <c:pt idx="8415">
                  <c:v>0.84160000000000001</c:v>
                </c:pt>
                <c:pt idx="8416">
                  <c:v>0.8417</c:v>
                </c:pt>
                <c:pt idx="8417">
                  <c:v>0.84179999999999999</c:v>
                </c:pt>
                <c:pt idx="8418">
                  <c:v>0.84189999999999998</c:v>
                </c:pt>
                <c:pt idx="8419">
                  <c:v>0.84199999999999997</c:v>
                </c:pt>
                <c:pt idx="8420">
                  <c:v>0.84209999999999996</c:v>
                </c:pt>
                <c:pt idx="8421">
                  <c:v>0.84219999999999995</c:v>
                </c:pt>
                <c:pt idx="8422">
                  <c:v>0.84230000000000005</c:v>
                </c:pt>
                <c:pt idx="8423">
                  <c:v>0.84240000000000004</c:v>
                </c:pt>
                <c:pt idx="8424">
                  <c:v>0.84250000000000003</c:v>
                </c:pt>
                <c:pt idx="8425">
                  <c:v>0.84260000000000002</c:v>
                </c:pt>
                <c:pt idx="8426">
                  <c:v>0.8427</c:v>
                </c:pt>
                <c:pt idx="8427">
                  <c:v>0.84279999999999999</c:v>
                </c:pt>
                <c:pt idx="8428">
                  <c:v>0.84289999999999998</c:v>
                </c:pt>
                <c:pt idx="8429">
                  <c:v>0.84299999999999997</c:v>
                </c:pt>
                <c:pt idx="8430">
                  <c:v>0.84309999999999996</c:v>
                </c:pt>
                <c:pt idx="8431">
                  <c:v>0.84319999999999995</c:v>
                </c:pt>
                <c:pt idx="8432">
                  <c:v>0.84330000000000005</c:v>
                </c:pt>
                <c:pt idx="8433">
                  <c:v>0.84340000000000004</c:v>
                </c:pt>
                <c:pt idx="8434">
                  <c:v>0.84350000000000003</c:v>
                </c:pt>
                <c:pt idx="8435">
                  <c:v>0.84360000000000002</c:v>
                </c:pt>
                <c:pt idx="8436">
                  <c:v>0.84370000000000001</c:v>
                </c:pt>
                <c:pt idx="8437">
                  <c:v>0.84379999999999999</c:v>
                </c:pt>
                <c:pt idx="8438">
                  <c:v>0.84389999999999998</c:v>
                </c:pt>
                <c:pt idx="8439">
                  <c:v>0.84399999999999997</c:v>
                </c:pt>
                <c:pt idx="8440">
                  <c:v>0.84409999999999996</c:v>
                </c:pt>
                <c:pt idx="8441">
                  <c:v>0.84419999999999995</c:v>
                </c:pt>
                <c:pt idx="8442">
                  <c:v>0.84430000000000005</c:v>
                </c:pt>
                <c:pt idx="8443">
                  <c:v>0.84440000000000004</c:v>
                </c:pt>
                <c:pt idx="8444">
                  <c:v>0.84450000000000003</c:v>
                </c:pt>
                <c:pt idx="8445">
                  <c:v>0.84460000000000002</c:v>
                </c:pt>
                <c:pt idx="8446">
                  <c:v>0.84470000000000001</c:v>
                </c:pt>
                <c:pt idx="8447">
                  <c:v>0.8448</c:v>
                </c:pt>
                <c:pt idx="8448">
                  <c:v>0.84489999999999998</c:v>
                </c:pt>
                <c:pt idx="8449">
                  <c:v>0.84499999999999997</c:v>
                </c:pt>
                <c:pt idx="8450">
                  <c:v>0.84509999999999996</c:v>
                </c:pt>
                <c:pt idx="8451">
                  <c:v>0.84519999999999995</c:v>
                </c:pt>
                <c:pt idx="8452">
                  <c:v>0.84530000000000005</c:v>
                </c:pt>
                <c:pt idx="8453">
                  <c:v>0.84540000000000004</c:v>
                </c:pt>
                <c:pt idx="8454">
                  <c:v>0.84550000000000003</c:v>
                </c:pt>
                <c:pt idx="8455">
                  <c:v>0.84560000000000002</c:v>
                </c:pt>
                <c:pt idx="8456">
                  <c:v>0.84570000000000001</c:v>
                </c:pt>
                <c:pt idx="8457">
                  <c:v>0.8458</c:v>
                </c:pt>
                <c:pt idx="8458">
                  <c:v>0.84589999999999999</c:v>
                </c:pt>
                <c:pt idx="8459">
                  <c:v>0.84599999999999997</c:v>
                </c:pt>
                <c:pt idx="8460">
                  <c:v>0.84609999999999996</c:v>
                </c:pt>
                <c:pt idx="8461">
                  <c:v>0.84619999999999995</c:v>
                </c:pt>
                <c:pt idx="8462">
                  <c:v>0.84630000000000005</c:v>
                </c:pt>
                <c:pt idx="8463">
                  <c:v>0.84640000000000004</c:v>
                </c:pt>
                <c:pt idx="8464">
                  <c:v>0.84650000000000003</c:v>
                </c:pt>
                <c:pt idx="8465">
                  <c:v>0.84660000000000002</c:v>
                </c:pt>
                <c:pt idx="8466">
                  <c:v>0.84670000000000001</c:v>
                </c:pt>
                <c:pt idx="8467">
                  <c:v>0.8468</c:v>
                </c:pt>
                <c:pt idx="8468">
                  <c:v>0.84689999999999999</c:v>
                </c:pt>
                <c:pt idx="8469">
                  <c:v>0.84699999999999998</c:v>
                </c:pt>
                <c:pt idx="8470">
                  <c:v>0.84709999999999996</c:v>
                </c:pt>
                <c:pt idx="8471">
                  <c:v>0.84719999999999995</c:v>
                </c:pt>
                <c:pt idx="8472">
                  <c:v>0.84730000000000005</c:v>
                </c:pt>
                <c:pt idx="8473">
                  <c:v>0.84740000000000004</c:v>
                </c:pt>
                <c:pt idx="8474">
                  <c:v>0.84750000000000003</c:v>
                </c:pt>
                <c:pt idx="8475">
                  <c:v>0.84760000000000002</c:v>
                </c:pt>
                <c:pt idx="8476">
                  <c:v>0.84770000000000001</c:v>
                </c:pt>
                <c:pt idx="8477">
                  <c:v>0.8478</c:v>
                </c:pt>
                <c:pt idx="8478">
                  <c:v>0.84789999999999999</c:v>
                </c:pt>
                <c:pt idx="8479">
                  <c:v>0.84799999999999998</c:v>
                </c:pt>
                <c:pt idx="8480">
                  <c:v>0.84809999999999997</c:v>
                </c:pt>
                <c:pt idx="8481">
                  <c:v>0.84819999999999995</c:v>
                </c:pt>
                <c:pt idx="8482">
                  <c:v>0.84830000000000005</c:v>
                </c:pt>
                <c:pt idx="8483">
                  <c:v>0.84840000000000004</c:v>
                </c:pt>
                <c:pt idx="8484">
                  <c:v>0.84850000000000003</c:v>
                </c:pt>
                <c:pt idx="8485">
                  <c:v>0.84860000000000002</c:v>
                </c:pt>
                <c:pt idx="8486">
                  <c:v>0.84870000000000001</c:v>
                </c:pt>
                <c:pt idx="8487">
                  <c:v>0.8488</c:v>
                </c:pt>
                <c:pt idx="8488">
                  <c:v>0.84889999999999999</c:v>
                </c:pt>
                <c:pt idx="8489">
                  <c:v>0.84899999999999998</c:v>
                </c:pt>
                <c:pt idx="8490">
                  <c:v>0.84909999999999997</c:v>
                </c:pt>
                <c:pt idx="8491">
                  <c:v>0.84919999999999995</c:v>
                </c:pt>
                <c:pt idx="8492">
                  <c:v>0.84930000000000005</c:v>
                </c:pt>
                <c:pt idx="8493">
                  <c:v>0.84940000000000004</c:v>
                </c:pt>
                <c:pt idx="8494">
                  <c:v>0.84950000000000003</c:v>
                </c:pt>
                <c:pt idx="8495">
                  <c:v>0.84960000000000002</c:v>
                </c:pt>
                <c:pt idx="8496">
                  <c:v>0.84970000000000001</c:v>
                </c:pt>
                <c:pt idx="8497">
                  <c:v>0.8498</c:v>
                </c:pt>
                <c:pt idx="8498">
                  <c:v>0.84989999999999999</c:v>
                </c:pt>
                <c:pt idx="8499">
                  <c:v>0.85</c:v>
                </c:pt>
                <c:pt idx="8500">
                  <c:v>0.85009999999999997</c:v>
                </c:pt>
                <c:pt idx="8501">
                  <c:v>0.85019999999999996</c:v>
                </c:pt>
                <c:pt idx="8502">
                  <c:v>0.85029999999999994</c:v>
                </c:pt>
                <c:pt idx="8503">
                  <c:v>0.85040000000000004</c:v>
                </c:pt>
                <c:pt idx="8504">
                  <c:v>0.85050000000000003</c:v>
                </c:pt>
                <c:pt idx="8505">
                  <c:v>0.85060000000000002</c:v>
                </c:pt>
                <c:pt idx="8506">
                  <c:v>0.85070000000000001</c:v>
                </c:pt>
                <c:pt idx="8507">
                  <c:v>0.8508</c:v>
                </c:pt>
                <c:pt idx="8508">
                  <c:v>0.85089999999999999</c:v>
                </c:pt>
                <c:pt idx="8509">
                  <c:v>0.85099999999999998</c:v>
                </c:pt>
                <c:pt idx="8510">
                  <c:v>0.85109999999999997</c:v>
                </c:pt>
                <c:pt idx="8511">
                  <c:v>0.85119999999999996</c:v>
                </c:pt>
                <c:pt idx="8512">
                  <c:v>0.85129999999999995</c:v>
                </c:pt>
                <c:pt idx="8513">
                  <c:v>0.85140000000000005</c:v>
                </c:pt>
                <c:pt idx="8514">
                  <c:v>0.85150000000000003</c:v>
                </c:pt>
                <c:pt idx="8515">
                  <c:v>0.85160000000000002</c:v>
                </c:pt>
                <c:pt idx="8516">
                  <c:v>0.85170000000000001</c:v>
                </c:pt>
                <c:pt idx="8517">
                  <c:v>0.8518</c:v>
                </c:pt>
                <c:pt idx="8518">
                  <c:v>0.85189999999999999</c:v>
                </c:pt>
                <c:pt idx="8519">
                  <c:v>0.85199999999999998</c:v>
                </c:pt>
                <c:pt idx="8520">
                  <c:v>0.85209999999999997</c:v>
                </c:pt>
                <c:pt idx="8521">
                  <c:v>0.85219999999999996</c:v>
                </c:pt>
                <c:pt idx="8522">
                  <c:v>0.85229999999999995</c:v>
                </c:pt>
                <c:pt idx="8523">
                  <c:v>0.85240000000000005</c:v>
                </c:pt>
                <c:pt idx="8524">
                  <c:v>0.85250000000000004</c:v>
                </c:pt>
                <c:pt idx="8525">
                  <c:v>0.85260000000000002</c:v>
                </c:pt>
                <c:pt idx="8526">
                  <c:v>0.85270000000000001</c:v>
                </c:pt>
                <c:pt idx="8527">
                  <c:v>0.8528</c:v>
                </c:pt>
                <c:pt idx="8528">
                  <c:v>0.85289999999999999</c:v>
                </c:pt>
                <c:pt idx="8529">
                  <c:v>0.85299999999999998</c:v>
                </c:pt>
                <c:pt idx="8530">
                  <c:v>0.85309999999999997</c:v>
                </c:pt>
                <c:pt idx="8531">
                  <c:v>0.85319999999999996</c:v>
                </c:pt>
                <c:pt idx="8532">
                  <c:v>0.85329999999999995</c:v>
                </c:pt>
                <c:pt idx="8533">
                  <c:v>0.85340000000000005</c:v>
                </c:pt>
                <c:pt idx="8534">
                  <c:v>0.85350000000000004</c:v>
                </c:pt>
                <c:pt idx="8535">
                  <c:v>0.85360000000000003</c:v>
                </c:pt>
                <c:pt idx="8536">
                  <c:v>0.85370000000000001</c:v>
                </c:pt>
                <c:pt idx="8537">
                  <c:v>0.8538</c:v>
                </c:pt>
                <c:pt idx="8538">
                  <c:v>0.85389999999999999</c:v>
                </c:pt>
                <c:pt idx="8539">
                  <c:v>0.85399999999999998</c:v>
                </c:pt>
                <c:pt idx="8540">
                  <c:v>0.85409999999999997</c:v>
                </c:pt>
                <c:pt idx="8541">
                  <c:v>0.85419999999999996</c:v>
                </c:pt>
                <c:pt idx="8542">
                  <c:v>0.85429999999999995</c:v>
                </c:pt>
                <c:pt idx="8543">
                  <c:v>0.85440000000000005</c:v>
                </c:pt>
                <c:pt idx="8544">
                  <c:v>0.85450000000000004</c:v>
                </c:pt>
                <c:pt idx="8545">
                  <c:v>0.85460000000000003</c:v>
                </c:pt>
                <c:pt idx="8546">
                  <c:v>0.85470000000000002</c:v>
                </c:pt>
                <c:pt idx="8547">
                  <c:v>0.8548</c:v>
                </c:pt>
                <c:pt idx="8548">
                  <c:v>0.85489999999999999</c:v>
                </c:pt>
                <c:pt idx="8549">
                  <c:v>0.85499999999999998</c:v>
                </c:pt>
                <c:pt idx="8550">
                  <c:v>0.85509999999999997</c:v>
                </c:pt>
                <c:pt idx="8551">
                  <c:v>0.85519999999999996</c:v>
                </c:pt>
                <c:pt idx="8552">
                  <c:v>0.85529999999999995</c:v>
                </c:pt>
                <c:pt idx="8553">
                  <c:v>0.85540000000000005</c:v>
                </c:pt>
                <c:pt idx="8554">
                  <c:v>0.85550000000000004</c:v>
                </c:pt>
                <c:pt idx="8555">
                  <c:v>0.85560000000000003</c:v>
                </c:pt>
                <c:pt idx="8556">
                  <c:v>0.85570000000000002</c:v>
                </c:pt>
                <c:pt idx="8557">
                  <c:v>0.85580000000000001</c:v>
                </c:pt>
                <c:pt idx="8558">
                  <c:v>0.85589999999999999</c:v>
                </c:pt>
                <c:pt idx="8559">
                  <c:v>0.85599999999999998</c:v>
                </c:pt>
                <c:pt idx="8560">
                  <c:v>0.85609999999999997</c:v>
                </c:pt>
                <c:pt idx="8561">
                  <c:v>0.85619999999999996</c:v>
                </c:pt>
                <c:pt idx="8562">
                  <c:v>0.85629999999999995</c:v>
                </c:pt>
                <c:pt idx="8563">
                  <c:v>0.85640000000000005</c:v>
                </c:pt>
                <c:pt idx="8564">
                  <c:v>0.85650000000000004</c:v>
                </c:pt>
                <c:pt idx="8565">
                  <c:v>0.85660000000000003</c:v>
                </c:pt>
                <c:pt idx="8566">
                  <c:v>0.85670000000000002</c:v>
                </c:pt>
                <c:pt idx="8567">
                  <c:v>0.85680000000000001</c:v>
                </c:pt>
                <c:pt idx="8568">
                  <c:v>0.8569</c:v>
                </c:pt>
                <c:pt idx="8569">
                  <c:v>0.85699999999999998</c:v>
                </c:pt>
                <c:pt idx="8570">
                  <c:v>0.85709999999999997</c:v>
                </c:pt>
                <c:pt idx="8571">
                  <c:v>0.85719999999999996</c:v>
                </c:pt>
                <c:pt idx="8572">
                  <c:v>0.85729999999999995</c:v>
                </c:pt>
                <c:pt idx="8573">
                  <c:v>0.85740000000000005</c:v>
                </c:pt>
                <c:pt idx="8574">
                  <c:v>0.85750000000000004</c:v>
                </c:pt>
                <c:pt idx="8575">
                  <c:v>0.85760000000000003</c:v>
                </c:pt>
                <c:pt idx="8576">
                  <c:v>0.85770000000000002</c:v>
                </c:pt>
                <c:pt idx="8577">
                  <c:v>0.85780000000000001</c:v>
                </c:pt>
                <c:pt idx="8578">
                  <c:v>0.8579</c:v>
                </c:pt>
                <c:pt idx="8579">
                  <c:v>0.85799999999999998</c:v>
                </c:pt>
                <c:pt idx="8580">
                  <c:v>0.85809999999999997</c:v>
                </c:pt>
                <c:pt idx="8581">
                  <c:v>0.85819999999999996</c:v>
                </c:pt>
                <c:pt idx="8582">
                  <c:v>0.85829999999999995</c:v>
                </c:pt>
                <c:pt idx="8583">
                  <c:v>0.85840000000000005</c:v>
                </c:pt>
                <c:pt idx="8584">
                  <c:v>0.85850000000000004</c:v>
                </c:pt>
                <c:pt idx="8585">
                  <c:v>0.85860000000000003</c:v>
                </c:pt>
                <c:pt idx="8586">
                  <c:v>0.85870000000000002</c:v>
                </c:pt>
                <c:pt idx="8587">
                  <c:v>0.85880000000000001</c:v>
                </c:pt>
                <c:pt idx="8588">
                  <c:v>0.8589</c:v>
                </c:pt>
                <c:pt idx="8589">
                  <c:v>0.85899999999999999</c:v>
                </c:pt>
                <c:pt idx="8590">
                  <c:v>0.85909999999999997</c:v>
                </c:pt>
                <c:pt idx="8591">
                  <c:v>0.85919999999999996</c:v>
                </c:pt>
                <c:pt idx="8592">
                  <c:v>0.85929999999999995</c:v>
                </c:pt>
                <c:pt idx="8593">
                  <c:v>0.85940000000000005</c:v>
                </c:pt>
                <c:pt idx="8594">
                  <c:v>0.85950000000000004</c:v>
                </c:pt>
                <c:pt idx="8595">
                  <c:v>0.85960000000000003</c:v>
                </c:pt>
                <c:pt idx="8596">
                  <c:v>0.85970000000000002</c:v>
                </c:pt>
                <c:pt idx="8597">
                  <c:v>0.85980000000000001</c:v>
                </c:pt>
                <c:pt idx="8598">
                  <c:v>0.8599</c:v>
                </c:pt>
                <c:pt idx="8599">
                  <c:v>0.86</c:v>
                </c:pt>
                <c:pt idx="8600">
                  <c:v>0.86009999999999998</c:v>
                </c:pt>
                <c:pt idx="8601">
                  <c:v>0.86019999999999996</c:v>
                </c:pt>
                <c:pt idx="8602">
                  <c:v>0.86029999999999995</c:v>
                </c:pt>
                <c:pt idx="8603">
                  <c:v>0.86040000000000005</c:v>
                </c:pt>
                <c:pt idx="8604">
                  <c:v>0.86050000000000004</c:v>
                </c:pt>
                <c:pt idx="8605">
                  <c:v>0.86060000000000003</c:v>
                </c:pt>
                <c:pt idx="8606">
                  <c:v>0.86070000000000002</c:v>
                </c:pt>
                <c:pt idx="8607">
                  <c:v>0.86080000000000001</c:v>
                </c:pt>
                <c:pt idx="8608">
                  <c:v>0.8609</c:v>
                </c:pt>
                <c:pt idx="8609">
                  <c:v>0.86099999999999999</c:v>
                </c:pt>
                <c:pt idx="8610">
                  <c:v>0.86109999999999998</c:v>
                </c:pt>
                <c:pt idx="8611">
                  <c:v>0.86119999999999997</c:v>
                </c:pt>
                <c:pt idx="8612">
                  <c:v>0.86129999999999995</c:v>
                </c:pt>
                <c:pt idx="8613">
                  <c:v>0.86140000000000005</c:v>
                </c:pt>
                <c:pt idx="8614">
                  <c:v>0.86150000000000004</c:v>
                </c:pt>
                <c:pt idx="8615">
                  <c:v>0.86160000000000003</c:v>
                </c:pt>
                <c:pt idx="8616">
                  <c:v>0.86170000000000002</c:v>
                </c:pt>
                <c:pt idx="8617">
                  <c:v>0.86180000000000001</c:v>
                </c:pt>
                <c:pt idx="8618">
                  <c:v>0.8619</c:v>
                </c:pt>
                <c:pt idx="8619">
                  <c:v>0.86199999999999999</c:v>
                </c:pt>
                <c:pt idx="8620">
                  <c:v>0.86209999999999998</c:v>
                </c:pt>
                <c:pt idx="8621">
                  <c:v>0.86219999999999997</c:v>
                </c:pt>
                <c:pt idx="8622">
                  <c:v>0.86229999999999996</c:v>
                </c:pt>
                <c:pt idx="8623">
                  <c:v>0.86240000000000006</c:v>
                </c:pt>
                <c:pt idx="8624">
                  <c:v>0.86250000000000004</c:v>
                </c:pt>
                <c:pt idx="8625">
                  <c:v>0.86260000000000003</c:v>
                </c:pt>
                <c:pt idx="8626">
                  <c:v>0.86270000000000002</c:v>
                </c:pt>
                <c:pt idx="8627">
                  <c:v>0.86280000000000001</c:v>
                </c:pt>
                <c:pt idx="8628">
                  <c:v>0.8629</c:v>
                </c:pt>
                <c:pt idx="8629">
                  <c:v>0.86299999999999999</c:v>
                </c:pt>
                <c:pt idx="8630">
                  <c:v>0.86309999999999998</c:v>
                </c:pt>
                <c:pt idx="8631">
                  <c:v>0.86319999999999997</c:v>
                </c:pt>
                <c:pt idx="8632">
                  <c:v>0.86329999999999996</c:v>
                </c:pt>
                <c:pt idx="8633">
                  <c:v>0.86339999999999995</c:v>
                </c:pt>
                <c:pt idx="8634">
                  <c:v>0.86350000000000005</c:v>
                </c:pt>
                <c:pt idx="8635">
                  <c:v>0.86360000000000003</c:v>
                </c:pt>
                <c:pt idx="8636">
                  <c:v>0.86370000000000002</c:v>
                </c:pt>
                <c:pt idx="8637">
                  <c:v>0.86380000000000001</c:v>
                </c:pt>
                <c:pt idx="8638">
                  <c:v>0.8639</c:v>
                </c:pt>
                <c:pt idx="8639">
                  <c:v>0.86399999999999999</c:v>
                </c:pt>
                <c:pt idx="8640">
                  <c:v>0.86409999999999998</c:v>
                </c:pt>
                <c:pt idx="8641">
                  <c:v>0.86419999999999997</c:v>
                </c:pt>
                <c:pt idx="8642">
                  <c:v>0.86429999999999996</c:v>
                </c:pt>
                <c:pt idx="8643">
                  <c:v>0.86439999999999995</c:v>
                </c:pt>
                <c:pt idx="8644">
                  <c:v>0.86450000000000005</c:v>
                </c:pt>
                <c:pt idx="8645">
                  <c:v>0.86460000000000004</c:v>
                </c:pt>
                <c:pt idx="8646">
                  <c:v>0.86470000000000002</c:v>
                </c:pt>
                <c:pt idx="8647">
                  <c:v>0.86480000000000001</c:v>
                </c:pt>
                <c:pt idx="8648">
                  <c:v>0.8649</c:v>
                </c:pt>
                <c:pt idx="8649">
                  <c:v>0.86499999999999999</c:v>
                </c:pt>
                <c:pt idx="8650">
                  <c:v>0.86509999999999998</c:v>
                </c:pt>
                <c:pt idx="8651">
                  <c:v>0.86519999999999997</c:v>
                </c:pt>
                <c:pt idx="8652">
                  <c:v>0.86529999999999996</c:v>
                </c:pt>
                <c:pt idx="8653">
                  <c:v>0.86539999999999995</c:v>
                </c:pt>
                <c:pt idx="8654">
                  <c:v>0.86550000000000005</c:v>
                </c:pt>
                <c:pt idx="8655">
                  <c:v>0.86560000000000004</c:v>
                </c:pt>
                <c:pt idx="8656">
                  <c:v>0.86570000000000003</c:v>
                </c:pt>
                <c:pt idx="8657">
                  <c:v>0.86580000000000001</c:v>
                </c:pt>
                <c:pt idx="8658">
                  <c:v>0.8659</c:v>
                </c:pt>
                <c:pt idx="8659">
                  <c:v>0.86599999999999999</c:v>
                </c:pt>
                <c:pt idx="8660">
                  <c:v>0.86609999999999998</c:v>
                </c:pt>
                <c:pt idx="8661">
                  <c:v>0.86619999999999997</c:v>
                </c:pt>
                <c:pt idx="8662">
                  <c:v>0.86629999999999996</c:v>
                </c:pt>
                <c:pt idx="8663">
                  <c:v>0.86639999999999995</c:v>
                </c:pt>
                <c:pt idx="8664">
                  <c:v>0.86650000000000005</c:v>
                </c:pt>
                <c:pt idx="8665">
                  <c:v>0.86660000000000004</c:v>
                </c:pt>
                <c:pt idx="8666">
                  <c:v>0.86670000000000003</c:v>
                </c:pt>
                <c:pt idx="8667">
                  <c:v>0.86680000000000001</c:v>
                </c:pt>
                <c:pt idx="8668">
                  <c:v>0.8669</c:v>
                </c:pt>
                <c:pt idx="8669">
                  <c:v>0.86699999999999999</c:v>
                </c:pt>
                <c:pt idx="8670">
                  <c:v>0.86709999999999998</c:v>
                </c:pt>
                <c:pt idx="8671">
                  <c:v>0.86719999999999997</c:v>
                </c:pt>
                <c:pt idx="8672">
                  <c:v>0.86729999999999996</c:v>
                </c:pt>
                <c:pt idx="8673">
                  <c:v>0.86739999999999995</c:v>
                </c:pt>
                <c:pt idx="8674">
                  <c:v>0.86750000000000005</c:v>
                </c:pt>
                <c:pt idx="8675">
                  <c:v>0.86760000000000004</c:v>
                </c:pt>
                <c:pt idx="8676">
                  <c:v>0.86770000000000003</c:v>
                </c:pt>
                <c:pt idx="8677">
                  <c:v>0.86780000000000002</c:v>
                </c:pt>
                <c:pt idx="8678">
                  <c:v>0.8679</c:v>
                </c:pt>
                <c:pt idx="8679">
                  <c:v>0.86799999999999999</c:v>
                </c:pt>
                <c:pt idx="8680">
                  <c:v>0.86809999999999998</c:v>
                </c:pt>
                <c:pt idx="8681">
                  <c:v>0.86819999999999997</c:v>
                </c:pt>
                <c:pt idx="8682">
                  <c:v>0.86829999999999996</c:v>
                </c:pt>
                <c:pt idx="8683">
                  <c:v>0.86839999999999995</c:v>
                </c:pt>
                <c:pt idx="8684">
                  <c:v>0.86850000000000005</c:v>
                </c:pt>
                <c:pt idx="8685">
                  <c:v>0.86860000000000004</c:v>
                </c:pt>
                <c:pt idx="8686">
                  <c:v>0.86870000000000003</c:v>
                </c:pt>
                <c:pt idx="8687">
                  <c:v>0.86880000000000002</c:v>
                </c:pt>
                <c:pt idx="8688">
                  <c:v>0.86890000000000001</c:v>
                </c:pt>
                <c:pt idx="8689">
                  <c:v>0.86899999999999999</c:v>
                </c:pt>
                <c:pt idx="8690">
                  <c:v>0.86909999999999998</c:v>
                </c:pt>
                <c:pt idx="8691">
                  <c:v>0.86919999999999997</c:v>
                </c:pt>
                <c:pt idx="8692">
                  <c:v>0.86929999999999996</c:v>
                </c:pt>
                <c:pt idx="8693">
                  <c:v>0.86939999999999995</c:v>
                </c:pt>
                <c:pt idx="8694">
                  <c:v>0.86950000000000005</c:v>
                </c:pt>
                <c:pt idx="8695">
                  <c:v>0.86960000000000004</c:v>
                </c:pt>
                <c:pt idx="8696">
                  <c:v>0.86970000000000003</c:v>
                </c:pt>
                <c:pt idx="8697">
                  <c:v>0.86980000000000002</c:v>
                </c:pt>
                <c:pt idx="8698">
                  <c:v>0.86990000000000001</c:v>
                </c:pt>
                <c:pt idx="8699">
                  <c:v>0.87</c:v>
                </c:pt>
                <c:pt idx="8700">
                  <c:v>0.87009999999999998</c:v>
                </c:pt>
                <c:pt idx="8701">
                  <c:v>0.87019999999999997</c:v>
                </c:pt>
                <c:pt idx="8702">
                  <c:v>0.87029999999999996</c:v>
                </c:pt>
                <c:pt idx="8703">
                  <c:v>0.87039999999999995</c:v>
                </c:pt>
                <c:pt idx="8704">
                  <c:v>0.87050000000000005</c:v>
                </c:pt>
                <c:pt idx="8705">
                  <c:v>0.87060000000000004</c:v>
                </c:pt>
                <c:pt idx="8706">
                  <c:v>0.87070000000000003</c:v>
                </c:pt>
                <c:pt idx="8707">
                  <c:v>0.87080000000000002</c:v>
                </c:pt>
                <c:pt idx="8708">
                  <c:v>0.87090000000000001</c:v>
                </c:pt>
                <c:pt idx="8709">
                  <c:v>0.871</c:v>
                </c:pt>
                <c:pt idx="8710">
                  <c:v>0.87109999999999999</c:v>
                </c:pt>
                <c:pt idx="8711">
                  <c:v>0.87119999999999997</c:v>
                </c:pt>
                <c:pt idx="8712">
                  <c:v>0.87129999999999996</c:v>
                </c:pt>
                <c:pt idx="8713">
                  <c:v>0.87139999999999995</c:v>
                </c:pt>
                <c:pt idx="8714">
                  <c:v>0.87150000000000005</c:v>
                </c:pt>
                <c:pt idx="8715">
                  <c:v>0.87160000000000004</c:v>
                </c:pt>
                <c:pt idx="8716">
                  <c:v>0.87170000000000003</c:v>
                </c:pt>
                <c:pt idx="8717">
                  <c:v>0.87180000000000002</c:v>
                </c:pt>
                <c:pt idx="8718">
                  <c:v>0.87190000000000001</c:v>
                </c:pt>
                <c:pt idx="8719">
                  <c:v>0.872</c:v>
                </c:pt>
                <c:pt idx="8720">
                  <c:v>0.87209999999999999</c:v>
                </c:pt>
                <c:pt idx="8721">
                  <c:v>0.87219999999999998</c:v>
                </c:pt>
                <c:pt idx="8722">
                  <c:v>0.87229999999999996</c:v>
                </c:pt>
                <c:pt idx="8723">
                  <c:v>0.87239999999999995</c:v>
                </c:pt>
                <c:pt idx="8724">
                  <c:v>0.87250000000000005</c:v>
                </c:pt>
                <c:pt idx="8725">
                  <c:v>0.87260000000000004</c:v>
                </c:pt>
                <c:pt idx="8726">
                  <c:v>0.87270000000000003</c:v>
                </c:pt>
                <c:pt idx="8727">
                  <c:v>0.87280000000000002</c:v>
                </c:pt>
                <c:pt idx="8728">
                  <c:v>0.87290000000000001</c:v>
                </c:pt>
                <c:pt idx="8729">
                  <c:v>0.873</c:v>
                </c:pt>
                <c:pt idx="8730">
                  <c:v>0.87309999999999999</c:v>
                </c:pt>
                <c:pt idx="8731">
                  <c:v>0.87319999999999998</c:v>
                </c:pt>
                <c:pt idx="8732">
                  <c:v>0.87329999999999997</c:v>
                </c:pt>
                <c:pt idx="8733">
                  <c:v>0.87339999999999995</c:v>
                </c:pt>
                <c:pt idx="8734">
                  <c:v>0.87350000000000005</c:v>
                </c:pt>
                <c:pt idx="8735">
                  <c:v>0.87360000000000004</c:v>
                </c:pt>
                <c:pt idx="8736">
                  <c:v>0.87370000000000003</c:v>
                </c:pt>
                <c:pt idx="8737">
                  <c:v>0.87380000000000002</c:v>
                </c:pt>
                <c:pt idx="8738">
                  <c:v>0.87390000000000001</c:v>
                </c:pt>
                <c:pt idx="8739">
                  <c:v>0.874</c:v>
                </c:pt>
                <c:pt idx="8740">
                  <c:v>0.87409999999999999</c:v>
                </c:pt>
                <c:pt idx="8741">
                  <c:v>0.87419999999999998</c:v>
                </c:pt>
                <c:pt idx="8742">
                  <c:v>0.87429999999999997</c:v>
                </c:pt>
                <c:pt idx="8743">
                  <c:v>0.87439999999999996</c:v>
                </c:pt>
                <c:pt idx="8744">
                  <c:v>0.87450000000000006</c:v>
                </c:pt>
                <c:pt idx="8745">
                  <c:v>0.87460000000000004</c:v>
                </c:pt>
                <c:pt idx="8746">
                  <c:v>0.87470000000000003</c:v>
                </c:pt>
                <c:pt idx="8747">
                  <c:v>0.87480000000000002</c:v>
                </c:pt>
                <c:pt idx="8748">
                  <c:v>0.87490000000000001</c:v>
                </c:pt>
                <c:pt idx="8749">
                  <c:v>0.875</c:v>
                </c:pt>
                <c:pt idx="8750">
                  <c:v>0.87509999999999999</c:v>
                </c:pt>
                <c:pt idx="8751">
                  <c:v>0.87519999999999998</c:v>
                </c:pt>
                <c:pt idx="8752">
                  <c:v>0.87529999999999997</c:v>
                </c:pt>
                <c:pt idx="8753">
                  <c:v>0.87539999999999996</c:v>
                </c:pt>
                <c:pt idx="8754">
                  <c:v>0.87549999999999994</c:v>
                </c:pt>
                <c:pt idx="8755">
                  <c:v>0.87560000000000004</c:v>
                </c:pt>
                <c:pt idx="8756">
                  <c:v>0.87570000000000003</c:v>
                </c:pt>
                <c:pt idx="8757">
                  <c:v>0.87580000000000002</c:v>
                </c:pt>
                <c:pt idx="8758">
                  <c:v>0.87590000000000001</c:v>
                </c:pt>
                <c:pt idx="8759">
                  <c:v>0.876</c:v>
                </c:pt>
                <c:pt idx="8760">
                  <c:v>0.87609999999999999</c:v>
                </c:pt>
                <c:pt idx="8761">
                  <c:v>0.87619999999999998</c:v>
                </c:pt>
                <c:pt idx="8762">
                  <c:v>0.87629999999999997</c:v>
                </c:pt>
                <c:pt idx="8763">
                  <c:v>0.87639999999999996</c:v>
                </c:pt>
                <c:pt idx="8764">
                  <c:v>0.87649999999999995</c:v>
                </c:pt>
                <c:pt idx="8765">
                  <c:v>0.87660000000000005</c:v>
                </c:pt>
                <c:pt idx="8766">
                  <c:v>0.87670000000000003</c:v>
                </c:pt>
                <c:pt idx="8767">
                  <c:v>0.87680000000000002</c:v>
                </c:pt>
                <c:pt idx="8768">
                  <c:v>0.87690000000000001</c:v>
                </c:pt>
                <c:pt idx="8769">
                  <c:v>0.877</c:v>
                </c:pt>
                <c:pt idx="8770">
                  <c:v>0.87709999999999999</c:v>
                </c:pt>
                <c:pt idx="8771">
                  <c:v>0.87719999999999998</c:v>
                </c:pt>
                <c:pt idx="8772">
                  <c:v>0.87729999999999997</c:v>
                </c:pt>
                <c:pt idx="8773">
                  <c:v>0.87739999999999996</c:v>
                </c:pt>
                <c:pt idx="8774">
                  <c:v>0.87749999999999995</c:v>
                </c:pt>
                <c:pt idx="8775">
                  <c:v>0.87760000000000005</c:v>
                </c:pt>
                <c:pt idx="8776">
                  <c:v>0.87770000000000004</c:v>
                </c:pt>
                <c:pt idx="8777">
                  <c:v>0.87780000000000002</c:v>
                </c:pt>
                <c:pt idx="8778">
                  <c:v>0.87790000000000001</c:v>
                </c:pt>
                <c:pt idx="8779">
                  <c:v>0.878</c:v>
                </c:pt>
                <c:pt idx="8780">
                  <c:v>0.87809999999999999</c:v>
                </c:pt>
                <c:pt idx="8781">
                  <c:v>0.87819999999999998</c:v>
                </c:pt>
                <c:pt idx="8782">
                  <c:v>0.87829999999999997</c:v>
                </c:pt>
                <c:pt idx="8783">
                  <c:v>0.87839999999999996</c:v>
                </c:pt>
                <c:pt idx="8784">
                  <c:v>0.87849999999999995</c:v>
                </c:pt>
                <c:pt idx="8785">
                  <c:v>0.87860000000000005</c:v>
                </c:pt>
                <c:pt idx="8786">
                  <c:v>0.87870000000000004</c:v>
                </c:pt>
                <c:pt idx="8787">
                  <c:v>0.87880000000000003</c:v>
                </c:pt>
                <c:pt idx="8788">
                  <c:v>0.87890000000000001</c:v>
                </c:pt>
                <c:pt idx="8789">
                  <c:v>0.879</c:v>
                </c:pt>
                <c:pt idx="8790">
                  <c:v>0.87909999999999999</c:v>
                </c:pt>
                <c:pt idx="8791">
                  <c:v>0.87919999999999998</c:v>
                </c:pt>
                <c:pt idx="8792">
                  <c:v>0.87929999999999997</c:v>
                </c:pt>
                <c:pt idx="8793">
                  <c:v>0.87939999999999996</c:v>
                </c:pt>
                <c:pt idx="8794">
                  <c:v>0.87949999999999995</c:v>
                </c:pt>
                <c:pt idx="8795">
                  <c:v>0.87960000000000005</c:v>
                </c:pt>
                <c:pt idx="8796">
                  <c:v>0.87970000000000004</c:v>
                </c:pt>
                <c:pt idx="8797">
                  <c:v>0.87980000000000003</c:v>
                </c:pt>
                <c:pt idx="8798">
                  <c:v>0.87990000000000002</c:v>
                </c:pt>
                <c:pt idx="8799">
                  <c:v>0.88</c:v>
                </c:pt>
                <c:pt idx="8800">
                  <c:v>0.88009999999999999</c:v>
                </c:pt>
                <c:pt idx="8801">
                  <c:v>0.88019999999999998</c:v>
                </c:pt>
                <c:pt idx="8802">
                  <c:v>0.88029999999999997</c:v>
                </c:pt>
                <c:pt idx="8803">
                  <c:v>0.88039999999999996</c:v>
                </c:pt>
                <c:pt idx="8804">
                  <c:v>0.88049999999999995</c:v>
                </c:pt>
                <c:pt idx="8805">
                  <c:v>0.88060000000000005</c:v>
                </c:pt>
                <c:pt idx="8806">
                  <c:v>0.88070000000000004</c:v>
                </c:pt>
                <c:pt idx="8807">
                  <c:v>0.88080000000000003</c:v>
                </c:pt>
                <c:pt idx="8808">
                  <c:v>0.88090000000000002</c:v>
                </c:pt>
                <c:pt idx="8809">
                  <c:v>0.88100000000000001</c:v>
                </c:pt>
                <c:pt idx="8810">
                  <c:v>0.88109999999999999</c:v>
                </c:pt>
                <c:pt idx="8811">
                  <c:v>0.88119999999999998</c:v>
                </c:pt>
                <c:pt idx="8812">
                  <c:v>0.88129999999999997</c:v>
                </c:pt>
                <c:pt idx="8813">
                  <c:v>0.88139999999999996</c:v>
                </c:pt>
                <c:pt idx="8814">
                  <c:v>0.88149999999999995</c:v>
                </c:pt>
                <c:pt idx="8815">
                  <c:v>0.88160000000000005</c:v>
                </c:pt>
                <c:pt idx="8816">
                  <c:v>0.88170000000000004</c:v>
                </c:pt>
                <c:pt idx="8817">
                  <c:v>0.88180000000000003</c:v>
                </c:pt>
                <c:pt idx="8818">
                  <c:v>0.88190000000000002</c:v>
                </c:pt>
                <c:pt idx="8819">
                  <c:v>0.88200000000000001</c:v>
                </c:pt>
                <c:pt idx="8820">
                  <c:v>0.8821</c:v>
                </c:pt>
                <c:pt idx="8821">
                  <c:v>0.88219999999999998</c:v>
                </c:pt>
                <c:pt idx="8822">
                  <c:v>0.88229999999999997</c:v>
                </c:pt>
                <c:pt idx="8823">
                  <c:v>0.88239999999999996</c:v>
                </c:pt>
                <c:pt idx="8824">
                  <c:v>0.88249999999999995</c:v>
                </c:pt>
                <c:pt idx="8825">
                  <c:v>0.88260000000000005</c:v>
                </c:pt>
                <c:pt idx="8826">
                  <c:v>0.88270000000000004</c:v>
                </c:pt>
                <c:pt idx="8827">
                  <c:v>0.88280000000000003</c:v>
                </c:pt>
                <c:pt idx="8828">
                  <c:v>0.88290000000000002</c:v>
                </c:pt>
                <c:pt idx="8829">
                  <c:v>0.88300000000000001</c:v>
                </c:pt>
                <c:pt idx="8830">
                  <c:v>0.8831</c:v>
                </c:pt>
                <c:pt idx="8831">
                  <c:v>0.88319999999999999</c:v>
                </c:pt>
                <c:pt idx="8832">
                  <c:v>0.88329999999999997</c:v>
                </c:pt>
                <c:pt idx="8833">
                  <c:v>0.88339999999999996</c:v>
                </c:pt>
                <c:pt idx="8834">
                  <c:v>0.88349999999999995</c:v>
                </c:pt>
                <c:pt idx="8835">
                  <c:v>0.88360000000000005</c:v>
                </c:pt>
                <c:pt idx="8836">
                  <c:v>0.88370000000000004</c:v>
                </c:pt>
                <c:pt idx="8837">
                  <c:v>0.88380000000000003</c:v>
                </c:pt>
                <c:pt idx="8838">
                  <c:v>0.88390000000000002</c:v>
                </c:pt>
                <c:pt idx="8839">
                  <c:v>0.88400000000000001</c:v>
                </c:pt>
                <c:pt idx="8840">
                  <c:v>0.8841</c:v>
                </c:pt>
                <c:pt idx="8841">
                  <c:v>0.88419999999999999</c:v>
                </c:pt>
                <c:pt idx="8842">
                  <c:v>0.88429999999999997</c:v>
                </c:pt>
                <c:pt idx="8843">
                  <c:v>0.88439999999999996</c:v>
                </c:pt>
                <c:pt idx="8844">
                  <c:v>0.88449999999999995</c:v>
                </c:pt>
                <c:pt idx="8845">
                  <c:v>0.88460000000000005</c:v>
                </c:pt>
                <c:pt idx="8846">
                  <c:v>0.88470000000000004</c:v>
                </c:pt>
                <c:pt idx="8847">
                  <c:v>0.88480000000000003</c:v>
                </c:pt>
                <c:pt idx="8848">
                  <c:v>0.88490000000000002</c:v>
                </c:pt>
                <c:pt idx="8849">
                  <c:v>0.88500000000000001</c:v>
                </c:pt>
                <c:pt idx="8850">
                  <c:v>0.8851</c:v>
                </c:pt>
                <c:pt idx="8851">
                  <c:v>0.88519999999999999</c:v>
                </c:pt>
                <c:pt idx="8852">
                  <c:v>0.88529999999999998</c:v>
                </c:pt>
                <c:pt idx="8853">
                  <c:v>0.88539999999999996</c:v>
                </c:pt>
                <c:pt idx="8854">
                  <c:v>0.88549999999999995</c:v>
                </c:pt>
                <c:pt idx="8855">
                  <c:v>0.88560000000000005</c:v>
                </c:pt>
                <c:pt idx="8856">
                  <c:v>0.88570000000000004</c:v>
                </c:pt>
                <c:pt idx="8857">
                  <c:v>0.88580000000000003</c:v>
                </c:pt>
                <c:pt idx="8858">
                  <c:v>0.88590000000000002</c:v>
                </c:pt>
                <c:pt idx="8859">
                  <c:v>0.88600000000000001</c:v>
                </c:pt>
                <c:pt idx="8860">
                  <c:v>0.8861</c:v>
                </c:pt>
                <c:pt idx="8861">
                  <c:v>0.88619999999999999</c:v>
                </c:pt>
                <c:pt idx="8862">
                  <c:v>0.88629999999999998</c:v>
                </c:pt>
                <c:pt idx="8863">
                  <c:v>0.88639999999999997</c:v>
                </c:pt>
                <c:pt idx="8864">
                  <c:v>0.88649999999999995</c:v>
                </c:pt>
                <c:pt idx="8865">
                  <c:v>0.88660000000000005</c:v>
                </c:pt>
                <c:pt idx="8866">
                  <c:v>0.88670000000000004</c:v>
                </c:pt>
                <c:pt idx="8867">
                  <c:v>0.88680000000000003</c:v>
                </c:pt>
                <c:pt idx="8868">
                  <c:v>0.88690000000000002</c:v>
                </c:pt>
                <c:pt idx="8869">
                  <c:v>0.88700000000000001</c:v>
                </c:pt>
                <c:pt idx="8870">
                  <c:v>0.8871</c:v>
                </c:pt>
                <c:pt idx="8871">
                  <c:v>0.88719999999999999</c:v>
                </c:pt>
                <c:pt idx="8872">
                  <c:v>0.88729999999999998</c:v>
                </c:pt>
                <c:pt idx="8873">
                  <c:v>0.88739999999999997</c:v>
                </c:pt>
                <c:pt idx="8874">
                  <c:v>0.88749999999999996</c:v>
                </c:pt>
                <c:pt idx="8875">
                  <c:v>0.88759999999999994</c:v>
                </c:pt>
                <c:pt idx="8876">
                  <c:v>0.88770000000000004</c:v>
                </c:pt>
                <c:pt idx="8877">
                  <c:v>0.88780000000000003</c:v>
                </c:pt>
                <c:pt idx="8878">
                  <c:v>0.88790000000000002</c:v>
                </c:pt>
                <c:pt idx="8879">
                  <c:v>0.88800000000000001</c:v>
                </c:pt>
                <c:pt idx="8880">
                  <c:v>0.8881</c:v>
                </c:pt>
                <c:pt idx="8881">
                  <c:v>0.88819999999999999</c:v>
                </c:pt>
                <c:pt idx="8882">
                  <c:v>0.88829999999999998</c:v>
                </c:pt>
                <c:pt idx="8883">
                  <c:v>0.88839999999999997</c:v>
                </c:pt>
                <c:pt idx="8884">
                  <c:v>0.88849999999999996</c:v>
                </c:pt>
                <c:pt idx="8885">
                  <c:v>0.88859999999999995</c:v>
                </c:pt>
                <c:pt idx="8886">
                  <c:v>0.88870000000000005</c:v>
                </c:pt>
                <c:pt idx="8887">
                  <c:v>0.88880000000000003</c:v>
                </c:pt>
                <c:pt idx="8888">
                  <c:v>0.88890000000000002</c:v>
                </c:pt>
                <c:pt idx="8889">
                  <c:v>0.88900000000000001</c:v>
                </c:pt>
                <c:pt idx="8890">
                  <c:v>0.8891</c:v>
                </c:pt>
                <c:pt idx="8891">
                  <c:v>0.88919999999999999</c:v>
                </c:pt>
                <c:pt idx="8892">
                  <c:v>0.88929999999999998</c:v>
                </c:pt>
                <c:pt idx="8893">
                  <c:v>0.88939999999999997</c:v>
                </c:pt>
                <c:pt idx="8894">
                  <c:v>0.88949999999999996</c:v>
                </c:pt>
                <c:pt idx="8895">
                  <c:v>0.88959999999999995</c:v>
                </c:pt>
                <c:pt idx="8896">
                  <c:v>0.88970000000000005</c:v>
                </c:pt>
                <c:pt idx="8897">
                  <c:v>0.88980000000000004</c:v>
                </c:pt>
                <c:pt idx="8898">
                  <c:v>0.88990000000000002</c:v>
                </c:pt>
                <c:pt idx="8899">
                  <c:v>0.89</c:v>
                </c:pt>
                <c:pt idx="8900">
                  <c:v>0.8901</c:v>
                </c:pt>
                <c:pt idx="8901">
                  <c:v>0.89019999999999999</c:v>
                </c:pt>
                <c:pt idx="8902">
                  <c:v>0.89029999999999998</c:v>
                </c:pt>
                <c:pt idx="8903">
                  <c:v>0.89039999999999997</c:v>
                </c:pt>
                <c:pt idx="8904">
                  <c:v>0.89049999999999996</c:v>
                </c:pt>
                <c:pt idx="8905">
                  <c:v>0.89059999999999995</c:v>
                </c:pt>
                <c:pt idx="8906">
                  <c:v>0.89070000000000005</c:v>
                </c:pt>
                <c:pt idx="8907">
                  <c:v>0.89080000000000004</c:v>
                </c:pt>
                <c:pt idx="8908">
                  <c:v>0.89090000000000003</c:v>
                </c:pt>
                <c:pt idx="8909">
                  <c:v>0.89100000000000001</c:v>
                </c:pt>
                <c:pt idx="8910">
                  <c:v>0.8911</c:v>
                </c:pt>
                <c:pt idx="8911">
                  <c:v>0.89119999999999999</c:v>
                </c:pt>
                <c:pt idx="8912">
                  <c:v>0.89129999999999998</c:v>
                </c:pt>
                <c:pt idx="8913">
                  <c:v>0.89139999999999997</c:v>
                </c:pt>
                <c:pt idx="8914">
                  <c:v>0.89149999999999996</c:v>
                </c:pt>
                <c:pt idx="8915">
                  <c:v>0.89159999999999995</c:v>
                </c:pt>
                <c:pt idx="8916">
                  <c:v>0.89170000000000005</c:v>
                </c:pt>
                <c:pt idx="8917">
                  <c:v>0.89180000000000004</c:v>
                </c:pt>
                <c:pt idx="8918">
                  <c:v>0.89190000000000003</c:v>
                </c:pt>
                <c:pt idx="8919">
                  <c:v>0.89200000000000002</c:v>
                </c:pt>
                <c:pt idx="8920">
                  <c:v>0.8921</c:v>
                </c:pt>
                <c:pt idx="8921">
                  <c:v>0.89219999999999999</c:v>
                </c:pt>
                <c:pt idx="8922">
                  <c:v>0.89229999999999998</c:v>
                </c:pt>
                <c:pt idx="8923">
                  <c:v>0.89239999999999997</c:v>
                </c:pt>
                <c:pt idx="8924">
                  <c:v>0.89249999999999996</c:v>
                </c:pt>
                <c:pt idx="8925">
                  <c:v>0.89259999999999995</c:v>
                </c:pt>
                <c:pt idx="8926">
                  <c:v>0.89270000000000005</c:v>
                </c:pt>
                <c:pt idx="8927">
                  <c:v>0.89280000000000004</c:v>
                </c:pt>
                <c:pt idx="8928">
                  <c:v>0.89290000000000003</c:v>
                </c:pt>
                <c:pt idx="8929">
                  <c:v>0.89300000000000002</c:v>
                </c:pt>
                <c:pt idx="8930">
                  <c:v>0.8931</c:v>
                </c:pt>
                <c:pt idx="8931">
                  <c:v>0.89319999999999999</c:v>
                </c:pt>
                <c:pt idx="8932">
                  <c:v>0.89329999999999998</c:v>
                </c:pt>
                <c:pt idx="8933">
                  <c:v>0.89339999999999997</c:v>
                </c:pt>
                <c:pt idx="8934">
                  <c:v>0.89349999999999996</c:v>
                </c:pt>
                <c:pt idx="8935">
                  <c:v>0.89359999999999995</c:v>
                </c:pt>
                <c:pt idx="8936">
                  <c:v>0.89370000000000005</c:v>
                </c:pt>
                <c:pt idx="8937">
                  <c:v>0.89380000000000004</c:v>
                </c:pt>
                <c:pt idx="8938">
                  <c:v>0.89390000000000003</c:v>
                </c:pt>
                <c:pt idx="8939">
                  <c:v>0.89400000000000002</c:v>
                </c:pt>
                <c:pt idx="8940">
                  <c:v>0.89410000000000001</c:v>
                </c:pt>
                <c:pt idx="8941">
                  <c:v>0.89419999999999999</c:v>
                </c:pt>
                <c:pt idx="8942">
                  <c:v>0.89429999999999998</c:v>
                </c:pt>
                <c:pt idx="8943">
                  <c:v>0.89439999999999997</c:v>
                </c:pt>
                <c:pt idx="8944">
                  <c:v>0.89449999999999996</c:v>
                </c:pt>
                <c:pt idx="8945">
                  <c:v>0.89459999999999995</c:v>
                </c:pt>
                <c:pt idx="8946">
                  <c:v>0.89470000000000005</c:v>
                </c:pt>
                <c:pt idx="8947">
                  <c:v>0.89480000000000004</c:v>
                </c:pt>
                <c:pt idx="8948">
                  <c:v>0.89490000000000003</c:v>
                </c:pt>
                <c:pt idx="8949">
                  <c:v>0.89500000000000002</c:v>
                </c:pt>
                <c:pt idx="8950">
                  <c:v>0.89510000000000001</c:v>
                </c:pt>
                <c:pt idx="8951">
                  <c:v>0.8952</c:v>
                </c:pt>
                <c:pt idx="8952">
                  <c:v>0.89529999999999998</c:v>
                </c:pt>
                <c:pt idx="8953">
                  <c:v>0.89539999999999997</c:v>
                </c:pt>
                <c:pt idx="8954">
                  <c:v>0.89549999999999996</c:v>
                </c:pt>
                <c:pt idx="8955">
                  <c:v>0.89559999999999995</c:v>
                </c:pt>
                <c:pt idx="8956">
                  <c:v>0.89570000000000005</c:v>
                </c:pt>
                <c:pt idx="8957">
                  <c:v>0.89580000000000004</c:v>
                </c:pt>
                <c:pt idx="8958">
                  <c:v>0.89590000000000003</c:v>
                </c:pt>
                <c:pt idx="8959">
                  <c:v>0.89600000000000002</c:v>
                </c:pt>
                <c:pt idx="8960">
                  <c:v>0.89610000000000001</c:v>
                </c:pt>
                <c:pt idx="8961">
                  <c:v>0.8962</c:v>
                </c:pt>
                <c:pt idx="8962">
                  <c:v>0.89629999999999999</c:v>
                </c:pt>
                <c:pt idx="8963">
                  <c:v>0.89639999999999997</c:v>
                </c:pt>
                <c:pt idx="8964">
                  <c:v>0.89649999999999996</c:v>
                </c:pt>
                <c:pt idx="8965">
                  <c:v>0.89659999999999995</c:v>
                </c:pt>
                <c:pt idx="8966">
                  <c:v>0.89670000000000005</c:v>
                </c:pt>
                <c:pt idx="8967">
                  <c:v>0.89680000000000004</c:v>
                </c:pt>
                <c:pt idx="8968">
                  <c:v>0.89690000000000003</c:v>
                </c:pt>
                <c:pt idx="8969">
                  <c:v>0.89700000000000002</c:v>
                </c:pt>
                <c:pt idx="8970">
                  <c:v>0.89710000000000001</c:v>
                </c:pt>
                <c:pt idx="8971">
                  <c:v>0.8972</c:v>
                </c:pt>
                <c:pt idx="8972">
                  <c:v>0.89729999999999999</c:v>
                </c:pt>
                <c:pt idx="8973">
                  <c:v>0.89739999999999998</c:v>
                </c:pt>
                <c:pt idx="8974">
                  <c:v>0.89749999999999996</c:v>
                </c:pt>
                <c:pt idx="8975">
                  <c:v>0.89759999999999995</c:v>
                </c:pt>
                <c:pt idx="8976">
                  <c:v>0.89770000000000005</c:v>
                </c:pt>
                <c:pt idx="8977">
                  <c:v>0.89780000000000004</c:v>
                </c:pt>
                <c:pt idx="8978">
                  <c:v>0.89790000000000003</c:v>
                </c:pt>
                <c:pt idx="8979">
                  <c:v>0.89800000000000002</c:v>
                </c:pt>
                <c:pt idx="8980">
                  <c:v>0.89810000000000001</c:v>
                </c:pt>
                <c:pt idx="8981">
                  <c:v>0.8982</c:v>
                </c:pt>
                <c:pt idx="8982">
                  <c:v>0.89829999999999999</c:v>
                </c:pt>
                <c:pt idx="8983">
                  <c:v>0.89839999999999998</c:v>
                </c:pt>
                <c:pt idx="8984">
                  <c:v>0.89849999999999997</c:v>
                </c:pt>
                <c:pt idx="8985">
                  <c:v>0.89859999999999995</c:v>
                </c:pt>
                <c:pt idx="8986">
                  <c:v>0.89870000000000005</c:v>
                </c:pt>
                <c:pt idx="8987">
                  <c:v>0.89880000000000004</c:v>
                </c:pt>
                <c:pt idx="8988">
                  <c:v>0.89890000000000003</c:v>
                </c:pt>
                <c:pt idx="8989">
                  <c:v>0.89900000000000002</c:v>
                </c:pt>
                <c:pt idx="8990">
                  <c:v>0.89910000000000001</c:v>
                </c:pt>
                <c:pt idx="8991">
                  <c:v>0.8992</c:v>
                </c:pt>
                <c:pt idx="8992">
                  <c:v>0.89929999999999999</c:v>
                </c:pt>
                <c:pt idx="8993">
                  <c:v>0.89939999999999998</c:v>
                </c:pt>
                <c:pt idx="8994">
                  <c:v>0.89949999999999997</c:v>
                </c:pt>
                <c:pt idx="8995">
                  <c:v>0.89959999999999996</c:v>
                </c:pt>
                <c:pt idx="8996">
                  <c:v>0.89970000000000006</c:v>
                </c:pt>
                <c:pt idx="8997">
                  <c:v>0.89980000000000004</c:v>
                </c:pt>
                <c:pt idx="8998">
                  <c:v>0.89990000000000003</c:v>
                </c:pt>
                <c:pt idx="8999">
                  <c:v>0.9</c:v>
                </c:pt>
                <c:pt idx="9000">
                  <c:v>0.90010000000000001</c:v>
                </c:pt>
                <c:pt idx="9001">
                  <c:v>0.9002</c:v>
                </c:pt>
                <c:pt idx="9002">
                  <c:v>0.90029999999999999</c:v>
                </c:pt>
                <c:pt idx="9003">
                  <c:v>0.90039999999999998</c:v>
                </c:pt>
                <c:pt idx="9004">
                  <c:v>0.90049999999999997</c:v>
                </c:pt>
                <c:pt idx="9005">
                  <c:v>0.90059999999999996</c:v>
                </c:pt>
                <c:pt idx="9006">
                  <c:v>0.90069999999999995</c:v>
                </c:pt>
                <c:pt idx="9007">
                  <c:v>0.90080000000000005</c:v>
                </c:pt>
                <c:pt idx="9008">
                  <c:v>0.90090000000000003</c:v>
                </c:pt>
                <c:pt idx="9009">
                  <c:v>0.90100000000000002</c:v>
                </c:pt>
                <c:pt idx="9010">
                  <c:v>0.90110000000000001</c:v>
                </c:pt>
                <c:pt idx="9011">
                  <c:v>0.9012</c:v>
                </c:pt>
                <c:pt idx="9012">
                  <c:v>0.90129999999999999</c:v>
                </c:pt>
                <c:pt idx="9013">
                  <c:v>0.90139999999999998</c:v>
                </c:pt>
                <c:pt idx="9014">
                  <c:v>0.90149999999999997</c:v>
                </c:pt>
                <c:pt idx="9015">
                  <c:v>0.90159999999999996</c:v>
                </c:pt>
                <c:pt idx="9016">
                  <c:v>0.90169999999999995</c:v>
                </c:pt>
                <c:pt idx="9017">
                  <c:v>0.90180000000000005</c:v>
                </c:pt>
                <c:pt idx="9018">
                  <c:v>0.90190000000000003</c:v>
                </c:pt>
                <c:pt idx="9019">
                  <c:v>0.90200000000000002</c:v>
                </c:pt>
                <c:pt idx="9020">
                  <c:v>0.90210000000000001</c:v>
                </c:pt>
                <c:pt idx="9021">
                  <c:v>0.9022</c:v>
                </c:pt>
                <c:pt idx="9022">
                  <c:v>0.90229999999999999</c:v>
                </c:pt>
                <c:pt idx="9023">
                  <c:v>0.90239999999999998</c:v>
                </c:pt>
                <c:pt idx="9024">
                  <c:v>0.90249999999999997</c:v>
                </c:pt>
                <c:pt idx="9025">
                  <c:v>0.90259999999999996</c:v>
                </c:pt>
                <c:pt idx="9026">
                  <c:v>0.90269999999999995</c:v>
                </c:pt>
                <c:pt idx="9027">
                  <c:v>0.90280000000000005</c:v>
                </c:pt>
                <c:pt idx="9028">
                  <c:v>0.90290000000000004</c:v>
                </c:pt>
                <c:pt idx="9029">
                  <c:v>0.90300000000000002</c:v>
                </c:pt>
                <c:pt idx="9030">
                  <c:v>0.90310000000000001</c:v>
                </c:pt>
                <c:pt idx="9031">
                  <c:v>0.9032</c:v>
                </c:pt>
                <c:pt idx="9032">
                  <c:v>0.90329999999999999</c:v>
                </c:pt>
                <c:pt idx="9033">
                  <c:v>0.90339999999999998</c:v>
                </c:pt>
                <c:pt idx="9034">
                  <c:v>0.90349999999999997</c:v>
                </c:pt>
                <c:pt idx="9035">
                  <c:v>0.90359999999999996</c:v>
                </c:pt>
                <c:pt idx="9036">
                  <c:v>0.90369999999999995</c:v>
                </c:pt>
                <c:pt idx="9037">
                  <c:v>0.90380000000000005</c:v>
                </c:pt>
                <c:pt idx="9038">
                  <c:v>0.90390000000000004</c:v>
                </c:pt>
                <c:pt idx="9039">
                  <c:v>0.90400000000000003</c:v>
                </c:pt>
                <c:pt idx="9040">
                  <c:v>0.90410000000000001</c:v>
                </c:pt>
                <c:pt idx="9041">
                  <c:v>0.9042</c:v>
                </c:pt>
                <c:pt idx="9042">
                  <c:v>0.90429999999999999</c:v>
                </c:pt>
                <c:pt idx="9043">
                  <c:v>0.90439999999999998</c:v>
                </c:pt>
                <c:pt idx="9044">
                  <c:v>0.90449999999999997</c:v>
                </c:pt>
                <c:pt idx="9045">
                  <c:v>0.90459999999999996</c:v>
                </c:pt>
                <c:pt idx="9046">
                  <c:v>0.90469999999999995</c:v>
                </c:pt>
                <c:pt idx="9047">
                  <c:v>0.90480000000000005</c:v>
                </c:pt>
                <c:pt idx="9048">
                  <c:v>0.90490000000000004</c:v>
                </c:pt>
                <c:pt idx="9049">
                  <c:v>0.90500000000000003</c:v>
                </c:pt>
                <c:pt idx="9050">
                  <c:v>0.90510000000000002</c:v>
                </c:pt>
                <c:pt idx="9051">
                  <c:v>0.9052</c:v>
                </c:pt>
                <c:pt idx="9052">
                  <c:v>0.90529999999999999</c:v>
                </c:pt>
                <c:pt idx="9053">
                  <c:v>0.90539999999999998</c:v>
                </c:pt>
                <c:pt idx="9054">
                  <c:v>0.90549999999999997</c:v>
                </c:pt>
                <c:pt idx="9055">
                  <c:v>0.90559999999999996</c:v>
                </c:pt>
                <c:pt idx="9056">
                  <c:v>0.90569999999999995</c:v>
                </c:pt>
                <c:pt idx="9057">
                  <c:v>0.90580000000000005</c:v>
                </c:pt>
                <c:pt idx="9058">
                  <c:v>0.90590000000000004</c:v>
                </c:pt>
                <c:pt idx="9059">
                  <c:v>0.90600000000000003</c:v>
                </c:pt>
                <c:pt idx="9060">
                  <c:v>0.90610000000000002</c:v>
                </c:pt>
                <c:pt idx="9061">
                  <c:v>0.90620000000000001</c:v>
                </c:pt>
                <c:pt idx="9062">
                  <c:v>0.90629999999999999</c:v>
                </c:pt>
                <c:pt idx="9063">
                  <c:v>0.90639999999999998</c:v>
                </c:pt>
                <c:pt idx="9064">
                  <c:v>0.90649999999999997</c:v>
                </c:pt>
                <c:pt idx="9065">
                  <c:v>0.90659999999999996</c:v>
                </c:pt>
                <c:pt idx="9066">
                  <c:v>0.90669999999999995</c:v>
                </c:pt>
                <c:pt idx="9067">
                  <c:v>0.90680000000000005</c:v>
                </c:pt>
                <c:pt idx="9068">
                  <c:v>0.90690000000000004</c:v>
                </c:pt>
                <c:pt idx="9069">
                  <c:v>0.90700000000000003</c:v>
                </c:pt>
                <c:pt idx="9070">
                  <c:v>0.90710000000000002</c:v>
                </c:pt>
                <c:pt idx="9071">
                  <c:v>0.90720000000000001</c:v>
                </c:pt>
                <c:pt idx="9072">
                  <c:v>0.9073</c:v>
                </c:pt>
                <c:pt idx="9073">
                  <c:v>0.90739999999999998</c:v>
                </c:pt>
                <c:pt idx="9074">
                  <c:v>0.90749999999999997</c:v>
                </c:pt>
                <c:pt idx="9075">
                  <c:v>0.90759999999999996</c:v>
                </c:pt>
                <c:pt idx="9076">
                  <c:v>0.90769999999999995</c:v>
                </c:pt>
                <c:pt idx="9077">
                  <c:v>0.90780000000000005</c:v>
                </c:pt>
                <c:pt idx="9078">
                  <c:v>0.90790000000000004</c:v>
                </c:pt>
                <c:pt idx="9079">
                  <c:v>0.90800000000000003</c:v>
                </c:pt>
                <c:pt idx="9080">
                  <c:v>0.90810000000000002</c:v>
                </c:pt>
                <c:pt idx="9081">
                  <c:v>0.90820000000000001</c:v>
                </c:pt>
                <c:pt idx="9082">
                  <c:v>0.9083</c:v>
                </c:pt>
                <c:pt idx="9083">
                  <c:v>0.90839999999999999</c:v>
                </c:pt>
                <c:pt idx="9084">
                  <c:v>0.90849999999999997</c:v>
                </c:pt>
                <c:pt idx="9085">
                  <c:v>0.90859999999999996</c:v>
                </c:pt>
                <c:pt idx="9086">
                  <c:v>0.90869999999999995</c:v>
                </c:pt>
                <c:pt idx="9087">
                  <c:v>0.90880000000000005</c:v>
                </c:pt>
                <c:pt idx="9088">
                  <c:v>0.90890000000000004</c:v>
                </c:pt>
                <c:pt idx="9089">
                  <c:v>0.90900000000000003</c:v>
                </c:pt>
                <c:pt idx="9090">
                  <c:v>0.90910000000000002</c:v>
                </c:pt>
                <c:pt idx="9091">
                  <c:v>0.90920000000000001</c:v>
                </c:pt>
                <c:pt idx="9092">
                  <c:v>0.9093</c:v>
                </c:pt>
                <c:pt idx="9093">
                  <c:v>0.90939999999999999</c:v>
                </c:pt>
                <c:pt idx="9094">
                  <c:v>0.90949999999999998</c:v>
                </c:pt>
                <c:pt idx="9095">
                  <c:v>0.90959999999999996</c:v>
                </c:pt>
                <c:pt idx="9096">
                  <c:v>0.90969999999999995</c:v>
                </c:pt>
                <c:pt idx="9097">
                  <c:v>0.90980000000000005</c:v>
                </c:pt>
                <c:pt idx="9098">
                  <c:v>0.90990000000000004</c:v>
                </c:pt>
                <c:pt idx="9099">
                  <c:v>0.91</c:v>
                </c:pt>
                <c:pt idx="9100">
                  <c:v>0.91010000000000002</c:v>
                </c:pt>
                <c:pt idx="9101">
                  <c:v>0.91020000000000001</c:v>
                </c:pt>
                <c:pt idx="9102">
                  <c:v>0.9103</c:v>
                </c:pt>
                <c:pt idx="9103">
                  <c:v>0.91039999999999999</c:v>
                </c:pt>
                <c:pt idx="9104">
                  <c:v>0.91049999999999998</c:v>
                </c:pt>
                <c:pt idx="9105">
                  <c:v>0.91059999999999997</c:v>
                </c:pt>
                <c:pt idx="9106">
                  <c:v>0.91069999999999995</c:v>
                </c:pt>
                <c:pt idx="9107">
                  <c:v>0.91080000000000005</c:v>
                </c:pt>
                <c:pt idx="9108">
                  <c:v>0.91090000000000004</c:v>
                </c:pt>
                <c:pt idx="9109">
                  <c:v>0.91100000000000003</c:v>
                </c:pt>
                <c:pt idx="9110">
                  <c:v>0.91110000000000002</c:v>
                </c:pt>
                <c:pt idx="9111">
                  <c:v>0.91120000000000001</c:v>
                </c:pt>
                <c:pt idx="9112">
                  <c:v>0.9113</c:v>
                </c:pt>
                <c:pt idx="9113">
                  <c:v>0.91139999999999999</c:v>
                </c:pt>
                <c:pt idx="9114">
                  <c:v>0.91149999999999998</c:v>
                </c:pt>
                <c:pt idx="9115">
                  <c:v>0.91159999999999997</c:v>
                </c:pt>
                <c:pt idx="9116">
                  <c:v>0.91169999999999995</c:v>
                </c:pt>
                <c:pt idx="9117">
                  <c:v>0.91180000000000005</c:v>
                </c:pt>
                <c:pt idx="9118">
                  <c:v>0.91190000000000004</c:v>
                </c:pt>
                <c:pt idx="9119">
                  <c:v>0.91200000000000003</c:v>
                </c:pt>
                <c:pt idx="9120">
                  <c:v>0.91210000000000002</c:v>
                </c:pt>
                <c:pt idx="9121">
                  <c:v>0.91220000000000001</c:v>
                </c:pt>
                <c:pt idx="9122">
                  <c:v>0.9123</c:v>
                </c:pt>
                <c:pt idx="9123">
                  <c:v>0.91239999999999999</c:v>
                </c:pt>
                <c:pt idx="9124">
                  <c:v>0.91249999999999998</c:v>
                </c:pt>
                <c:pt idx="9125">
                  <c:v>0.91259999999999997</c:v>
                </c:pt>
                <c:pt idx="9126">
                  <c:v>0.91269999999999996</c:v>
                </c:pt>
                <c:pt idx="9127">
                  <c:v>0.91279999999999994</c:v>
                </c:pt>
                <c:pt idx="9128">
                  <c:v>0.91290000000000004</c:v>
                </c:pt>
                <c:pt idx="9129">
                  <c:v>0.91300000000000003</c:v>
                </c:pt>
                <c:pt idx="9130">
                  <c:v>0.91310000000000002</c:v>
                </c:pt>
                <c:pt idx="9131">
                  <c:v>0.91320000000000001</c:v>
                </c:pt>
                <c:pt idx="9132">
                  <c:v>0.9133</c:v>
                </c:pt>
                <c:pt idx="9133">
                  <c:v>0.91339999999999999</c:v>
                </c:pt>
                <c:pt idx="9134">
                  <c:v>0.91349999999999998</c:v>
                </c:pt>
                <c:pt idx="9135">
                  <c:v>0.91359999999999997</c:v>
                </c:pt>
                <c:pt idx="9136">
                  <c:v>0.91369999999999996</c:v>
                </c:pt>
                <c:pt idx="9137">
                  <c:v>0.91379999999999995</c:v>
                </c:pt>
                <c:pt idx="9138">
                  <c:v>0.91390000000000005</c:v>
                </c:pt>
                <c:pt idx="9139">
                  <c:v>0.91400000000000003</c:v>
                </c:pt>
                <c:pt idx="9140">
                  <c:v>0.91410000000000002</c:v>
                </c:pt>
                <c:pt idx="9141">
                  <c:v>0.91420000000000001</c:v>
                </c:pt>
                <c:pt idx="9142">
                  <c:v>0.9143</c:v>
                </c:pt>
                <c:pt idx="9143">
                  <c:v>0.91439999999999999</c:v>
                </c:pt>
                <c:pt idx="9144">
                  <c:v>0.91449999999999998</c:v>
                </c:pt>
                <c:pt idx="9145">
                  <c:v>0.91459999999999997</c:v>
                </c:pt>
                <c:pt idx="9146">
                  <c:v>0.91469999999999996</c:v>
                </c:pt>
                <c:pt idx="9147">
                  <c:v>0.91479999999999995</c:v>
                </c:pt>
                <c:pt idx="9148">
                  <c:v>0.91490000000000005</c:v>
                </c:pt>
                <c:pt idx="9149">
                  <c:v>0.91500000000000004</c:v>
                </c:pt>
                <c:pt idx="9150">
                  <c:v>0.91510000000000002</c:v>
                </c:pt>
                <c:pt idx="9151">
                  <c:v>0.91520000000000001</c:v>
                </c:pt>
                <c:pt idx="9152">
                  <c:v>0.9153</c:v>
                </c:pt>
                <c:pt idx="9153">
                  <c:v>0.91539999999999999</c:v>
                </c:pt>
                <c:pt idx="9154">
                  <c:v>0.91549999999999998</c:v>
                </c:pt>
                <c:pt idx="9155">
                  <c:v>0.91559999999999997</c:v>
                </c:pt>
                <c:pt idx="9156">
                  <c:v>0.91569999999999996</c:v>
                </c:pt>
                <c:pt idx="9157">
                  <c:v>0.91579999999999995</c:v>
                </c:pt>
                <c:pt idx="9158">
                  <c:v>0.91590000000000005</c:v>
                </c:pt>
                <c:pt idx="9159">
                  <c:v>0.91600000000000004</c:v>
                </c:pt>
                <c:pt idx="9160">
                  <c:v>0.91610000000000003</c:v>
                </c:pt>
                <c:pt idx="9161">
                  <c:v>0.91620000000000001</c:v>
                </c:pt>
                <c:pt idx="9162">
                  <c:v>0.9163</c:v>
                </c:pt>
                <c:pt idx="9163">
                  <c:v>0.91639999999999999</c:v>
                </c:pt>
                <c:pt idx="9164">
                  <c:v>0.91649999999999998</c:v>
                </c:pt>
                <c:pt idx="9165">
                  <c:v>0.91659999999999997</c:v>
                </c:pt>
                <c:pt idx="9166">
                  <c:v>0.91669999999999996</c:v>
                </c:pt>
                <c:pt idx="9167">
                  <c:v>0.91679999999999995</c:v>
                </c:pt>
                <c:pt idx="9168">
                  <c:v>0.91690000000000005</c:v>
                </c:pt>
                <c:pt idx="9169">
                  <c:v>0.91700000000000004</c:v>
                </c:pt>
                <c:pt idx="9170">
                  <c:v>0.91710000000000003</c:v>
                </c:pt>
                <c:pt idx="9171">
                  <c:v>0.91720000000000002</c:v>
                </c:pt>
                <c:pt idx="9172">
                  <c:v>0.9173</c:v>
                </c:pt>
                <c:pt idx="9173">
                  <c:v>0.91739999999999999</c:v>
                </c:pt>
                <c:pt idx="9174">
                  <c:v>0.91749999999999998</c:v>
                </c:pt>
                <c:pt idx="9175">
                  <c:v>0.91759999999999997</c:v>
                </c:pt>
                <c:pt idx="9176">
                  <c:v>0.91769999999999996</c:v>
                </c:pt>
                <c:pt idx="9177">
                  <c:v>0.91779999999999995</c:v>
                </c:pt>
                <c:pt idx="9178">
                  <c:v>0.91790000000000005</c:v>
                </c:pt>
                <c:pt idx="9179">
                  <c:v>0.91800000000000004</c:v>
                </c:pt>
                <c:pt idx="9180">
                  <c:v>0.91810000000000003</c:v>
                </c:pt>
                <c:pt idx="9181">
                  <c:v>0.91820000000000002</c:v>
                </c:pt>
                <c:pt idx="9182">
                  <c:v>0.91830000000000001</c:v>
                </c:pt>
                <c:pt idx="9183">
                  <c:v>0.91839999999999999</c:v>
                </c:pt>
                <c:pt idx="9184">
                  <c:v>0.91849999999999998</c:v>
                </c:pt>
                <c:pt idx="9185">
                  <c:v>0.91859999999999997</c:v>
                </c:pt>
                <c:pt idx="9186">
                  <c:v>0.91869999999999996</c:v>
                </c:pt>
                <c:pt idx="9187">
                  <c:v>0.91879999999999995</c:v>
                </c:pt>
                <c:pt idx="9188">
                  <c:v>0.91890000000000005</c:v>
                </c:pt>
                <c:pt idx="9189">
                  <c:v>0.91900000000000004</c:v>
                </c:pt>
                <c:pt idx="9190">
                  <c:v>0.91910000000000003</c:v>
                </c:pt>
                <c:pt idx="9191">
                  <c:v>0.91920000000000002</c:v>
                </c:pt>
                <c:pt idx="9192">
                  <c:v>0.91930000000000001</c:v>
                </c:pt>
                <c:pt idx="9193">
                  <c:v>0.9194</c:v>
                </c:pt>
                <c:pt idx="9194">
                  <c:v>0.91949999999999998</c:v>
                </c:pt>
                <c:pt idx="9195">
                  <c:v>0.91959999999999997</c:v>
                </c:pt>
                <c:pt idx="9196">
                  <c:v>0.91969999999999996</c:v>
                </c:pt>
                <c:pt idx="9197">
                  <c:v>0.91979999999999995</c:v>
                </c:pt>
                <c:pt idx="9198">
                  <c:v>0.91990000000000005</c:v>
                </c:pt>
                <c:pt idx="9199">
                  <c:v>0.92</c:v>
                </c:pt>
                <c:pt idx="9200">
                  <c:v>0.92010000000000003</c:v>
                </c:pt>
                <c:pt idx="9201">
                  <c:v>0.92020000000000002</c:v>
                </c:pt>
                <c:pt idx="9202">
                  <c:v>0.92030000000000001</c:v>
                </c:pt>
                <c:pt idx="9203">
                  <c:v>0.9204</c:v>
                </c:pt>
                <c:pt idx="9204">
                  <c:v>0.92049999999999998</c:v>
                </c:pt>
                <c:pt idx="9205">
                  <c:v>0.92059999999999997</c:v>
                </c:pt>
                <c:pt idx="9206">
                  <c:v>0.92069999999999996</c:v>
                </c:pt>
                <c:pt idx="9207">
                  <c:v>0.92079999999999995</c:v>
                </c:pt>
                <c:pt idx="9208">
                  <c:v>0.92090000000000005</c:v>
                </c:pt>
                <c:pt idx="9209">
                  <c:v>0.92100000000000004</c:v>
                </c:pt>
                <c:pt idx="9210">
                  <c:v>0.92110000000000003</c:v>
                </c:pt>
                <c:pt idx="9211">
                  <c:v>0.92120000000000002</c:v>
                </c:pt>
                <c:pt idx="9212">
                  <c:v>0.92130000000000001</c:v>
                </c:pt>
                <c:pt idx="9213">
                  <c:v>0.9214</c:v>
                </c:pt>
                <c:pt idx="9214">
                  <c:v>0.92149999999999999</c:v>
                </c:pt>
                <c:pt idx="9215">
                  <c:v>0.92159999999999997</c:v>
                </c:pt>
                <c:pt idx="9216">
                  <c:v>0.92169999999999996</c:v>
                </c:pt>
                <c:pt idx="9217">
                  <c:v>0.92179999999999995</c:v>
                </c:pt>
                <c:pt idx="9218">
                  <c:v>0.92190000000000005</c:v>
                </c:pt>
                <c:pt idx="9219">
                  <c:v>0.92200000000000004</c:v>
                </c:pt>
                <c:pt idx="9220">
                  <c:v>0.92210000000000003</c:v>
                </c:pt>
                <c:pt idx="9221">
                  <c:v>0.92220000000000002</c:v>
                </c:pt>
                <c:pt idx="9222">
                  <c:v>0.92230000000000001</c:v>
                </c:pt>
                <c:pt idx="9223">
                  <c:v>0.9224</c:v>
                </c:pt>
                <c:pt idx="9224">
                  <c:v>0.92249999999999999</c:v>
                </c:pt>
                <c:pt idx="9225">
                  <c:v>0.92259999999999998</c:v>
                </c:pt>
                <c:pt idx="9226">
                  <c:v>0.92269999999999996</c:v>
                </c:pt>
                <c:pt idx="9227">
                  <c:v>0.92279999999999995</c:v>
                </c:pt>
                <c:pt idx="9228">
                  <c:v>0.92290000000000005</c:v>
                </c:pt>
                <c:pt idx="9229">
                  <c:v>0.92300000000000004</c:v>
                </c:pt>
                <c:pt idx="9230">
                  <c:v>0.92310000000000003</c:v>
                </c:pt>
                <c:pt idx="9231">
                  <c:v>0.92320000000000002</c:v>
                </c:pt>
                <c:pt idx="9232">
                  <c:v>0.92330000000000001</c:v>
                </c:pt>
                <c:pt idx="9233">
                  <c:v>0.9234</c:v>
                </c:pt>
                <c:pt idx="9234">
                  <c:v>0.92349999999999999</c:v>
                </c:pt>
                <c:pt idx="9235">
                  <c:v>0.92359999999999998</c:v>
                </c:pt>
                <c:pt idx="9236">
                  <c:v>0.92369999999999997</c:v>
                </c:pt>
                <c:pt idx="9237">
                  <c:v>0.92379999999999995</c:v>
                </c:pt>
                <c:pt idx="9238">
                  <c:v>0.92390000000000005</c:v>
                </c:pt>
                <c:pt idx="9239">
                  <c:v>0.92400000000000004</c:v>
                </c:pt>
                <c:pt idx="9240">
                  <c:v>0.92410000000000003</c:v>
                </c:pt>
                <c:pt idx="9241">
                  <c:v>0.92420000000000002</c:v>
                </c:pt>
                <c:pt idx="9242">
                  <c:v>0.92430000000000001</c:v>
                </c:pt>
                <c:pt idx="9243">
                  <c:v>0.9244</c:v>
                </c:pt>
                <c:pt idx="9244">
                  <c:v>0.92449999999999999</c:v>
                </c:pt>
                <c:pt idx="9245">
                  <c:v>0.92459999999999998</c:v>
                </c:pt>
                <c:pt idx="9246">
                  <c:v>0.92469999999999997</c:v>
                </c:pt>
                <c:pt idx="9247">
                  <c:v>0.92479999999999996</c:v>
                </c:pt>
                <c:pt idx="9248">
                  <c:v>0.92490000000000006</c:v>
                </c:pt>
                <c:pt idx="9249">
                  <c:v>0.92500000000000004</c:v>
                </c:pt>
                <c:pt idx="9250">
                  <c:v>0.92510000000000003</c:v>
                </c:pt>
                <c:pt idx="9251">
                  <c:v>0.92520000000000002</c:v>
                </c:pt>
                <c:pt idx="9252">
                  <c:v>0.92530000000000001</c:v>
                </c:pt>
                <c:pt idx="9253">
                  <c:v>0.9254</c:v>
                </c:pt>
                <c:pt idx="9254">
                  <c:v>0.92549999999999999</c:v>
                </c:pt>
                <c:pt idx="9255">
                  <c:v>0.92559999999999998</c:v>
                </c:pt>
                <c:pt idx="9256">
                  <c:v>0.92569999999999997</c:v>
                </c:pt>
                <c:pt idx="9257">
                  <c:v>0.92579999999999996</c:v>
                </c:pt>
                <c:pt idx="9258">
                  <c:v>0.92589999999999995</c:v>
                </c:pt>
                <c:pt idx="9259">
                  <c:v>0.92600000000000005</c:v>
                </c:pt>
                <c:pt idx="9260">
                  <c:v>0.92610000000000003</c:v>
                </c:pt>
                <c:pt idx="9261">
                  <c:v>0.92620000000000002</c:v>
                </c:pt>
                <c:pt idx="9262">
                  <c:v>0.92630000000000001</c:v>
                </c:pt>
                <c:pt idx="9263">
                  <c:v>0.9264</c:v>
                </c:pt>
                <c:pt idx="9264">
                  <c:v>0.92649999999999999</c:v>
                </c:pt>
                <c:pt idx="9265">
                  <c:v>0.92659999999999998</c:v>
                </c:pt>
                <c:pt idx="9266">
                  <c:v>0.92669999999999997</c:v>
                </c:pt>
                <c:pt idx="9267">
                  <c:v>0.92679999999999996</c:v>
                </c:pt>
                <c:pt idx="9268">
                  <c:v>0.92689999999999995</c:v>
                </c:pt>
                <c:pt idx="9269">
                  <c:v>0.92700000000000005</c:v>
                </c:pt>
                <c:pt idx="9270">
                  <c:v>0.92710000000000004</c:v>
                </c:pt>
                <c:pt idx="9271">
                  <c:v>0.92720000000000002</c:v>
                </c:pt>
                <c:pt idx="9272">
                  <c:v>0.92730000000000001</c:v>
                </c:pt>
                <c:pt idx="9273">
                  <c:v>0.9274</c:v>
                </c:pt>
                <c:pt idx="9274">
                  <c:v>0.92749999999999999</c:v>
                </c:pt>
                <c:pt idx="9275">
                  <c:v>0.92759999999999998</c:v>
                </c:pt>
                <c:pt idx="9276">
                  <c:v>0.92769999999999997</c:v>
                </c:pt>
                <c:pt idx="9277">
                  <c:v>0.92779999999999996</c:v>
                </c:pt>
                <c:pt idx="9278">
                  <c:v>0.92789999999999995</c:v>
                </c:pt>
                <c:pt idx="9279">
                  <c:v>0.92800000000000005</c:v>
                </c:pt>
                <c:pt idx="9280">
                  <c:v>0.92810000000000004</c:v>
                </c:pt>
                <c:pt idx="9281">
                  <c:v>0.92820000000000003</c:v>
                </c:pt>
                <c:pt idx="9282">
                  <c:v>0.92830000000000001</c:v>
                </c:pt>
                <c:pt idx="9283">
                  <c:v>0.9284</c:v>
                </c:pt>
                <c:pt idx="9284">
                  <c:v>0.92849999999999999</c:v>
                </c:pt>
                <c:pt idx="9285">
                  <c:v>0.92859999999999998</c:v>
                </c:pt>
                <c:pt idx="9286">
                  <c:v>0.92869999999999997</c:v>
                </c:pt>
                <c:pt idx="9287">
                  <c:v>0.92879999999999996</c:v>
                </c:pt>
                <c:pt idx="9288">
                  <c:v>0.92889999999999995</c:v>
                </c:pt>
                <c:pt idx="9289">
                  <c:v>0.92900000000000005</c:v>
                </c:pt>
                <c:pt idx="9290">
                  <c:v>0.92910000000000004</c:v>
                </c:pt>
                <c:pt idx="9291">
                  <c:v>0.92920000000000003</c:v>
                </c:pt>
                <c:pt idx="9292">
                  <c:v>0.92930000000000001</c:v>
                </c:pt>
                <c:pt idx="9293">
                  <c:v>0.9294</c:v>
                </c:pt>
                <c:pt idx="9294">
                  <c:v>0.92949999999999999</c:v>
                </c:pt>
                <c:pt idx="9295">
                  <c:v>0.92959999999999998</c:v>
                </c:pt>
                <c:pt idx="9296">
                  <c:v>0.92969999999999997</c:v>
                </c:pt>
                <c:pt idx="9297">
                  <c:v>0.92979999999999996</c:v>
                </c:pt>
                <c:pt idx="9298">
                  <c:v>0.92989999999999995</c:v>
                </c:pt>
                <c:pt idx="9299">
                  <c:v>0.93</c:v>
                </c:pt>
                <c:pt idx="9300">
                  <c:v>0.93010000000000004</c:v>
                </c:pt>
                <c:pt idx="9301">
                  <c:v>0.93020000000000003</c:v>
                </c:pt>
                <c:pt idx="9302">
                  <c:v>0.93030000000000002</c:v>
                </c:pt>
                <c:pt idx="9303">
                  <c:v>0.9304</c:v>
                </c:pt>
                <c:pt idx="9304">
                  <c:v>0.93049999999999999</c:v>
                </c:pt>
                <c:pt idx="9305">
                  <c:v>0.93059999999999998</c:v>
                </c:pt>
                <c:pt idx="9306">
                  <c:v>0.93069999999999997</c:v>
                </c:pt>
                <c:pt idx="9307">
                  <c:v>0.93079999999999996</c:v>
                </c:pt>
                <c:pt idx="9308">
                  <c:v>0.93089999999999995</c:v>
                </c:pt>
                <c:pt idx="9309">
                  <c:v>0.93100000000000005</c:v>
                </c:pt>
                <c:pt idx="9310">
                  <c:v>0.93110000000000004</c:v>
                </c:pt>
                <c:pt idx="9311">
                  <c:v>0.93120000000000003</c:v>
                </c:pt>
                <c:pt idx="9312">
                  <c:v>0.93130000000000002</c:v>
                </c:pt>
                <c:pt idx="9313">
                  <c:v>0.93140000000000001</c:v>
                </c:pt>
                <c:pt idx="9314">
                  <c:v>0.93149999999999999</c:v>
                </c:pt>
                <c:pt idx="9315">
                  <c:v>0.93159999999999998</c:v>
                </c:pt>
                <c:pt idx="9316">
                  <c:v>0.93169999999999997</c:v>
                </c:pt>
                <c:pt idx="9317">
                  <c:v>0.93179999999999996</c:v>
                </c:pt>
                <c:pt idx="9318">
                  <c:v>0.93189999999999995</c:v>
                </c:pt>
                <c:pt idx="9319">
                  <c:v>0.93200000000000005</c:v>
                </c:pt>
                <c:pt idx="9320">
                  <c:v>0.93210000000000004</c:v>
                </c:pt>
                <c:pt idx="9321">
                  <c:v>0.93220000000000003</c:v>
                </c:pt>
                <c:pt idx="9322">
                  <c:v>0.93230000000000002</c:v>
                </c:pt>
                <c:pt idx="9323">
                  <c:v>0.93240000000000001</c:v>
                </c:pt>
                <c:pt idx="9324">
                  <c:v>0.9325</c:v>
                </c:pt>
                <c:pt idx="9325">
                  <c:v>0.93259999999999998</c:v>
                </c:pt>
                <c:pt idx="9326">
                  <c:v>0.93269999999999997</c:v>
                </c:pt>
                <c:pt idx="9327">
                  <c:v>0.93279999999999996</c:v>
                </c:pt>
                <c:pt idx="9328">
                  <c:v>0.93289999999999995</c:v>
                </c:pt>
                <c:pt idx="9329">
                  <c:v>0.93300000000000005</c:v>
                </c:pt>
                <c:pt idx="9330">
                  <c:v>0.93310000000000004</c:v>
                </c:pt>
                <c:pt idx="9331">
                  <c:v>0.93320000000000003</c:v>
                </c:pt>
                <c:pt idx="9332">
                  <c:v>0.93330000000000002</c:v>
                </c:pt>
                <c:pt idx="9333">
                  <c:v>0.93340000000000001</c:v>
                </c:pt>
                <c:pt idx="9334">
                  <c:v>0.9335</c:v>
                </c:pt>
                <c:pt idx="9335">
                  <c:v>0.93359999999999999</c:v>
                </c:pt>
                <c:pt idx="9336">
                  <c:v>0.93369999999999997</c:v>
                </c:pt>
                <c:pt idx="9337">
                  <c:v>0.93379999999999996</c:v>
                </c:pt>
                <c:pt idx="9338">
                  <c:v>0.93389999999999995</c:v>
                </c:pt>
                <c:pt idx="9339">
                  <c:v>0.93400000000000005</c:v>
                </c:pt>
                <c:pt idx="9340">
                  <c:v>0.93410000000000004</c:v>
                </c:pt>
                <c:pt idx="9341">
                  <c:v>0.93420000000000003</c:v>
                </c:pt>
                <c:pt idx="9342">
                  <c:v>0.93430000000000002</c:v>
                </c:pt>
                <c:pt idx="9343">
                  <c:v>0.93440000000000001</c:v>
                </c:pt>
                <c:pt idx="9344">
                  <c:v>0.9345</c:v>
                </c:pt>
                <c:pt idx="9345">
                  <c:v>0.93459999999999999</c:v>
                </c:pt>
                <c:pt idx="9346">
                  <c:v>0.93469999999999998</c:v>
                </c:pt>
                <c:pt idx="9347">
                  <c:v>0.93479999999999996</c:v>
                </c:pt>
                <c:pt idx="9348">
                  <c:v>0.93489999999999995</c:v>
                </c:pt>
                <c:pt idx="9349">
                  <c:v>0.93500000000000005</c:v>
                </c:pt>
                <c:pt idx="9350">
                  <c:v>0.93510000000000004</c:v>
                </c:pt>
                <c:pt idx="9351">
                  <c:v>0.93520000000000003</c:v>
                </c:pt>
                <c:pt idx="9352">
                  <c:v>0.93530000000000002</c:v>
                </c:pt>
                <c:pt idx="9353">
                  <c:v>0.93540000000000001</c:v>
                </c:pt>
                <c:pt idx="9354">
                  <c:v>0.9355</c:v>
                </c:pt>
                <c:pt idx="9355">
                  <c:v>0.93559999999999999</c:v>
                </c:pt>
                <c:pt idx="9356">
                  <c:v>0.93569999999999998</c:v>
                </c:pt>
                <c:pt idx="9357">
                  <c:v>0.93579999999999997</c:v>
                </c:pt>
                <c:pt idx="9358">
                  <c:v>0.93589999999999995</c:v>
                </c:pt>
                <c:pt idx="9359">
                  <c:v>0.93600000000000005</c:v>
                </c:pt>
                <c:pt idx="9360">
                  <c:v>0.93610000000000004</c:v>
                </c:pt>
                <c:pt idx="9361">
                  <c:v>0.93620000000000003</c:v>
                </c:pt>
                <c:pt idx="9362">
                  <c:v>0.93630000000000002</c:v>
                </c:pt>
                <c:pt idx="9363">
                  <c:v>0.93640000000000001</c:v>
                </c:pt>
                <c:pt idx="9364">
                  <c:v>0.9365</c:v>
                </c:pt>
                <c:pt idx="9365">
                  <c:v>0.93659999999999999</c:v>
                </c:pt>
                <c:pt idx="9366">
                  <c:v>0.93669999999999998</c:v>
                </c:pt>
                <c:pt idx="9367">
                  <c:v>0.93679999999999997</c:v>
                </c:pt>
                <c:pt idx="9368">
                  <c:v>0.93689999999999996</c:v>
                </c:pt>
                <c:pt idx="9369">
                  <c:v>0.93700000000000006</c:v>
                </c:pt>
                <c:pt idx="9370">
                  <c:v>0.93710000000000004</c:v>
                </c:pt>
                <c:pt idx="9371">
                  <c:v>0.93720000000000003</c:v>
                </c:pt>
                <c:pt idx="9372">
                  <c:v>0.93730000000000002</c:v>
                </c:pt>
                <c:pt idx="9373">
                  <c:v>0.93740000000000001</c:v>
                </c:pt>
                <c:pt idx="9374">
                  <c:v>0.9375</c:v>
                </c:pt>
                <c:pt idx="9375">
                  <c:v>0.93759999999999999</c:v>
                </c:pt>
                <c:pt idx="9376">
                  <c:v>0.93769999999999998</c:v>
                </c:pt>
                <c:pt idx="9377">
                  <c:v>0.93779999999999997</c:v>
                </c:pt>
                <c:pt idx="9378">
                  <c:v>0.93789999999999996</c:v>
                </c:pt>
                <c:pt idx="9379">
                  <c:v>0.93799999999999994</c:v>
                </c:pt>
                <c:pt idx="9380">
                  <c:v>0.93810000000000004</c:v>
                </c:pt>
                <c:pt idx="9381">
                  <c:v>0.93820000000000003</c:v>
                </c:pt>
                <c:pt idx="9382">
                  <c:v>0.93830000000000002</c:v>
                </c:pt>
                <c:pt idx="9383">
                  <c:v>0.93840000000000001</c:v>
                </c:pt>
                <c:pt idx="9384">
                  <c:v>0.9385</c:v>
                </c:pt>
                <c:pt idx="9385">
                  <c:v>0.93859999999999999</c:v>
                </c:pt>
                <c:pt idx="9386">
                  <c:v>0.93869999999999998</c:v>
                </c:pt>
                <c:pt idx="9387">
                  <c:v>0.93879999999999997</c:v>
                </c:pt>
                <c:pt idx="9388">
                  <c:v>0.93889999999999996</c:v>
                </c:pt>
                <c:pt idx="9389">
                  <c:v>0.93899999999999995</c:v>
                </c:pt>
                <c:pt idx="9390">
                  <c:v>0.93910000000000005</c:v>
                </c:pt>
                <c:pt idx="9391">
                  <c:v>0.93920000000000003</c:v>
                </c:pt>
                <c:pt idx="9392">
                  <c:v>0.93930000000000002</c:v>
                </c:pt>
                <c:pt idx="9393">
                  <c:v>0.93940000000000001</c:v>
                </c:pt>
                <c:pt idx="9394">
                  <c:v>0.9395</c:v>
                </c:pt>
                <c:pt idx="9395">
                  <c:v>0.93959999999999999</c:v>
                </c:pt>
                <c:pt idx="9396">
                  <c:v>0.93969999999999998</c:v>
                </c:pt>
                <c:pt idx="9397">
                  <c:v>0.93979999999999997</c:v>
                </c:pt>
                <c:pt idx="9398">
                  <c:v>0.93989999999999996</c:v>
                </c:pt>
                <c:pt idx="9399">
                  <c:v>0.94</c:v>
                </c:pt>
                <c:pt idx="9400">
                  <c:v>0.94010000000000005</c:v>
                </c:pt>
                <c:pt idx="9401">
                  <c:v>0.94020000000000004</c:v>
                </c:pt>
                <c:pt idx="9402">
                  <c:v>0.94030000000000002</c:v>
                </c:pt>
                <c:pt idx="9403">
                  <c:v>0.94040000000000001</c:v>
                </c:pt>
                <c:pt idx="9404">
                  <c:v>0.9405</c:v>
                </c:pt>
                <c:pt idx="9405">
                  <c:v>0.94059999999999999</c:v>
                </c:pt>
                <c:pt idx="9406">
                  <c:v>0.94069999999999998</c:v>
                </c:pt>
                <c:pt idx="9407">
                  <c:v>0.94079999999999997</c:v>
                </c:pt>
                <c:pt idx="9408">
                  <c:v>0.94089999999999996</c:v>
                </c:pt>
                <c:pt idx="9409">
                  <c:v>0.94099999999999995</c:v>
                </c:pt>
                <c:pt idx="9410">
                  <c:v>0.94110000000000005</c:v>
                </c:pt>
                <c:pt idx="9411">
                  <c:v>0.94120000000000004</c:v>
                </c:pt>
                <c:pt idx="9412">
                  <c:v>0.94130000000000003</c:v>
                </c:pt>
                <c:pt idx="9413">
                  <c:v>0.94140000000000001</c:v>
                </c:pt>
                <c:pt idx="9414">
                  <c:v>0.9415</c:v>
                </c:pt>
                <c:pt idx="9415">
                  <c:v>0.94159999999999999</c:v>
                </c:pt>
                <c:pt idx="9416">
                  <c:v>0.94169999999999998</c:v>
                </c:pt>
                <c:pt idx="9417">
                  <c:v>0.94179999999999997</c:v>
                </c:pt>
                <c:pt idx="9418">
                  <c:v>0.94189999999999996</c:v>
                </c:pt>
                <c:pt idx="9419">
                  <c:v>0.94199999999999995</c:v>
                </c:pt>
                <c:pt idx="9420">
                  <c:v>0.94210000000000005</c:v>
                </c:pt>
                <c:pt idx="9421">
                  <c:v>0.94220000000000004</c:v>
                </c:pt>
                <c:pt idx="9422">
                  <c:v>0.94230000000000003</c:v>
                </c:pt>
                <c:pt idx="9423">
                  <c:v>0.94240000000000002</c:v>
                </c:pt>
                <c:pt idx="9424">
                  <c:v>0.9425</c:v>
                </c:pt>
                <c:pt idx="9425">
                  <c:v>0.94259999999999999</c:v>
                </c:pt>
                <c:pt idx="9426">
                  <c:v>0.94269999999999998</c:v>
                </c:pt>
                <c:pt idx="9427">
                  <c:v>0.94279999999999997</c:v>
                </c:pt>
                <c:pt idx="9428">
                  <c:v>0.94289999999999996</c:v>
                </c:pt>
                <c:pt idx="9429">
                  <c:v>0.94299999999999995</c:v>
                </c:pt>
                <c:pt idx="9430">
                  <c:v>0.94310000000000005</c:v>
                </c:pt>
                <c:pt idx="9431">
                  <c:v>0.94320000000000004</c:v>
                </c:pt>
                <c:pt idx="9432">
                  <c:v>0.94330000000000003</c:v>
                </c:pt>
                <c:pt idx="9433">
                  <c:v>0.94340000000000002</c:v>
                </c:pt>
                <c:pt idx="9434">
                  <c:v>0.94350000000000001</c:v>
                </c:pt>
                <c:pt idx="9435">
                  <c:v>0.94359999999999999</c:v>
                </c:pt>
                <c:pt idx="9436">
                  <c:v>0.94369999999999998</c:v>
                </c:pt>
                <c:pt idx="9437">
                  <c:v>0.94379999999999997</c:v>
                </c:pt>
                <c:pt idx="9438">
                  <c:v>0.94389999999999996</c:v>
                </c:pt>
                <c:pt idx="9439">
                  <c:v>0.94399999999999995</c:v>
                </c:pt>
                <c:pt idx="9440">
                  <c:v>0.94410000000000005</c:v>
                </c:pt>
                <c:pt idx="9441">
                  <c:v>0.94420000000000004</c:v>
                </c:pt>
                <c:pt idx="9442">
                  <c:v>0.94430000000000003</c:v>
                </c:pt>
                <c:pt idx="9443">
                  <c:v>0.94440000000000002</c:v>
                </c:pt>
                <c:pt idx="9444">
                  <c:v>0.94450000000000001</c:v>
                </c:pt>
                <c:pt idx="9445">
                  <c:v>0.9446</c:v>
                </c:pt>
                <c:pt idx="9446">
                  <c:v>0.94469999999999998</c:v>
                </c:pt>
                <c:pt idx="9447">
                  <c:v>0.94479999999999997</c:v>
                </c:pt>
                <c:pt idx="9448">
                  <c:v>0.94489999999999996</c:v>
                </c:pt>
                <c:pt idx="9449">
                  <c:v>0.94499999999999995</c:v>
                </c:pt>
                <c:pt idx="9450">
                  <c:v>0.94510000000000005</c:v>
                </c:pt>
                <c:pt idx="9451">
                  <c:v>0.94520000000000004</c:v>
                </c:pt>
                <c:pt idx="9452">
                  <c:v>0.94530000000000003</c:v>
                </c:pt>
                <c:pt idx="9453">
                  <c:v>0.94540000000000002</c:v>
                </c:pt>
                <c:pt idx="9454">
                  <c:v>0.94550000000000001</c:v>
                </c:pt>
                <c:pt idx="9455">
                  <c:v>0.9456</c:v>
                </c:pt>
                <c:pt idx="9456">
                  <c:v>0.94569999999999999</c:v>
                </c:pt>
                <c:pt idx="9457">
                  <c:v>0.94579999999999997</c:v>
                </c:pt>
                <c:pt idx="9458">
                  <c:v>0.94589999999999996</c:v>
                </c:pt>
                <c:pt idx="9459">
                  <c:v>0.94599999999999995</c:v>
                </c:pt>
                <c:pt idx="9460">
                  <c:v>0.94610000000000005</c:v>
                </c:pt>
                <c:pt idx="9461">
                  <c:v>0.94620000000000004</c:v>
                </c:pt>
                <c:pt idx="9462">
                  <c:v>0.94630000000000003</c:v>
                </c:pt>
                <c:pt idx="9463">
                  <c:v>0.94640000000000002</c:v>
                </c:pt>
                <c:pt idx="9464">
                  <c:v>0.94650000000000001</c:v>
                </c:pt>
                <c:pt idx="9465">
                  <c:v>0.9466</c:v>
                </c:pt>
                <c:pt idx="9466">
                  <c:v>0.94669999999999999</c:v>
                </c:pt>
                <c:pt idx="9467">
                  <c:v>0.94679999999999997</c:v>
                </c:pt>
                <c:pt idx="9468">
                  <c:v>0.94689999999999996</c:v>
                </c:pt>
                <c:pt idx="9469">
                  <c:v>0.94699999999999995</c:v>
                </c:pt>
                <c:pt idx="9470">
                  <c:v>0.94710000000000005</c:v>
                </c:pt>
                <c:pt idx="9471">
                  <c:v>0.94720000000000004</c:v>
                </c:pt>
                <c:pt idx="9472">
                  <c:v>0.94730000000000003</c:v>
                </c:pt>
                <c:pt idx="9473">
                  <c:v>0.94740000000000002</c:v>
                </c:pt>
                <c:pt idx="9474">
                  <c:v>0.94750000000000001</c:v>
                </c:pt>
                <c:pt idx="9475">
                  <c:v>0.9476</c:v>
                </c:pt>
                <c:pt idx="9476">
                  <c:v>0.94769999999999999</c:v>
                </c:pt>
                <c:pt idx="9477">
                  <c:v>0.94779999999999998</c:v>
                </c:pt>
                <c:pt idx="9478">
                  <c:v>0.94789999999999996</c:v>
                </c:pt>
                <c:pt idx="9479">
                  <c:v>0.94799999999999995</c:v>
                </c:pt>
                <c:pt idx="9480">
                  <c:v>0.94810000000000005</c:v>
                </c:pt>
                <c:pt idx="9481">
                  <c:v>0.94820000000000004</c:v>
                </c:pt>
                <c:pt idx="9482">
                  <c:v>0.94830000000000003</c:v>
                </c:pt>
                <c:pt idx="9483">
                  <c:v>0.94840000000000002</c:v>
                </c:pt>
                <c:pt idx="9484">
                  <c:v>0.94850000000000001</c:v>
                </c:pt>
                <c:pt idx="9485">
                  <c:v>0.9486</c:v>
                </c:pt>
                <c:pt idx="9486">
                  <c:v>0.94869999999999999</c:v>
                </c:pt>
                <c:pt idx="9487">
                  <c:v>0.94879999999999998</c:v>
                </c:pt>
                <c:pt idx="9488">
                  <c:v>0.94889999999999997</c:v>
                </c:pt>
                <c:pt idx="9489">
                  <c:v>0.94899999999999995</c:v>
                </c:pt>
                <c:pt idx="9490">
                  <c:v>0.94910000000000005</c:v>
                </c:pt>
                <c:pt idx="9491">
                  <c:v>0.94920000000000004</c:v>
                </c:pt>
                <c:pt idx="9492">
                  <c:v>0.94930000000000003</c:v>
                </c:pt>
                <c:pt idx="9493">
                  <c:v>0.94940000000000002</c:v>
                </c:pt>
                <c:pt idx="9494">
                  <c:v>0.94950000000000001</c:v>
                </c:pt>
                <c:pt idx="9495">
                  <c:v>0.9496</c:v>
                </c:pt>
                <c:pt idx="9496">
                  <c:v>0.94969999999999999</c:v>
                </c:pt>
                <c:pt idx="9497">
                  <c:v>0.94979999999999998</c:v>
                </c:pt>
                <c:pt idx="9498">
                  <c:v>0.94989999999999997</c:v>
                </c:pt>
                <c:pt idx="9499">
                  <c:v>0.95</c:v>
                </c:pt>
                <c:pt idx="9500">
                  <c:v>0.95009999999999994</c:v>
                </c:pt>
                <c:pt idx="9501">
                  <c:v>0.95020000000000004</c:v>
                </c:pt>
                <c:pt idx="9502">
                  <c:v>0.95030000000000003</c:v>
                </c:pt>
                <c:pt idx="9503">
                  <c:v>0.95040000000000002</c:v>
                </c:pt>
                <c:pt idx="9504">
                  <c:v>0.95050000000000001</c:v>
                </c:pt>
                <c:pt idx="9505">
                  <c:v>0.9506</c:v>
                </c:pt>
                <c:pt idx="9506">
                  <c:v>0.95069999999999999</c:v>
                </c:pt>
                <c:pt idx="9507">
                  <c:v>0.95079999999999998</c:v>
                </c:pt>
                <c:pt idx="9508">
                  <c:v>0.95089999999999997</c:v>
                </c:pt>
                <c:pt idx="9509">
                  <c:v>0.95099999999999996</c:v>
                </c:pt>
                <c:pt idx="9510">
                  <c:v>0.95109999999999995</c:v>
                </c:pt>
                <c:pt idx="9511">
                  <c:v>0.95120000000000005</c:v>
                </c:pt>
                <c:pt idx="9512">
                  <c:v>0.95130000000000003</c:v>
                </c:pt>
                <c:pt idx="9513">
                  <c:v>0.95140000000000002</c:v>
                </c:pt>
                <c:pt idx="9514">
                  <c:v>0.95150000000000001</c:v>
                </c:pt>
                <c:pt idx="9515">
                  <c:v>0.9516</c:v>
                </c:pt>
                <c:pt idx="9516">
                  <c:v>0.95169999999999999</c:v>
                </c:pt>
                <c:pt idx="9517">
                  <c:v>0.95179999999999998</c:v>
                </c:pt>
                <c:pt idx="9518">
                  <c:v>0.95189999999999997</c:v>
                </c:pt>
                <c:pt idx="9519">
                  <c:v>0.95199999999999996</c:v>
                </c:pt>
                <c:pt idx="9520">
                  <c:v>0.95209999999999995</c:v>
                </c:pt>
                <c:pt idx="9521">
                  <c:v>0.95220000000000005</c:v>
                </c:pt>
                <c:pt idx="9522">
                  <c:v>0.95230000000000004</c:v>
                </c:pt>
                <c:pt idx="9523">
                  <c:v>0.95240000000000002</c:v>
                </c:pt>
                <c:pt idx="9524">
                  <c:v>0.95250000000000001</c:v>
                </c:pt>
                <c:pt idx="9525">
                  <c:v>0.9526</c:v>
                </c:pt>
                <c:pt idx="9526">
                  <c:v>0.95269999999999999</c:v>
                </c:pt>
                <c:pt idx="9527">
                  <c:v>0.95279999999999998</c:v>
                </c:pt>
                <c:pt idx="9528">
                  <c:v>0.95289999999999997</c:v>
                </c:pt>
                <c:pt idx="9529">
                  <c:v>0.95299999999999996</c:v>
                </c:pt>
                <c:pt idx="9530">
                  <c:v>0.95309999999999995</c:v>
                </c:pt>
                <c:pt idx="9531">
                  <c:v>0.95320000000000005</c:v>
                </c:pt>
                <c:pt idx="9532">
                  <c:v>0.95330000000000004</c:v>
                </c:pt>
                <c:pt idx="9533">
                  <c:v>0.95340000000000003</c:v>
                </c:pt>
                <c:pt idx="9534">
                  <c:v>0.95350000000000001</c:v>
                </c:pt>
                <c:pt idx="9535">
                  <c:v>0.9536</c:v>
                </c:pt>
                <c:pt idx="9536">
                  <c:v>0.95369999999999999</c:v>
                </c:pt>
                <c:pt idx="9537">
                  <c:v>0.95379999999999998</c:v>
                </c:pt>
                <c:pt idx="9538">
                  <c:v>0.95389999999999997</c:v>
                </c:pt>
                <c:pt idx="9539">
                  <c:v>0.95399999999999996</c:v>
                </c:pt>
                <c:pt idx="9540">
                  <c:v>0.95409999999999995</c:v>
                </c:pt>
                <c:pt idx="9541">
                  <c:v>0.95420000000000005</c:v>
                </c:pt>
                <c:pt idx="9542">
                  <c:v>0.95430000000000004</c:v>
                </c:pt>
                <c:pt idx="9543">
                  <c:v>0.95440000000000003</c:v>
                </c:pt>
                <c:pt idx="9544">
                  <c:v>0.95450000000000002</c:v>
                </c:pt>
                <c:pt idx="9545">
                  <c:v>0.9546</c:v>
                </c:pt>
                <c:pt idx="9546">
                  <c:v>0.95469999999999999</c:v>
                </c:pt>
                <c:pt idx="9547">
                  <c:v>0.95479999999999998</c:v>
                </c:pt>
                <c:pt idx="9548">
                  <c:v>0.95489999999999997</c:v>
                </c:pt>
                <c:pt idx="9549">
                  <c:v>0.95499999999999996</c:v>
                </c:pt>
                <c:pt idx="9550">
                  <c:v>0.95509999999999995</c:v>
                </c:pt>
                <c:pt idx="9551">
                  <c:v>0.95520000000000005</c:v>
                </c:pt>
                <c:pt idx="9552">
                  <c:v>0.95530000000000004</c:v>
                </c:pt>
                <c:pt idx="9553">
                  <c:v>0.95540000000000003</c:v>
                </c:pt>
                <c:pt idx="9554">
                  <c:v>0.95550000000000002</c:v>
                </c:pt>
                <c:pt idx="9555">
                  <c:v>0.9556</c:v>
                </c:pt>
                <c:pt idx="9556">
                  <c:v>0.95569999999999999</c:v>
                </c:pt>
                <c:pt idx="9557">
                  <c:v>0.95579999999999998</c:v>
                </c:pt>
                <c:pt idx="9558">
                  <c:v>0.95589999999999997</c:v>
                </c:pt>
                <c:pt idx="9559">
                  <c:v>0.95599999999999996</c:v>
                </c:pt>
                <c:pt idx="9560">
                  <c:v>0.95609999999999995</c:v>
                </c:pt>
                <c:pt idx="9561">
                  <c:v>0.95620000000000005</c:v>
                </c:pt>
                <c:pt idx="9562">
                  <c:v>0.95630000000000004</c:v>
                </c:pt>
                <c:pt idx="9563">
                  <c:v>0.95640000000000003</c:v>
                </c:pt>
                <c:pt idx="9564">
                  <c:v>0.95650000000000002</c:v>
                </c:pt>
                <c:pt idx="9565">
                  <c:v>0.95660000000000001</c:v>
                </c:pt>
                <c:pt idx="9566">
                  <c:v>0.95669999999999999</c:v>
                </c:pt>
                <c:pt idx="9567">
                  <c:v>0.95679999999999998</c:v>
                </c:pt>
                <c:pt idx="9568">
                  <c:v>0.95689999999999997</c:v>
                </c:pt>
                <c:pt idx="9569">
                  <c:v>0.95699999999999996</c:v>
                </c:pt>
                <c:pt idx="9570">
                  <c:v>0.95709999999999995</c:v>
                </c:pt>
                <c:pt idx="9571">
                  <c:v>0.95720000000000005</c:v>
                </c:pt>
                <c:pt idx="9572">
                  <c:v>0.95730000000000004</c:v>
                </c:pt>
                <c:pt idx="9573">
                  <c:v>0.95740000000000003</c:v>
                </c:pt>
                <c:pt idx="9574">
                  <c:v>0.95750000000000002</c:v>
                </c:pt>
                <c:pt idx="9575">
                  <c:v>0.95760000000000001</c:v>
                </c:pt>
                <c:pt idx="9576">
                  <c:v>0.9577</c:v>
                </c:pt>
                <c:pt idx="9577">
                  <c:v>0.95779999999999998</c:v>
                </c:pt>
                <c:pt idx="9578">
                  <c:v>0.95789999999999997</c:v>
                </c:pt>
                <c:pt idx="9579">
                  <c:v>0.95799999999999996</c:v>
                </c:pt>
                <c:pt idx="9580">
                  <c:v>0.95809999999999995</c:v>
                </c:pt>
                <c:pt idx="9581">
                  <c:v>0.95820000000000005</c:v>
                </c:pt>
                <c:pt idx="9582">
                  <c:v>0.95830000000000004</c:v>
                </c:pt>
                <c:pt idx="9583">
                  <c:v>0.95840000000000003</c:v>
                </c:pt>
                <c:pt idx="9584">
                  <c:v>0.95850000000000002</c:v>
                </c:pt>
                <c:pt idx="9585">
                  <c:v>0.95860000000000001</c:v>
                </c:pt>
                <c:pt idx="9586">
                  <c:v>0.9587</c:v>
                </c:pt>
                <c:pt idx="9587">
                  <c:v>0.95879999999999999</c:v>
                </c:pt>
                <c:pt idx="9588">
                  <c:v>0.95889999999999997</c:v>
                </c:pt>
                <c:pt idx="9589">
                  <c:v>0.95899999999999996</c:v>
                </c:pt>
                <c:pt idx="9590">
                  <c:v>0.95909999999999995</c:v>
                </c:pt>
                <c:pt idx="9591">
                  <c:v>0.95920000000000005</c:v>
                </c:pt>
                <c:pt idx="9592">
                  <c:v>0.95930000000000004</c:v>
                </c:pt>
                <c:pt idx="9593">
                  <c:v>0.95940000000000003</c:v>
                </c:pt>
                <c:pt idx="9594">
                  <c:v>0.95950000000000002</c:v>
                </c:pt>
                <c:pt idx="9595">
                  <c:v>0.95960000000000001</c:v>
                </c:pt>
                <c:pt idx="9596">
                  <c:v>0.9597</c:v>
                </c:pt>
                <c:pt idx="9597">
                  <c:v>0.95979999999999999</c:v>
                </c:pt>
                <c:pt idx="9598">
                  <c:v>0.95989999999999998</c:v>
                </c:pt>
                <c:pt idx="9599">
                  <c:v>0.96</c:v>
                </c:pt>
                <c:pt idx="9600">
                  <c:v>0.96009999999999995</c:v>
                </c:pt>
                <c:pt idx="9601">
                  <c:v>0.96020000000000005</c:v>
                </c:pt>
                <c:pt idx="9602">
                  <c:v>0.96030000000000004</c:v>
                </c:pt>
                <c:pt idx="9603">
                  <c:v>0.96040000000000003</c:v>
                </c:pt>
                <c:pt idx="9604">
                  <c:v>0.96050000000000002</c:v>
                </c:pt>
                <c:pt idx="9605">
                  <c:v>0.96060000000000001</c:v>
                </c:pt>
                <c:pt idx="9606">
                  <c:v>0.9607</c:v>
                </c:pt>
                <c:pt idx="9607">
                  <c:v>0.96079999999999999</c:v>
                </c:pt>
                <c:pt idx="9608">
                  <c:v>0.96089999999999998</c:v>
                </c:pt>
                <c:pt idx="9609">
                  <c:v>0.96099999999999997</c:v>
                </c:pt>
                <c:pt idx="9610">
                  <c:v>0.96109999999999995</c:v>
                </c:pt>
                <c:pt idx="9611">
                  <c:v>0.96120000000000005</c:v>
                </c:pt>
                <c:pt idx="9612">
                  <c:v>0.96130000000000004</c:v>
                </c:pt>
                <c:pt idx="9613">
                  <c:v>0.96140000000000003</c:v>
                </c:pt>
                <c:pt idx="9614">
                  <c:v>0.96150000000000002</c:v>
                </c:pt>
                <c:pt idx="9615">
                  <c:v>0.96160000000000001</c:v>
                </c:pt>
                <c:pt idx="9616">
                  <c:v>0.9617</c:v>
                </c:pt>
                <c:pt idx="9617">
                  <c:v>0.96179999999999999</c:v>
                </c:pt>
                <c:pt idx="9618">
                  <c:v>0.96189999999999998</c:v>
                </c:pt>
                <c:pt idx="9619">
                  <c:v>0.96199999999999997</c:v>
                </c:pt>
                <c:pt idx="9620">
                  <c:v>0.96209999999999996</c:v>
                </c:pt>
                <c:pt idx="9621">
                  <c:v>0.96220000000000006</c:v>
                </c:pt>
                <c:pt idx="9622">
                  <c:v>0.96230000000000004</c:v>
                </c:pt>
                <c:pt idx="9623">
                  <c:v>0.96240000000000003</c:v>
                </c:pt>
                <c:pt idx="9624">
                  <c:v>0.96250000000000002</c:v>
                </c:pt>
                <c:pt idx="9625">
                  <c:v>0.96260000000000001</c:v>
                </c:pt>
                <c:pt idx="9626">
                  <c:v>0.9627</c:v>
                </c:pt>
                <c:pt idx="9627">
                  <c:v>0.96279999999999999</c:v>
                </c:pt>
                <c:pt idx="9628">
                  <c:v>0.96289999999999998</c:v>
                </c:pt>
                <c:pt idx="9629">
                  <c:v>0.96299999999999997</c:v>
                </c:pt>
                <c:pt idx="9630">
                  <c:v>0.96309999999999996</c:v>
                </c:pt>
                <c:pt idx="9631">
                  <c:v>0.96319999999999995</c:v>
                </c:pt>
                <c:pt idx="9632">
                  <c:v>0.96330000000000005</c:v>
                </c:pt>
                <c:pt idx="9633">
                  <c:v>0.96340000000000003</c:v>
                </c:pt>
                <c:pt idx="9634">
                  <c:v>0.96350000000000002</c:v>
                </c:pt>
                <c:pt idx="9635">
                  <c:v>0.96360000000000001</c:v>
                </c:pt>
                <c:pt idx="9636">
                  <c:v>0.9637</c:v>
                </c:pt>
                <c:pt idx="9637">
                  <c:v>0.96379999999999999</c:v>
                </c:pt>
                <c:pt idx="9638">
                  <c:v>0.96389999999999998</c:v>
                </c:pt>
                <c:pt idx="9639">
                  <c:v>0.96399999999999997</c:v>
                </c:pt>
                <c:pt idx="9640">
                  <c:v>0.96409999999999996</c:v>
                </c:pt>
                <c:pt idx="9641">
                  <c:v>0.96419999999999995</c:v>
                </c:pt>
                <c:pt idx="9642">
                  <c:v>0.96430000000000005</c:v>
                </c:pt>
                <c:pt idx="9643">
                  <c:v>0.96440000000000003</c:v>
                </c:pt>
                <c:pt idx="9644">
                  <c:v>0.96450000000000002</c:v>
                </c:pt>
                <c:pt idx="9645">
                  <c:v>0.96460000000000001</c:v>
                </c:pt>
                <c:pt idx="9646">
                  <c:v>0.9647</c:v>
                </c:pt>
                <c:pt idx="9647">
                  <c:v>0.96479999999999999</c:v>
                </c:pt>
                <c:pt idx="9648">
                  <c:v>0.96489999999999998</c:v>
                </c:pt>
                <c:pt idx="9649">
                  <c:v>0.96499999999999997</c:v>
                </c:pt>
                <c:pt idx="9650">
                  <c:v>0.96509999999999996</c:v>
                </c:pt>
                <c:pt idx="9651">
                  <c:v>0.96519999999999995</c:v>
                </c:pt>
                <c:pt idx="9652">
                  <c:v>0.96530000000000005</c:v>
                </c:pt>
                <c:pt idx="9653">
                  <c:v>0.96540000000000004</c:v>
                </c:pt>
                <c:pt idx="9654">
                  <c:v>0.96550000000000002</c:v>
                </c:pt>
                <c:pt idx="9655">
                  <c:v>0.96560000000000001</c:v>
                </c:pt>
                <c:pt idx="9656">
                  <c:v>0.9657</c:v>
                </c:pt>
                <c:pt idx="9657">
                  <c:v>0.96579999999999999</c:v>
                </c:pt>
                <c:pt idx="9658">
                  <c:v>0.96589999999999998</c:v>
                </c:pt>
                <c:pt idx="9659">
                  <c:v>0.96599999999999997</c:v>
                </c:pt>
                <c:pt idx="9660">
                  <c:v>0.96609999999999996</c:v>
                </c:pt>
                <c:pt idx="9661">
                  <c:v>0.96619999999999995</c:v>
                </c:pt>
                <c:pt idx="9662">
                  <c:v>0.96630000000000005</c:v>
                </c:pt>
                <c:pt idx="9663">
                  <c:v>0.96640000000000004</c:v>
                </c:pt>
                <c:pt idx="9664">
                  <c:v>0.96650000000000003</c:v>
                </c:pt>
                <c:pt idx="9665">
                  <c:v>0.96660000000000001</c:v>
                </c:pt>
                <c:pt idx="9666">
                  <c:v>0.9667</c:v>
                </c:pt>
                <c:pt idx="9667">
                  <c:v>0.96679999999999999</c:v>
                </c:pt>
                <c:pt idx="9668">
                  <c:v>0.96689999999999998</c:v>
                </c:pt>
                <c:pt idx="9669">
                  <c:v>0.96699999999999997</c:v>
                </c:pt>
                <c:pt idx="9670">
                  <c:v>0.96709999999999996</c:v>
                </c:pt>
                <c:pt idx="9671">
                  <c:v>0.96719999999999995</c:v>
                </c:pt>
                <c:pt idx="9672">
                  <c:v>0.96730000000000005</c:v>
                </c:pt>
                <c:pt idx="9673">
                  <c:v>0.96740000000000004</c:v>
                </c:pt>
                <c:pt idx="9674">
                  <c:v>0.96750000000000003</c:v>
                </c:pt>
                <c:pt idx="9675">
                  <c:v>0.96760000000000002</c:v>
                </c:pt>
                <c:pt idx="9676">
                  <c:v>0.9677</c:v>
                </c:pt>
                <c:pt idx="9677">
                  <c:v>0.96779999999999999</c:v>
                </c:pt>
                <c:pt idx="9678">
                  <c:v>0.96789999999999998</c:v>
                </c:pt>
                <c:pt idx="9679">
                  <c:v>0.96799999999999997</c:v>
                </c:pt>
                <c:pt idx="9680">
                  <c:v>0.96809999999999996</c:v>
                </c:pt>
                <c:pt idx="9681">
                  <c:v>0.96819999999999995</c:v>
                </c:pt>
                <c:pt idx="9682">
                  <c:v>0.96830000000000005</c:v>
                </c:pt>
                <c:pt idx="9683">
                  <c:v>0.96840000000000004</c:v>
                </c:pt>
                <c:pt idx="9684">
                  <c:v>0.96850000000000003</c:v>
                </c:pt>
                <c:pt idx="9685">
                  <c:v>0.96860000000000002</c:v>
                </c:pt>
                <c:pt idx="9686">
                  <c:v>0.96870000000000001</c:v>
                </c:pt>
                <c:pt idx="9687">
                  <c:v>0.96879999999999999</c:v>
                </c:pt>
                <c:pt idx="9688">
                  <c:v>0.96889999999999998</c:v>
                </c:pt>
                <c:pt idx="9689">
                  <c:v>0.96899999999999997</c:v>
                </c:pt>
                <c:pt idx="9690">
                  <c:v>0.96909999999999996</c:v>
                </c:pt>
                <c:pt idx="9691">
                  <c:v>0.96919999999999995</c:v>
                </c:pt>
                <c:pt idx="9692">
                  <c:v>0.96930000000000005</c:v>
                </c:pt>
                <c:pt idx="9693">
                  <c:v>0.96940000000000004</c:v>
                </c:pt>
                <c:pt idx="9694">
                  <c:v>0.96950000000000003</c:v>
                </c:pt>
                <c:pt idx="9695">
                  <c:v>0.96960000000000002</c:v>
                </c:pt>
                <c:pt idx="9696">
                  <c:v>0.96970000000000001</c:v>
                </c:pt>
                <c:pt idx="9697">
                  <c:v>0.9698</c:v>
                </c:pt>
                <c:pt idx="9698">
                  <c:v>0.96989999999999998</c:v>
                </c:pt>
                <c:pt idx="9699">
                  <c:v>0.97</c:v>
                </c:pt>
                <c:pt idx="9700">
                  <c:v>0.97009999999999996</c:v>
                </c:pt>
                <c:pt idx="9701">
                  <c:v>0.97019999999999995</c:v>
                </c:pt>
                <c:pt idx="9702">
                  <c:v>0.97030000000000005</c:v>
                </c:pt>
                <c:pt idx="9703">
                  <c:v>0.97040000000000004</c:v>
                </c:pt>
                <c:pt idx="9704">
                  <c:v>0.97050000000000003</c:v>
                </c:pt>
                <c:pt idx="9705">
                  <c:v>0.97060000000000002</c:v>
                </c:pt>
                <c:pt idx="9706">
                  <c:v>0.97070000000000001</c:v>
                </c:pt>
                <c:pt idx="9707">
                  <c:v>0.9708</c:v>
                </c:pt>
                <c:pt idx="9708">
                  <c:v>0.97089999999999999</c:v>
                </c:pt>
                <c:pt idx="9709">
                  <c:v>0.97099999999999997</c:v>
                </c:pt>
                <c:pt idx="9710">
                  <c:v>0.97109999999999996</c:v>
                </c:pt>
                <c:pt idx="9711">
                  <c:v>0.97119999999999995</c:v>
                </c:pt>
                <c:pt idx="9712">
                  <c:v>0.97130000000000005</c:v>
                </c:pt>
                <c:pt idx="9713">
                  <c:v>0.97140000000000004</c:v>
                </c:pt>
                <c:pt idx="9714">
                  <c:v>0.97150000000000003</c:v>
                </c:pt>
                <c:pt idx="9715">
                  <c:v>0.97160000000000002</c:v>
                </c:pt>
                <c:pt idx="9716">
                  <c:v>0.97170000000000001</c:v>
                </c:pt>
                <c:pt idx="9717">
                  <c:v>0.9718</c:v>
                </c:pt>
                <c:pt idx="9718">
                  <c:v>0.97189999999999999</c:v>
                </c:pt>
                <c:pt idx="9719">
                  <c:v>0.97199999999999998</c:v>
                </c:pt>
                <c:pt idx="9720">
                  <c:v>0.97209999999999996</c:v>
                </c:pt>
                <c:pt idx="9721">
                  <c:v>0.97219999999999995</c:v>
                </c:pt>
                <c:pt idx="9722">
                  <c:v>0.97230000000000005</c:v>
                </c:pt>
                <c:pt idx="9723">
                  <c:v>0.97240000000000004</c:v>
                </c:pt>
                <c:pt idx="9724">
                  <c:v>0.97250000000000003</c:v>
                </c:pt>
                <c:pt idx="9725">
                  <c:v>0.97260000000000002</c:v>
                </c:pt>
                <c:pt idx="9726">
                  <c:v>0.97270000000000001</c:v>
                </c:pt>
                <c:pt idx="9727">
                  <c:v>0.9728</c:v>
                </c:pt>
                <c:pt idx="9728">
                  <c:v>0.97289999999999999</c:v>
                </c:pt>
                <c:pt idx="9729">
                  <c:v>0.97299999999999998</c:v>
                </c:pt>
                <c:pt idx="9730">
                  <c:v>0.97309999999999997</c:v>
                </c:pt>
                <c:pt idx="9731">
                  <c:v>0.97319999999999995</c:v>
                </c:pt>
                <c:pt idx="9732">
                  <c:v>0.97330000000000005</c:v>
                </c:pt>
                <c:pt idx="9733">
                  <c:v>0.97340000000000004</c:v>
                </c:pt>
                <c:pt idx="9734">
                  <c:v>0.97350000000000003</c:v>
                </c:pt>
                <c:pt idx="9735">
                  <c:v>0.97360000000000002</c:v>
                </c:pt>
                <c:pt idx="9736">
                  <c:v>0.97370000000000001</c:v>
                </c:pt>
                <c:pt idx="9737">
                  <c:v>0.9738</c:v>
                </c:pt>
                <c:pt idx="9738">
                  <c:v>0.97389999999999999</c:v>
                </c:pt>
                <c:pt idx="9739">
                  <c:v>0.97399999999999998</c:v>
                </c:pt>
                <c:pt idx="9740">
                  <c:v>0.97409999999999997</c:v>
                </c:pt>
                <c:pt idx="9741">
                  <c:v>0.97419999999999995</c:v>
                </c:pt>
                <c:pt idx="9742">
                  <c:v>0.97430000000000005</c:v>
                </c:pt>
                <c:pt idx="9743">
                  <c:v>0.97440000000000004</c:v>
                </c:pt>
                <c:pt idx="9744">
                  <c:v>0.97450000000000003</c:v>
                </c:pt>
                <c:pt idx="9745">
                  <c:v>0.97460000000000002</c:v>
                </c:pt>
                <c:pt idx="9746">
                  <c:v>0.97470000000000001</c:v>
                </c:pt>
                <c:pt idx="9747">
                  <c:v>0.9748</c:v>
                </c:pt>
                <c:pt idx="9748">
                  <c:v>0.97489999999999999</c:v>
                </c:pt>
                <c:pt idx="9749">
                  <c:v>0.97499999999999998</c:v>
                </c:pt>
                <c:pt idx="9750">
                  <c:v>0.97509999999999997</c:v>
                </c:pt>
                <c:pt idx="9751">
                  <c:v>0.97519999999999996</c:v>
                </c:pt>
                <c:pt idx="9752">
                  <c:v>0.97529999999999994</c:v>
                </c:pt>
                <c:pt idx="9753">
                  <c:v>0.97540000000000004</c:v>
                </c:pt>
                <c:pt idx="9754">
                  <c:v>0.97550000000000003</c:v>
                </c:pt>
                <c:pt idx="9755">
                  <c:v>0.97560000000000002</c:v>
                </c:pt>
                <c:pt idx="9756">
                  <c:v>0.97570000000000001</c:v>
                </c:pt>
                <c:pt idx="9757">
                  <c:v>0.9758</c:v>
                </c:pt>
                <c:pt idx="9758">
                  <c:v>0.97589999999999999</c:v>
                </c:pt>
                <c:pt idx="9759">
                  <c:v>0.97599999999999998</c:v>
                </c:pt>
                <c:pt idx="9760">
                  <c:v>0.97609999999999997</c:v>
                </c:pt>
                <c:pt idx="9761">
                  <c:v>0.97619999999999996</c:v>
                </c:pt>
                <c:pt idx="9762">
                  <c:v>0.97629999999999995</c:v>
                </c:pt>
                <c:pt idx="9763">
                  <c:v>0.97640000000000005</c:v>
                </c:pt>
                <c:pt idx="9764">
                  <c:v>0.97650000000000003</c:v>
                </c:pt>
                <c:pt idx="9765">
                  <c:v>0.97660000000000002</c:v>
                </c:pt>
                <c:pt idx="9766">
                  <c:v>0.97670000000000001</c:v>
                </c:pt>
                <c:pt idx="9767">
                  <c:v>0.9768</c:v>
                </c:pt>
                <c:pt idx="9768">
                  <c:v>0.97689999999999999</c:v>
                </c:pt>
                <c:pt idx="9769">
                  <c:v>0.97699999999999998</c:v>
                </c:pt>
                <c:pt idx="9770">
                  <c:v>0.97709999999999997</c:v>
                </c:pt>
                <c:pt idx="9771">
                  <c:v>0.97719999999999996</c:v>
                </c:pt>
                <c:pt idx="9772">
                  <c:v>0.97729999999999995</c:v>
                </c:pt>
                <c:pt idx="9773">
                  <c:v>0.97740000000000005</c:v>
                </c:pt>
                <c:pt idx="9774">
                  <c:v>0.97750000000000004</c:v>
                </c:pt>
                <c:pt idx="9775">
                  <c:v>0.97760000000000002</c:v>
                </c:pt>
                <c:pt idx="9776">
                  <c:v>0.97770000000000001</c:v>
                </c:pt>
                <c:pt idx="9777">
                  <c:v>0.9778</c:v>
                </c:pt>
                <c:pt idx="9778">
                  <c:v>0.97789999999999999</c:v>
                </c:pt>
                <c:pt idx="9779">
                  <c:v>0.97799999999999998</c:v>
                </c:pt>
                <c:pt idx="9780">
                  <c:v>0.97809999999999997</c:v>
                </c:pt>
                <c:pt idx="9781">
                  <c:v>0.97819999999999996</c:v>
                </c:pt>
                <c:pt idx="9782">
                  <c:v>0.97829999999999995</c:v>
                </c:pt>
                <c:pt idx="9783">
                  <c:v>0.97840000000000005</c:v>
                </c:pt>
                <c:pt idx="9784">
                  <c:v>0.97850000000000004</c:v>
                </c:pt>
                <c:pt idx="9785">
                  <c:v>0.97860000000000003</c:v>
                </c:pt>
                <c:pt idx="9786">
                  <c:v>0.97870000000000001</c:v>
                </c:pt>
                <c:pt idx="9787">
                  <c:v>0.9788</c:v>
                </c:pt>
                <c:pt idx="9788">
                  <c:v>0.97889999999999999</c:v>
                </c:pt>
                <c:pt idx="9789">
                  <c:v>0.97899999999999998</c:v>
                </c:pt>
                <c:pt idx="9790">
                  <c:v>0.97909999999999997</c:v>
                </c:pt>
                <c:pt idx="9791">
                  <c:v>0.97919999999999996</c:v>
                </c:pt>
                <c:pt idx="9792">
                  <c:v>0.97929999999999995</c:v>
                </c:pt>
                <c:pt idx="9793">
                  <c:v>0.97940000000000005</c:v>
                </c:pt>
                <c:pt idx="9794">
                  <c:v>0.97950000000000004</c:v>
                </c:pt>
                <c:pt idx="9795">
                  <c:v>0.97960000000000003</c:v>
                </c:pt>
                <c:pt idx="9796">
                  <c:v>0.97970000000000002</c:v>
                </c:pt>
                <c:pt idx="9797">
                  <c:v>0.9798</c:v>
                </c:pt>
                <c:pt idx="9798">
                  <c:v>0.97989999999999999</c:v>
                </c:pt>
                <c:pt idx="9799">
                  <c:v>0.98</c:v>
                </c:pt>
                <c:pt idx="9800">
                  <c:v>0.98009999999999997</c:v>
                </c:pt>
                <c:pt idx="9801">
                  <c:v>0.98019999999999996</c:v>
                </c:pt>
                <c:pt idx="9802">
                  <c:v>0.98029999999999995</c:v>
                </c:pt>
                <c:pt idx="9803">
                  <c:v>0.98040000000000005</c:v>
                </c:pt>
                <c:pt idx="9804">
                  <c:v>0.98050000000000004</c:v>
                </c:pt>
                <c:pt idx="9805">
                  <c:v>0.98060000000000003</c:v>
                </c:pt>
                <c:pt idx="9806">
                  <c:v>0.98070000000000002</c:v>
                </c:pt>
                <c:pt idx="9807">
                  <c:v>0.98080000000000001</c:v>
                </c:pt>
                <c:pt idx="9808">
                  <c:v>0.98089999999999999</c:v>
                </c:pt>
                <c:pt idx="9809">
                  <c:v>0.98099999999999998</c:v>
                </c:pt>
                <c:pt idx="9810">
                  <c:v>0.98109999999999997</c:v>
                </c:pt>
                <c:pt idx="9811">
                  <c:v>0.98119999999999996</c:v>
                </c:pt>
                <c:pt idx="9812">
                  <c:v>0.98129999999999995</c:v>
                </c:pt>
                <c:pt idx="9813">
                  <c:v>0.98140000000000005</c:v>
                </c:pt>
                <c:pt idx="9814">
                  <c:v>0.98150000000000004</c:v>
                </c:pt>
                <c:pt idx="9815">
                  <c:v>0.98160000000000003</c:v>
                </c:pt>
                <c:pt idx="9816">
                  <c:v>0.98170000000000002</c:v>
                </c:pt>
                <c:pt idx="9817">
                  <c:v>0.98180000000000001</c:v>
                </c:pt>
                <c:pt idx="9818">
                  <c:v>0.9819</c:v>
                </c:pt>
                <c:pt idx="9819">
                  <c:v>0.98199999999999998</c:v>
                </c:pt>
                <c:pt idx="9820">
                  <c:v>0.98209999999999997</c:v>
                </c:pt>
                <c:pt idx="9821">
                  <c:v>0.98219999999999996</c:v>
                </c:pt>
                <c:pt idx="9822">
                  <c:v>0.98229999999999995</c:v>
                </c:pt>
                <c:pt idx="9823">
                  <c:v>0.98240000000000005</c:v>
                </c:pt>
                <c:pt idx="9824">
                  <c:v>0.98250000000000004</c:v>
                </c:pt>
                <c:pt idx="9825">
                  <c:v>0.98260000000000003</c:v>
                </c:pt>
                <c:pt idx="9826">
                  <c:v>0.98270000000000002</c:v>
                </c:pt>
                <c:pt idx="9827">
                  <c:v>0.98280000000000001</c:v>
                </c:pt>
                <c:pt idx="9828">
                  <c:v>0.9829</c:v>
                </c:pt>
                <c:pt idx="9829">
                  <c:v>0.98299999999999998</c:v>
                </c:pt>
                <c:pt idx="9830">
                  <c:v>0.98309999999999997</c:v>
                </c:pt>
                <c:pt idx="9831">
                  <c:v>0.98319999999999996</c:v>
                </c:pt>
                <c:pt idx="9832">
                  <c:v>0.98329999999999995</c:v>
                </c:pt>
                <c:pt idx="9833">
                  <c:v>0.98340000000000005</c:v>
                </c:pt>
                <c:pt idx="9834">
                  <c:v>0.98350000000000004</c:v>
                </c:pt>
                <c:pt idx="9835">
                  <c:v>0.98360000000000003</c:v>
                </c:pt>
                <c:pt idx="9836">
                  <c:v>0.98370000000000002</c:v>
                </c:pt>
                <c:pt idx="9837">
                  <c:v>0.98380000000000001</c:v>
                </c:pt>
                <c:pt idx="9838">
                  <c:v>0.9839</c:v>
                </c:pt>
                <c:pt idx="9839">
                  <c:v>0.98399999999999999</c:v>
                </c:pt>
                <c:pt idx="9840">
                  <c:v>0.98409999999999997</c:v>
                </c:pt>
                <c:pt idx="9841">
                  <c:v>0.98419999999999996</c:v>
                </c:pt>
                <c:pt idx="9842">
                  <c:v>0.98429999999999995</c:v>
                </c:pt>
                <c:pt idx="9843">
                  <c:v>0.98440000000000005</c:v>
                </c:pt>
                <c:pt idx="9844">
                  <c:v>0.98450000000000004</c:v>
                </c:pt>
                <c:pt idx="9845">
                  <c:v>0.98460000000000003</c:v>
                </c:pt>
                <c:pt idx="9846">
                  <c:v>0.98470000000000002</c:v>
                </c:pt>
                <c:pt idx="9847">
                  <c:v>0.98480000000000001</c:v>
                </c:pt>
                <c:pt idx="9848">
                  <c:v>0.9849</c:v>
                </c:pt>
                <c:pt idx="9849">
                  <c:v>0.98499999999999999</c:v>
                </c:pt>
                <c:pt idx="9850">
                  <c:v>0.98509999999999998</c:v>
                </c:pt>
                <c:pt idx="9851">
                  <c:v>0.98519999999999996</c:v>
                </c:pt>
                <c:pt idx="9852">
                  <c:v>0.98529999999999995</c:v>
                </c:pt>
                <c:pt idx="9853">
                  <c:v>0.98540000000000005</c:v>
                </c:pt>
                <c:pt idx="9854">
                  <c:v>0.98550000000000004</c:v>
                </c:pt>
                <c:pt idx="9855">
                  <c:v>0.98560000000000003</c:v>
                </c:pt>
                <c:pt idx="9856">
                  <c:v>0.98570000000000002</c:v>
                </c:pt>
                <c:pt idx="9857">
                  <c:v>0.98580000000000001</c:v>
                </c:pt>
                <c:pt idx="9858">
                  <c:v>0.9859</c:v>
                </c:pt>
                <c:pt idx="9859">
                  <c:v>0.98599999999999999</c:v>
                </c:pt>
                <c:pt idx="9860">
                  <c:v>0.98609999999999998</c:v>
                </c:pt>
                <c:pt idx="9861">
                  <c:v>0.98619999999999997</c:v>
                </c:pt>
                <c:pt idx="9862">
                  <c:v>0.98629999999999995</c:v>
                </c:pt>
                <c:pt idx="9863">
                  <c:v>0.98640000000000005</c:v>
                </c:pt>
                <c:pt idx="9864">
                  <c:v>0.98650000000000004</c:v>
                </c:pt>
                <c:pt idx="9865">
                  <c:v>0.98660000000000003</c:v>
                </c:pt>
                <c:pt idx="9866">
                  <c:v>0.98670000000000002</c:v>
                </c:pt>
                <c:pt idx="9867">
                  <c:v>0.98680000000000001</c:v>
                </c:pt>
                <c:pt idx="9868">
                  <c:v>0.9869</c:v>
                </c:pt>
                <c:pt idx="9869">
                  <c:v>0.98699999999999999</c:v>
                </c:pt>
                <c:pt idx="9870">
                  <c:v>0.98709999999999998</c:v>
                </c:pt>
                <c:pt idx="9871">
                  <c:v>0.98719999999999997</c:v>
                </c:pt>
                <c:pt idx="9872">
                  <c:v>0.98729999999999996</c:v>
                </c:pt>
                <c:pt idx="9873">
                  <c:v>0.98740000000000006</c:v>
                </c:pt>
                <c:pt idx="9874">
                  <c:v>0.98750000000000004</c:v>
                </c:pt>
                <c:pt idx="9875">
                  <c:v>0.98760000000000003</c:v>
                </c:pt>
                <c:pt idx="9876">
                  <c:v>0.98770000000000002</c:v>
                </c:pt>
                <c:pt idx="9877">
                  <c:v>0.98780000000000001</c:v>
                </c:pt>
                <c:pt idx="9878">
                  <c:v>0.9879</c:v>
                </c:pt>
                <c:pt idx="9879">
                  <c:v>0.98799999999999999</c:v>
                </c:pt>
                <c:pt idx="9880">
                  <c:v>0.98809999999999998</c:v>
                </c:pt>
                <c:pt idx="9881">
                  <c:v>0.98819999999999997</c:v>
                </c:pt>
                <c:pt idx="9882">
                  <c:v>0.98829999999999996</c:v>
                </c:pt>
                <c:pt idx="9883">
                  <c:v>0.98839999999999995</c:v>
                </c:pt>
                <c:pt idx="9884">
                  <c:v>0.98850000000000005</c:v>
                </c:pt>
                <c:pt idx="9885">
                  <c:v>0.98860000000000003</c:v>
                </c:pt>
                <c:pt idx="9886">
                  <c:v>0.98870000000000002</c:v>
                </c:pt>
                <c:pt idx="9887">
                  <c:v>0.98880000000000001</c:v>
                </c:pt>
                <c:pt idx="9888">
                  <c:v>0.9889</c:v>
                </c:pt>
                <c:pt idx="9889">
                  <c:v>0.98899999999999999</c:v>
                </c:pt>
                <c:pt idx="9890">
                  <c:v>0.98909999999999998</c:v>
                </c:pt>
                <c:pt idx="9891">
                  <c:v>0.98919999999999997</c:v>
                </c:pt>
                <c:pt idx="9892">
                  <c:v>0.98929999999999996</c:v>
                </c:pt>
                <c:pt idx="9893">
                  <c:v>0.98939999999999995</c:v>
                </c:pt>
                <c:pt idx="9894">
                  <c:v>0.98950000000000005</c:v>
                </c:pt>
                <c:pt idx="9895">
                  <c:v>0.98960000000000004</c:v>
                </c:pt>
                <c:pt idx="9896">
                  <c:v>0.98970000000000002</c:v>
                </c:pt>
                <c:pt idx="9897">
                  <c:v>0.98980000000000001</c:v>
                </c:pt>
                <c:pt idx="9898">
                  <c:v>0.9899</c:v>
                </c:pt>
                <c:pt idx="9899">
                  <c:v>0.99</c:v>
                </c:pt>
                <c:pt idx="9900">
                  <c:v>0.99009999999999998</c:v>
                </c:pt>
                <c:pt idx="9901">
                  <c:v>0.99019999999999997</c:v>
                </c:pt>
                <c:pt idx="9902">
                  <c:v>0.99029999999999996</c:v>
                </c:pt>
                <c:pt idx="9903">
                  <c:v>0.99039999999999995</c:v>
                </c:pt>
                <c:pt idx="9904">
                  <c:v>0.99050000000000005</c:v>
                </c:pt>
                <c:pt idx="9905">
                  <c:v>0.99060000000000004</c:v>
                </c:pt>
                <c:pt idx="9906">
                  <c:v>0.99070000000000003</c:v>
                </c:pt>
                <c:pt idx="9907">
                  <c:v>0.99080000000000001</c:v>
                </c:pt>
                <c:pt idx="9908">
                  <c:v>0.9909</c:v>
                </c:pt>
                <c:pt idx="9909">
                  <c:v>0.99099999999999999</c:v>
                </c:pt>
                <c:pt idx="9910">
                  <c:v>0.99109999999999998</c:v>
                </c:pt>
                <c:pt idx="9911">
                  <c:v>0.99119999999999997</c:v>
                </c:pt>
                <c:pt idx="9912">
                  <c:v>0.99129999999999996</c:v>
                </c:pt>
                <c:pt idx="9913">
                  <c:v>0.99139999999999995</c:v>
                </c:pt>
                <c:pt idx="9914">
                  <c:v>0.99150000000000005</c:v>
                </c:pt>
                <c:pt idx="9915">
                  <c:v>0.99160000000000004</c:v>
                </c:pt>
                <c:pt idx="9916">
                  <c:v>0.99170000000000003</c:v>
                </c:pt>
                <c:pt idx="9917">
                  <c:v>0.99180000000000001</c:v>
                </c:pt>
                <c:pt idx="9918">
                  <c:v>0.9919</c:v>
                </c:pt>
                <c:pt idx="9919">
                  <c:v>0.99199999999999999</c:v>
                </c:pt>
                <c:pt idx="9920">
                  <c:v>0.99209999999999998</c:v>
                </c:pt>
                <c:pt idx="9921">
                  <c:v>0.99219999999999997</c:v>
                </c:pt>
                <c:pt idx="9922">
                  <c:v>0.99229999999999996</c:v>
                </c:pt>
                <c:pt idx="9923">
                  <c:v>0.99239999999999995</c:v>
                </c:pt>
                <c:pt idx="9924">
                  <c:v>0.99250000000000005</c:v>
                </c:pt>
                <c:pt idx="9925">
                  <c:v>0.99260000000000004</c:v>
                </c:pt>
                <c:pt idx="9926">
                  <c:v>0.99270000000000003</c:v>
                </c:pt>
                <c:pt idx="9927">
                  <c:v>0.99280000000000002</c:v>
                </c:pt>
                <c:pt idx="9928">
                  <c:v>0.9929</c:v>
                </c:pt>
                <c:pt idx="9929">
                  <c:v>0.99299999999999999</c:v>
                </c:pt>
                <c:pt idx="9930">
                  <c:v>0.99309999999999998</c:v>
                </c:pt>
                <c:pt idx="9931">
                  <c:v>0.99319999999999997</c:v>
                </c:pt>
                <c:pt idx="9932">
                  <c:v>0.99329999999999996</c:v>
                </c:pt>
                <c:pt idx="9933">
                  <c:v>0.99339999999999995</c:v>
                </c:pt>
                <c:pt idx="9934">
                  <c:v>0.99350000000000005</c:v>
                </c:pt>
                <c:pt idx="9935">
                  <c:v>0.99360000000000004</c:v>
                </c:pt>
                <c:pt idx="9936">
                  <c:v>0.99370000000000003</c:v>
                </c:pt>
                <c:pt idx="9937">
                  <c:v>0.99380000000000002</c:v>
                </c:pt>
                <c:pt idx="9938">
                  <c:v>0.99390000000000001</c:v>
                </c:pt>
                <c:pt idx="9939">
                  <c:v>0.99399999999999999</c:v>
                </c:pt>
                <c:pt idx="9940">
                  <c:v>0.99409999999999998</c:v>
                </c:pt>
                <c:pt idx="9941">
                  <c:v>0.99419999999999997</c:v>
                </c:pt>
                <c:pt idx="9942">
                  <c:v>0.99429999999999996</c:v>
                </c:pt>
                <c:pt idx="9943">
                  <c:v>0.99439999999999995</c:v>
                </c:pt>
                <c:pt idx="9944">
                  <c:v>0.99450000000000005</c:v>
                </c:pt>
                <c:pt idx="9945">
                  <c:v>0.99460000000000004</c:v>
                </c:pt>
                <c:pt idx="9946">
                  <c:v>0.99470000000000003</c:v>
                </c:pt>
                <c:pt idx="9947">
                  <c:v>0.99480000000000002</c:v>
                </c:pt>
                <c:pt idx="9948">
                  <c:v>0.99490000000000001</c:v>
                </c:pt>
                <c:pt idx="9949">
                  <c:v>0.995</c:v>
                </c:pt>
                <c:pt idx="9950">
                  <c:v>0.99509999999999998</c:v>
                </c:pt>
                <c:pt idx="9951">
                  <c:v>0.99519999999999997</c:v>
                </c:pt>
                <c:pt idx="9952">
                  <c:v>0.99529999999999996</c:v>
                </c:pt>
                <c:pt idx="9953">
                  <c:v>0.99539999999999995</c:v>
                </c:pt>
                <c:pt idx="9954">
                  <c:v>0.99550000000000005</c:v>
                </c:pt>
                <c:pt idx="9955">
                  <c:v>0.99560000000000004</c:v>
                </c:pt>
                <c:pt idx="9956">
                  <c:v>0.99570000000000003</c:v>
                </c:pt>
                <c:pt idx="9957">
                  <c:v>0.99580000000000002</c:v>
                </c:pt>
                <c:pt idx="9958">
                  <c:v>0.99590000000000001</c:v>
                </c:pt>
                <c:pt idx="9959">
                  <c:v>0.996</c:v>
                </c:pt>
                <c:pt idx="9960">
                  <c:v>0.99609999999999999</c:v>
                </c:pt>
                <c:pt idx="9961">
                  <c:v>0.99619999999999997</c:v>
                </c:pt>
                <c:pt idx="9962">
                  <c:v>0.99629999999999996</c:v>
                </c:pt>
                <c:pt idx="9963">
                  <c:v>0.99639999999999995</c:v>
                </c:pt>
                <c:pt idx="9964">
                  <c:v>0.99650000000000005</c:v>
                </c:pt>
                <c:pt idx="9965">
                  <c:v>0.99660000000000004</c:v>
                </c:pt>
                <c:pt idx="9966">
                  <c:v>0.99670000000000003</c:v>
                </c:pt>
                <c:pt idx="9967">
                  <c:v>0.99680000000000002</c:v>
                </c:pt>
                <c:pt idx="9968">
                  <c:v>0.99690000000000001</c:v>
                </c:pt>
                <c:pt idx="9969">
                  <c:v>0.997</c:v>
                </c:pt>
                <c:pt idx="9970">
                  <c:v>0.99709999999999999</c:v>
                </c:pt>
                <c:pt idx="9971">
                  <c:v>0.99719999999999998</c:v>
                </c:pt>
                <c:pt idx="9972">
                  <c:v>0.99729999999999996</c:v>
                </c:pt>
                <c:pt idx="9973">
                  <c:v>0.99739999999999995</c:v>
                </c:pt>
                <c:pt idx="9974">
                  <c:v>0.99750000000000005</c:v>
                </c:pt>
                <c:pt idx="9975">
                  <c:v>0.99760000000000004</c:v>
                </c:pt>
                <c:pt idx="9976">
                  <c:v>0.99770000000000003</c:v>
                </c:pt>
                <c:pt idx="9977">
                  <c:v>0.99780000000000002</c:v>
                </c:pt>
                <c:pt idx="9978">
                  <c:v>0.99790000000000001</c:v>
                </c:pt>
                <c:pt idx="9979">
                  <c:v>0.998</c:v>
                </c:pt>
                <c:pt idx="9980">
                  <c:v>0.99809999999999999</c:v>
                </c:pt>
                <c:pt idx="9981">
                  <c:v>0.99819999999999998</c:v>
                </c:pt>
                <c:pt idx="9982">
                  <c:v>0.99829999999999997</c:v>
                </c:pt>
                <c:pt idx="9983">
                  <c:v>0.99839999999999995</c:v>
                </c:pt>
                <c:pt idx="9984">
                  <c:v>0.99850000000000005</c:v>
                </c:pt>
                <c:pt idx="9985">
                  <c:v>0.99860000000000004</c:v>
                </c:pt>
                <c:pt idx="9986">
                  <c:v>0.99870000000000003</c:v>
                </c:pt>
                <c:pt idx="9987">
                  <c:v>0.99880000000000002</c:v>
                </c:pt>
                <c:pt idx="9988">
                  <c:v>0.99890000000000001</c:v>
                </c:pt>
                <c:pt idx="9989">
                  <c:v>0.999</c:v>
                </c:pt>
                <c:pt idx="9990">
                  <c:v>0.99909999999999999</c:v>
                </c:pt>
                <c:pt idx="9991">
                  <c:v>0.99919999999999998</c:v>
                </c:pt>
                <c:pt idx="9992">
                  <c:v>0.99929999999999997</c:v>
                </c:pt>
                <c:pt idx="9993">
                  <c:v>0.99939999999999996</c:v>
                </c:pt>
                <c:pt idx="9994">
                  <c:v>0.99950000000000006</c:v>
                </c:pt>
                <c:pt idx="9995">
                  <c:v>0.99960000000000004</c:v>
                </c:pt>
                <c:pt idx="9996">
                  <c:v>0.99970000000000003</c:v>
                </c:pt>
                <c:pt idx="9997">
                  <c:v>0.99980000000000002</c:v>
                </c:pt>
                <c:pt idx="9998">
                  <c:v>0.99990000000000001</c:v>
                </c:pt>
                <c:pt idx="99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D-49B9-A7AD-8AF0F18C8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856432"/>
        <c:axId val="604842000"/>
      </c:scatterChart>
      <c:valAx>
        <c:axId val="604856432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842000"/>
        <c:crosses val="autoZero"/>
        <c:crossBetween val="midCat"/>
      </c:valAx>
      <c:valAx>
        <c:axId val="6048420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856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549EA-A729-3D45-8B4D-22B7EBF5C6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7E04D-ECCF-9144-940C-119F342EF9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3F512-30E2-3F46-8010-5659AF98CC34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344F1-5767-0541-B208-C6A9788E85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DBA68-A779-A547-8605-413DDCAEB5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A2CB1-9001-FD49-B675-3F6AB6B0D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2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E9FAA-CE99-9243-980C-708A50330DC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6AF33-FE8D-0F43-AD85-A52C3F99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2AFA-44D0-F744-8BDD-C2802771C1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0064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BA64A-8634-5140-B60F-09086C669D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r>
              <a:rPr lang="en-US" dirty="0"/>
              <a:t>Title, Department</a:t>
            </a:r>
          </a:p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B9D1-8415-1B44-B6D1-308A9D4A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98F2-5A34-4FFA-88D8-EFC376B25E27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19443-4DC4-404B-8FFB-AAEF9ABD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4938-7FDF-B04D-A213-F8160A6F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The logo for Wichita State University." title="Wichita State University Logo">
            <a:extLst>
              <a:ext uri="{FF2B5EF4-FFF2-40B4-BE49-F238E27FC236}">
                <a16:creationId xmlns:a16="http://schemas.microsoft.com/office/drawing/2014/main" id="{1ADE4355-A3B2-6449-9D1C-9F7D8F1789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1073" y="1192211"/>
            <a:ext cx="4189854" cy="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AE9C-BCE1-134F-9AA5-36AC0166B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7500" y="300039"/>
            <a:ext cx="8503920" cy="957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1-Column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DADA-DA3F-374B-8A2B-B0B5F1A463F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7CC7-E80B-4E43-9A8C-58FE70FD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B078-DEC5-4ECC-B9FD-5AAE6AA27A5D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C005-7FB8-3D4C-96BE-CD8E4D13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0C98-1C77-A04F-96D7-2FB871DF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01733-A319-1049-88B3-3DD8B2790C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270" y="132080"/>
            <a:ext cx="1113411" cy="9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DA10-D4F1-1246-AC76-4E99217B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7500" y="301752"/>
            <a:ext cx="8503920" cy="9601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2-Column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A247-7DFC-E446-938A-2CA021AE3ED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206B-3FC0-CE41-90B0-155B2B1C6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6D33-CD83-4040-BB1F-306A4D9B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0F2B-84DF-457D-9523-1E6E4C808378}" type="datetime1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B5D88-544F-964C-84FC-05176212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67E06-089A-6846-8B48-B3A0F23D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65500-5B28-AC4E-BB14-D469D05680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270" y="132080"/>
            <a:ext cx="1113411" cy="9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0318-CC45-A342-AEE3-670F3638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7E59-4F7B-3B4C-B9E7-67DE80EDB61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Or Alternative Title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E7E8-47E7-104E-BF54-359C263C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45C1-A2C5-45E8-A0DF-1E5914CE4123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DE16E-EEEB-F04D-B629-FBE01C97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47F99-D730-2641-86EF-84BCC74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C809D-321E-F346-A4DE-20D8E77C95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270" y="132080"/>
            <a:ext cx="1113411" cy="9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E8205-8020-9E43-BDC9-8F0646FB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D0D22-4086-394C-A571-C6BB444D3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091FC-EF27-E34B-B5FE-194D933C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0B4FC-7F82-4A54-BF8D-34C1DD1B6D0B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1301-3F06-5A49-A699-BBCBCEEE5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4BA5A-8069-9D49-A99F-3AD1783C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147F3-F4BF-2C46-AC54-645A1178D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onowar.hasan@wichita.edu" TargetMode="External"/><Relationship Id="rId2" Type="http://schemas.openxmlformats.org/officeDocument/2006/relationships/hyperlink" Target="mailto:cjokoro@shockers.wichita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hyperlink" Target="https://github.com/CPS2RL/rv_security_container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microsoft.com/office/2017/06/relationships/model3d" Target="../media/model3d1.glb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microsoft.com/office/2017/06/relationships/model3d" Target="../media/model3d1.glb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D899-89C5-49A0-A284-7FA83749C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324" y="2927459"/>
            <a:ext cx="9322676" cy="1591824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Containerization for Protecting Unmanned Robotic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53200-72F2-4160-BE58-6A9ADC8BB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9283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sz="1600" b="1" dirty="0"/>
          </a:p>
          <a:p>
            <a:r>
              <a:rPr lang="en-US" sz="1600" b="1" dirty="0"/>
              <a:t>Chidera Okoro</a:t>
            </a:r>
          </a:p>
          <a:p>
            <a:r>
              <a:rPr lang="en-US" sz="1600" dirty="0">
                <a:hlinkClick r:id="rId2"/>
              </a:rPr>
              <a:t>cjokoro@shockers.wichita.edu</a:t>
            </a:r>
            <a:endParaRPr lang="en-US" sz="1600" dirty="0"/>
          </a:p>
          <a:p>
            <a:r>
              <a:rPr lang="en-US" sz="1600" dirty="0"/>
              <a:t>Hasan </a:t>
            </a:r>
            <a:r>
              <a:rPr lang="en-US" sz="1600" dirty="0" err="1"/>
              <a:t>Monowar</a:t>
            </a:r>
            <a:endParaRPr lang="en-US" sz="1600" dirty="0"/>
          </a:p>
          <a:p>
            <a:r>
              <a:rPr lang="en-US" sz="1600" dirty="0">
                <a:hlinkClick r:id="rId3"/>
              </a:rPr>
              <a:t>monowar.hasan@wichita.edu</a:t>
            </a:r>
            <a:endParaRPr lang="en-US" sz="1600" dirty="0"/>
          </a:p>
        </p:txBody>
      </p:sp>
      <p:pic>
        <p:nvPicPr>
          <p:cNvPr id="1026" name="Picture 2" descr="CANSEC 2017 - Booth 607 - Connect Tech Inc.">
            <a:extLst>
              <a:ext uri="{FF2B5EF4-FFF2-40B4-BE49-F238E27FC236}">
                <a16:creationId xmlns:a16="http://schemas.microsoft.com/office/drawing/2014/main" id="{AFC98A97-4E0F-47EE-B619-75F9A86D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5" y="4332537"/>
            <a:ext cx="2659566" cy="20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42DC2-35D0-40E9-B508-B71414C7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0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E0A9B60-A922-41CE-AF28-927F1F965466}"/>
              </a:ext>
            </a:extLst>
          </p:cNvPr>
          <p:cNvSpPr/>
          <p:nvPr/>
        </p:nvSpPr>
        <p:spPr>
          <a:xfrm>
            <a:off x="3005958" y="788276"/>
            <a:ext cx="6626772" cy="19812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9C7D1-1DA8-4EE7-9E1E-E6A431A60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FE116A-8617-449E-995E-D0EF920B128F}"/>
              </a:ext>
            </a:extLst>
          </p:cNvPr>
          <p:cNvSpPr/>
          <p:nvPr/>
        </p:nvSpPr>
        <p:spPr>
          <a:xfrm>
            <a:off x="0" y="332014"/>
            <a:ext cx="4161034" cy="6096000"/>
          </a:xfrm>
          <a:prstGeom prst="rect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A3661-DD41-4366-AB59-F532109DA9B8}"/>
              </a:ext>
            </a:extLst>
          </p:cNvPr>
          <p:cNvSpPr txBox="1"/>
          <p:nvPr/>
        </p:nvSpPr>
        <p:spPr>
          <a:xfrm>
            <a:off x="78076" y="2091690"/>
            <a:ext cx="3755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Raspberry Pi 3 Model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Navio2 extension board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Ardupilot</a:t>
            </a:r>
            <a:r>
              <a:rPr lang="en-US" dirty="0"/>
              <a:t> Software Version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 Container – LXD 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8" name="Picture 10" descr="Navio2 or The Raspberry Pi Flight Controller | RobotShop Community">
            <a:extLst>
              <a:ext uri="{FF2B5EF4-FFF2-40B4-BE49-F238E27FC236}">
                <a16:creationId xmlns:a16="http://schemas.microsoft.com/office/drawing/2014/main" id="{603AC511-596C-4347-AFEF-6B70A641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98" y="1343546"/>
            <a:ext cx="3004376" cy="22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rademark — Dev documentation">
            <a:extLst>
              <a:ext uri="{FF2B5EF4-FFF2-40B4-BE49-F238E27FC236}">
                <a16:creationId xmlns:a16="http://schemas.microsoft.com/office/drawing/2014/main" id="{F7E9FF72-0E12-462A-9D4A-9B372C41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53" y="4865857"/>
            <a:ext cx="2836665" cy="76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400AC9-8DDC-4C7A-B151-0BA434C9D867}"/>
              </a:ext>
            </a:extLst>
          </p:cNvPr>
          <p:cNvSpPr/>
          <p:nvPr/>
        </p:nvSpPr>
        <p:spPr>
          <a:xfrm>
            <a:off x="1" y="4551664"/>
            <a:ext cx="4161033" cy="10064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5247-DD22-4B35-AB28-017CAA99387C}"/>
              </a:ext>
            </a:extLst>
          </p:cNvPr>
          <p:cNvSpPr txBox="1"/>
          <p:nvPr/>
        </p:nvSpPr>
        <p:spPr>
          <a:xfrm>
            <a:off x="0" y="4760693"/>
            <a:ext cx="403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 publicly available:</a:t>
            </a:r>
          </a:p>
          <a:p>
            <a:r>
              <a:rPr lang="en-US" sz="1400" dirty="0">
                <a:hlinkClick r:id="rId4"/>
              </a:rPr>
              <a:t>https://github.com/CPS2RL/rv_security_container.git</a:t>
            </a:r>
            <a:r>
              <a:rPr lang="en-US" sz="1400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C0C890-1396-4C83-A2F7-478158AF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10</a:t>
            </a:fld>
            <a:endParaRPr lang="en-US"/>
          </a:p>
        </p:txBody>
      </p:sp>
      <p:pic>
        <p:nvPicPr>
          <p:cNvPr id="2064" name="Picture 16" descr="LXD 3.15: the new version is out | From Linux">
            <a:extLst>
              <a:ext uri="{FF2B5EF4-FFF2-40B4-BE49-F238E27FC236}">
                <a16:creationId xmlns:a16="http://schemas.microsoft.com/office/drawing/2014/main" id="{E2E4E974-41E8-4C72-BF0D-903E2AF9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04" y="4584842"/>
            <a:ext cx="2803920" cy="12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5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B39C1B-8F76-4B0B-B709-ACB05C5D580F}"/>
              </a:ext>
            </a:extLst>
          </p:cNvPr>
          <p:cNvSpPr txBox="1"/>
          <p:nvPr/>
        </p:nvSpPr>
        <p:spPr>
          <a:xfrm>
            <a:off x="2784828" y="94156"/>
            <a:ext cx="8408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Experiments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Security Analysis and Overhead Analysis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31920DD-1ACD-4E86-923A-D5D6064DAD54}"/>
              </a:ext>
            </a:extLst>
          </p:cNvPr>
          <p:cNvSpPr/>
          <p:nvPr/>
        </p:nvSpPr>
        <p:spPr>
          <a:xfrm>
            <a:off x="698937" y="2275490"/>
            <a:ext cx="3473669" cy="18783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call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Implementing an attack that inserts a denied system call into a program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A47A1ED-D9F7-45C1-B318-219878A15109}"/>
              </a:ext>
            </a:extLst>
          </p:cNvPr>
          <p:cNvSpPr/>
          <p:nvPr/>
        </p:nvSpPr>
        <p:spPr>
          <a:xfrm>
            <a:off x="698938" y="4279994"/>
            <a:ext cx="3473669" cy="187838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Exhaustion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Implementing an attack that overcomes the allowed threshold for memory storage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Devil Head">
                <a:extLst>
                  <a:ext uri="{FF2B5EF4-FFF2-40B4-BE49-F238E27FC236}">
                    <a16:creationId xmlns:a16="http://schemas.microsoft.com/office/drawing/2014/main" id="{28723BF9-0E3B-4487-85AC-403C1A4694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5334336"/>
                  </p:ext>
                </p:extLst>
              </p:nvPr>
            </p:nvGraphicFramePr>
            <p:xfrm>
              <a:off x="5896304" y="2986126"/>
              <a:ext cx="997199" cy="12938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7199" cy="1293868"/>
                    </a:xfrm>
                    <a:prstGeom prst="rect">
                      <a:avLst/>
                    </a:prstGeom>
                  </am3d:spPr>
                  <am3d:camera>
                    <am3d:pos x="0" y="0" z="68421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1487" d="1000000"/>
                    <am3d:preTrans dx="-6" dy="-18000000" dz="10425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9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Devil Head">
                <a:extLst>
                  <a:ext uri="{FF2B5EF4-FFF2-40B4-BE49-F238E27FC236}">
                    <a16:creationId xmlns:a16="http://schemas.microsoft.com/office/drawing/2014/main" id="{28723BF9-0E3B-4487-85AC-403C1A4694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6304" y="2986126"/>
                <a:ext cx="997199" cy="129386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76D9E5-A5DF-4037-BE50-6F9A4C5DBB23}"/>
              </a:ext>
            </a:extLst>
          </p:cNvPr>
          <p:cNvSpPr txBox="1"/>
          <p:nvPr/>
        </p:nvSpPr>
        <p:spPr>
          <a:xfrm>
            <a:off x="5730610" y="4279994"/>
            <a:ext cx="180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malicious attack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904946-0B77-43C4-96CD-2278C6DA949B}"/>
              </a:ext>
            </a:extLst>
          </p:cNvPr>
          <p:cNvSpPr/>
          <p:nvPr/>
        </p:nvSpPr>
        <p:spPr>
          <a:xfrm rot="1330952">
            <a:off x="4322247" y="3409056"/>
            <a:ext cx="1313272" cy="2305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4A2234-39C6-4D9F-B38C-D22D4E8239B4}"/>
              </a:ext>
            </a:extLst>
          </p:cNvPr>
          <p:cNvSpPr/>
          <p:nvPr/>
        </p:nvSpPr>
        <p:spPr>
          <a:xfrm rot="20116246">
            <a:off x="4315331" y="4789193"/>
            <a:ext cx="1313272" cy="2305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82549B5-1BEB-49D1-983C-74C4CD2C36E4}"/>
              </a:ext>
            </a:extLst>
          </p:cNvPr>
          <p:cNvSpPr/>
          <p:nvPr/>
        </p:nvSpPr>
        <p:spPr>
          <a:xfrm>
            <a:off x="8019394" y="2150506"/>
            <a:ext cx="3473669" cy="2003363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 in Execution Time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Took over 10,000 data points to calculate the mean, standard deviation, 99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percentile, and ECDF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EEE42CD-24F9-4F39-8AB1-3B03ED981A8C}"/>
              </a:ext>
            </a:extLst>
          </p:cNvPr>
          <p:cNvSpPr/>
          <p:nvPr/>
        </p:nvSpPr>
        <p:spPr>
          <a:xfrm>
            <a:off x="2304393" y="1275015"/>
            <a:ext cx="2022929" cy="70764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CDD533C-6E02-4A4D-973A-FE2CB084F4A8}"/>
              </a:ext>
            </a:extLst>
          </p:cNvPr>
          <p:cNvSpPr/>
          <p:nvPr/>
        </p:nvSpPr>
        <p:spPr>
          <a:xfrm rot="10800000">
            <a:off x="491358" y="1275015"/>
            <a:ext cx="2022929" cy="70764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7D356-50D0-4AE7-868F-837644F94D5F}"/>
              </a:ext>
            </a:extLst>
          </p:cNvPr>
          <p:cNvSpPr txBox="1"/>
          <p:nvPr/>
        </p:nvSpPr>
        <p:spPr>
          <a:xfrm>
            <a:off x="1379483" y="1444172"/>
            <a:ext cx="18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Denial of Service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9AA25D-A8ED-42B7-B693-ED8AB0FEFD98}"/>
              </a:ext>
            </a:extLst>
          </p:cNvPr>
          <p:cNvSpPr/>
          <p:nvPr/>
        </p:nvSpPr>
        <p:spPr>
          <a:xfrm>
            <a:off x="9677714" y="1317056"/>
            <a:ext cx="2022929" cy="70764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A6E1EC-2E4A-4E7A-A4CC-850446460151}"/>
              </a:ext>
            </a:extLst>
          </p:cNvPr>
          <p:cNvSpPr/>
          <p:nvPr/>
        </p:nvSpPr>
        <p:spPr>
          <a:xfrm rot="10800000">
            <a:off x="7864679" y="1317056"/>
            <a:ext cx="2022929" cy="70764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9A4112-3A39-4013-BC56-4A5A3303D912}"/>
              </a:ext>
            </a:extLst>
          </p:cNvPr>
          <p:cNvSpPr txBox="1"/>
          <p:nvPr/>
        </p:nvSpPr>
        <p:spPr>
          <a:xfrm>
            <a:off x="8752804" y="1486213"/>
            <a:ext cx="244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Overhead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590372C1-0AB0-448E-B7BF-B233DB7D560F}"/>
              </a:ext>
            </a:extLst>
          </p:cNvPr>
          <p:cNvSpPr/>
          <p:nvPr/>
        </p:nvSpPr>
        <p:spPr>
          <a:xfrm>
            <a:off x="8019394" y="4278851"/>
            <a:ext cx="3473669" cy="1878381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 in Memory Usage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Took over 10,000 data points to calculate the mean, standard deviation, 99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percentile, and ECDF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45773-FA36-4B84-8680-6003C445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7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/>
      <p:bldP spid="18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E0A9B60-A922-41CE-AF28-927F1F965466}"/>
              </a:ext>
            </a:extLst>
          </p:cNvPr>
          <p:cNvSpPr/>
          <p:nvPr/>
        </p:nvSpPr>
        <p:spPr>
          <a:xfrm>
            <a:off x="3005958" y="788276"/>
            <a:ext cx="6626772" cy="19812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9C7D1-1DA8-4EE7-9E1E-E6A431A60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FE116A-8617-449E-995E-D0EF920B128F}"/>
              </a:ext>
            </a:extLst>
          </p:cNvPr>
          <p:cNvSpPr/>
          <p:nvPr/>
        </p:nvSpPr>
        <p:spPr>
          <a:xfrm>
            <a:off x="0" y="332014"/>
            <a:ext cx="3853543" cy="6096000"/>
          </a:xfrm>
          <a:prstGeom prst="rect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EFA18-088A-4372-9F10-0C28EABF288C}"/>
              </a:ext>
            </a:extLst>
          </p:cNvPr>
          <p:cNvSpPr/>
          <p:nvPr/>
        </p:nvSpPr>
        <p:spPr>
          <a:xfrm>
            <a:off x="8338457" y="332014"/>
            <a:ext cx="3853543" cy="6096000"/>
          </a:xfrm>
          <a:prstGeom prst="rect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4D2B1-8D9C-4398-842F-9FB0D7DE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B31E85-7039-4AB5-AC4D-E521FB84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02" r="18273"/>
          <a:stretch/>
        </p:blipFill>
        <p:spPr>
          <a:xfrm>
            <a:off x="123622" y="3308840"/>
            <a:ext cx="8790469" cy="4731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5E67A-2A8A-4054-8D69-8E18022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Security Analysis: System Call Access</a:t>
            </a:r>
            <a:br>
              <a:rPr lang="en-US" b="1" dirty="0">
                <a:latin typeface="+mn-lt"/>
              </a:rPr>
            </a:br>
            <a:endParaRPr lang="en-US" sz="2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8E9B6-5E71-4D0E-9F93-66C925C97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617" r="48447"/>
          <a:stretch/>
        </p:blipFill>
        <p:spPr>
          <a:xfrm>
            <a:off x="123622" y="4463499"/>
            <a:ext cx="6047269" cy="688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810DB1F-7DF8-45A0-91E7-EA757D9F0AC4}"/>
              </a:ext>
            </a:extLst>
          </p:cNvPr>
          <p:cNvSpPr/>
          <p:nvPr/>
        </p:nvSpPr>
        <p:spPr>
          <a:xfrm>
            <a:off x="1179777" y="3383658"/>
            <a:ext cx="509753" cy="1432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B46135-B73B-4904-BA1B-531DD82AF8A8}"/>
              </a:ext>
            </a:extLst>
          </p:cNvPr>
          <p:cNvSpPr/>
          <p:nvPr/>
        </p:nvSpPr>
        <p:spPr>
          <a:xfrm>
            <a:off x="4351283" y="4443196"/>
            <a:ext cx="1744717" cy="7830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BF2B038-7611-4B28-89E7-95F6DC64EFE8}"/>
              </a:ext>
            </a:extLst>
          </p:cNvPr>
          <p:cNvSpPr/>
          <p:nvPr/>
        </p:nvSpPr>
        <p:spPr>
          <a:xfrm>
            <a:off x="1142013" y="4617169"/>
            <a:ext cx="509753" cy="1432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EB2A67-2DEA-4D30-97D6-7BFD06B5B1E6}"/>
              </a:ext>
            </a:extLst>
          </p:cNvPr>
          <p:cNvSpPr/>
          <p:nvPr/>
        </p:nvSpPr>
        <p:spPr>
          <a:xfrm>
            <a:off x="4766385" y="3217242"/>
            <a:ext cx="4214647" cy="5625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BCA8A7C-B58A-4A1F-91CB-0483DFECB995}"/>
              </a:ext>
            </a:extLst>
          </p:cNvPr>
          <p:cNvSpPr/>
          <p:nvPr/>
        </p:nvSpPr>
        <p:spPr>
          <a:xfrm>
            <a:off x="5033021" y="1387135"/>
            <a:ext cx="1124607" cy="160516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98C1542E-50B1-42D9-AF5F-3A976500A5A1}"/>
              </a:ext>
            </a:extLst>
          </p:cNvPr>
          <p:cNvSpPr/>
          <p:nvPr/>
        </p:nvSpPr>
        <p:spPr>
          <a:xfrm>
            <a:off x="6296541" y="1421082"/>
            <a:ext cx="3069020" cy="1605167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BEDFFA-CEB2-49EC-8583-EB2229D61686}"/>
              </a:ext>
            </a:extLst>
          </p:cNvPr>
          <p:cNvSpPr txBox="1"/>
          <p:nvPr/>
        </p:nvSpPr>
        <p:spPr>
          <a:xfrm>
            <a:off x="6377646" y="1466443"/>
            <a:ext cx="3126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if(</a:t>
            </a:r>
            <a:r>
              <a:rPr lang="en-US" sz="1200" dirty="0" err="1">
                <a:latin typeface="Consolas" panose="020B0609020204030204" pitchFamily="49" charset="0"/>
              </a:rPr>
              <a:t>GPS.init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GPS.setSensor</a:t>
            </a:r>
            <a:r>
              <a:rPr lang="en-US" sz="1200" dirty="0">
                <a:latin typeface="Consolas" panose="020B0609020204030204" pitchFamily="49" charset="0"/>
              </a:rPr>
              <a:t>(1);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else{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GPS.setSensor</a:t>
            </a:r>
            <a:r>
              <a:rPr lang="en-US" sz="1200" dirty="0">
                <a:latin typeface="Consolas" panose="020B0609020204030204" pitchFamily="49" charset="0"/>
              </a:rPr>
              <a:t>(0);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E9575-AA98-487F-B2DC-4E02ACAD2E6C}"/>
              </a:ext>
            </a:extLst>
          </p:cNvPr>
          <p:cNvSpPr txBox="1"/>
          <p:nvPr/>
        </p:nvSpPr>
        <p:spPr>
          <a:xfrm>
            <a:off x="15855" y="5467658"/>
            <a:ext cx="596370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>
                <a:latin typeface="Consolas" panose="020B0609020204030204" pitchFamily="49" charset="0"/>
              </a:rPr>
              <a:t>brk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function is being called and used in our approach.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EA47D-A716-4F7A-8D71-EA3459C47176}"/>
              </a:ext>
            </a:extLst>
          </p:cNvPr>
          <p:cNvSpPr txBox="1"/>
          <p:nvPr/>
        </p:nvSpPr>
        <p:spPr>
          <a:xfrm>
            <a:off x="-317173" y="3913680"/>
            <a:ext cx="804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The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brk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n-US" sz="2000" b="1" dirty="0">
                <a:solidFill>
                  <a:srgbClr val="C00000"/>
                </a:solidFill>
              </a:rPr>
              <a:t> function is disabled from being accessed by the container.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8225099-3CD5-4BCF-8082-E292B10E9EAD}"/>
              </a:ext>
            </a:extLst>
          </p:cNvPr>
          <p:cNvSpPr/>
          <p:nvPr/>
        </p:nvSpPr>
        <p:spPr>
          <a:xfrm>
            <a:off x="7885416" y="3987918"/>
            <a:ext cx="4313762" cy="1359781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A037D4F-428A-41F3-BF20-293901E85DD1}"/>
              </a:ext>
            </a:extLst>
          </p:cNvPr>
          <p:cNvSpPr/>
          <p:nvPr/>
        </p:nvSpPr>
        <p:spPr>
          <a:xfrm rot="8628612">
            <a:off x="10040304" y="1716244"/>
            <a:ext cx="804041" cy="2195045"/>
          </a:xfrm>
          <a:prstGeom prst="curvedRightArrow">
            <a:avLst>
              <a:gd name="adj1" fmla="val 15433"/>
              <a:gd name="adj2" fmla="val 61659"/>
              <a:gd name="adj3" fmla="val 269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636D3C9F-9987-4045-9F52-DEDDDFE8C888}"/>
              </a:ext>
            </a:extLst>
          </p:cNvPr>
          <p:cNvSpPr/>
          <p:nvPr/>
        </p:nvSpPr>
        <p:spPr>
          <a:xfrm>
            <a:off x="7249142" y="1752209"/>
            <a:ext cx="856593" cy="239075"/>
          </a:xfrm>
          <a:prstGeom prst="flowChartProcess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C72AC-5E71-4367-94E3-28F3300160A8}"/>
              </a:ext>
            </a:extLst>
          </p:cNvPr>
          <p:cNvSpPr txBox="1"/>
          <p:nvPr/>
        </p:nvSpPr>
        <p:spPr>
          <a:xfrm>
            <a:off x="7960307" y="4145325"/>
            <a:ext cx="410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an unauthorized system call is implemented into the program, it results in the change of the execution flow.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5E8A50-C068-4D63-86B8-C3784D7F72F0}"/>
              </a:ext>
            </a:extLst>
          </p:cNvPr>
          <p:cNvSpPr/>
          <p:nvPr/>
        </p:nvSpPr>
        <p:spPr>
          <a:xfrm>
            <a:off x="390418" y="1546261"/>
            <a:ext cx="4128439" cy="133918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Denial of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D4B4-517F-41C3-8C0A-1366D6AC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DF3BA-B471-494E-B028-8592EB97C542}"/>
              </a:ext>
            </a:extLst>
          </p:cNvPr>
          <p:cNvSpPr txBox="1"/>
          <p:nvPr/>
        </p:nvSpPr>
        <p:spPr>
          <a:xfrm>
            <a:off x="7185570" y="1645724"/>
            <a:ext cx="1089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brk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4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/>
      <p:bldP spid="3" grpId="0" animBg="1"/>
      <p:bldP spid="15" grpId="0"/>
      <p:bldP spid="18" grpId="0" animBg="1"/>
      <p:bldP spid="19" grpId="0" animBg="1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0A3C4F-9C1B-4AFE-93C6-2E9569DA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300039"/>
            <a:ext cx="8503920" cy="9572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Security Analysis: System Call Access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Experiment Two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23775C-A582-487E-AD82-5C84AE68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87278" r="8180" b="8351"/>
          <a:stretch/>
        </p:blipFill>
        <p:spPr>
          <a:xfrm>
            <a:off x="182802" y="5048149"/>
            <a:ext cx="8860220" cy="644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FFE644-5FA5-4D05-A92E-1BCE4223195D}"/>
              </a:ext>
            </a:extLst>
          </p:cNvPr>
          <p:cNvSpPr/>
          <p:nvPr/>
        </p:nvSpPr>
        <p:spPr>
          <a:xfrm>
            <a:off x="9138745" y="3922464"/>
            <a:ext cx="2844246" cy="23311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3361-9189-4002-8889-220AC5AE4ACD}"/>
              </a:ext>
            </a:extLst>
          </p:cNvPr>
          <p:cNvSpPr txBox="1"/>
          <p:nvPr/>
        </p:nvSpPr>
        <p:spPr>
          <a:xfrm>
            <a:off x="9292343" y="4303140"/>
            <a:ext cx="262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to root-authorized file can cause the </a:t>
            </a:r>
            <a:r>
              <a:rPr lang="en-US" dirty="0" err="1"/>
              <a:t>ardupilot</a:t>
            </a:r>
            <a:r>
              <a:rPr lang="en-US" dirty="0"/>
              <a:t> software to not perform correctly</a:t>
            </a:r>
          </a:p>
        </p:txBody>
      </p:sp>
      <p:pic>
        <p:nvPicPr>
          <p:cNvPr id="5122" name="Picture 2" descr="Amazon.com: DJI Mavic Air 2 - Drone Quadcopter UAV with 48MP Camera 4K  Video 8K Hyperlapse 1/2&amp;quot; CMOS Sensor 3-Axis Gimbal 34min Flight Time  ActiveTrack 3.0 Ocusync 2.0, Gray : Toys &amp;amp; Games">
            <a:extLst>
              <a:ext uri="{FF2B5EF4-FFF2-40B4-BE49-F238E27FC236}">
                <a16:creationId xmlns:a16="http://schemas.microsoft.com/office/drawing/2014/main" id="{38EA4993-B17C-443F-9908-0CAE8FB6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8" y="1932792"/>
            <a:ext cx="4076039" cy="19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53030D9-64F5-4820-9B59-89F3AE4F9F0C}"/>
              </a:ext>
            </a:extLst>
          </p:cNvPr>
          <p:cNvSpPr/>
          <p:nvPr/>
        </p:nvSpPr>
        <p:spPr>
          <a:xfrm rot="13830813">
            <a:off x="3673366" y="1770991"/>
            <a:ext cx="1240220" cy="462455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9CF1EFA-42D7-44C5-B0AD-890DBB50756D}"/>
              </a:ext>
            </a:extLst>
          </p:cNvPr>
          <p:cNvSpPr/>
          <p:nvPr/>
        </p:nvSpPr>
        <p:spPr>
          <a:xfrm rot="1754842">
            <a:off x="-47411" y="3794956"/>
            <a:ext cx="1032025" cy="462455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Amazon.com: DJI Mavic Air 2 - Drone Quadcopter UAV with 48MP Camera 4K  Video 8K Hyperlapse 1/2&amp;quot; CMOS Sensor 3-Axis Gimbal 34min Flight Time  ActiveTrack 3.0 Ocusync 2.0, Gray : Toys &amp;amp; Games">
            <a:extLst>
              <a:ext uri="{FF2B5EF4-FFF2-40B4-BE49-F238E27FC236}">
                <a16:creationId xmlns:a16="http://schemas.microsoft.com/office/drawing/2014/main" id="{F674DE67-41DF-4E05-8C3E-CBD6C811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31" y="1901679"/>
            <a:ext cx="4076039" cy="19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CB95EDB8-0969-4939-95ED-760F0149F9CE}"/>
              </a:ext>
            </a:extLst>
          </p:cNvPr>
          <p:cNvSpPr/>
          <p:nvPr/>
        </p:nvSpPr>
        <p:spPr>
          <a:xfrm rot="13830813">
            <a:off x="10961092" y="1670451"/>
            <a:ext cx="1240220" cy="462455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087420D1-B663-4C78-8C15-1ED69794D6AE}"/>
              </a:ext>
            </a:extLst>
          </p:cNvPr>
          <p:cNvSpPr/>
          <p:nvPr/>
        </p:nvSpPr>
        <p:spPr>
          <a:xfrm rot="7969087">
            <a:off x="7354070" y="3281626"/>
            <a:ext cx="511937" cy="1072056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B0F956-A911-47D0-935E-3B3973DE951C}"/>
              </a:ext>
            </a:extLst>
          </p:cNvPr>
          <p:cNvSpPr/>
          <p:nvPr/>
        </p:nvSpPr>
        <p:spPr>
          <a:xfrm>
            <a:off x="4866257" y="2791596"/>
            <a:ext cx="1985699" cy="2310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E24C6B-3A96-4C70-B3C4-FA4A3E667D6A}"/>
              </a:ext>
            </a:extLst>
          </p:cNvPr>
          <p:cNvSpPr/>
          <p:nvPr/>
        </p:nvSpPr>
        <p:spPr>
          <a:xfrm>
            <a:off x="4758106" y="3186369"/>
            <a:ext cx="2280745" cy="1104162"/>
          </a:xfrm>
          <a:prstGeom prst="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attacker can write to a file that changes the implementation of the propeller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A8A2547-645E-4ACC-A5B3-679287771BDD}"/>
              </a:ext>
            </a:extLst>
          </p:cNvPr>
          <p:cNvSpPr/>
          <p:nvPr/>
        </p:nvSpPr>
        <p:spPr>
          <a:xfrm rot="2702544">
            <a:off x="4164725" y="3962036"/>
            <a:ext cx="257504" cy="87761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5BA8F-143A-4813-985A-68D70D81C869}"/>
              </a:ext>
            </a:extLst>
          </p:cNvPr>
          <p:cNvSpPr/>
          <p:nvPr/>
        </p:nvSpPr>
        <p:spPr>
          <a:xfrm>
            <a:off x="-117699" y="3420861"/>
            <a:ext cx="1513634" cy="9944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34BBCB-364F-45F8-AC90-67173D4E8260}"/>
              </a:ext>
            </a:extLst>
          </p:cNvPr>
          <p:cNvSpPr/>
          <p:nvPr/>
        </p:nvSpPr>
        <p:spPr>
          <a:xfrm>
            <a:off x="6901970" y="3272391"/>
            <a:ext cx="1513634" cy="9944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7B9937-81EE-4FF6-9818-CE9D6483ED81}"/>
              </a:ext>
            </a:extLst>
          </p:cNvPr>
          <p:cNvSpPr/>
          <p:nvPr/>
        </p:nvSpPr>
        <p:spPr>
          <a:xfrm>
            <a:off x="56916" y="5048149"/>
            <a:ext cx="9081830" cy="57917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0E63D-BD62-41CC-95A5-3E657DAD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6" grpId="0" animBg="1"/>
      <p:bldP spid="21" grpId="0" animBg="1"/>
      <p:bldP spid="1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6D905CB-9BD8-4C70-9C05-4D22C176D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284498"/>
              </p:ext>
            </p:extLst>
          </p:nvPr>
        </p:nvGraphicFramePr>
        <p:xfrm>
          <a:off x="332784" y="22224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EEA80C92-3758-44CA-955E-6C4C7D0CAF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321485"/>
              </p:ext>
            </p:extLst>
          </p:nvPr>
        </p:nvGraphicFramePr>
        <p:xfrm>
          <a:off x="344029" y="22218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AF0AF6-B370-4C4D-A8BB-A60CB4CB44E0}"/>
              </a:ext>
            </a:extLst>
          </p:cNvPr>
          <p:cNvSpPr txBox="1"/>
          <p:nvPr/>
        </p:nvSpPr>
        <p:spPr>
          <a:xfrm rot="16200000">
            <a:off x="-1040647" y="3219096"/>
            <a:ext cx="2270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Percentage of Memory Usage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3DD319-0E11-4B84-95AF-EE31802E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300039"/>
            <a:ext cx="8503920" cy="9572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Security Analysis: Memory Exhaustion</a:t>
            </a:r>
            <a:br>
              <a:rPr lang="en-US" b="1" dirty="0">
                <a:latin typeface="+mn-lt"/>
              </a:rPr>
            </a:br>
            <a:endParaRPr lang="en-US" sz="2200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95788-0D6B-4C8E-B3A3-50444FD66D14}"/>
              </a:ext>
            </a:extLst>
          </p:cNvPr>
          <p:cNvSpPr txBox="1"/>
          <p:nvPr/>
        </p:nvSpPr>
        <p:spPr>
          <a:xfrm>
            <a:off x="371470" y="5383584"/>
            <a:ext cx="297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</a:rPr>
              <a:t>Our Approach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/>
                </a:solidFill>
              </a:rPr>
              <a:t>Vanilla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2CE65-04F6-4391-BEBD-C5FD6EF1622F}"/>
              </a:ext>
            </a:extLst>
          </p:cNvPr>
          <p:cNvSpPr txBox="1"/>
          <p:nvPr/>
        </p:nvSpPr>
        <p:spPr>
          <a:xfrm>
            <a:off x="1792546" y="4922143"/>
            <a:ext cx="2206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Execution Time in Seconds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A3DFC-6A05-4BE5-87EA-D211C5E832BD}"/>
              </a:ext>
            </a:extLst>
          </p:cNvPr>
          <p:cNvCxnSpPr>
            <a:cxnSpLocks/>
          </p:cNvCxnSpPr>
          <p:nvPr/>
        </p:nvCxnSpPr>
        <p:spPr>
          <a:xfrm flipH="1" flipV="1">
            <a:off x="643956" y="1994338"/>
            <a:ext cx="2" cy="2663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E28141-F933-4A10-B93A-7007BE7CFC77}"/>
              </a:ext>
            </a:extLst>
          </p:cNvPr>
          <p:cNvCxnSpPr>
            <a:cxnSpLocks/>
          </p:cNvCxnSpPr>
          <p:nvPr/>
        </p:nvCxnSpPr>
        <p:spPr>
          <a:xfrm>
            <a:off x="643956" y="4658133"/>
            <a:ext cx="425214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E48CB8-D6FB-4187-8E36-509E35C9F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730" r="60423" b="3571"/>
          <a:stretch/>
        </p:blipFill>
        <p:spPr>
          <a:xfrm>
            <a:off x="6170481" y="2317301"/>
            <a:ext cx="5550125" cy="12314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C40522D-05A3-4C01-941E-7C2832B19A04}"/>
              </a:ext>
            </a:extLst>
          </p:cNvPr>
          <p:cNvSpPr/>
          <p:nvPr/>
        </p:nvSpPr>
        <p:spPr>
          <a:xfrm>
            <a:off x="1813034" y="1353047"/>
            <a:ext cx="3279228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027312A-BCFD-4BCB-8F17-DC71A06D96F3}"/>
              </a:ext>
            </a:extLst>
          </p:cNvPr>
          <p:cNvSpPr/>
          <p:nvPr/>
        </p:nvSpPr>
        <p:spPr>
          <a:xfrm rot="10800000">
            <a:off x="0" y="1353045"/>
            <a:ext cx="285749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314EF-B1FD-4E11-9235-E7DD2DE02246}"/>
              </a:ext>
            </a:extLst>
          </p:cNvPr>
          <p:cNvSpPr txBox="1"/>
          <p:nvPr/>
        </p:nvSpPr>
        <p:spPr>
          <a:xfrm>
            <a:off x="1448087" y="1463019"/>
            <a:ext cx="208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baseline="0" dirty="0">
                <a:effectLst/>
              </a:rPr>
              <a:t>Memory Exhaustion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F1845B2-9B8A-4019-A35B-551D4541C9A2}"/>
              </a:ext>
            </a:extLst>
          </p:cNvPr>
          <p:cNvSpPr/>
          <p:nvPr/>
        </p:nvSpPr>
        <p:spPr>
          <a:xfrm>
            <a:off x="4840397" y="2998462"/>
            <a:ext cx="636815" cy="26229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18778D-5D67-48EA-8736-504747E51F61}"/>
              </a:ext>
            </a:extLst>
          </p:cNvPr>
          <p:cNvSpPr/>
          <p:nvPr/>
        </p:nvSpPr>
        <p:spPr>
          <a:xfrm>
            <a:off x="8211087" y="3093362"/>
            <a:ext cx="1744717" cy="4111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CB1F51C-E104-4B0E-96CA-D13D52743A3A}"/>
              </a:ext>
            </a:extLst>
          </p:cNvPr>
          <p:cNvSpPr/>
          <p:nvPr/>
        </p:nvSpPr>
        <p:spPr>
          <a:xfrm>
            <a:off x="5906812" y="4559826"/>
            <a:ext cx="6149911" cy="11012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6A7C7B5-8967-48F5-8C69-CDE95D7739DD}"/>
              </a:ext>
            </a:extLst>
          </p:cNvPr>
          <p:cNvSpPr/>
          <p:nvPr/>
        </p:nvSpPr>
        <p:spPr>
          <a:xfrm>
            <a:off x="8470080" y="3856257"/>
            <a:ext cx="3279228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D31D3A-D191-44EF-8DF9-23EA34C338C2}"/>
              </a:ext>
            </a:extLst>
          </p:cNvPr>
          <p:cNvSpPr/>
          <p:nvPr/>
        </p:nvSpPr>
        <p:spPr>
          <a:xfrm rot="10800000">
            <a:off x="6657046" y="3856255"/>
            <a:ext cx="285749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BFC66-B449-41C2-96BA-2FE82C24AC0B}"/>
              </a:ext>
            </a:extLst>
          </p:cNvPr>
          <p:cNvSpPr txBox="1"/>
          <p:nvPr/>
        </p:nvSpPr>
        <p:spPr>
          <a:xfrm>
            <a:off x="8105133" y="3966229"/>
            <a:ext cx="208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baseline="0" dirty="0">
                <a:effectLst/>
              </a:rPr>
              <a:t>Our Approach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240A04-F708-4EFF-B4BA-5CDC8BEF544F}"/>
              </a:ext>
            </a:extLst>
          </p:cNvPr>
          <p:cNvSpPr txBox="1"/>
          <p:nvPr/>
        </p:nvSpPr>
        <p:spPr>
          <a:xfrm>
            <a:off x="5865714" y="4768254"/>
            <a:ext cx="6232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the use of containerization, the configuration manager can detect the memory leak and prevent the software from a segmentation fault.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332D-506A-477B-A941-8178CE65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0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5" grpId="0">
        <p:bldAsOne/>
      </p:bldGraphic>
      <p:bldP spid="22" grpId="0" animBg="1"/>
      <p:bldP spid="23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C9B0CD65-BDAB-4EEA-B2ED-63AA78E6C10F}"/>
              </a:ext>
            </a:extLst>
          </p:cNvPr>
          <p:cNvSpPr/>
          <p:nvPr/>
        </p:nvSpPr>
        <p:spPr>
          <a:xfrm>
            <a:off x="1813034" y="1353047"/>
            <a:ext cx="509769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95069E1-8059-41CB-92F6-D180F74988D0}"/>
              </a:ext>
            </a:extLst>
          </p:cNvPr>
          <p:cNvSpPr/>
          <p:nvPr/>
        </p:nvSpPr>
        <p:spPr>
          <a:xfrm rot="10800000">
            <a:off x="0" y="1353046"/>
            <a:ext cx="517108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8B5146A-8E9D-4B8F-90A1-9A4492BF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20872"/>
              </p:ext>
            </p:extLst>
          </p:nvPr>
        </p:nvGraphicFramePr>
        <p:xfrm>
          <a:off x="5798049" y="2339623"/>
          <a:ext cx="5826393" cy="191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131">
                  <a:extLst>
                    <a:ext uri="{9D8B030D-6E8A-4147-A177-3AD203B41FA5}">
                      <a16:colId xmlns:a16="http://schemas.microsoft.com/office/drawing/2014/main" val="2277714120"/>
                    </a:ext>
                  </a:extLst>
                </a:gridCol>
                <a:gridCol w="1942131">
                  <a:extLst>
                    <a:ext uri="{9D8B030D-6E8A-4147-A177-3AD203B41FA5}">
                      <a16:colId xmlns:a16="http://schemas.microsoft.com/office/drawing/2014/main" val="3377379201"/>
                    </a:ext>
                  </a:extLst>
                </a:gridCol>
                <a:gridCol w="1942131">
                  <a:extLst>
                    <a:ext uri="{9D8B030D-6E8A-4147-A177-3AD203B41FA5}">
                      <a16:colId xmlns:a16="http://schemas.microsoft.com/office/drawing/2014/main" val="2919719021"/>
                    </a:ext>
                  </a:extLst>
                </a:gridCol>
              </a:tblGrid>
              <a:tr h="3872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 Time (microseconds)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34015"/>
                  </a:ext>
                </a:extLst>
              </a:tr>
              <a:tr h="387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06"/>
                  </a:ext>
                </a:extLst>
              </a:tr>
              <a:tr h="3872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29.133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31.186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66608708"/>
                  </a:ext>
                </a:extLst>
              </a:tr>
              <a:tr h="339232">
                <a:tc>
                  <a:txBody>
                    <a:bodyPr/>
                    <a:lstStyle/>
                    <a:p>
                      <a:r>
                        <a:rPr lang="en-US" dirty="0"/>
                        <a:t>STD. Deviation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8.868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10.673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849467687"/>
                  </a:ext>
                </a:extLst>
              </a:tr>
              <a:tr h="387240"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68.206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76.023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6114679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F30590-4A07-4D76-A4E5-C7E96B95F784}"/>
              </a:ext>
            </a:extLst>
          </p:cNvPr>
          <p:cNvSpPr txBox="1"/>
          <p:nvPr/>
        </p:nvSpPr>
        <p:spPr>
          <a:xfrm>
            <a:off x="253599" y="5383584"/>
            <a:ext cx="297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</a:rPr>
              <a:t>Our Approach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/>
                </a:solidFill>
              </a:rPr>
              <a:t>Vanilla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3DBDC-9F80-43D0-844C-8AB677E533D8}"/>
              </a:ext>
            </a:extLst>
          </p:cNvPr>
          <p:cNvSpPr txBox="1"/>
          <p:nvPr/>
        </p:nvSpPr>
        <p:spPr>
          <a:xfrm>
            <a:off x="388705" y="1467648"/>
            <a:ext cx="657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baseline="0" dirty="0">
                <a:effectLst/>
              </a:rPr>
              <a:t>Empirical Distribution Graph of </a:t>
            </a:r>
            <a:r>
              <a:rPr lang="en-US" sz="1800" b="0" i="0" baseline="0" dirty="0" err="1">
                <a:effectLst/>
              </a:rPr>
              <a:t>Ardupilot</a:t>
            </a:r>
            <a:r>
              <a:rPr lang="en-US" sz="1800" b="0" i="0" baseline="0" dirty="0">
                <a:effectLst/>
              </a:rPr>
              <a:t> Barometer Application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81EED-BE3A-47B0-B89E-D0C28B381A15}"/>
              </a:ext>
            </a:extLst>
          </p:cNvPr>
          <p:cNvSpPr txBox="1"/>
          <p:nvPr/>
        </p:nvSpPr>
        <p:spPr>
          <a:xfrm rot="16200000">
            <a:off x="-745793" y="2652417"/>
            <a:ext cx="1721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ECDF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C471C-5C46-4133-B70E-CE5E87DEB9B8}"/>
              </a:ext>
            </a:extLst>
          </p:cNvPr>
          <p:cNvSpPr txBox="1"/>
          <p:nvPr/>
        </p:nvSpPr>
        <p:spPr>
          <a:xfrm>
            <a:off x="1674675" y="4922143"/>
            <a:ext cx="2206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Execution Time in Microseconds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3D7A2A6-1270-47D4-B9D5-1961BA071D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1766258"/>
              </p:ext>
            </p:extLst>
          </p:nvPr>
        </p:nvGraphicFramePr>
        <p:xfrm>
          <a:off x="206231" y="219619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0C950-4813-402C-949E-C1F3B5101632}"/>
              </a:ext>
            </a:extLst>
          </p:cNvPr>
          <p:cNvCxnSpPr>
            <a:cxnSpLocks/>
          </p:cNvCxnSpPr>
          <p:nvPr/>
        </p:nvCxnSpPr>
        <p:spPr>
          <a:xfrm flipH="1" flipV="1">
            <a:off x="526085" y="1994338"/>
            <a:ext cx="2" cy="2663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489777-01A6-4E9E-B944-0B320284DF5F}"/>
              </a:ext>
            </a:extLst>
          </p:cNvPr>
          <p:cNvCxnSpPr>
            <a:cxnSpLocks/>
          </p:cNvCxnSpPr>
          <p:nvPr/>
        </p:nvCxnSpPr>
        <p:spPr>
          <a:xfrm>
            <a:off x="526085" y="4658133"/>
            <a:ext cx="425214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AB11071-B681-49EC-8D38-1CC584C402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696216"/>
              </p:ext>
            </p:extLst>
          </p:nvPr>
        </p:nvGraphicFramePr>
        <p:xfrm>
          <a:off x="206231" y="219666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C76CF85C-2324-4C02-911B-DC9777F5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300039"/>
            <a:ext cx="8503920" cy="9572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Overhead Analysis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Impact on Execution Time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13BFC5-CC39-4AA9-8688-9B0E781E76B2}"/>
              </a:ext>
            </a:extLst>
          </p:cNvPr>
          <p:cNvSpPr/>
          <p:nvPr/>
        </p:nvSpPr>
        <p:spPr>
          <a:xfrm>
            <a:off x="5798049" y="4999029"/>
            <a:ext cx="6330594" cy="125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The overhead of our approach was minimal with only a 1.07x increase in application execution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02E24-378A-42B2-BFA0-527E9367938D}"/>
              </a:ext>
            </a:extLst>
          </p:cNvPr>
          <p:cNvSpPr txBox="1"/>
          <p:nvPr/>
        </p:nvSpPr>
        <p:spPr>
          <a:xfrm>
            <a:off x="8343236" y="5014252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BFE3F-4CAD-42B7-A4E9-5778576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9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P spid="6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8DF138E4-F30A-4DB8-A11D-1BB8A9B697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354297"/>
              </p:ext>
            </p:extLst>
          </p:nvPr>
        </p:nvGraphicFramePr>
        <p:xfrm>
          <a:off x="115099" y="22802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FE44AD5-D46C-4698-97DF-6ACC62E6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94633"/>
              </p:ext>
            </p:extLst>
          </p:nvPr>
        </p:nvGraphicFramePr>
        <p:xfrm>
          <a:off x="5798049" y="2637964"/>
          <a:ext cx="5826387" cy="1883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129">
                  <a:extLst>
                    <a:ext uri="{9D8B030D-6E8A-4147-A177-3AD203B41FA5}">
                      <a16:colId xmlns:a16="http://schemas.microsoft.com/office/drawing/2014/main" val="2277714120"/>
                    </a:ext>
                  </a:extLst>
                </a:gridCol>
                <a:gridCol w="1942129">
                  <a:extLst>
                    <a:ext uri="{9D8B030D-6E8A-4147-A177-3AD203B41FA5}">
                      <a16:colId xmlns:a16="http://schemas.microsoft.com/office/drawing/2014/main" val="3377379201"/>
                    </a:ext>
                  </a:extLst>
                </a:gridCol>
                <a:gridCol w="1942129">
                  <a:extLst>
                    <a:ext uri="{9D8B030D-6E8A-4147-A177-3AD203B41FA5}">
                      <a16:colId xmlns:a16="http://schemas.microsoft.com/office/drawing/2014/main" val="2919719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Execution Time (kilobytes)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8398"/>
                  </a:ext>
                </a:extLst>
              </a:tr>
              <a:tr h="404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Vanilla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Our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06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67.302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98.522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608708"/>
                  </a:ext>
                </a:extLst>
              </a:tr>
              <a:tr h="373606">
                <a:tc>
                  <a:txBody>
                    <a:bodyPr/>
                    <a:lstStyle/>
                    <a:p>
                      <a:r>
                        <a:rPr lang="en-US" dirty="0"/>
                        <a:t>STD.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55.906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90.538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67687"/>
                  </a:ext>
                </a:extLst>
              </a:tr>
              <a:tr h="351510"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467971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7FB638-26A4-464E-9316-4369D6EF63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999596"/>
              </p:ext>
            </p:extLst>
          </p:nvPr>
        </p:nvGraphicFramePr>
        <p:xfrm>
          <a:off x="115099" y="22751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C5C1E8-2DFB-415F-9527-D545CD45850F}"/>
              </a:ext>
            </a:extLst>
          </p:cNvPr>
          <p:cNvSpPr txBox="1"/>
          <p:nvPr/>
        </p:nvSpPr>
        <p:spPr>
          <a:xfrm>
            <a:off x="2047875" y="4929047"/>
            <a:ext cx="1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Kilobytes Used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A92BE1-5FFF-4656-A5A4-FD6A833C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300039"/>
            <a:ext cx="8503920" cy="9572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Overhead Analysis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Impact on Memory Usage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CA4E5-463F-477D-99D3-453484684D39}"/>
              </a:ext>
            </a:extLst>
          </p:cNvPr>
          <p:cNvSpPr txBox="1"/>
          <p:nvPr/>
        </p:nvSpPr>
        <p:spPr>
          <a:xfrm>
            <a:off x="253599" y="5383584"/>
            <a:ext cx="297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</a:rPr>
              <a:t>Our Approach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/>
                </a:solidFill>
              </a:rPr>
              <a:t>Vanilla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7EB788-D9A7-407D-A383-F61540AAAD41}"/>
              </a:ext>
            </a:extLst>
          </p:cNvPr>
          <p:cNvSpPr txBox="1"/>
          <p:nvPr/>
        </p:nvSpPr>
        <p:spPr>
          <a:xfrm rot="16200000">
            <a:off x="-745793" y="2652417"/>
            <a:ext cx="1721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ECDF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FD5AB3-2B7F-4979-B408-A931C31F0664}"/>
              </a:ext>
            </a:extLst>
          </p:cNvPr>
          <p:cNvSpPr/>
          <p:nvPr/>
        </p:nvSpPr>
        <p:spPr>
          <a:xfrm rot="10800000">
            <a:off x="0" y="1353046"/>
            <a:ext cx="517108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472687A-ADFE-41F5-869B-03B8CB918FE0}"/>
              </a:ext>
            </a:extLst>
          </p:cNvPr>
          <p:cNvSpPr/>
          <p:nvPr/>
        </p:nvSpPr>
        <p:spPr>
          <a:xfrm>
            <a:off x="1813034" y="1353047"/>
            <a:ext cx="5171084" cy="6039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C23EB-B795-4713-B4BC-1158FCDC853A}"/>
              </a:ext>
            </a:extLst>
          </p:cNvPr>
          <p:cNvSpPr txBox="1"/>
          <p:nvPr/>
        </p:nvSpPr>
        <p:spPr>
          <a:xfrm>
            <a:off x="206231" y="1469783"/>
            <a:ext cx="827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baseline="0" dirty="0">
                <a:effectLst/>
              </a:rPr>
              <a:t>Empirical Distribution Graph of </a:t>
            </a:r>
            <a:r>
              <a:rPr lang="en-US" sz="1800" b="0" i="0" baseline="0" dirty="0" err="1">
                <a:effectLst/>
              </a:rPr>
              <a:t>Ardupilot</a:t>
            </a:r>
            <a:r>
              <a:rPr lang="en-US" sz="1800" b="0" i="0" baseline="0" dirty="0">
                <a:effectLst/>
              </a:rPr>
              <a:t> Barometer Memory Usage</a:t>
            </a:r>
            <a:endParaRPr lang="en-US" dirty="0">
              <a:effectLst/>
            </a:endParaRP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480DD8-4A8C-4AB4-9A41-2D38E8FBAAC1}"/>
              </a:ext>
            </a:extLst>
          </p:cNvPr>
          <p:cNvCxnSpPr>
            <a:cxnSpLocks/>
          </p:cNvCxnSpPr>
          <p:nvPr/>
        </p:nvCxnSpPr>
        <p:spPr>
          <a:xfrm flipH="1" flipV="1">
            <a:off x="526085" y="1994338"/>
            <a:ext cx="2" cy="2663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A049B3-81A8-41E6-9B0F-B4CFD2B596A5}"/>
              </a:ext>
            </a:extLst>
          </p:cNvPr>
          <p:cNvCxnSpPr>
            <a:cxnSpLocks/>
          </p:cNvCxnSpPr>
          <p:nvPr/>
        </p:nvCxnSpPr>
        <p:spPr>
          <a:xfrm>
            <a:off x="526085" y="4658133"/>
            <a:ext cx="425214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72358-BFDD-4D69-A6D5-81C75D84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53F8ED-8579-4849-B3F9-8995F6D33D71}"/>
              </a:ext>
            </a:extLst>
          </p:cNvPr>
          <p:cNvSpPr/>
          <p:nvPr/>
        </p:nvSpPr>
        <p:spPr>
          <a:xfrm>
            <a:off x="5513797" y="4876629"/>
            <a:ext cx="6330594" cy="125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The overhead of our approach was minimal with only a 1.46x increase in application execution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693AC-6FEF-4C6D-BFA5-CCE1C72FE616}"/>
              </a:ext>
            </a:extLst>
          </p:cNvPr>
          <p:cNvSpPr txBox="1"/>
          <p:nvPr/>
        </p:nvSpPr>
        <p:spPr>
          <a:xfrm>
            <a:off x="8058984" y="4891852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5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8" grpId="0">
        <p:bldAsOne/>
      </p:bldGraphic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1516-36EC-4D2A-AEDF-13227126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91" y="1825625"/>
            <a:ext cx="11419725" cy="4351338"/>
          </a:xfrm>
        </p:spPr>
        <p:txBody>
          <a:bodyPr/>
          <a:lstStyle/>
          <a:p>
            <a:r>
              <a:rPr lang="en-US" dirty="0"/>
              <a:t>Our research shows the feasibility of using containers for RV applications</a:t>
            </a:r>
          </a:p>
          <a:p>
            <a:r>
              <a:rPr lang="en-US" dirty="0"/>
              <a:t>Containerization of RV Applications</a:t>
            </a:r>
          </a:p>
          <a:p>
            <a:pPr lvl="1"/>
            <a:r>
              <a:rPr lang="en-US" dirty="0"/>
              <a:t>Allows to monitor the behavior of the RV application without significant overheads</a:t>
            </a:r>
          </a:p>
          <a:p>
            <a:pPr lvl="1"/>
            <a:r>
              <a:rPr lang="en-US" dirty="0"/>
              <a:t>Can enforce design time configurations and prevent unauthorized access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Our future research:</a:t>
            </a:r>
          </a:p>
          <a:p>
            <a:pPr lvl="1"/>
            <a:r>
              <a:rPr lang="en-US" dirty="0"/>
              <a:t>Will explore attacks on other signals </a:t>
            </a:r>
            <a:r>
              <a:rPr lang="en-US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(such as I/O, network, and timing anomalies). </a:t>
            </a:r>
          </a:p>
          <a:p>
            <a:pPr lvl="1"/>
            <a:r>
              <a:rPr lang="en-US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Will also evaluate other autopilot software (e.g., Paparazzi and PX4).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FB27CF-92F7-4903-BEDA-2588A96F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300039"/>
            <a:ext cx="8503920" cy="957262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Conclusion</a:t>
            </a:r>
            <a:endParaRPr lang="en-US" sz="22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AA932-7F76-4F53-B179-AC229914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48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41E01C-5F66-4180-833D-4B20B4CD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0" y="3426115"/>
            <a:ext cx="2782798" cy="9572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Thank You!</a:t>
            </a:r>
            <a:endParaRPr lang="en-US" sz="2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63F4F-CA02-437D-97DF-5FECDD2E27C5}"/>
              </a:ext>
            </a:extLst>
          </p:cNvPr>
          <p:cNvSpPr txBox="1"/>
          <p:nvPr/>
        </p:nvSpPr>
        <p:spPr>
          <a:xfrm>
            <a:off x="5008653" y="4383377"/>
            <a:ext cx="2085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Questions?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DC9C7-1994-4F4E-AA24-028E0CDD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7BD05E-8E36-4657-A70C-3BA7C67D5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0" y="427803"/>
            <a:ext cx="850423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Robotic Vehicles (RVs)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FEC469-2AD3-437D-9042-BFE581C05270}"/>
              </a:ext>
            </a:extLst>
          </p:cNvPr>
          <p:cNvSpPr/>
          <p:nvPr/>
        </p:nvSpPr>
        <p:spPr>
          <a:xfrm>
            <a:off x="331076" y="1429406"/>
            <a:ext cx="3568262" cy="25014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testing delivery by drone, CEO Bezos says">
            <a:extLst>
              <a:ext uri="{FF2B5EF4-FFF2-40B4-BE49-F238E27FC236}">
                <a16:creationId xmlns:a16="http://schemas.microsoft.com/office/drawing/2014/main" id="{89D6F76B-EAD3-41E1-A6B4-328A7FD1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2" y="1713185"/>
            <a:ext cx="3142959" cy="1776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954AF1-90B5-4F92-A664-A5124E612458}"/>
              </a:ext>
            </a:extLst>
          </p:cNvPr>
          <p:cNvSpPr/>
          <p:nvPr/>
        </p:nvSpPr>
        <p:spPr>
          <a:xfrm>
            <a:off x="549062" y="3970283"/>
            <a:ext cx="2983624" cy="23490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or U.S. Military Drones, Airspace Is Growing More Congested, Dangerous -  WSJ">
            <a:extLst>
              <a:ext uri="{FF2B5EF4-FFF2-40B4-BE49-F238E27FC236}">
                <a16:creationId xmlns:a16="http://schemas.microsoft.com/office/drawing/2014/main" id="{731454F0-99D3-4D4F-9F2D-A470A42A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76" y="4060115"/>
            <a:ext cx="2210062" cy="2210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7B71B57-2E58-4F9B-B09E-427CC893369C}"/>
              </a:ext>
            </a:extLst>
          </p:cNvPr>
          <p:cNvSpPr/>
          <p:nvPr/>
        </p:nvSpPr>
        <p:spPr>
          <a:xfrm>
            <a:off x="4117324" y="1545176"/>
            <a:ext cx="4619296" cy="4611907"/>
          </a:xfrm>
          <a:prstGeom prst="flowChartAlternateProces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SA - Controlling robots that search for Mars life">
            <a:extLst>
              <a:ext uri="{FF2B5EF4-FFF2-40B4-BE49-F238E27FC236}">
                <a16:creationId xmlns:a16="http://schemas.microsoft.com/office/drawing/2014/main" id="{176E3695-5894-4502-99DA-882E33B1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424" y="1855075"/>
            <a:ext cx="3421939" cy="3992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258110-04BF-4583-A5C5-9AF874B0DEDF}"/>
              </a:ext>
            </a:extLst>
          </p:cNvPr>
          <p:cNvSpPr txBox="1"/>
          <p:nvPr/>
        </p:nvSpPr>
        <p:spPr>
          <a:xfrm>
            <a:off x="9511861" y="2499669"/>
            <a:ext cx="2853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059C0A-A119-4031-B43C-C19850EA4D67}"/>
              </a:ext>
            </a:extLst>
          </p:cNvPr>
          <p:cNvSpPr/>
          <p:nvPr/>
        </p:nvSpPr>
        <p:spPr>
          <a:xfrm>
            <a:off x="10377687" y="1973586"/>
            <a:ext cx="1660631" cy="4785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CF4D29-295F-40AC-AFBF-4C73F0098803}"/>
              </a:ext>
            </a:extLst>
          </p:cNvPr>
          <p:cNvSpPr/>
          <p:nvPr/>
        </p:nvSpPr>
        <p:spPr>
          <a:xfrm rot="10800000">
            <a:off x="8861463" y="1973587"/>
            <a:ext cx="1516224" cy="47859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01C04-D1A4-4B46-8249-10946A7FAD83}"/>
              </a:ext>
            </a:extLst>
          </p:cNvPr>
          <p:cNvSpPr txBox="1"/>
          <p:nvPr/>
        </p:nvSpPr>
        <p:spPr>
          <a:xfrm>
            <a:off x="9927124" y="2021071"/>
            <a:ext cx="3431627" cy="383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9577B-B294-44C9-A014-A870D55D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404D-4F08-498E-A255-5D20A36A2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robotic vehicles:</a:t>
            </a:r>
          </a:p>
          <a:p>
            <a:pPr lvl="1"/>
            <a:r>
              <a:rPr lang="en-US" dirty="0"/>
              <a:t>Custom hardware</a:t>
            </a:r>
          </a:p>
          <a:p>
            <a:pPr lvl="1"/>
            <a:r>
              <a:rPr lang="en-US" dirty="0"/>
              <a:t>Closed-source software</a:t>
            </a:r>
          </a:p>
          <a:p>
            <a:pPr lvl="1"/>
            <a:r>
              <a:rPr lang="en-US" dirty="0"/>
              <a:t>Not interconnected</a:t>
            </a:r>
          </a:p>
          <a:p>
            <a:r>
              <a:rPr lang="en-US" dirty="0"/>
              <a:t>Modern robotic vehicles:</a:t>
            </a:r>
          </a:p>
          <a:p>
            <a:pPr lvl="1"/>
            <a:r>
              <a:rPr lang="en-US" dirty="0"/>
              <a:t>Off-the-shelf (COTS) components</a:t>
            </a:r>
          </a:p>
          <a:p>
            <a:pPr lvl="1"/>
            <a:r>
              <a:rPr lang="en-US" dirty="0"/>
              <a:t>Open-source software</a:t>
            </a:r>
          </a:p>
          <a:p>
            <a:pPr lvl="1"/>
            <a:r>
              <a:rPr lang="en-US" dirty="0"/>
              <a:t>More interconnected </a:t>
            </a:r>
            <a:r>
              <a:rPr lang="en-US" dirty="0">
                <a:sym typeface="Wingdings" panose="05000000000000000000" pitchFamily="2" charset="2"/>
              </a:rPr>
              <a:t> Internet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B7E0E-AE9E-476E-AD11-6B7D21CFABB4}"/>
              </a:ext>
            </a:extLst>
          </p:cNvPr>
          <p:cNvSpPr txBox="1"/>
          <p:nvPr/>
        </p:nvSpPr>
        <p:spPr>
          <a:xfrm>
            <a:off x="3137338" y="378372"/>
            <a:ext cx="6469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RV Security?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D45BD-1446-4751-8F34-A3BF086B16AE}"/>
              </a:ext>
            </a:extLst>
          </p:cNvPr>
          <p:cNvSpPr/>
          <p:nvPr/>
        </p:nvSpPr>
        <p:spPr>
          <a:xfrm>
            <a:off x="7288923" y="4235669"/>
            <a:ext cx="4125310" cy="5728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Larger attack surface!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D32F5-5C95-4F68-AA81-E36D57F9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34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278DA0C-1F94-4F75-AF89-F463F9EB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5" y="4156781"/>
            <a:ext cx="8732084" cy="145465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9E054DF-6F30-4F45-93BA-62C9B3247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353"/>
          <a:stretch/>
        </p:blipFill>
        <p:spPr>
          <a:xfrm>
            <a:off x="-30822" y="2000295"/>
            <a:ext cx="8418692" cy="1306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4F2428-D4CA-4F08-8924-8109EB05E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5891"/>
            <a:ext cx="8617875" cy="979605"/>
          </a:xfrm>
          <a:prstGeom prst="rect">
            <a:avLst/>
          </a:prstGeom>
        </p:spPr>
      </p:pic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0D2D7C5-C5E4-42E6-8CE7-643C1135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692" y="2465767"/>
            <a:ext cx="3773308" cy="218687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A2D756-7834-4CEE-BD78-84D5F6BD1402}"/>
              </a:ext>
            </a:extLst>
          </p:cNvPr>
          <p:cNvSpPr/>
          <p:nvPr/>
        </p:nvSpPr>
        <p:spPr>
          <a:xfrm>
            <a:off x="8418692" y="3479429"/>
            <a:ext cx="1537139" cy="4887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94156E-8AA7-4C81-9316-629FBB4D6E6C}"/>
              </a:ext>
            </a:extLst>
          </p:cNvPr>
          <p:cNvSpPr/>
          <p:nvPr/>
        </p:nvSpPr>
        <p:spPr>
          <a:xfrm>
            <a:off x="4448710" y="2066416"/>
            <a:ext cx="1722259" cy="6748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4B484-A151-45AF-B3E8-E417EDD47D55}"/>
              </a:ext>
            </a:extLst>
          </p:cNvPr>
          <p:cNvSpPr txBox="1"/>
          <p:nvPr/>
        </p:nvSpPr>
        <p:spPr>
          <a:xfrm>
            <a:off x="3137338" y="378372"/>
            <a:ext cx="6469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RV Security?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825A03-EA7C-4D1B-906D-5F724268889F}"/>
              </a:ext>
            </a:extLst>
          </p:cNvPr>
          <p:cNvSpPr/>
          <p:nvPr/>
        </p:nvSpPr>
        <p:spPr>
          <a:xfrm>
            <a:off x="250609" y="4564004"/>
            <a:ext cx="1198180" cy="4887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87054-7B21-40F3-9FDD-DAFD26759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8907"/>
            <a:ext cx="8418692" cy="84450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57F645D-DA1A-4D2D-B4D4-B31AF6F3B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692" y="1827647"/>
            <a:ext cx="3773307" cy="7110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24E3E-1EF4-4E2A-ADF0-A54BC6E9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0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F63EC-76AA-4AF0-BACA-CE74FB603933}"/>
              </a:ext>
            </a:extLst>
          </p:cNvPr>
          <p:cNvSpPr/>
          <p:nvPr/>
        </p:nvSpPr>
        <p:spPr>
          <a:xfrm>
            <a:off x="572814" y="4412157"/>
            <a:ext cx="4540471" cy="769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817C34E2-F76E-4CAB-9FC2-F2988C4A1EF3}"/>
              </a:ext>
            </a:extLst>
          </p:cNvPr>
          <p:cNvSpPr/>
          <p:nvPr/>
        </p:nvSpPr>
        <p:spPr>
          <a:xfrm>
            <a:off x="2706413" y="3536731"/>
            <a:ext cx="278524" cy="60960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E5E10-6456-4C77-9503-BB8B86D0C71C}"/>
              </a:ext>
            </a:extLst>
          </p:cNvPr>
          <p:cNvSpPr/>
          <p:nvPr/>
        </p:nvSpPr>
        <p:spPr>
          <a:xfrm>
            <a:off x="1552904" y="2203038"/>
            <a:ext cx="2580290" cy="1153893"/>
          </a:xfrm>
          <a:prstGeom prst="rect">
            <a:avLst/>
          </a:prstGeom>
          <a:solidFill>
            <a:srgbClr val="FE6E6E"/>
          </a:solidFill>
          <a:ln>
            <a:solidFill>
              <a:srgbClr val="F66A6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RV Application</a:t>
            </a:r>
          </a:p>
        </p:txBody>
      </p:sp>
      <p:pic>
        <p:nvPicPr>
          <p:cNvPr id="9" name="Graphic 8" descr="Back outline">
            <a:extLst>
              <a:ext uri="{FF2B5EF4-FFF2-40B4-BE49-F238E27FC236}">
                <a16:creationId xmlns:a16="http://schemas.microsoft.com/office/drawing/2014/main" id="{9357B0A2-DEF2-4A9B-9457-1016FF319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10134">
            <a:off x="4198883" y="217620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967BA-F83B-450E-BD92-41623884D062}"/>
              </a:ext>
            </a:extLst>
          </p:cNvPr>
          <p:cNvSpPr txBox="1"/>
          <p:nvPr/>
        </p:nvSpPr>
        <p:spPr>
          <a:xfrm>
            <a:off x="3137338" y="378372"/>
            <a:ext cx="6469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Vanilla Robotic 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FF20F-78BF-4BAE-8AF6-A0B9518B51DD}"/>
              </a:ext>
            </a:extLst>
          </p:cNvPr>
          <p:cNvSpPr/>
          <p:nvPr/>
        </p:nvSpPr>
        <p:spPr>
          <a:xfrm>
            <a:off x="6482343" y="2417379"/>
            <a:ext cx="5512675" cy="1585938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RV malfunction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way to control what goes in and out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System may crash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Fatalities among humans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Destruction to surrounding environment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evil Head">
                <a:extLst>
                  <a:ext uri="{FF2B5EF4-FFF2-40B4-BE49-F238E27FC236}">
                    <a16:creationId xmlns:a16="http://schemas.microsoft.com/office/drawing/2014/main" id="{75F4C612-61A1-4D8C-BD90-D9A1A143E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678384"/>
                  </p:ext>
                </p:extLst>
              </p:nvPr>
            </p:nvGraphicFramePr>
            <p:xfrm>
              <a:off x="4951483" y="2135133"/>
              <a:ext cx="1054252" cy="12938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54252" cy="1293867"/>
                    </a:xfrm>
                    <a:prstGeom prst="rect">
                      <a:avLst/>
                    </a:prstGeom>
                  </am3d:spPr>
                  <am3d:camera>
                    <am3d:pos x="0" y="0" z="68421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1487" d="1000000"/>
                    <am3d:preTrans dx="-6" dy="-18000000" dz="10425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evil Head">
                <a:extLst>
                  <a:ext uri="{FF2B5EF4-FFF2-40B4-BE49-F238E27FC236}">
                    <a16:creationId xmlns:a16="http://schemas.microsoft.com/office/drawing/2014/main" id="{75F4C612-61A1-4D8C-BD90-D9A1A143E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1483" y="2135133"/>
                <a:ext cx="1054252" cy="12938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33BBCA5-95F6-477A-8588-A2FE7A3E838C}"/>
              </a:ext>
            </a:extLst>
          </p:cNvPr>
          <p:cNvSpPr txBox="1"/>
          <p:nvPr/>
        </p:nvSpPr>
        <p:spPr>
          <a:xfrm>
            <a:off x="4793733" y="3362186"/>
            <a:ext cx="180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malicious attack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7F9C7-814E-4C99-9AB0-139A7FAF3B82}"/>
              </a:ext>
            </a:extLst>
          </p:cNvPr>
          <p:cNvSpPr/>
          <p:nvPr/>
        </p:nvSpPr>
        <p:spPr>
          <a:xfrm>
            <a:off x="6482343" y="4593021"/>
            <a:ext cx="5512675" cy="966951"/>
          </a:xfrm>
          <a:prstGeom prst="rect">
            <a:avLst/>
          </a:prstGeom>
          <a:solidFill>
            <a:srgbClr val="FFCB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 we do better?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0FA44-D4A2-40B7-86AA-8A5A231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7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B5052152-9EF8-44FD-ABE2-539DE4DFEC95}"/>
              </a:ext>
            </a:extLst>
          </p:cNvPr>
          <p:cNvSpPr/>
          <p:nvPr/>
        </p:nvSpPr>
        <p:spPr>
          <a:xfrm>
            <a:off x="2498835" y="1340012"/>
            <a:ext cx="2826445" cy="113862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1955F3-EF99-4B04-95A0-A40B7618EE65}"/>
              </a:ext>
            </a:extLst>
          </p:cNvPr>
          <p:cNvSpPr/>
          <p:nvPr/>
        </p:nvSpPr>
        <p:spPr>
          <a:xfrm rot="10800000">
            <a:off x="685801" y="1340011"/>
            <a:ext cx="2826445" cy="113862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AF5AC-4B93-4395-8681-0CD787706F73}"/>
              </a:ext>
            </a:extLst>
          </p:cNvPr>
          <p:cNvSpPr txBox="1"/>
          <p:nvPr/>
        </p:nvSpPr>
        <p:spPr>
          <a:xfrm>
            <a:off x="2243960" y="1694737"/>
            <a:ext cx="534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Model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EEF8861-C3E7-447F-81B9-14B358E7725E}"/>
              </a:ext>
            </a:extLst>
          </p:cNvPr>
          <p:cNvSpPr/>
          <p:nvPr/>
        </p:nvSpPr>
        <p:spPr>
          <a:xfrm rot="10800000">
            <a:off x="318376" y="2818453"/>
            <a:ext cx="6316027" cy="2815137"/>
          </a:xfrm>
          <a:prstGeom prst="wedgeRoundRectCallout">
            <a:avLst>
              <a:gd name="adj1" fmla="val -20833"/>
              <a:gd name="adj2" fmla="val 59117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7C747-60E0-4E6A-8206-E780317BA8FD}"/>
              </a:ext>
            </a:extLst>
          </p:cNvPr>
          <p:cNvSpPr txBox="1"/>
          <p:nvPr/>
        </p:nvSpPr>
        <p:spPr>
          <a:xfrm>
            <a:off x="326070" y="3382259"/>
            <a:ext cx="6316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RV application can be compromised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specific assumptions on how the attacker compromise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bugs, vulnerabilities, social engineering, remote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is trusted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attacks are not considered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3434B-3C4A-463B-95F1-62C02B1E4685}"/>
              </a:ext>
            </a:extLst>
          </p:cNvPr>
          <p:cNvSpPr txBox="1"/>
          <p:nvPr/>
        </p:nvSpPr>
        <p:spPr>
          <a:xfrm>
            <a:off x="3137338" y="378372"/>
            <a:ext cx="529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Adversary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E10CC1-78EE-4BF1-BCAB-73C346CB1E63}"/>
              </a:ext>
            </a:extLst>
          </p:cNvPr>
          <p:cNvSpPr/>
          <p:nvPr/>
        </p:nvSpPr>
        <p:spPr>
          <a:xfrm>
            <a:off x="6930482" y="5348636"/>
            <a:ext cx="4472152" cy="843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RV Hardware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418132-1AD0-4516-9383-C7DE3447195A}"/>
              </a:ext>
            </a:extLst>
          </p:cNvPr>
          <p:cNvSpPr/>
          <p:nvPr/>
        </p:nvSpPr>
        <p:spPr>
          <a:xfrm>
            <a:off x="6933339" y="4412657"/>
            <a:ext cx="4472152" cy="8438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1B0E20-9D9A-47B7-8254-82341A05A7D0}"/>
              </a:ext>
            </a:extLst>
          </p:cNvPr>
          <p:cNvSpPr/>
          <p:nvPr/>
        </p:nvSpPr>
        <p:spPr>
          <a:xfrm>
            <a:off x="6930482" y="2687330"/>
            <a:ext cx="3026980" cy="16007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RV Application</a:t>
            </a:r>
          </a:p>
        </p:txBody>
      </p:sp>
      <p:pic>
        <p:nvPicPr>
          <p:cNvPr id="25" name="Picture 4" descr="ArduPilot firmware : /Tools/Logos">
            <a:extLst>
              <a:ext uri="{FF2B5EF4-FFF2-40B4-BE49-F238E27FC236}">
                <a16:creationId xmlns:a16="http://schemas.microsoft.com/office/drawing/2014/main" id="{271CCB38-D45A-43C7-9E03-8C27793C8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0575" y="1688441"/>
            <a:ext cx="2706794" cy="270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B16E75-87A6-4631-9C9D-A4AE426CC89D}"/>
              </a:ext>
            </a:extLst>
          </p:cNvPr>
          <p:cNvCxnSpPr>
            <a:cxnSpLocks/>
          </p:cNvCxnSpPr>
          <p:nvPr/>
        </p:nvCxnSpPr>
        <p:spPr>
          <a:xfrm>
            <a:off x="11545803" y="5754445"/>
            <a:ext cx="176048" cy="16028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42C7E8-4394-4970-B000-3EA5EDB022D8}"/>
              </a:ext>
            </a:extLst>
          </p:cNvPr>
          <p:cNvCxnSpPr/>
          <p:nvPr/>
        </p:nvCxnSpPr>
        <p:spPr>
          <a:xfrm flipV="1">
            <a:off x="11705896" y="5594163"/>
            <a:ext cx="436179" cy="32056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70236-1B1F-41F3-A6D4-AB2428FD457B}"/>
              </a:ext>
            </a:extLst>
          </p:cNvPr>
          <p:cNvCxnSpPr>
            <a:cxnSpLocks/>
          </p:cNvCxnSpPr>
          <p:nvPr/>
        </p:nvCxnSpPr>
        <p:spPr>
          <a:xfrm>
            <a:off x="10251834" y="3313182"/>
            <a:ext cx="325820" cy="3573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2EC3C7-4869-47B6-8518-CC378D1A5F0B}"/>
              </a:ext>
            </a:extLst>
          </p:cNvPr>
          <p:cNvCxnSpPr>
            <a:cxnSpLocks/>
          </p:cNvCxnSpPr>
          <p:nvPr/>
        </p:nvCxnSpPr>
        <p:spPr>
          <a:xfrm flipV="1">
            <a:off x="10251834" y="3313182"/>
            <a:ext cx="320565" cy="3573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C049B2-9651-4E08-B3F5-5548421A7344}"/>
              </a:ext>
            </a:extLst>
          </p:cNvPr>
          <p:cNvCxnSpPr>
            <a:cxnSpLocks/>
          </p:cNvCxnSpPr>
          <p:nvPr/>
        </p:nvCxnSpPr>
        <p:spPr>
          <a:xfrm>
            <a:off x="11545803" y="4848608"/>
            <a:ext cx="176048" cy="16028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4CAB7C-DE7A-46E8-9206-35445A57E8DF}"/>
              </a:ext>
            </a:extLst>
          </p:cNvPr>
          <p:cNvCxnSpPr/>
          <p:nvPr/>
        </p:nvCxnSpPr>
        <p:spPr>
          <a:xfrm flipV="1">
            <a:off x="11705896" y="4688326"/>
            <a:ext cx="436179" cy="32056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5EFBB-652A-4F08-BAF8-31F018DE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5F2445B0-F1CA-4DA6-80A9-E5F3A31010EB}"/>
              </a:ext>
            </a:extLst>
          </p:cNvPr>
          <p:cNvSpPr/>
          <p:nvPr/>
        </p:nvSpPr>
        <p:spPr>
          <a:xfrm>
            <a:off x="2178271" y="1631683"/>
            <a:ext cx="1813034" cy="5465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7F35B2-3707-4B8D-B244-CA41E27F4FE7}"/>
              </a:ext>
            </a:extLst>
          </p:cNvPr>
          <p:cNvSpPr/>
          <p:nvPr/>
        </p:nvSpPr>
        <p:spPr>
          <a:xfrm rot="10800000">
            <a:off x="365237" y="1631683"/>
            <a:ext cx="1813034" cy="5465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185D-4774-4C2B-B55B-9EDFAD22A648}"/>
              </a:ext>
            </a:extLst>
          </p:cNvPr>
          <p:cNvSpPr txBox="1"/>
          <p:nvPr/>
        </p:nvSpPr>
        <p:spPr>
          <a:xfrm>
            <a:off x="1287519" y="1713138"/>
            <a:ext cx="3431627" cy="383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Containerization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177E11A-AAB9-4EA5-AF14-D96A0C96EC0E}"/>
              </a:ext>
            </a:extLst>
          </p:cNvPr>
          <p:cNvSpPr/>
          <p:nvPr/>
        </p:nvSpPr>
        <p:spPr>
          <a:xfrm rot="10800000">
            <a:off x="743609" y="2340764"/>
            <a:ext cx="3111060" cy="1570694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99F2B-8D0E-4055-9C33-A50C976A2634}"/>
              </a:ext>
            </a:extLst>
          </p:cNvPr>
          <p:cNvSpPr txBox="1"/>
          <p:nvPr/>
        </p:nvSpPr>
        <p:spPr>
          <a:xfrm>
            <a:off x="847399" y="2664446"/>
            <a:ext cx="293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Isolates surrounding environment (sandboxing)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resources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939CA37-0CB7-42BF-A175-379D0B6C44E0}"/>
              </a:ext>
            </a:extLst>
          </p:cNvPr>
          <p:cNvSpPr/>
          <p:nvPr/>
        </p:nvSpPr>
        <p:spPr>
          <a:xfrm>
            <a:off x="5654042" y="1989739"/>
            <a:ext cx="914400" cy="203900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AF4EB24-3453-46B4-9F94-15B996D9ECB8}"/>
              </a:ext>
            </a:extLst>
          </p:cNvPr>
          <p:cNvSpPr/>
          <p:nvPr/>
        </p:nvSpPr>
        <p:spPr>
          <a:xfrm>
            <a:off x="7143620" y="1966091"/>
            <a:ext cx="914400" cy="203900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8273F28-4135-4F1E-B380-EA84E81C0A9F}"/>
              </a:ext>
            </a:extLst>
          </p:cNvPr>
          <p:cNvSpPr/>
          <p:nvPr/>
        </p:nvSpPr>
        <p:spPr>
          <a:xfrm>
            <a:off x="8610601" y="1966090"/>
            <a:ext cx="914400" cy="203900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02370F0-4266-4719-A815-D04121864EB6}"/>
              </a:ext>
            </a:extLst>
          </p:cNvPr>
          <p:cNvSpPr/>
          <p:nvPr/>
        </p:nvSpPr>
        <p:spPr>
          <a:xfrm>
            <a:off x="9892863" y="1966091"/>
            <a:ext cx="914400" cy="203900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C8226-4C43-4CCD-8BEA-7FC6D80C9E3C}"/>
              </a:ext>
            </a:extLst>
          </p:cNvPr>
          <p:cNvSpPr txBox="1"/>
          <p:nvPr/>
        </p:nvSpPr>
        <p:spPr>
          <a:xfrm rot="16200000">
            <a:off x="5024476" y="2428271"/>
            <a:ext cx="210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  <a:p>
            <a:r>
              <a:rPr lang="en-US" dirty="0"/>
              <a:t>RV Application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7F9F67-3FBD-4FF8-8793-F850FE746DAF}"/>
              </a:ext>
            </a:extLst>
          </p:cNvPr>
          <p:cNvSpPr/>
          <p:nvPr/>
        </p:nvSpPr>
        <p:spPr>
          <a:xfrm>
            <a:off x="5609898" y="4681042"/>
            <a:ext cx="5255172" cy="1093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B26FF81-5562-4931-B51C-BC815415DC33}"/>
              </a:ext>
            </a:extLst>
          </p:cNvPr>
          <p:cNvSpPr/>
          <p:nvPr/>
        </p:nvSpPr>
        <p:spPr>
          <a:xfrm>
            <a:off x="6009291" y="4219664"/>
            <a:ext cx="220717" cy="3297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B05B0284-B02F-49C2-B8B7-DD99C9301DCF}"/>
              </a:ext>
            </a:extLst>
          </p:cNvPr>
          <p:cNvSpPr/>
          <p:nvPr/>
        </p:nvSpPr>
        <p:spPr>
          <a:xfrm>
            <a:off x="7490461" y="4219664"/>
            <a:ext cx="220717" cy="3297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E9A965E5-FAF3-4F95-BE1A-48BAA57364EE}"/>
              </a:ext>
            </a:extLst>
          </p:cNvPr>
          <p:cNvSpPr/>
          <p:nvPr/>
        </p:nvSpPr>
        <p:spPr>
          <a:xfrm>
            <a:off x="8957442" y="4214889"/>
            <a:ext cx="220717" cy="3297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E6A95483-F007-48F0-898A-CF67D83FC977}"/>
              </a:ext>
            </a:extLst>
          </p:cNvPr>
          <p:cNvSpPr/>
          <p:nvPr/>
        </p:nvSpPr>
        <p:spPr>
          <a:xfrm>
            <a:off x="10239704" y="4219664"/>
            <a:ext cx="220717" cy="3297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47FF97F-EF4E-4D11-B1FB-5EE696E7A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0" y="261605"/>
            <a:ext cx="8504238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Our Approach</a:t>
            </a:r>
            <a:br>
              <a:rPr lang="en-US" sz="4400" b="1" dirty="0">
                <a:solidFill>
                  <a:schemeClr val="bg1"/>
                </a:solidFill>
                <a:latin typeface="+mn-lt"/>
              </a:rPr>
            </a:br>
            <a:r>
              <a:rPr lang="en-US" sz="2400" b="1" dirty="0">
                <a:solidFill>
                  <a:schemeClr val="bg1"/>
                </a:solidFill>
                <a:latin typeface="+mn-lt"/>
              </a:rPr>
              <a:t>Sandboxing RV Applications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4644912E-C003-44D3-B3D7-151B18061838}"/>
              </a:ext>
            </a:extLst>
          </p:cNvPr>
          <p:cNvSpPr/>
          <p:nvPr/>
        </p:nvSpPr>
        <p:spPr>
          <a:xfrm rot="16200000">
            <a:off x="1862043" y="3130377"/>
            <a:ext cx="1813034" cy="4265361"/>
          </a:xfrm>
          <a:prstGeom prst="wedgeRoundRectCallout">
            <a:avLst>
              <a:gd name="adj1" fmla="val -1686"/>
              <a:gd name="adj2" fmla="val 6287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341747-C52A-4B31-8A60-048AFB14A27F}"/>
              </a:ext>
            </a:extLst>
          </p:cNvPr>
          <p:cNvSpPr txBox="1"/>
          <p:nvPr/>
        </p:nvSpPr>
        <p:spPr>
          <a:xfrm>
            <a:off x="988046" y="4612450"/>
            <a:ext cx="3850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RV application runs inside the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Operating system communicates with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EDAE6-1C61-4FB1-89ED-CD8DFDB5F7D3}"/>
              </a:ext>
            </a:extLst>
          </p:cNvPr>
          <p:cNvSpPr txBox="1"/>
          <p:nvPr/>
        </p:nvSpPr>
        <p:spPr>
          <a:xfrm rot="16200000">
            <a:off x="6523089" y="2505521"/>
            <a:ext cx="210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  <a:p>
            <a:r>
              <a:rPr lang="en-US" dirty="0"/>
              <a:t>RV Application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35575-799E-480E-80E0-9593E7907615}"/>
              </a:ext>
            </a:extLst>
          </p:cNvPr>
          <p:cNvSpPr txBox="1"/>
          <p:nvPr/>
        </p:nvSpPr>
        <p:spPr>
          <a:xfrm rot="16200000">
            <a:off x="7987649" y="2535289"/>
            <a:ext cx="210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  <a:p>
            <a:r>
              <a:rPr lang="en-US" dirty="0"/>
              <a:t>RV Application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6D5F5-56A2-4FB4-A524-C7C57E5A2C9A}"/>
              </a:ext>
            </a:extLst>
          </p:cNvPr>
          <p:cNvSpPr txBox="1"/>
          <p:nvPr/>
        </p:nvSpPr>
        <p:spPr>
          <a:xfrm rot="16200000">
            <a:off x="9297057" y="2505521"/>
            <a:ext cx="210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  <a:p>
            <a:r>
              <a:rPr lang="en-US" dirty="0"/>
              <a:t>RV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56FEC-921B-4122-BEFB-20894009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8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E560F-06E4-46D2-9B33-EAE3ED6D1BB9}"/>
              </a:ext>
            </a:extLst>
          </p:cNvPr>
          <p:cNvSpPr/>
          <p:nvPr/>
        </p:nvSpPr>
        <p:spPr>
          <a:xfrm>
            <a:off x="657546" y="4536040"/>
            <a:ext cx="4034105" cy="645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91E05B6-C8B5-46BA-AFCB-8B41A62372D3}"/>
              </a:ext>
            </a:extLst>
          </p:cNvPr>
          <p:cNvSpPr/>
          <p:nvPr/>
        </p:nvSpPr>
        <p:spPr>
          <a:xfrm>
            <a:off x="2554476" y="4000365"/>
            <a:ext cx="237393" cy="484157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D4552-6570-4D0C-9705-8A6FF7709721}"/>
              </a:ext>
            </a:extLst>
          </p:cNvPr>
          <p:cNvSpPr/>
          <p:nvPr/>
        </p:nvSpPr>
        <p:spPr>
          <a:xfrm>
            <a:off x="1030014" y="1935107"/>
            <a:ext cx="3285976" cy="1377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RV Application</a:t>
            </a:r>
          </a:p>
        </p:txBody>
      </p:sp>
      <p:pic>
        <p:nvPicPr>
          <p:cNvPr id="8" name="Graphic 7" descr="Back outline">
            <a:extLst>
              <a:ext uri="{FF2B5EF4-FFF2-40B4-BE49-F238E27FC236}">
                <a16:creationId xmlns:a16="http://schemas.microsoft.com/office/drawing/2014/main" id="{BDB20918-5AE7-44C0-A20F-6E6D1831E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10134">
            <a:off x="4642995" y="2679348"/>
            <a:ext cx="779366" cy="779366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09B80F83-9104-455A-AF81-74FACD495D94}"/>
              </a:ext>
            </a:extLst>
          </p:cNvPr>
          <p:cNvSpPr/>
          <p:nvPr/>
        </p:nvSpPr>
        <p:spPr>
          <a:xfrm>
            <a:off x="4663789" y="2703954"/>
            <a:ext cx="822052" cy="74829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00BD-4E33-4FED-A929-5CF7B299EF32}"/>
              </a:ext>
            </a:extLst>
          </p:cNvPr>
          <p:cNvSpPr/>
          <p:nvPr/>
        </p:nvSpPr>
        <p:spPr>
          <a:xfrm>
            <a:off x="3562012" y="4610159"/>
            <a:ext cx="1101777" cy="49731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Configuration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53587-701D-48F7-A27C-C179CC5B5A9C}"/>
              </a:ext>
            </a:extLst>
          </p:cNvPr>
          <p:cNvSpPr txBox="1"/>
          <p:nvPr/>
        </p:nvSpPr>
        <p:spPr>
          <a:xfrm>
            <a:off x="3137338" y="378372"/>
            <a:ext cx="8706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Containerization of RV Applications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EDBAD7-1E0B-4FD8-98B0-FD5C4FA4DCA5}"/>
              </a:ext>
            </a:extLst>
          </p:cNvPr>
          <p:cNvSpPr/>
          <p:nvPr/>
        </p:nvSpPr>
        <p:spPr>
          <a:xfrm>
            <a:off x="6579658" y="2933641"/>
            <a:ext cx="5630237" cy="1506374"/>
          </a:xfrm>
          <a:prstGeom prst="rect">
            <a:avLst/>
          </a:prstGeom>
          <a:solidFill>
            <a:schemeClr val="accent6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Monitors the behavior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Able to see what goes in and out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enforce design time configurations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E3504-51CF-48C4-B7AF-FA61B4681E7C}"/>
              </a:ext>
            </a:extLst>
          </p:cNvPr>
          <p:cNvSpPr/>
          <p:nvPr/>
        </p:nvSpPr>
        <p:spPr>
          <a:xfrm>
            <a:off x="588579" y="1676401"/>
            <a:ext cx="4034105" cy="21950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F1A5AD-46ED-4E9A-AA17-BAD3084FC238}"/>
              </a:ext>
            </a:extLst>
          </p:cNvPr>
          <p:cNvSpPr txBox="1"/>
          <p:nvPr/>
        </p:nvSpPr>
        <p:spPr>
          <a:xfrm>
            <a:off x="3257894" y="3502162"/>
            <a:ext cx="185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evil Head">
                <a:extLst>
                  <a:ext uri="{FF2B5EF4-FFF2-40B4-BE49-F238E27FC236}">
                    <a16:creationId xmlns:a16="http://schemas.microsoft.com/office/drawing/2014/main" id="{5FC15A59-3EB4-401C-B79B-A8C8FAC1BF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614025"/>
                  </p:ext>
                </p:extLst>
              </p:nvPr>
            </p:nvGraphicFramePr>
            <p:xfrm>
              <a:off x="5314555" y="2480983"/>
              <a:ext cx="1054253" cy="129386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54253" cy="1293866"/>
                    </a:xfrm>
                    <a:prstGeom prst="rect">
                      <a:avLst/>
                    </a:prstGeom>
                  </am3d:spPr>
                  <am3d:camera>
                    <am3d:pos x="0" y="0" z="68421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1487" d="1000000"/>
                    <am3d:preTrans dx="-6" dy="-18000000" dz="10425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0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evil Head">
                <a:extLst>
                  <a:ext uri="{FF2B5EF4-FFF2-40B4-BE49-F238E27FC236}">
                    <a16:creationId xmlns:a16="http://schemas.microsoft.com/office/drawing/2014/main" id="{5FC15A59-3EB4-401C-B79B-A8C8FAC1B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4555" y="2480983"/>
                <a:ext cx="1054253" cy="129386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CB8234-7280-41C1-91E7-AC194BA4136C}"/>
              </a:ext>
            </a:extLst>
          </p:cNvPr>
          <p:cNvSpPr txBox="1"/>
          <p:nvPr/>
        </p:nvSpPr>
        <p:spPr>
          <a:xfrm>
            <a:off x="5194738" y="3778422"/>
            <a:ext cx="180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malicious attack</a:t>
            </a:r>
          </a:p>
        </p:txBody>
      </p:sp>
      <p:pic>
        <p:nvPicPr>
          <p:cNvPr id="7" name="Graphic 6" descr="Line arrow: Counter-clockwise curve outline">
            <a:extLst>
              <a:ext uri="{FF2B5EF4-FFF2-40B4-BE49-F238E27FC236}">
                <a16:creationId xmlns:a16="http://schemas.microsoft.com/office/drawing/2014/main" id="{9164EB7F-C98A-4A63-84B4-67C37FA3B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4056" y="3714108"/>
            <a:ext cx="716205" cy="9452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8861B-19E6-4287-9658-3A730540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6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  <p:bldP spid="2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3D094D-3556-4979-90E2-72019431FDCB}"/>
              </a:ext>
            </a:extLst>
          </p:cNvPr>
          <p:cNvSpPr/>
          <p:nvPr/>
        </p:nvSpPr>
        <p:spPr>
          <a:xfrm>
            <a:off x="2532580" y="1382058"/>
            <a:ext cx="4731249" cy="28774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Airplane with solid fill">
            <a:extLst>
              <a:ext uri="{FF2B5EF4-FFF2-40B4-BE49-F238E27FC236}">
                <a16:creationId xmlns:a16="http://schemas.microsoft.com/office/drawing/2014/main" id="{5022D08F-A46B-4863-8EBC-4D646BBDF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5110" y="2086333"/>
            <a:ext cx="3389609" cy="338960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FDA9D0-985C-4D5D-ACE1-FA2A480B46D2}"/>
              </a:ext>
            </a:extLst>
          </p:cNvPr>
          <p:cNvSpPr/>
          <p:nvPr/>
        </p:nvSpPr>
        <p:spPr>
          <a:xfrm>
            <a:off x="8466083" y="1391967"/>
            <a:ext cx="3326523" cy="1664954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 groups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responsible for managing resource usage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E088818-3324-47AE-9D3C-6E7F16FF7A2F}"/>
              </a:ext>
            </a:extLst>
          </p:cNvPr>
          <p:cNvSpPr/>
          <p:nvPr/>
        </p:nvSpPr>
        <p:spPr>
          <a:xfrm>
            <a:off x="8539654" y="3185140"/>
            <a:ext cx="3439701" cy="1419832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Namespaces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provides isolation of system resources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5C2D2B8-5760-4329-841B-0CCCF951B666}"/>
              </a:ext>
            </a:extLst>
          </p:cNvPr>
          <p:cNvSpPr/>
          <p:nvPr/>
        </p:nvSpPr>
        <p:spPr>
          <a:xfrm>
            <a:off x="8539654" y="4780488"/>
            <a:ext cx="3596937" cy="1419833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Ethernet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network interface that is bridged to OS network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7DB7B9-1BD1-4D2E-90CC-D8A51E69F4DA}"/>
              </a:ext>
            </a:extLst>
          </p:cNvPr>
          <p:cNvGrpSpPr/>
          <p:nvPr/>
        </p:nvGrpSpPr>
        <p:grpSpPr>
          <a:xfrm>
            <a:off x="2643304" y="1506650"/>
            <a:ext cx="5072615" cy="4596174"/>
            <a:chOff x="52551" y="1657481"/>
            <a:chExt cx="5072615" cy="45961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11602EC-6C60-45D6-A0E7-F6D6641DBE8D}"/>
                </a:ext>
              </a:extLst>
            </p:cNvPr>
            <p:cNvSpPr/>
            <p:nvPr/>
          </p:nvSpPr>
          <p:spPr>
            <a:xfrm>
              <a:off x="52551" y="5409762"/>
              <a:ext cx="4472152" cy="8438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Hardware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2D963C-6235-450F-A2AF-6E04C4F5F48B}"/>
                </a:ext>
              </a:extLst>
            </p:cNvPr>
            <p:cNvSpPr/>
            <p:nvPr/>
          </p:nvSpPr>
          <p:spPr>
            <a:xfrm>
              <a:off x="55408" y="4473783"/>
              <a:ext cx="4472152" cy="8438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647B7D3-FAFC-4064-9B50-26E92083B6BC}"/>
                </a:ext>
              </a:extLst>
            </p:cNvPr>
            <p:cNvSpPr/>
            <p:nvPr/>
          </p:nvSpPr>
          <p:spPr>
            <a:xfrm>
              <a:off x="52551" y="2748456"/>
              <a:ext cx="3026980" cy="160073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RV Application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7FF3E4A-B86D-4A8B-9A40-CABBAD479D51}"/>
                </a:ext>
              </a:extLst>
            </p:cNvPr>
            <p:cNvSpPr/>
            <p:nvPr/>
          </p:nvSpPr>
          <p:spPr>
            <a:xfrm>
              <a:off x="152932" y="4545809"/>
              <a:ext cx="1205833" cy="7084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Container Runtime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19335F-79C2-4EF5-8A20-615EC4C4580D}"/>
                </a:ext>
              </a:extLst>
            </p:cNvPr>
            <p:cNvSpPr txBox="1"/>
            <p:nvPr/>
          </p:nvSpPr>
          <p:spPr>
            <a:xfrm>
              <a:off x="2422542" y="1657481"/>
              <a:ext cx="2702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Linux Container (LXD)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551AAC2-6DB5-4894-B406-44A0C9F66F03}"/>
                </a:ext>
              </a:extLst>
            </p:cNvPr>
            <p:cNvSpPr/>
            <p:nvPr/>
          </p:nvSpPr>
          <p:spPr>
            <a:xfrm>
              <a:off x="3251468" y="4537422"/>
              <a:ext cx="1205833" cy="7084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Configuration Manager</a:t>
              </a:r>
            </a:p>
          </p:txBody>
        </p:sp>
        <p:pic>
          <p:nvPicPr>
            <p:cNvPr id="8" name="Picture 4" descr="ArduPilot firmware : /Tools/Logos">
              <a:extLst>
                <a:ext uri="{FF2B5EF4-FFF2-40B4-BE49-F238E27FC236}">
                  <a16:creationId xmlns:a16="http://schemas.microsoft.com/office/drawing/2014/main" id="{E4D9D3F4-FEE8-4F41-8A9D-0A1DCE09A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2644" y="1749567"/>
              <a:ext cx="2706794" cy="270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Raspberry Pi Products Category on Adafruit Industries">
              <a:extLst>
                <a:ext uri="{FF2B5EF4-FFF2-40B4-BE49-F238E27FC236}">
                  <a16:creationId xmlns:a16="http://schemas.microsoft.com/office/drawing/2014/main" id="{5495CE1D-2120-430C-B6EE-F2408BE04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290" y="5419177"/>
              <a:ext cx="1168635" cy="834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F5E4E8-4AD6-4DCB-A2A0-D171BEC2387D}"/>
              </a:ext>
            </a:extLst>
          </p:cNvPr>
          <p:cNvSpPr txBox="1"/>
          <p:nvPr/>
        </p:nvSpPr>
        <p:spPr>
          <a:xfrm>
            <a:off x="3137338" y="378372"/>
            <a:ext cx="8706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Containerization of RV Applications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2FD9911-0EB6-435A-89FF-3F9B69A6AB27}"/>
              </a:ext>
            </a:extLst>
          </p:cNvPr>
          <p:cNvSpPr/>
          <p:nvPr/>
        </p:nvSpPr>
        <p:spPr>
          <a:xfrm>
            <a:off x="7476305" y="1598736"/>
            <a:ext cx="942755" cy="43951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000B5-A352-418F-8F38-842833C7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47F3-F4BF-2C46-AC54-645A1178D8F6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3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3.5|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.2|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17.5|3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.2|4.9|22.1|1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8.5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|21.8|26.7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0.9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SU Template - Accessible" id="{C9EEBB27-A160-0549-93BB-57AA507F1703}" vid="{32148866-FC3F-5F4F-BF9C-13255541B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3EFF47C423EF4AAA5B97E29CB98D7C" ma:contentTypeVersion="8" ma:contentTypeDescription="Create a new document." ma:contentTypeScope="" ma:versionID="b6d3756c4881a4fd51621493ad3e0daf">
  <xsd:schema xmlns:xsd="http://www.w3.org/2001/XMLSchema" xmlns:xs="http://www.w3.org/2001/XMLSchema" xmlns:p="http://schemas.microsoft.com/office/2006/metadata/properties" xmlns:ns3="b24915be-b4a9-4c01-a3d7-59a05fa4e663" targetNamespace="http://schemas.microsoft.com/office/2006/metadata/properties" ma:root="true" ma:fieldsID="9a3d32259eb8e42dbfc05c75cd39a905" ns3:_="">
    <xsd:import namespace="b24915be-b4a9-4c01-a3d7-59a05fa4e6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915be-b4a9-4c01-a3d7-59a05fa4e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4771B7-01BD-4B8B-B05D-0FD55461563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b24915be-b4a9-4c01-a3d7-59a05fa4e66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A5B3FEE-E18F-4F00-8121-A598F8588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69EDEE-2745-4723-99BF-60E6508591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4915be-b4a9-4c01-a3d7-59a05fa4e6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1801</TotalTime>
  <Words>779</Words>
  <Application>Microsoft Office PowerPoint</Application>
  <PresentationFormat>Widescreen</PresentationFormat>
  <Paragraphs>199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Exploring Containerization for Protecting Unmanned Robotic Vehicles</vt:lpstr>
      <vt:lpstr>Robotic Vehicles (RVs)</vt:lpstr>
      <vt:lpstr>PowerPoint Presentation</vt:lpstr>
      <vt:lpstr>PowerPoint Presentation</vt:lpstr>
      <vt:lpstr>PowerPoint Presentation</vt:lpstr>
      <vt:lpstr>PowerPoint Presentation</vt:lpstr>
      <vt:lpstr>Our Approach Sandboxing RV Applications</vt:lpstr>
      <vt:lpstr>PowerPoint Presentation</vt:lpstr>
      <vt:lpstr>PowerPoint Presentation</vt:lpstr>
      <vt:lpstr>Experiment Setup</vt:lpstr>
      <vt:lpstr>PowerPoint Presentation</vt:lpstr>
      <vt:lpstr>Results</vt:lpstr>
      <vt:lpstr>Security Analysis: System Call Access </vt:lpstr>
      <vt:lpstr>Security Analysis: System Call Access Experiment Two</vt:lpstr>
      <vt:lpstr>Security Analysis: Memory Exhaustion </vt:lpstr>
      <vt:lpstr>Overhead Analysis Impact on Execution Time</vt:lpstr>
      <vt:lpstr>Overhead Analysis Impact on Memory Usage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Okoro, Chidera</cp:lastModifiedBy>
  <cp:revision>3</cp:revision>
  <dcterms:created xsi:type="dcterms:W3CDTF">2019-10-07T21:46:27Z</dcterms:created>
  <dcterms:modified xsi:type="dcterms:W3CDTF">2021-11-13T16:58:19Z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0x010100F93EFF47C423EF4AAA5B97E29CB98D7C</vt:lpwstr>
  </property>
</Properties>
</file>